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4A092-B2FA-4CD1-9294-400F59B474D1}" type="doc">
      <dgm:prSet loTypeId="urn:microsoft.com/office/officeart/2005/8/layout/hierarchy1" loCatId="hierarchy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6C9BE8AC-5A14-4845-AE6D-B373EE23410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ctr"/>
          <a:r>
            <a:rPr lang="en-US" sz="1000" b="1" dirty="0" smtClean="0"/>
            <a:t>PMO Head Office</a:t>
          </a:r>
          <a:endParaRPr lang="en-US" sz="1000" b="1" dirty="0"/>
        </a:p>
      </dgm:t>
    </dgm:pt>
    <dgm:pt modelId="{A59B8C92-CC7A-4D87-A426-A0F001A0990D}" type="parTrans" cxnId="{9B21DEE9-B8C9-4D0B-9BB0-BA8FA5EFADD8}">
      <dgm:prSet/>
      <dgm:spPr/>
      <dgm:t>
        <a:bodyPr/>
        <a:lstStyle/>
        <a:p>
          <a:pPr algn="ctr"/>
          <a:endParaRPr lang="en-US" sz="1000" b="1"/>
        </a:p>
      </dgm:t>
    </dgm:pt>
    <dgm:pt modelId="{A7CA32EB-5888-42E2-ADD3-3AD098375444}" type="sibTrans" cxnId="{9B21DEE9-B8C9-4D0B-9BB0-BA8FA5EFADD8}">
      <dgm:prSet/>
      <dgm:spPr/>
      <dgm:t>
        <a:bodyPr/>
        <a:lstStyle/>
        <a:p>
          <a:pPr algn="ctr"/>
          <a:endParaRPr lang="en-US" sz="1000" b="1"/>
        </a:p>
      </dgm:t>
    </dgm:pt>
    <dgm:pt modelId="{AAA3CC9C-EF64-45F4-B582-8966F3E361C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000" b="1" dirty="0" smtClean="0"/>
            <a:t>Regional Head Office</a:t>
          </a:r>
        </a:p>
      </dgm:t>
    </dgm:pt>
    <dgm:pt modelId="{92B2D5FF-7422-4F09-905E-9A67C76033AB}" type="parTrans" cxnId="{A769052B-37A9-4F93-A7B2-7329241D8303}">
      <dgm:prSet/>
      <dgm:spPr/>
      <dgm:t>
        <a:bodyPr/>
        <a:lstStyle/>
        <a:p>
          <a:pPr algn="ctr"/>
          <a:endParaRPr lang="en-US" sz="1000" b="1"/>
        </a:p>
      </dgm:t>
    </dgm:pt>
    <dgm:pt modelId="{80C8AEA2-64E3-41BE-8844-F07FAADC4E61}" type="sibTrans" cxnId="{A769052B-37A9-4F93-A7B2-7329241D8303}">
      <dgm:prSet/>
      <dgm:spPr/>
      <dgm:t>
        <a:bodyPr/>
        <a:lstStyle/>
        <a:p>
          <a:pPr algn="ctr"/>
          <a:endParaRPr lang="en-US" sz="1000" b="1"/>
        </a:p>
      </dgm:t>
    </dgm:pt>
    <dgm:pt modelId="{A74C1F58-2EA8-4A8C-B42D-C364BC86FB9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000" b="1" dirty="0" smtClean="0"/>
            <a:t>Circle	</a:t>
          </a:r>
        </a:p>
      </dgm:t>
    </dgm:pt>
    <dgm:pt modelId="{88B212CB-4080-4775-9F5E-BFFCBB98CCE1}" type="parTrans" cxnId="{523DA827-F726-4280-8D62-3E2BB3C195B7}">
      <dgm:prSet/>
      <dgm:spPr/>
      <dgm:t>
        <a:bodyPr/>
        <a:lstStyle/>
        <a:p>
          <a:pPr algn="ctr"/>
          <a:endParaRPr lang="en-US" sz="1000" b="1"/>
        </a:p>
      </dgm:t>
    </dgm:pt>
    <dgm:pt modelId="{91A82F55-119F-4AEB-B52F-02B5B8059D43}" type="sibTrans" cxnId="{523DA827-F726-4280-8D62-3E2BB3C195B7}">
      <dgm:prSet/>
      <dgm:spPr/>
      <dgm:t>
        <a:bodyPr/>
        <a:lstStyle/>
        <a:p>
          <a:pPr algn="ctr"/>
          <a:endParaRPr lang="en-US" sz="1000" b="1"/>
        </a:p>
      </dgm:t>
    </dgm:pt>
    <dgm:pt modelId="{C17553B8-B878-4E51-8022-38543F3417E3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000" b="1" dirty="0" smtClean="0"/>
            <a:t>Corporate </a:t>
          </a:r>
          <a:br>
            <a:rPr lang="en-US" sz="1000" b="1" dirty="0" smtClean="0"/>
          </a:br>
          <a:r>
            <a:rPr lang="en-US" sz="1000" b="1" dirty="0" smtClean="0"/>
            <a:t>Projects</a:t>
          </a:r>
          <a:endParaRPr lang="en-US" sz="1000" b="1" dirty="0"/>
        </a:p>
      </dgm:t>
    </dgm:pt>
    <dgm:pt modelId="{C4640BB7-62CD-429B-AD9A-A34D645B1F74}" type="parTrans" cxnId="{1E4988B5-2A9A-4405-8A55-5218FAC25145}">
      <dgm:prSet/>
      <dgm:spPr/>
      <dgm:t>
        <a:bodyPr/>
        <a:lstStyle/>
        <a:p>
          <a:pPr algn="ctr"/>
          <a:endParaRPr lang="en-US" sz="1000" b="1"/>
        </a:p>
      </dgm:t>
    </dgm:pt>
    <dgm:pt modelId="{D757F173-D306-426F-97CA-9EC930044226}" type="sibTrans" cxnId="{1E4988B5-2A9A-4405-8A55-5218FAC25145}">
      <dgm:prSet/>
      <dgm:spPr/>
      <dgm:t>
        <a:bodyPr/>
        <a:lstStyle/>
        <a:p>
          <a:pPr algn="ctr"/>
          <a:endParaRPr lang="en-US" sz="1000" b="1"/>
        </a:p>
      </dgm:t>
    </dgm:pt>
    <dgm:pt modelId="{7D34C522-DF27-4385-AF22-EE71513E387B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000" b="1" dirty="0" smtClean="0"/>
            <a:t>Sales  </a:t>
          </a:r>
          <a:r>
            <a:rPr lang="en-US" sz="1000" b="1" dirty="0" smtClean="0"/>
            <a:t>Projects</a:t>
          </a:r>
          <a:endParaRPr lang="en-US" sz="1000" b="1" dirty="0"/>
        </a:p>
      </dgm:t>
    </dgm:pt>
    <dgm:pt modelId="{472B7462-6349-4487-8F34-EF2EC6BE3D7D}" type="parTrans" cxnId="{A3BDC9D6-7421-4B44-83DE-43E28E0D6905}">
      <dgm:prSet/>
      <dgm:spPr/>
      <dgm:t>
        <a:bodyPr/>
        <a:lstStyle/>
        <a:p>
          <a:pPr algn="ctr"/>
          <a:endParaRPr lang="en-US" sz="1000" b="1"/>
        </a:p>
      </dgm:t>
    </dgm:pt>
    <dgm:pt modelId="{1557F82F-D4AD-4EF9-A7FE-04BBBC2BA8BF}" type="sibTrans" cxnId="{A3BDC9D6-7421-4B44-83DE-43E28E0D6905}">
      <dgm:prSet/>
      <dgm:spPr/>
      <dgm:t>
        <a:bodyPr/>
        <a:lstStyle/>
        <a:p>
          <a:pPr algn="ctr"/>
          <a:endParaRPr lang="en-US" sz="1000" b="1"/>
        </a:p>
      </dgm:t>
    </dgm:pt>
    <dgm:pt modelId="{1434019D-0240-432A-88FC-2AD01E6BD4CB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000" b="1" dirty="0" smtClean="0"/>
            <a:t>Real Estate Projects</a:t>
          </a:r>
          <a:endParaRPr lang="en-US" sz="1000" b="1" dirty="0"/>
        </a:p>
      </dgm:t>
    </dgm:pt>
    <dgm:pt modelId="{68E8FFC2-C4D5-4B1B-98B7-61235D1651EB}" type="parTrans" cxnId="{F7B972BA-DDF0-4D80-B7BA-CAA87F4F2BFB}">
      <dgm:prSet/>
      <dgm:spPr/>
      <dgm:t>
        <a:bodyPr/>
        <a:lstStyle/>
        <a:p>
          <a:pPr algn="ctr"/>
          <a:endParaRPr lang="en-US" sz="1000" b="1"/>
        </a:p>
      </dgm:t>
    </dgm:pt>
    <dgm:pt modelId="{8BC1AD8F-F3EF-4878-8834-41EE232FC9ED}" type="sibTrans" cxnId="{F7B972BA-DDF0-4D80-B7BA-CAA87F4F2BFB}">
      <dgm:prSet/>
      <dgm:spPr/>
      <dgm:t>
        <a:bodyPr/>
        <a:lstStyle/>
        <a:p>
          <a:pPr algn="ctr"/>
          <a:endParaRPr lang="en-US" sz="1000" b="1"/>
        </a:p>
      </dgm:t>
    </dgm:pt>
    <dgm:pt modelId="{FB262F9D-8253-47F2-AAD5-39405286A970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000" b="1" dirty="0" smtClean="0"/>
            <a:t>OSS/BSS Applications</a:t>
          </a:r>
          <a:endParaRPr lang="en-US" sz="1000" b="1" dirty="0"/>
        </a:p>
      </dgm:t>
    </dgm:pt>
    <dgm:pt modelId="{5DBF0F10-8084-4184-90D3-D3A447235CA0}" type="parTrans" cxnId="{7FB4CD6C-88CC-4FC6-A8A1-85B3A8AAEC65}">
      <dgm:prSet/>
      <dgm:spPr/>
      <dgm:t>
        <a:bodyPr/>
        <a:lstStyle/>
        <a:p>
          <a:pPr algn="ctr"/>
          <a:endParaRPr lang="en-US" sz="1000" b="1"/>
        </a:p>
      </dgm:t>
    </dgm:pt>
    <dgm:pt modelId="{59CD5B65-C284-4040-809B-34EE48B3D398}" type="sibTrans" cxnId="{7FB4CD6C-88CC-4FC6-A8A1-85B3A8AAEC65}">
      <dgm:prSet/>
      <dgm:spPr/>
      <dgm:t>
        <a:bodyPr/>
        <a:lstStyle/>
        <a:p>
          <a:pPr algn="ctr"/>
          <a:endParaRPr lang="en-US" sz="1000" b="1"/>
        </a:p>
      </dgm:t>
    </dgm:pt>
    <dgm:pt modelId="{614BE5AF-B9D2-4900-ACEC-4ABCA0C2D118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000" b="1" dirty="0" smtClean="0"/>
            <a:t>IN Projects</a:t>
          </a:r>
          <a:endParaRPr lang="en-US" sz="1000" b="1" dirty="0"/>
        </a:p>
      </dgm:t>
    </dgm:pt>
    <dgm:pt modelId="{C8C5F2FE-D3AB-4D0E-A947-2F791C98DDEA}" type="parTrans" cxnId="{8F0E829E-5F7E-4E7F-B403-262BF4EE716B}">
      <dgm:prSet/>
      <dgm:spPr/>
      <dgm:t>
        <a:bodyPr/>
        <a:lstStyle/>
        <a:p>
          <a:pPr algn="ctr"/>
          <a:endParaRPr lang="en-US" sz="1000" b="1"/>
        </a:p>
      </dgm:t>
    </dgm:pt>
    <dgm:pt modelId="{9D5AE2DC-0039-4A09-BABC-574E82D75462}" type="sibTrans" cxnId="{8F0E829E-5F7E-4E7F-B403-262BF4EE716B}">
      <dgm:prSet/>
      <dgm:spPr/>
      <dgm:t>
        <a:bodyPr/>
        <a:lstStyle/>
        <a:p>
          <a:pPr algn="ctr"/>
          <a:endParaRPr lang="en-US" sz="1000" b="1"/>
        </a:p>
      </dgm:t>
    </dgm:pt>
    <dgm:pt modelId="{89EB5FFB-9FFD-401C-9524-15D578A17ABD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000" b="1" dirty="0"/>
            <a:t>IT  </a:t>
          </a:r>
          <a:r>
            <a:rPr lang="en-US" sz="1000" b="1" dirty="0" smtClean="0"/>
            <a:t>Projects</a:t>
          </a:r>
          <a:endParaRPr lang="en-US" sz="1000" b="1" dirty="0"/>
        </a:p>
      </dgm:t>
    </dgm:pt>
    <dgm:pt modelId="{8DAC18E3-70D9-4F51-8145-0CDA223BEEB4}" type="sibTrans" cxnId="{4A6A7DED-80E4-4227-A9D0-217B2BC3FCEF}">
      <dgm:prSet/>
      <dgm:spPr/>
      <dgm:t>
        <a:bodyPr/>
        <a:lstStyle/>
        <a:p>
          <a:pPr algn="ctr"/>
          <a:endParaRPr lang="en-US" sz="1000" b="1"/>
        </a:p>
      </dgm:t>
    </dgm:pt>
    <dgm:pt modelId="{203DFDDD-147D-406E-B258-118C880BDDB9}" type="parTrans" cxnId="{4A6A7DED-80E4-4227-A9D0-217B2BC3FCEF}">
      <dgm:prSet/>
      <dgm:spPr/>
      <dgm:t>
        <a:bodyPr/>
        <a:lstStyle/>
        <a:p>
          <a:pPr algn="ctr"/>
          <a:endParaRPr lang="en-US" sz="1000" b="1"/>
        </a:p>
      </dgm:t>
    </dgm:pt>
    <dgm:pt modelId="{13147EAD-FB55-482D-9718-6DC0671A7EA3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Regulatory Projects</a:t>
          </a:r>
          <a:endParaRPr lang="en-US" b="1" dirty="0"/>
        </a:p>
      </dgm:t>
    </dgm:pt>
    <dgm:pt modelId="{F91D6796-1F49-4E0A-9FF0-84D29EB6CAEB}" type="parTrans" cxnId="{B5C7DF22-6674-4094-B9CB-05B5AE7EFD46}">
      <dgm:prSet/>
      <dgm:spPr/>
      <dgm:t>
        <a:bodyPr/>
        <a:lstStyle/>
        <a:p>
          <a:endParaRPr lang="en-US"/>
        </a:p>
      </dgm:t>
    </dgm:pt>
    <dgm:pt modelId="{AFED6F16-7F41-46F3-B004-8A85B372757A}" type="sibTrans" cxnId="{B5C7DF22-6674-4094-B9CB-05B5AE7EFD46}">
      <dgm:prSet/>
      <dgm:spPr/>
      <dgm:t>
        <a:bodyPr/>
        <a:lstStyle/>
        <a:p>
          <a:endParaRPr lang="en-US"/>
        </a:p>
      </dgm:t>
    </dgm:pt>
    <dgm:pt modelId="{F39F881A-5290-4294-A795-FFAFDFB2BB78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Networks  Projects</a:t>
          </a:r>
          <a:endParaRPr lang="en-US" b="1" dirty="0"/>
        </a:p>
      </dgm:t>
    </dgm:pt>
    <dgm:pt modelId="{C5367AC1-EC57-4C69-A5CD-F2DF69E488C6}" type="parTrans" cxnId="{E0DE3849-3EAE-4ACE-9457-A8B843C89FF2}">
      <dgm:prSet/>
      <dgm:spPr/>
      <dgm:t>
        <a:bodyPr/>
        <a:lstStyle/>
        <a:p>
          <a:endParaRPr lang="en-US"/>
        </a:p>
      </dgm:t>
    </dgm:pt>
    <dgm:pt modelId="{95A8BF0E-BA57-4112-BE3E-8167AACBAB44}" type="sibTrans" cxnId="{E0DE3849-3EAE-4ACE-9457-A8B843C89FF2}">
      <dgm:prSet/>
      <dgm:spPr/>
      <dgm:t>
        <a:bodyPr/>
        <a:lstStyle/>
        <a:p>
          <a:endParaRPr lang="en-US"/>
        </a:p>
      </dgm:t>
    </dgm:pt>
    <dgm:pt modelId="{734F285F-FA86-4954-BD80-38C4C1293272}" type="pres">
      <dgm:prSet presAssocID="{AC14A092-B2FA-4CD1-9294-400F59B474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6C942C-373C-40FA-A3DB-FF056A1D9824}" type="pres">
      <dgm:prSet presAssocID="{6C9BE8AC-5A14-4845-AE6D-B373EE234101}" presName="hierRoot1" presStyleCnt="0"/>
      <dgm:spPr/>
      <dgm:t>
        <a:bodyPr/>
        <a:lstStyle/>
        <a:p>
          <a:endParaRPr lang="en-US"/>
        </a:p>
      </dgm:t>
    </dgm:pt>
    <dgm:pt modelId="{AFC80701-312B-46E0-8704-E6F43F7C2FF8}" type="pres">
      <dgm:prSet presAssocID="{6C9BE8AC-5A14-4845-AE6D-B373EE234101}" presName="composite" presStyleCnt="0"/>
      <dgm:spPr/>
      <dgm:t>
        <a:bodyPr/>
        <a:lstStyle/>
        <a:p>
          <a:endParaRPr lang="en-US"/>
        </a:p>
      </dgm:t>
    </dgm:pt>
    <dgm:pt modelId="{B2394C5F-4FA0-47D4-B7A6-56F4E91201A1}" type="pres">
      <dgm:prSet presAssocID="{6C9BE8AC-5A14-4845-AE6D-B373EE234101}" presName="background" presStyleLbl="node0" presStyleIdx="0" presStyleCn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E19F6D7-9C9D-4A61-ABC8-E2008C9B04FE}" type="pres">
      <dgm:prSet presAssocID="{6C9BE8AC-5A14-4845-AE6D-B373EE23410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3906A-5CE1-4C0C-A81E-D08B9316A4C3}" type="pres">
      <dgm:prSet presAssocID="{6C9BE8AC-5A14-4845-AE6D-B373EE234101}" presName="hierChild2" presStyleCnt="0"/>
      <dgm:spPr/>
      <dgm:t>
        <a:bodyPr/>
        <a:lstStyle/>
        <a:p>
          <a:endParaRPr lang="en-US"/>
        </a:p>
      </dgm:t>
    </dgm:pt>
    <dgm:pt modelId="{9931500B-DE43-4F56-9A78-BD28D8FE9448}" type="pres">
      <dgm:prSet presAssocID="{92B2D5FF-7422-4F09-905E-9A67C76033AB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552AF91-5D9A-40D8-883F-D75B1E9347B5}" type="pres">
      <dgm:prSet presAssocID="{AAA3CC9C-EF64-45F4-B582-8966F3E361C7}" presName="hierRoot2" presStyleCnt="0"/>
      <dgm:spPr/>
      <dgm:t>
        <a:bodyPr/>
        <a:lstStyle/>
        <a:p>
          <a:endParaRPr lang="en-US"/>
        </a:p>
      </dgm:t>
    </dgm:pt>
    <dgm:pt modelId="{1A4CAE94-D3C6-49D7-87EF-79635F715EFC}" type="pres">
      <dgm:prSet presAssocID="{AAA3CC9C-EF64-45F4-B582-8966F3E361C7}" presName="composite2" presStyleCnt="0"/>
      <dgm:spPr/>
      <dgm:t>
        <a:bodyPr/>
        <a:lstStyle/>
        <a:p>
          <a:endParaRPr lang="en-US"/>
        </a:p>
      </dgm:t>
    </dgm:pt>
    <dgm:pt modelId="{A6DE7615-C468-4717-A5DD-85E374A22112}" type="pres">
      <dgm:prSet presAssocID="{AAA3CC9C-EF64-45F4-B582-8966F3E361C7}" presName="background2" presStyleLbl="node2" presStyleIdx="0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7BF0CA6-8690-4784-8B45-85D2BAD6241F}" type="pres">
      <dgm:prSet presAssocID="{AAA3CC9C-EF64-45F4-B582-8966F3E361C7}" presName="text2" presStyleLbl="fgAcc2" presStyleIdx="0" presStyleCnt="2" custLinFactNeighborX="-795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486082-63B6-47AE-9916-A28F88398968}" type="pres">
      <dgm:prSet presAssocID="{AAA3CC9C-EF64-45F4-B582-8966F3E361C7}" presName="hierChild3" presStyleCnt="0"/>
      <dgm:spPr/>
      <dgm:t>
        <a:bodyPr/>
        <a:lstStyle/>
        <a:p>
          <a:endParaRPr lang="en-US"/>
        </a:p>
      </dgm:t>
    </dgm:pt>
    <dgm:pt modelId="{7198CBA6-196E-4C99-AF20-EC3A9DDC55F4}" type="pres">
      <dgm:prSet presAssocID="{88B212CB-4080-4775-9F5E-BFFCBB98CCE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D837E2A9-ABCF-4B06-87E5-BEFEA437E53E}" type="pres">
      <dgm:prSet presAssocID="{A74C1F58-2EA8-4A8C-B42D-C364BC86FB98}" presName="hierRoot3" presStyleCnt="0"/>
      <dgm:spPr/>
      <dgm:t>
        <a:bodyPr/>
        <a:lstStyle/>
        <a:p>
          <a:endParaRPr lang="en-US"/>
        </a:p>
      </dgm:t>
    </dgm:pt>
    <dgm:pt modelId="{D53768E0-FCC2-4D24-B4DD-CBED40C11933}" type="pres">
      <dgm:prSet presAssocID="{A74C1F58-2EA8-4A8C-B42D-C364BC86FB98}" presName="composite3" presStyleCnt="0"/>
      <dgm:spPr/>
      <dgm:t>
        <a:bodyPr/>
        <a:lstStyle/>
        <a:p>
          <a:endParaRPr lang="en-US"/>
        </a:p>
      </dgm:t>
    </dgm:pt>
    <dgm:pt modelId="{1919DFAD-BBC7-4040-BBB0-0958E8D6D0F0}" type="pres">
      <dgm:prSet presAssocID="{A74C1F58-2EA8-4A8C-B42D-C364BC86FB98}" presName="background3" presStyleLbl="node3" presStyleIdx="0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89D776F-8A2B-47F8-99A9-BA25071C2CD7}" type="pres">
      <dgm:prSet presAssocID="{A74C1F58-2EA8-4A8C-B42D-C364BC86FB98}" presName="text3" presStyleLbl="fgAcc3" presStyleIdx="0" presStyleCnt="2" custLinFactNeighborX="-86979" custLinFactNeighborY="16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91D8C-F5E6-451C-8E3E-29ECF0EE3289}" type="pres">
      <dgm:prSet presAssocID="{A74C1F58-2EA8-4A8C-B42D-C364BC86FB98}" presName="hierChild4" presStyleCnt="0"/>
      <dgm:spPr/>
      <dgm:t>
        <a:bodyPr/>
        <a:lstStyle/>
        <a:p>
          <a:endParaRPr lang="en-US"/>
        </a:p>
      </dgm:t>
    </dgm:pt>
    <dgm:pt modelId="{D1AF87B5-A587-4AB0-BCBD-2A59872D3EB7}" type="pres">
      <dgm:prSet presAssocID="{472B7462-6349-4487-8F34-EF2EC6BE3D7D}" presName="Name23" presStyleLbl="parChTrans1D4" presStyleIdx="0" presStyleCnt="6"/>
      <dgm:spPr/>
      <dgm:t>
        <a:bodyPr/>
        <a:lstStyle/>
        <a:p>
          <a:endParaRPr lang="en-US"/>
        </a:p>
      </dgm:t>
    </dgm:pt>
    <dgm:pt modelId="{D712822A-F0A4-4A64-8200-948EF1C751E4}" type="pres">
      <dgm:prSet presAssocID="{7D34C522-DF27-4385-AF22-EE71513E387B}" presName="hierRoot4" presStyleCnt="0"/>
      <dgm:spPr/>
      <dgm:t>
        <a:bodyPr/>
        <a:lstStyle/>
        <a:p>
          <a:endParaRPr lang="en-US"/>
        </a:p>
      </dgm:t>
    </dgm:pt>
    <dgm:pt modelId="{4A9BB32C-98D2-49FF-B8BC-381EC7DA31D2}" type="pres">
      <dgm:prSet presAssocID="{7D34C522-DF27-4385-AF22-EE71513E387B}" presName="composite4" presStyleCnt="0"/>
      <dgm:spPr/>
      <dgm:t>
        <a:bodyPr/>
        <a:lstStyle/>
        <a:p>
          <a:endParaRPr lang="en-US"/>
        </a:p>
      </dgm:t>
    </dgm:pt>
    <dgm:pt modelId="{5E5FE78B-7426-40CF-BE44-D697F79584BE}" type="pres">
      <dgm:prSet presAssocID="{7D34C522-DF27-4385-AF22-EE71513E387B}" presName="background4" presStyleLbl="node4" presStyleIdx="0" presStyleCnt="6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6E8712BA-0D5D-4875-A35B-F7FE7BEF50C8}" type="pres">
      <dgm:prSet presAssocID="{7D34C522-DF27-4385-AF22-EE71513E387B}" presName="text4" presStyleLbl="fgAcc4" presStyleIdx="0" presStyleCnt="6" custScaleX="695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D4BA03-9F11-4BC8-ABBA-F3874F0DB249}" type="pres">
      <dgm:prSet presAssocID="{7D34C522-DF27-4385-AF22-EE71513E387B}" presName="hierChild5" presStyleCnt="0"/>
      <dgm:spPr/>
      <dgm:t>
        <a:bodyPr/>
        <a:lstStyle/>
        <a:p>
          <a:endParaRPr lang="en-US"/>
        </a:p>
      </dgm:t>
    </dgm:pt>
    <dgm:pt modelId="{069EB64E-CCD9-45AD-89BC-D1D0C12C2116}" type="pres">
      <dgm:prSet presAssocID="{F91D6796-1F49-4E0A-9FF0-84D29EB6CAEB}" presName="Name23" presStyleLbl="parChTrans1D4" presStyleIdx="1" presStyleCnt="6"/>
      <dgm:spPr/>
      <dgm:t>
        <a:bodyPr/>
        <a:lstStyle/>
        <a:p>
          <a:endParaRPr lang="en-US"/>
        </a:p>
      </dgm:t>
    </dgm:pt>
    <dgm:pt modelId="{172B18A9-D1F7-4405-9C9E-31928607CD47}" type="pres">
      <dgm:prSet presAssocID="{13147EAD-FB55-482D-9718-6DC0671A7EA3}" presName="hierRoot4" presStyleCnt="0"/>
      <dgm:spPr/>
    </dgm:pt>
    <dgm:pt modelId="{94AAEA56-2697-4551-8250-31F129CDD3FF}" type="pres">
      <dgm:prSet presAssocID="{13147EAD-FB55-482D-9718-6DC0671A7EA3}" presName="composite4" presStyleCnt="0"/>
      <dgm:spPr/>
    </dgm:pt>
    <dgm:pt modelId="{D9BC2BAD-B759-469E-BFD3-661698B57A10}" type="pres">
      <dgm:prSet presAssocID="{13147EAD-FB55-482D-9718-6DC0671A7EA3}" presName="background4" presStyleLbl="node4" presStyleIdx="1" presStyleCnt="6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B6D9A50-A296-4062-9A4D-6941C2F7180C}" type="pres">
      <dgm:prSet presAssocID="{13147EAD-FB55-482D-9718-6DC0671A7EA3}" presName="text4" presStyleLbl="fgAcc4" presStyleIdx="1" presStyleCnt="6" custScaleX="76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538A72-47BB-4AED-85FF-5C74ADC4770F}" type="pres">
      <dgm:prSet presAssocID="{13147EAD-FB55-482D-9718-6DC0671A7EA3}" presName="hierChild5" presStyleCnt="0"/>
      <dgm:spPr/>
    </dgm:pt>
    <dgm:pt modelId="{424990E3-69D6-421B-B770-A3A236B57B83}" type="pres">
      <dgm:prSet presAssocID="{68E8FFC2-C4D5-4B1B-98B7-61235D1651EB}" presName="Name23" presStyleLbl="parChTrans1D4" presStyleIdx="2" presStyleCnt="6"/>
      <dgm:spPr/>
      <dgm:t>
        <a:bodyPr/>
        <a:lstStyle/>
        <a:p>
          <a:endParaRPr lang="en-US"/>
        </a:p>
      </dgm:t>
    </dgm:pt>
    <dgm:pt modelId="{798F317D-3530-437B-BC01-66CAAD59176D}" type="pres">
      <dgm:prSet presAssocID="{1434019D-0240-432A-88FC-2AD01E6BD4CB}" presName="hierRoot4" presStyleCnt="0"/>
      <dgm:spPr/>
      <dgm:t>
        <a:bodyPr/>
        <a:lstStyle/>
        <a:p>
          <a:endParaRPr lang="en-US"/>
        </a:p>
      </dgm:t>
    </dgm:pt>
    <dgm:pt modelId="{746BAF33-C22F-4D5C-BE8A-E98476AF800C}" type="pres">
      <dgm:prSet presAssocID="{1434019D-0240-432A-88FC-2AD01E6BD4CB}" presName="composite4" presStyleCnt="0"/>
      <dgm:spPr/>
      <dgm:t>
        <a:bodyPr/>
        <a:lstStyle/>
        <a:p>
          <a:endParaRPr lang="en-US"/>
        </a:p>
      </dgm:t>
    </dgm:pt>
    <dgm:pt modelId="{553C0035-9FD1-4A94-AD74-1759BA5017E7}" type="pres">
      <dgm:prSet presAssocID="{1434019D-0240-432A-88FC-2AD01E6BD4CB}" presName="background4" presStyleLbl="node4" presStyleIdx="2" presStyleCnt="6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A2A5CC2-8EB7-48FE-9761-C983DEDEF6B6}" type="pres">
      <dgm:prSet presAssocID="{1434019D-0240-432A-88FC-2AD01E6BD4CB}" presName="text4" presStyleLbl="fgAcc4" presStyleIdx="2" presStyleCnt="6" custScaleX="687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95AD90-DB11-44DA-8E72-23895CC35A3E}" type="pres">
      <dgm:prSet presAssocID="{1434019D-0240-432A-88FC-2AD01E6BD4CB}" presName="hierChild5" presStyleCnt="0"/>
      <dgm:spPr/>
      <dgm:t>
        <a:bodyPr/>
        <a:lstStyle/>
        <a:p>
          <a:endParaRPr lang="en-US"/>
        </a:p>
      </dgm:t>
    </dgm:pt>
    <dgm:pt modelId="{B478981A-5D33-47A2-8299-B6DE60177E02}" type="pres">
      <dgm:prSet presAssocID="{C5367AC1-EC57-4C69-A5CD-F2DF69E488C6}" presName="Name23" presStyleLbl="parChTrans1D4" presStyleIdx="3" presStyleCnt="6"/>
      <dgm:spPr/>
      <dgm:t>
        <a:bodyPr/>
        <a:lstStyle/>
        <a:p>
          <a:endParaRPr lang="en-US"/>
        </a:p>
      </dgm:t>
    </dgm:pt>
    <dgm:pt modelId="{218FE3DA-9E31-4BAC-9018-C3B9A8D9A3E2}" type="pres">
      <dgm:prSet presAssocID="{F39F881A-5290-4294-A795-FFAFDFB2BB78}" presName="hierRoot4" presStyleCnt="0"/>
      <dgm:spPr/>
    </dgm:pt>
    <dgm:pt modelId="{1C7EA59A-2D1F-4C8F-A444-3AC020C0FB52}" type="pres">
      <dgm:prSet presAssocID="{F39F881A-5290-4294-A795-FFAFDFB2BB78}" presName="composite4" presStyleCnt="0"/>
      <dgm:spPr/>
    </dgm:pt>
    <dgm:pt modelId="{FE97DAF4-53F9-46BB-B9A1-2D5B4CEAF1B0}" type="pres">
      <dgm:prSet presAssocID="{F39F881A-5290-4294-A795-FFAFDFB2BB78}" presName="background4" presStyleLbl="node4" presStyleIdx="3" presStyleCnt="6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0F4B14F-65B6-482B-B263-96123F7F5FE4}" type="pres">
      <dgm:prSet presAssocID="{F39F881A-5290-4294-A795-FFAFDFB2BB78}" presName="text4" presStyleLbl="fgAcc4" presStyleIdx="3" presStyleCnt="6" custScaleX="79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041983-52DE-4C40-A265-FEA09D51A0A7}" type="pres">
      <dgm:prSet presAssocID="{F39F881A-5290-4294-A795-FFAFDFB2BB78}" presName="hierChild5" presStyleCnt="0"/>
      <dgm:spPr/>
    </dgm:pt>
    <dgm:pt modelId="{98A37108-2871-41F9-805C-2FA309F8099F}" type="pres">
      <dgm:prSet presAssocID="{C4640BB7-62CD-429B-AD9A-A34D645B1F7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EA43573-F886-417D-81C1-452377E078AD}" type="pres">
      <dgm:prSet presAssocID="{C17553B8-B878-4E51-8022-38543F3417E3}" presName="hierRoot2" presStyleCnt="0"/>
      <dgm:spPr/>
      <dgm:t>
        <a:bodyPr/>
        <a:lstStyle/>
        <a:p>
          <a:endParaRPr lang="en-US"/>
        </a:p>
      </dgm:t>
    </dgm:pt>
    <dgm:pt modelId="{7D8A005A-22EB-4E9C-839C-907470535EC0}" type="pres">
      <dgm:prSet presAssocID="{C17553B8-B878-4E51-8022-38543F3417E3}" presName="composite2" presStyleCnt="0"/>
      <dgm:spPr/>
      <dgm:t>
        <a:bodyPr/>
        <a:lstStyle/>
        <a:p>
          <a:endParaRPr lang="en-US"/>
        </a:p>
      </dgm:t>
    </dgm:pt>
    <dgm:pt modelId="{74808CE7-6F39-4009-A717-D19BBC62CB7F}" type="pres">
      <dgm:prSet presAssocID="{C17553B8-B878-4E51-8022-38543F3417E3}" presName="background2" presStyleLbl="node2" presStyleIdx="1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CE1CAE3-7E10-42B9-8EEA-7ED958CA28F8}" type="pres">
      <dgm:prSet presAssocID="{C17553B8-B878-4E51-8022-38543F3417E3}" presName="text2" presStyleLbl="fgAcc2" presStyleIdx="1" presStyleCnt="2" custLinFactNeighborX="39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297382-D835-4BCB-AB2A-E371222FE0E8}" type="pres">
      <dgm:prSet presAssocID="{C17553B8-B878-4E51-8022-38543F3417E3}" presName="hierChild3" presStyleCnt="0"/>
      <dgm:spPr/>
      <dgm:t>
        <a:bodyPr/>
        <a:lstStyle/>
        <a:p>
          <a:endParaRPr lang="en-US"/>
        </a:p>
      </dgm:t>
    </dgm:pt>
    <dgm:pt modelId="{9E74E85D-E27B-4AE5-ADCD-8ED1CBBC648A}" type="pres">
      <dgm:prSet presAssocID="{203DFDDD-147D-406E-B258-118C880BDDB9}" presName="Name17" presStyleLbl="parChTrans1D3" presStyleIdx="1" presStyleCnt="2"/>
      <dgm:spPr/>
      <dgm:t>
        <a:bodyPr/>
        <a:lstStyle/>
        <a:p>
          <a:endParaRPr lang="en-US"/>
        </a:p>
      </dgm:t>
    </dgm:pt>
    <dgm:pt modelId="{70904BA0-7455-4D74-952D-55B3D271CD20}" type="pres">
      <dgm:prSet presAssocID="{89EB5FFB-9FFD-401C-9524-15D578A17ABD}" presName="hierRoot3" presStyleCnt="0"/>
      <dgm:spPr/>
      <dgm:t>
        <a:bodyPr/>
        <a:lstStyle/>
        <a:p>
          <a:endParaRPr lang="en-US"/>
        </a:p>
      </dgm:t>
    </dgm:pt>
    <dgm:pt modelId="{65A115F8-BD25-4E95-B52B-B003BBDC3D20}" type="pres">
      <dgm:prSet presAssocID="{89EB5FFB-9FFD-401C-9524-15D578A17ABD}" presName="composite3" presStyleCnt="0"/>
      <dgm:spPr/>
      <dgm:t>
        <a:bodyPr/>
        <a:lstStyle/>
        <a:p>
          <a:endParaRPr lang="en-US"/>
        </a:p>
      </dgm:t>
    </dgm:pt>
    <dgm:pt modelId="{C53D04CA-0EB2-439A-B1C8-D02839B80201}" type="pres">
      <dgm:prSet presAssocID="{89EB5FFB-9FFD-401C-9524-15D578A17ABD}" presName="background3" presStyleLbl="node3" presStyleIdx="1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7CF0900-08B6-417B-A547-FFE8EA7201D4}" type="pres">
      <dgm:prSet presAssocID="{89EB5FFB-9FFD-401C-9524-15D578A17ABD}" presName="text3" presStyleLbl="fgAcc3" presStyleIdx="1" presStyleCnt="2" custLinFactNeighborX="495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46199-9883-4660-9F7D-FBAC258A446B}" type="pres">
      <dgm:prSet presAssocID="{89EB5FFB-9FFD-401C-9524-15D578A17ABD}" presName="hierChild4" presStyleCnt="0"/>
      <dgm:spPr/>
      <dgm:t>
        <a:bodyPr/>
        <a:lstStyle/>
        <a:p>
          <a:endParaRPr lang="en-US"/>
        </a:p>
      </dgm:t>
    </dgm:pt>
    <dgm:pt modelId="{46DDE28B-5742-48FF-AB4A-F305A1055A4C}" type="pres">
      <dgm:prSet presAssocID="{5DBF0F10-8084-4184-90D3-D3A447235CA0}" presName="Name23" presStyleLbl="parChTrans1D4" presStyleIdx="4" presStyleCnt="6"/>
      <dgm:spPr/>
      <dgm:t>
        <a:bodyPr/>
        <a:lstStyle/>
        <a:p>
          <a:endParaRPr lang="en-US"/>
        </a:p>
      </dgm:t>
    </dgm:pt>
    <dgm:pt modelId="{4EEB14B7-60AD-400D-9A36-85F1B83393BE}" type="pres">
      <dgm:prSet presAssocID="{FB262F9D-8253-47F2-AAD5-39405286A970}" presName="hierRoot4" presStyleCnt="0"/>
      <dgm:spPr/>
      <dgm:t>
        <a:bodyPr/>
        <a:lstStyle/>
        <a:p>
          <a:endParaRPr lang="en-US"/>
        </a:p>
      </dgm:t>
    </dgm:pt>
    <dgm:pt modelId="{385EA452-5C96-4B1B-B98E-FD7395037C4D}" type="pres">
      <dgm:prSet presAssocID="{FB262F9D-8253-47F2-AAD5-39405286A970}" presName="composite4" presStyleCnt="0"/>
      <dgm:spPr/>
      <dgm:t>
        <a:bodyPr/>
        <a:lstStyle/>
        <a:p>
          <a:endParaRPr lang="en-US"/>
        </a:p>
      </dgm:t>
    </dgm:pt>
    <dgm:pt modelId="{2CA1395B-1DF1-46B5-8E1B-A9E4C157D98A}" type="pres">
      <dgm:prSet presAssocID="{FB262F9D-8253-47F2-AAD5-39405286A970}" presName="background4" presStyleLbl="node4" presStyleIdx="4" presStyleCnt="6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4370A2B-8B34-4EBA-B687-2A1FF8C865CA}" type="pres">
      <dgm:prSet presAssocID="{FB262F9D-8253-47F2-AAD5-39405286A970}" presName="text4" presStyleLbl="fgAcc4" presStyleIdx="4" presStyleCnt="6" custLinFactNeighborX="37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03E0E6-796F-4404-8624-F1626C069840}" type="pres">
      <dgm:prSet presAssocID="{FB262F9D-8253-47F2-AAD5-39405286A970}" presName="hierChild5" presStyleCnt="0"/>
      <dgm:spPr/>
      <dgm:t>
        <a:bodyPr/>
        <a:lstStyle/>
        <a:p>
          <a:endParaRPr lang="en-US"/>
        </a:p>
      </dgm:t>
    </dgm:pt>
    <dgm:pt modelId="{01E1D324-C20C-4D4C-94EE-7A0FD571BA26}" type="pres">
      <dgm:prSet presAssocID="{C8C5F2FE-D3AB-4D0E-A947-2F791C98DDEA}" presName="Name23" presStyleLbl="parChTrans1D4" presStyleIdx="5" presStyleCnt="6"/>
      <dgm:spPr/>
      <dgm:t>
        <a:bodyPr/>
        <a:lstStyle/>
        <a:p>
          <a:endParaRPr lang="en-US"/>
        </a:p>
      </dgm:t>
    </dgm:pt>
    <dgm:pt modelId="{9659AB07-F30A-48F0-82B8-19DDF68CB099}" type="pres">
      <dgm:prSet presAssocID="{614BE5AF-B9D2-4900-ACEC-4ABCA0C2D118}" presName="hierRoot4" presStyleCnt="0"/>
      <dgm:spPr/>
      <dgm:t>
        <a:bodyPr/>
        <a:lstStyle/>
        <a:p>
          <a:endParaRPr lang="en-US"/>
        </a:p>
      </dgm:t>
    </dgm:pt>
    <dgm:pt modelId="{E86096BA-B211-448A-8E5C-0F6B5ECE28A1}" type="pres">
      <dgm:prSet presAssocID="{614BE5AF-B9D2-4900-ACEC-4ABCA0C2D118}" presName="composite4" presStyleCnt="0"/>
      <dgm:spPr/>
      <dgm:t>
        <a:bodyPr/>
        <a:lstStyle/>
        <a:p>
          <a:endParaRPr lang="en-US"/>
        </a:p>
      </dgm:t>
    </dgm:pt>
    <dgm:pt modelId="{DADB97F9-A151-424F-98FE-D68E9181D36C}" type="pres">
      <dgm:prSet presAssocID="{614BE5AF-B9D2-4900-ACEC-4ABCA0C2D118}" presName="background4" presStyleLbl="node4" presStyleIdx="5" presStyleCnt="6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C6053C2-4FD3-48C5-885C-DFB3F5C888AA}" type="pres">
      <dgm:prSet presAssocID="{614BE5AF-B9D2-4900-ACEC-4ABCA0C2D118}" presName="text4" presStyleLbl="fgAcc4" presStyleIdx="5" presStyleCnt="6" custLinFactNeighborX="37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5CC6AD-1276-49DF-B35B-EFDD5AA4F28A}" type="pres">
      <dgm:prSet presAssocID="{614BE5AF-B9D2-4900-ACEC-4ABCA0C2D118}" presName="hierChild5" presStyleCnt="0"/>
      <dgm:spPr/>
      <dgm:t>
        <a:bodyPr/>
        <a:lstStyle/>
        <a:p>
          <a:endParaRPr lang="en-US"/>
        </a:p>
      </dgm:t>
    </dgm:pt>
  </dgm:ptLst>
  <dgm:cxnLst>
    <dgm:cxn modelId="{42309B74-2521-4D9C-8F86-2B04D0DCA2EE}" type="presOf" srcId="{F91D6796-1F49-4E0A-9FF0-84D29EB6CAEB}" destId="{069EB64E-CCD9-45AD-89BC-D1D0C12C2116}" srcOrd="0" destOrd="0" presId="urn:microsoft.com/office/officeart/2005/8/layout/hierarchy1"/>
    <dgm:cxn modelId="{523DA827-F726-4280-8D62-3E2BB3C195B7}" srcId="{AAA3CC9C-EF64-45F4-B582-8966F3E361C7}" destId="{A74C1F58-2EA8-4A8C-B42D-C364BC86FB98}" srcOrd="0" destOrd="0" parTransId="{88B212CB-4080-4775-9F5E-BFFCBB98CCE1}" sibTransId="{91A82F55-119F-4AEB-B52F-02B5B8059D43}"/>
    <dgm:cxn modelId="{A3BDC9D6-7421-4B44-83DE-43E28E0D6905}" srcId="{A74C1F58-2EA8-4A8C-B42D-C364BC86FB98}" destId="{7D34C522-DF27-4385-AF22-EE71513E387B}" srcOrd="0" destOrd="0" parTransId="{472B7462-6349-4487-8F34-EF2EC6BE3D7D}" sibTransId="{1557F82F-D4AD-4EF9-A7FE-04BBBC2BA8BF}"/>
    <dgm:cxn modelId="{DEEDC14B-A4E1-4305-A03E-F4876D2A9E42}" type="presOf" srcId="{C8C5F2FE-D3AB-4D0E-A947-2F791C98DDEA}" destId="{01E1D324-C20C-4D4C-94EE-7A0FD571BA26}" srcOrd="0" destOrd="0" presId="urn:microsoft.com/office/officeart/2005/8/layout/hierarchy1"/>
    <dgm:cxn modelId="{7EA11DD0-B7AC-4664-9F4C-CD63FFEF79C4}" type="presOf" srcId="{472B7462-6349-4487-8F34-EF2EC6BE3D7D}" destId="{D1AF87B5-A587-4AB0-BCBD-2A59872D3EB7}" srcOrd="0" destOrd="0" presId="urn:microsoft.com/office/officeart/2005/8/layout/hierarchy1"/>
    <dgm:cxn modelId="{9B21DEE9-B8C9-4D0B-9BB0-BA8FA5EFADD8}" srcId="{AC14A092-B2FA-4CD1-9294-400F59B474D1}" destId="{6C9BE8AC-5A14-4845-AE6D-B373EE234101}" srcOrd="0" destOrd="0" parTransId="{A59B8C92-CC7A-4D87-A426-A0F001A0990D}" sibTransId="{A7CA32EB-5888-42E2-ADD3-3AD098375444}"/>
    <dgm:cxn modelId="{2C2ABE85-48B9-4688-B817-1BE5FC482338}" type="presOf" srcId="{F39F881A-5290-4294-A795-FFAFDFB2BB78}" destId="{30F4B14F-65B6-482B-B263-96123F7F5FE4}" srcOrd="0" destOrd="0" presId="urn:microsoft.com/office/officeart/2005/8/layout/hierarchy1"/>
    <dgm:cxn modelId="{F77785DC-86F0-44CE-8969-2164CE60E97E}" type="presOf" srcId="{C5367AC1-EC57-4C69-A5CD-F2DF69E488C6}" destId="{B478981A-5D33-47A2-8299-B6DE60177E02}" srcOrd="0" destOrd="0" presId="urn:microsoft.com/office/officeart/2005/8/layout/hierarchy1"/>
    <dgm:cxn modelId="{2B786BFE-F4E2-4E66-98A8-E844567B709E}" type="presOf" srcId="{13147EAD-FB55-482D-9718-6DC0671A7EA3}" destId="{4B6D9A50-A296-4062-9A4D-6941C2F7180C}" srcOrd="0" destOrd="0" presId="urn:microsoft.com/office/officeart/2005/8/layout/hierarchy1"/>
    <dgm:cxn modelId="{736FFB3F-996E-49CE-8B93-3EB2E2E5D66B}" type="presOf" srcId="{C17553B8-B878-4E51-8022-38543F3417E3}" destId="{ECE1CAE3-7E10-42B9-8EEA-7ED958CA28F8}" srcOrd="0" destOrd="0" presId="urn:microsoft.com/office/officeart/2005/8/layout/hierarchy1"/>
    <dgm:cxn modelId="{A769052B-37A9-4F93-A7B2-7329241D8303}" srcId="{6C9BE8AC-5A14-4845-AE6D-B373EE234101}" destId="{AAA3CC9C-EF64-45F4-B582-8966F3E361C7}" srcOrd="0" destOrd="0" parTransId="{92B2D5FF-7422-4F09-905E-9A67C76033AB}" sibTransId="{80C8AEA2-64E3-41BE-8844-F07FAADC4E61}"/>
    <dgm:cxn modelId="{8C5E6C67-C3F4-4C52-88D0-8B52D12FC1BB}" type="presOf" srcId="{7D34C522-DF27-4385-AF22-EE71513E387B}" destId="{6E8712BA-0D5D-4875-A35B-F7FE7BEF50C8}" srcOrd="0" destOrd="0" presId="urn:microsoft.com/office/officeart/2005/8/layout/hierarchy1"/>
    <dgm:cxn modelId="{A4D61277-6AF7-461D-AD75-72D0958AB30B}" type="presOf" srcId="{AAA3CC9C-EF64-45F4-B582-8966F3E361C7}" destId="{07BF0CA6-8690-4784-8B45-85D2BAD6241F}" srcOrd="0" destOrd="0" presId="urn:microsoft.com/office/officeart/2005/8/layout/hierarchy1"/>
    <dgm:cxn modelId="{F9847D3E-A084-4B1C-8513-503E40510976}" type="presOf" srcId="{AC14A092-B2FA-4CD1-9294-400F59B474D1}" destId="{734F285F-FA86-4954-BD80-38C4C1293272}" srcOrd="0" destOrd="0" presId="urn:microsoft.com/office/officeart/2005/8/layout/hierarchy1"/>
    <dgm:cxn modelId="{ABD948C6-D1D2-46DB-BBA6-864628EEC19A}" type="presOf" srcId="{203DFDDD-147D-406E-B258-118C880BDDB9}" destId="{9E74E85D-E27B-4AE5-ADCD-8ED1CBBC648A}" srcOrd="0" destOrd="0" presId="urn:microsoft.com/office/officeart/2005/8/layout/hierarchy1"/>
    <dgm:cxn modelId="{D76C83B2-FE4D-4670-A0C5-2816EFB403A9}" type="presOf" srcId="{614BE5AF-B9D2-4900-ACEC-4ABCA0C2D118}" destId="{4C6053C2-4FD3-48C5-885C-DFB3F5C888AA}" srcOrd="0" destOrd="0" presId="urn:microsoft.com/office/officeart/2005/8/layout/hierarchy1"/>
    <dgm:cxn modelId="{B5C7DF22-6674-4094-B9CB-05B5AE7EFD46}" srcId="{A74C1F58-2EA8-4A8C-B42D-C364BC86FB98}" destId="{13147EAD-FB55-482D-9718-6DC0671A7EA3}" srcOrd="1" destOrd="0" parTransId="{F91D6796-1F49-4E0A-9FF0-84D29EB6CAEB}" sibTransId="{AFED6F16-7F41-46F3-B004-8A85B372757A}"/>
    <dgm:cxn modelId="{56802B36-93F4-4710-A56A-E5FD06450038}" type="presOf" srcId="{68E8FFC2-C4D5-4B1B-98B7-61235D1651EB}" destId="{424990E3-69D6-421B-B770-A3A236B57B83}" srcOrd="0" destOrd="0" presId="urn:microsoft.com/office/officeart/2005/8/layout/hierarchy1"/>
    <dgm:cxn modelId="{E0DE3849-3EAE-4ACE-9457-A8B843C89FF2}" srcId="{A74C1F58-2EA8-4A8C-B42D-C364BC86FB98}" destId="{F39F881A-5290-4294-A795-FFAFDFB2BB78}" srcOrd="3" destOrd="0" parTransId="{C5367AC1-EC57-4C69-A5CD-F2DF69E488C6}" sibTransId="{95A8BF0E-BA57-4112-BE3E-8167AACBAB44}"/>
    <dgm:cxn modelId="{C8C0FB03-13E5-4CD1-B4B1-93A738906F8B}" type="presOf" srcId="{89EB5FFB-9FFD-401C-9524-15D578A17ABD}" destId="{27CF0900-08B6-417B-A547-FFE8EA7201D4}" srcOrd="0" destOrd="0" presId="urn:microsoft.com/office/officeart/2005/8/layout/hierarchy1"/>
    <dgm:cxn modelId="{4371F8F7-99F5-453A-A71F-D6767D086299}" type="presOf" srcId="{92B2D5FF-7422-4F09-905E-9A67C76033AB}" destId="{9931500B-DE43-4F56-9A78-BD28D8FE9448}" srcOrd="0" destOrd="0" presId="urn:microsoft.com/office/officeart/2005/8/layout/hierarchy1"/>
    <dgm:cxn modelId="{473053AB-B79E-4579-908A-CE9CEDADC6A6}" type="presOf" srcId="{C4640BB7-62CD-429B-AD9A-A34D645B1F74}" destId="{98A37108-2871-41F9-805C-2FA309F8099F}" srcOrd="0" destOrd="0" presId="urn:microsoft.com/office/officeart/2005/8/layout/hierarchy1"/>
    <dgm:cxn modelId="{F7B972BA-DDF0-4D80-B7BA-CAA87F4F2BFB}" srcId="{A74C1F58-2EA8-4A8C-B42D-C364BC86FB98}" destId="{1434019D-0240-432A-88FC-2AD01E6BD4CB}" srcOrd="2" destOrd="0" parTransId="{68E8FFC2-C4D5-4B1B-98B7-61235D1651EB}" sibTransId="{8BC1AD8F-F3EF-4878-8834-41EE232FC9ED}"/>
    <dgm:cxn modelId="{8F0E829E-5F7E-4E7F-B403-262BF4EE716B}" srcId="{89EB5FFB-9FFD-401C-9524-15D578A17ABD}" destId="{614BE5AF-B9D2-4900-ACEC-4ABCA0C2D118}" srcOrd="1" destOrd="0" parTransId="{C8C5F2FE-D3AB-4D0E-A947-2F791C98DDEA}" sibTransId="{9D5AE2DC-0039-4A09-BABC-574E82D75462}"/>
    <dgm:cxn modelId="{7FB4CD6C-88CC-4FC6-A8A1-85B3A8AAEC65}" srcId="{89EB5FFB-9FFD-401C-9524-15D578A17ABD}" destId="{FB262F9D-8253-47F2-AAD5-39405286A970}" srcOrd="0" destOrd="0" parTransId="{5DBF0F10-8084-4184-90D3-D3A447235CA0}" sibTransId="{59CD5B65-C284-4040-809B-34EE48B3D398}"/>
    <dgm:cxn modelId="{1E4988B5-2A9A-4405-8A55-5218FAC25145}" srcId="{6C9BE8AC-5A14-4845-AE6D-B373EE234101}" destId="{C17553B8-B878-4E51-8022-38543F3417E3}" srcOrd="1" destOrd="0" parTransId="{C4640BB7-62CD-429B-AD9A-A34D645B1F74}" sibTransId="{D757F173-D306-426F-97CA-9EC930044226}"/>
    <dgm:cxn modelId="{47DF5E64-D3E6-4F54-9140-28CE9B9A0E33}" type="presOf" srcId="{5DBF0F10-8084-4184-90D3-D3A447235CA0}" destId="{46DDE28B-5742-48FF-AB4A-F305A1055A4C}" srcOrd="0" destOrd="0" presId="urn:microsoft.com/office/officeart/2005/8/layout/hierarchy1"/>
    <dgm:cxn modelId="{A7B4E9F8-3340-454F-AAA5-8D27DED96634}" type="presOf" srcId="{88B212CB-4080-4775-9F5E-BFFCBB98CCE1}" destId="{7198CBA6-196E-4C99-AF20-EC3A9DDC55F4}" srcOrd="0" destOrd="0" presId="urn:microsoft.com/office/officeart/2005/8/layout/hierarchy1"/>
    <dgm:cxn modelId="{4A6A7DED-80E4-4227-A9D0-217B2BC3FCEF}" srcId="{C17553B8-B878-4E51-8022-38543F3417E3}" destId="{89EB5FFB-9FFD-401C-9524-15D578A17ABD}" srcOrd="0" destOrd="0" parTransId="{203DFDDD-147D-406E-B258-118C880BDDB9}" sibTransId="{8DAC18E3-70D9-4F51-8145-0CDA223BEEB4}"/>
    <dgm:cxn modelId="{D5FA5E8A-C713-4DF7-8CC0-C1328078CDD0}" type="presOf" srcId="{1434019D-0240-432A-88FC-2AD01E6BD4CB}" destId="{1A2A5CC2-8EB7-48FE-9761-C983DEDEF6B6}" srcOrd="0" destOrd="0" presId="urn:microsoft.com/office/officeart/2005/8/layout/hierarchy1"/>
    <dgm:cxn modelId="{DD8DB45C-2E65-46B0-B4EF-669C49E4919D}" type="presOf" srcId="{A74C1F58-2EA8-4A8C-B42D-C364BC86FB98}" destId="{889D776F-8A2B-47F8-99A9-BA25071C2CD7}" srcOrd="0" destOrd="0" presId="urn:microsoft.com/office/officeart/2005/8/layout/hierarchy1"/>
    <dgm:cxn modelId="{EFE4D3AE-1F78-463E-A3B0-D7DF3EDECE40}" type="presOf" srcId="{6C9BE8AC-5A14-4845-AE6D-B373EE234101}" destId="{3E19F6D7-9C9D-4A61-ABC8-E2008C9B04FE}" srcOrd="0" destOrd="0" presId="urn:microsoft.com/office/officeart/2005/8/layout/hierarchy1"/>
    <dgm:cxn modelId="{49963F54-2D5B-431D-88F8-53B481EB74D1}" type="presOf" srcId="{FB262F9D-8253-47F2-AAD5-39405286A970}" destId="{04370A2B-8B34-4EBA-B687-2A1FF8C865CA}" srcOrd="0" destOrd="0" presId="urn:microsoft.com/office/officeart/2005/8/layout/hierarchy1"/>
    <dgm:cxn modelId="{2DA539C9-4B02-4633-9D42-3BC8005C4578}" type="presParOf" srcId="{734F285F-FA86-4954-BD80-38C4C1293272}" destId="{C26C942C-373C-40FA-A3DB-FF056A1D9824}" srcOrd="0" destOrd="0" presId="urn:microsoft.com/office/officeart/2005/8/layout/hierarchy1"/>
    <dgm:cxn modelId="{340E36C0-334B-4F55-98E1-1EB380C85558}" type="presParOf" srcId="{C26C942C-373C-40FA-A3DB-FF056A1D9824}" destId="{AFC80701-312B-46E0-8704-E6F43F7C2FF8}" srcOrd="0" destOrd="0" presId="urn:microsoft.com/office/officeart/2005/8/layout/hierarchy1"/>
    <dgm:cxn modelId="{FD1158BE-03F9-4B60-9AB7-8A1917431DF1}" type="presParOf" srcId="{AFC80701-312B-46E0-8704-E6F43F7C2FF8}" destId="{B2394C5F-4FA0-47D4-B7A6-56F4E91201A1}" srcOrd="0" destOrd="0" presId="urn:microsoft.com/office/officeart/2005/8/layout/hierarchy1"/>
    <dgm:cxn modelId="{20309084-E851-4778-A693-F4951DC0471E}" type="presParOf" srcId="{AFC80701-312B-46E0-8704-E6F43F7C2FF8}" destId="{3E19F6D7-9C9D-4A61-ABC8-E2008C9B04FE}" srcOrd="1" destOrd="0" presId="urn:microsoft.com/office/officeart/2005/8/layout/hierarchy1"/>
    <dgm:cxn modelId="{087609CC-C9A8-495F-B3F1-240EA5D2631D}" type="presParOf" srcId="{C26C942C-373C-40FA-A3DB-FF056A1D9824}" destId="{F7C3906A-5CE1-4C0C-A81E-D08B9316A4C3}" srcOrd="1" destOrd="0" presId="urn:microsoft.com/office/officeart/2005/8/layout/hierarchy1"/>
    <dgm:cxn modelId="{3DD2A33A-937F-4B25-84C0-CF4557548EA7}" type="presParOf" srcId="{F7C3906A-5CE1-4C0C-A81E-D08B9316A4C3}" destId="{9931500B-DE43-4F56-9A78-BD28D8FE9448}" srcOrd="0" destOrd="0" presId="urn:microsoft.com/office/officeart/2005/8/layout/hierarchy1"/>
    <dgm:cxn modelId="{16D22FB2-15FA-4C55-9D10-06812C2B1309}" type="presParOf" srcId="{F7C3906A-5CE1-4C0C-A81E-D08B9316A4C3}" destId="{1552AF91-5D9A-40D8-883F-D75B1E9347B5}" srcOrd="1" destOrd="0" presId="urn:microsoft.com/office/officeart/2005/8/layout/hierarchy1"/>
    <dgm:cxn modelId="{FB7DE472-494F-4478-8217-8BEAC8A17B90}" type="presParOf" srcId="{1552AF91-5D9A-40D8-883F-D75B1E9347B5}" destId="{1A4CAE94-D3C6-49D7-87EF-79635F715EFC}" srcOrd="0" destOrd="0" presId="urn:microsoft.com/office/officeart/2005/8/layout/hierarchy1"/>
    <dgm:cxn modelId="{2B947D81-6164-4C51-ACAE-5E05ADB96931}" type="presParOf" srcId="{1A4CAE94-D3C6-49D7-87EF-79635F715EFC}" destId="{A6DE7615-C468-4717-A5DD-85E374A22112}" srcOrd="0" destOrd="0" presId="urn:microsoft.com/office/officeart/2005/8/layout/hierarchy1"/>
    <dgm:cxn modelId="{606BEC41-3C67-417C-8504-69812B5A3CED}" type="presParOf" srcId="{1A4CAE94-D3C6-49D7-87EF-79635F715EFC}" destId="{07BF0CA6-8690-4784-8B45-85D2BAD6241F}" srcOrd="1" destOrd="0" presId="urn:microsoft.com/office/officeart/2005/8/layout/hierarchy1"/>
    <dgm:cxn modelId="{6A72C702-2B37-44E5-ABAD-123961392A0D}" type="presParOf" srcId="{1552AF91-5D9A-40D8-883F-D75B1E9347B5}" destId="{61486082-63B6-47AE-9916-A28F88398968}" srcOrd="1" destOrd="0" presId="urn:microsoft.com/office/officeart/2005/8/layout/hierarchy1"/>
    <dgm:cxn modelId="{DF199F4B-3A6D-4826-B804-1B1FD9C4F0E3}" type="presParOf" srcId="{61486082-63B6-47AE-9916-A28F88398968}" destId="{7198CBA6-196E-4C99-AF20-EC3A9DDC55F4}" srcOrd="0" destOrd="0" presId="urn:microsoft.com/office/officeart/2005/8/layout/hierarchy1"/>
    <dgm:cxn modelId="{AEEE3F00-1FB7-4232-B94B-802BFE0CFD60}" type="presParOf" srcId="{61486082-63B6-47AE-9916-A28F88398968}" destId="{D837E2A9-ABCF-4B06-87E5-BEFEA437E53E}" srcOrd="1" destOrd="0" presId="urn:microsoft.com/office/officeart/2005/8/layout/hierarchy1"/>
    <dgm:cxn modelId="{86AE13A2-FD8A-41E6-9B1E-0D01052E424F}" type="presParOf" srcId="{D837E2A9-ABCF-4B06-87E5-BEFEA437E53E}" destId="{D53768E0-FCC2-4D24-B4DD-CBED40C11933}" srcOrd="0" destOrd="0" presId="urn:microsoft.com/office/officeart/2005/8/layout/hierarchy1"/>
    <dgm:cxn modelId="{7A8BD15C-F15F-456D-8E93-EC4919CC4BE6}" type="presParOf" srcId="{D53768E0-FCC2-4D24-B4DD-CBED40C11933}" destId="{1919DFAD-BBC7-4040-BBB0-0958E8D6D0F0}" srcOrd="0" destOrd="0" presId="urn:microsoft.com/office/officeart/2005/8/layout/hierarchy1"/>
    <dgm:cxn modelId="{9F49588B-8472-4FAD-AC8F-20EAFC03113D}" type="presParOf" srcId="{D53768E0-FCC2-4D24-B4DD-CBED40C11933}" destId="{889D776F-8A2B-47F8-99A9-BA25071C2CD7}" srcOrd="1" destOrd="0" presId="urn:microsoft.com/office/officeart/2005/8/layout/hierarchy1"/>
    <dgm:cxn modelId="{8B7FD124-957B-4706-87DE-927CB8557C44}" type="presParOf" srcId="{D837E2A9-ABCF-4B06-87E5-BEFEA437E53E}" destId="{49D91D8C-F5E6-451C-8E3E-29ECF0EE3289}" srcOrd="1" destOrd="0" presId="urn:microsoft.com/office/officeart/2005/8/layout/hierarchy1"/>
    <dgm:cxn modelId="{020AE4CB-8D70-4925-AC48-FB228CEB193C}" type="presParOf" srcId="{49D91D8C-F5E6-451C-8E3E-29ECF0EE3289}" destId="{D1AF87B5-A587-4AB0-BCBD-2A59872D3EB7}" srcOrd="0" destOrd="0" presId="urn:microsoft.com/office/officeart/2005/8/layout/hierarchy1"/>
    <dgm:cxn modelId="{1E4ED0AF-0D4C-4494-88BC-D750D410493A}" type="presParOf" srcId="{49D91D8C-F5E6-451C-8E3E-29ECF0EE3289}" destId="{D712822A-F0A4-4A64-8200-948EF1C751E4}" srcOrd="1" destOrd="0" presId="urn:microsoft.com/office/officeart/2005/8/layout/hierarchy1"/>
    <dgm:cxn modelId="{127C941B-4272-4761-824D-D50EC37B0DA9}" type="presParOf" srcId="{D712822A-F0A4-4A64-8200-948EF1C751E4}" destId="{4A9BB32C-98D2-49FF-B8BC-381EC7DA31D2}" srcOrd="0" destOrd="0" presId="urn:microsoft.com/office/officeart/2005/8/layout/hierarchy1"/>
    <dgm:cxn modelId="{680AE6B8-1648-44E7-AE6C-FAFF50DDB648}" type="presParOf" srcId="{4A9BB32C-98D2-49FF-B8BC-381EC7DA31D2}" destId="{5E5FE78B-7426-40CF-BE44-D697F79584BE}" srcOrd="0" destOrd="0" presId="urn:microsoft.com/office/officeart/2005/8/layout/hierarchy1"/>
    <dgm:cxn modelId="{B2CABAF7-0E9B-431D-B759-ED6AC29BDA50}" type="presParOf" srcId="{4A9BB32C-98D2-49FF-B8BC-381EC7DA31D2}" destId="{6E8712BA-0D5D-4875-A35B-F7FE7BEF50C8}" srcOrd="1" destOrd="0" presId="urn:microsoft.com/office/officeart/2005/8/layout/hierarchy1"/>
    <dgm:cxn modelId="{09AF5AD5-42EB-4E93-88C6-C0D9064B19EA}" type="presParOf" srcId="{D712822A-F0A4-4A64-8200-948EF1C751E4}" destId="{B9D4BA03-9F11-4BC8-ABBA-F3874F0DB249}" srcOrd="1" destOrd="0" presId="urn:microsoft.com/office/officeart/2005/8/layout/hierarchy1"/>
    <dgm:cxn modelId="{19664675-0971-49FF-8206-9BA693F2693F}" type="presParOf" srcId="{49D91D8C-F5E6-451C-8E3E-29ECF0EE3289}" destId="{069EB64E-CCD9-45AD-89BC-D1D0C12C2116}" srcOrd="2" destOrd="0" presId="urn:microsoft.com/office/officeart/2005/8/layout/hierarchy1"/>
    <dgm:cxn modelId="{C57D1669-C33A-48DA-AEE1-D6560A59CDE9}" type="presParOf" srcId="{49D91D8C-F5E6-451C-8E3E-29ECF0EE3289}" destId="{172B18A9-D1F7-4405-9C9E-31928607CD47}" srcOrd="3" destOrd="0" presId="urn:microsoft.com/office/officeart/2005/8/layout/hierarchy1"/>
    <dgm:cxn modelId="{62E33287-4B88-486D-AA02-33A1F713ED47}" type="presParOf" srcId="{172B18A9-D1F7-4405-9C9E-31928607CD47}" destId="{94AAEA56-2697-4551-8250-31F129CDD3FF}" srcOrd="0" destOrd="0" presId="urn:microsoft.com/office/officeart/2005/8/layout/hierarchy1"/>
    <dgm:cxn modelId="{1B09B7D6-11D5-431C-9D3B-AE65FB0FD875}" type="presParOf" srcId="{94AAEA56-2697-4551-8250-31F129CDD3FF}" destId="{D9BC2BAD-B759-469E-BFD3-661698B57A10}" srcOrd="0" destOrd="0" presId="urn:microsoft.com/office/officeart/2005/8/layout/hierarchy1"/>
    <dgm:cxn modelId="{6B3A7649-2276-46D3-AF2A-5199350A2B9A}" type="presParOf" srcId="{94AAEA56-2697-4551-8250-31F129CDD3FF}" destId="{4B6D9A50-A296-4062-9A4D-6941C2F7180C}" srcOrd="1" destOrd="0" presId="urn:microsoft.com/office/officeart/2005/8/layout/hierarchy1"/>
    <dgm:cxn modelId="{3E934394-519A-4612-A6FA-D3FC8E2B8CDD}" type="presParOf" srcId="{172B18A9-D1F7-4405-9C9E-31928607CD47}" destId="{BB538A72-47BB-4AED-85FF-5C74ADC4770F}" srcOrd="1" destOrd="0" presId="urn:microsoft.com/office/officeart/2005/8/layout/hierarchy1"/>
    <dgm:cxn modelId="{D4F7AC9A-3E60-4489-AD15-2754A19BC6FE}" type="presParOf" srcId="{49D91D8C-F5E6-451C-8E3E-29ECF0EE3289}" destId="{424990E3-69D6-421B-B770-A3A236B57B83}" srcOrd="4" destOrd="0" presId="urn:microsoft.com/office/officeart/2005/8/layout/hierarchy1"/>
    <dgm:cxn modelId="{4F8BC613-5F1D-4D58-A88A-2C8138DB5C04}" type="presParOf" srcId="{49D91D8C-F5E6-451C-8E3E-29ECF0EE3289}" destId="{798F317D-3530-437B-BC01-66CAAD59176D}" srcOrd="5" destOrd="0" presId="urn:microsoft.com/office/officeart/2005/8/layout/hierarchy1"/>
    <dgm:cxn modelId="{0B0D1BC4-BDE2-4C79-842F-09D586533C71}" type="presParOf" srcId="{798F317D-3530-437B-BC01-66CAAD59176D}" destId="{746BAF33-C22F-4D5C-BE8A-E98476AF800C}" srcOrd="0" destOrd="0" presId="urn:microsoft.com/office/officeart/2005/8/layout/hierarchy1"/>
    <dgm:cxn modelId="{0A8140C9-9CE1-4102-BD74-3F43A04C747F}" type="presParOf" srcId="{746BAF33-C22F-4D5C-BE8A-E98476AF800C}" destId="{553C0035-9FD1-4A94-AD74-1759BA5017E7}" srcOrd="0" destOrd="0" presId="urn:microsoft.com/office/officeart/2005/8/layout/hierarchy1"/>
    <dgm:cxn modelId="{D0F9E4AF-9591-479F-A6C0-ABFC3CAE0AC6}" type="presParOf" srcId="{746BAF33-C22F-4D5C-BE8A-E98476AF800C}" destId="{1A2A5CC2-8EB7-48FE-9761-C983DEDEF6B6}" srcOrd="1" destOrd="0" presId="urn:microsoft.com/office/officeart/2005/8/layout/hierarchy1"/>
    <dgm:cxn modelId="{26C81204-DA61-46DC-B90A-A2CE76CD8610}" type="presParOf" srcId="{798F317D-3530-437B-BC01-66CAAD59176D}" destId="{1A95AD90-DB11-44DA-8E72-23895CC35A3E}" srcOrd="1" destOrd="0" presId="urn:microsoft.com/office/officeart/2005/8/layout/hierarchy1"/>
    <dgm:cxn modelId="{AF8BFEF6-1C33-483F-A8E1-2A26CB6F5117}" type="presParOf" srcId="{49D91D8C-F5E6-451C-8E3E-29ECF0EE3289}" destId="{B478981A-5D33-47A2-8299-B6DE60177E02}" srcOrd="6" destOrd="0" presId="urn:microsoft.com/office/officeart/2005/8/layout/hierarchy1"/>
    <dgm:cxn modelId="{C91A65D8-269A-47B6-81F5-45879E6A4CFA}" type="presParOf" srcId="{49D91D8C-F5E6-451C-8E3E-29ECF0EE3289}" destId="{218FE3DA-9E31-4BAC-9018-C3B9A8D9A3E2}" srcOrd="7" destOrd="0" presId="urn:microsoft.com/office/officeart/2005/8/layout/hierarchy1"/>
    <dgm:cxn modelId="{2DD1931F-3C2A-4EA9-91BE-FB0C6774976F}" type="presParOf" srcId="{218FE3DA-9E31-4BAC-9018-C3B9A8D9A3E2}" destId="{1C7EA59A-2D1F-4C8F-A444-3AC020C0FB52}" srcOrd="0" destOrd="0" presId="urn:microsoft.com/office/officeart/2005/8/layout/hierarchy1"/>
    <dgm:cxn modelId="{5170334C-74A9-4177-BDED-A96DEED19A01}" type="presParOf" srcId="{1C7EA59A-2D1F-4C8F-A444-3AC020C0FB52}" destId="{FE97DAF4-53F9-46BB-B9A1-2D5B4CEAF1B0}" srcOrd="0" destOrd="0" presId="urn:microsoft.com/office/officeart/2005/8/layout/hierarchy1"/>
    <dgm:cxn modelId="{B755B4A0-F4BE-4261-B601-10A37E5B5754}" type="presParOf" srcId="{1C7EA59A-2D1F-4C8F-A444-3AC020C0FB52}" destId="{30F4B14F-65B6-482B-B263-96123F7F5FE4}" srcOrd="1" destOrd="0" presId="urn:microsoft.com/office/officeart/2005/8/layout/hierarchy1"/>
    <dgm:cxn modelId="{3E2D7373-4719-4496-892B-56D099C5B5C7}" type="presParOf" srcId="{218FE3DA-9E31-4BAC-9018-C3B9A8D9A3E2}" destId="{6D041983-52DE-4C40-A265-FEA09D51A0A7}" srcOrd="1" destOrd="0" presId="urn:microsoft.com/office/officeart/2005/8/layout/hierarchy1"/>
    <dgm:cxn modelId="{04F2D7E1-F240-4BDF-9F5A-D24EA4E16BCB}" type="presParOf" srcId="{F7C3906A-5CE1-4C0C-A81E-D08B9316A4C3}" destId="{98A37108-2871-41F9-805C-2FA309F8099F}" srcOrd="2" destOrd="0" presId="urn:microsoft.com/office/officeart/2005/8/layout/hierarchy1"/>
    <dgm:cxn modelId="{C48DAB67-FE88-4FB1-927B-2DFB14314C15}" type="presParOf" srcId="{F7C3906A-5CE1-4C0C-A81E-D08B9316A4C3}" destId="{6EA43573-F886-417D-81C1-452377E078AD}" srcOrd="3" destOrd="0" presId="urn:microsoft.com/office/officeart/2005/8/layout/hierarchy1"/>
    <dgm:cxn modelId="{E0FB4EA4-601A-498E-BC60-536BD9EB2523}" type="presParOf" srcId="{6EA43573-F886-417D-81C1-452377E078AD}" destId="{7D8A005A-22EB-4E9C-839C-907470535EC0}" srcOrd="0" destOrd="0" presId="urn:microsoft.com/office/officeart/2005/8/layout/hierarchy1"/>
    <dgm:cxn modelId="{B0859AB8-4A62-4AB9-8A5A-FFF64FD65F6E}" type="presParOf" srcId="{7D8A005A-22EB-4E9C-839C-907470535EC0}" destId="{74808CE7-6F39-4009-A717-D19BBC62CB7F}" srcOrd="0" destOrd="0" presId="urn:microsoft.com/office/officeart/2005/8/layout/hierarchy1"/>
    <dgm:cxn modelId="{B22E1EDB-6694-4FA0-8EC3-A8F27BBFF563}" type="presParOf" srcId="{7D8A005A-22EB-4E9C-839C-907470535EC0}" destId="{ECE1CAE3-7E10-42B9-8EEA-7ED958CA28F8}" srcOrd="1" destOrd="0" presId="urn:microsoft.com/office/officeart/2005/8/layout/hierarchy1"/>
    <dgm:cxn modelId="{D51FC42F-BA25-4968-A9A2-605335AFF844}" type="presParOf" srcId="{6EA43573-F886-417D-81C1-452377E078AD}" destId="{4D297382-D835-4BCB-AB2A-E371222FE0E8}" srcOrd="1" destOrd="0" presId="urn:microsoft.com/office/officeart/2005/8/layout/hierarchy1"/>
    <dgm:cxn modelId="{F81EA606-6AFB-4D35-B75D-4B4A80D33593}" type="presParOf" srcId="{4D297382-D835-4BCB-AB2A-E371222FE0E8}" destId="{9E74E85D-E27B-4AE5-ADCD-8ED1CBBC648A}" srcOrd="0" destOrd="0" presId="urn:microsoft.com/office/officeart/2005/8/layout/hierarchy1"/>
    <dgm:cxn modelId="{37B9B9A6-AEC3-4AF4-BC3A-CB8AEC428E2B}" type="presParOf" srcId="{4D297382-D835-4BCB-AB2A-E371222FE0E8}" destId="{70904BA0-7455-4D74-952D-55B3D271CD20}" srcOrd="1" destOrd="0" presId="urn:microsoft.com/office/officeart/2005/8/layout/hierarchy1"/>
    <dgm:cxn modelId="{3AAF3D5C-D0C6-4F4A-87D9-674062F121A5}" type="presParOf" srcId="{70904BA0-7455-4D74-952D-55B3D271CD20}" destId="{65A115F8-BD25-4E95-B52B-B003BBDC3D20}" srcOrd="0" destOrd="0" presId="urn:microsoft.com/office/officeart/2005/8/layout/hierarchy1"/>
    <dgm:cxn modelId="{77FF8153-9799-499B-BD29-F668645D6A45}" type="presParOf" srcId="{65A115F8-BD25-4E95-B52B-B003BBDC3D20}" destId="{C53D04CA-0EB2-439A-B1C8-D02839B80201}" srcOrd="0" destOrd="0" presId="urn:microsoft.com/office/officeart/2005/8/layout/hierarchy1"/>
    <dgm:cxn modelId="{6A8D4D56-3F0B-4758-8FB0-406E140C94FE}" type="presParOf" srcId="{65A115F8-BD25-4E95-B52B-B003BBDC3D20}" destId="{27CF0900-08B6-417B-A547-FFE8EA7201D4}" srcOrd="1" destOrd="0" presId="urn:microsoft.com/office/officeart/2005/8/layout/hierarchy1"/>
    <dgm:cxn modelId="{FAB73E5C-4C5F-4CD4-8774-F2F64062D90B}" type="presParOf" srcId="{70904BA0-7455-4D74-952D-55B3D271CD20}" destId="{5F746199-9883-4660-9F7D-FBAC258A446B}" srcOrd="1" destOrd="0" presId="urn:microsoft.com/office/officeart/2005/8/layout/hierarchy1"/>
    <dgm:cxn modelId="{C4389612-DAE1-40A6-A88A-978C82266851}" type="presParOf" srcId="{5F746199-9883-4660-9F7D-FBAC258A446B}" destId="{46DDE28B-5742-48FF-AB4A-F305A1055A4C}" srcOrd="0" destOrd="0" presId="urn:microsoft.com/office/officeart/2005/8/layout/hierarchy1"/>
    <dgm:cxn modelId="{E2C93D58-FD19-41B1-B8C8-9007E5623164}" type="presParOf" srcId="{5F746199-9883-4660-9F7D-FBAC258A446B}" destId="{4EEB14B7-60AD-400D-9A36-85F1B83393BE}" srcOrd="1" destOrd="0" presId="urn:microsoft.com/office/officeart/2005/8/layout/hierarchy1"/>
    <dgm:cxn modelId="{61AD94AF-81D9-4965-8154-49A63986EB6F}" type="presParOf" srcId="{4EEB14B7-60AD-400D-9A36-85F1B83393BE}" destId="{385EA452-5C96-4B1B-B98E-FD7395037C4D}" srcOrd="0" destOrd="0" presId="urn:microsoft.com/office/officeart/2005/8/layout/hierarchy1"/>
    <dgm:cxn modelId="{CCE7FCA8-9A71-4DDF-B952-27FDF9FF26C4}" type="presParOf" srcId="{385EA452-5C96-4B1B-B98E-FD7395037C4D}" destId="{2CA1395B-1DF1-46B5-8E1B-A9E4C157D98A}" srcOrd="0" destOrd="0" presId="urn:microsoft.com/office/officeart/2005/8/layout/hierarchy1"/>
    <dgm:cxn modelId="{BD5B096E-F794-4ADE-912F-80CD263669A8}" type="presParOf" srcId="{385EA452-5C96-4B1B-B98E-FD7395037C4D}" destId="{04370A2B-8B34-4EBA-B687-2A1FF8C865CA}" srcOrd="1" destOrd="0" presId="urn:microsoft.com/office/officeart/2005/8/layout/hierarchy1"/>
    <dgm:cxn modelId="{558EACF2-54C5-4549-9FA0-BF4137ED659F}" type="presParOf" srcId="{4EEB14B7-60AD-400D-9A36-85F1B83393BE}" destId="{9003E0E6-796F-4404-8624-F1626C069840}" srcOrd="1" destOrd="0" presId="urn:microsoft.com/office/officeart/2005/8/layout/hierarchy1"/>
    <dgm:cxn modelId="{1D20F3AB-5034-429F-8300-AC6C9D74A817}" type="presParOf" srcId="{5F746199-9883-4660-9F7D-FBAC258A446B}" destId="{01E1D324-C20C-4D4C-94EE-7A0FD571BA26}" srcOrd="2" destOrd="0" presId="urn:microsoft.com/office/officeart/2005/8/layout/hierarchy1"/>
    <dgm:cxn modelId="{A0500771-AA4C-44E0-B6F1-9C928CD62CD5}" type="presParOf" srcId="{5F746199-9883-4660-9F7D-FBAC258A446B}" destId="{9659AB07-F30A-48F0-82B8-19DDF68CB099}" srcOrd="3" destOrd="0" presId="urn:microsoft.com/office/officeart/2005/8/layout/hierarchy1"/>
    <dgm:cxn modelId="{6FCB6A39-61E1-465E-A6DA-1B28DFDC7224}" type="presParOf" srcId="{9659AB07-F30A-48F0-82B8-19DDF68CB099}" destId="{E86096BA-B211-448A-8E5C-0F6B5ECE28A1}" srcOrd="0" destOrd="0" presId="urn:microsoft.com/office/officeart/2005/8/layout/hierarchy1"/>
    <dgm:cxn modelId="{F778C45B-696C-4D2A-9419-FF3556336F11}" type="presParOf" srcId="{E86096BA-B211-448A-8E5C-0F6B5ECE28A1}" destId="{DADB97F9-A151-424F-98FE-D68E9181D36C}" srcOrd="0" destOrd="0" presId="urn:microsoft.com/office/officeart/2005/8/layout/hierarchy1"/>
    <dgm:cxn modelId="{A9E73542-29B5-44DF-A928-3F76FB4EA2BA}" type="presParOf" srcId="{E86096BA-B211-448A-8E5C-0F6B5ECE28A1}" destId="{4C6053C2-4FD3-48C5-885C-DFB3F5C888AA}" srcOrd="1" destOrd="0" presId="urn:microsoft.com/office/officeart/2005/8/layout/hierarchy1"/>
    <dgm:cxn modelId="{E06243A6-F02D-41E9-8738-152E39964250}" type="presParOf" srcId="{9659AB07-F30A-48F0-82B8-19DDF68CB099}" destId="{525CC6AD-1276-49DF-B35B-EFDD5AA4F28A}" srcOrd="1" destOrd="0" presId="urn:microsoft.com/office/officeart/2005/8/layout/hierarchy1"/>
  </dgm:cxnLst>
  <dgm:bg>
    <a:noFill/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32D42F-2857-4CED-9EC0-4C52BE58E52E}" type="doc">
      <dgm:prSet loTypeId="urn:microsoft.com/office/officeart/2005/8/layout/hierarchy1" loCatId="hierarchy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561C45E-8D52-42A0-8B05-0DC2AD3A9ECF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dirty="0" smtClean="0"/>
            <a:t>Sales Projects</a:t>
          </a:r>
        </a:p>
      </dgm:t>
    </dgm:pt>
    <dgm:pt modelId="{720698EE-AA37-44D4-BD5C-2EBFDF32EB7D}" type="parTrans" cxnId="{E2B9C1EA-D9C7-44E0-86E0-F70EFC15B847}">
      <dgm:prSet/>
      <dgm:spPr/>
      <dgm:t>
        <a:bodyPr/>
        <a:lstStyle/>
        <a:p>
          <a:endParaRPr lang="en-US" sz="1100"/>
        </a:p>
      </dgm:t>
    </dgm:pt>
    <dgm:pt modelId="{1B88F2A4-61E4-44E4-9CB7-BFC6439EDEA5}" type="sibTrans" cxnId="{E2B9C1EA-D9C7-44E0-86E0-F70EFC15B847}">
      <dgm:prSet/>
      <dgm:spPr/>
      <dgm:t>
        <a:bodyPr/>
        <a:lstStyle/>
        <a:p>
          <a:endParaRPr lang="en-US" sz="1100"/>
        </a:p>
      </dgm:t>
    </dgm:pt>
    <dgm:pt modelId="{230C1013-14E2-4AA6-ABD4-C9851128169B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Zone 1</a:t>
          </a:r>
          <a:endParaRPr lang="en-US" sz="1100" dirty="0"/>
        </a:p>
      </dgm:t>
    </dgm:pt>
    <dgm:pt modelId="{4F5ADB40-320B-4A8C-A7FC-AD3F41CE06E4}" type="parTrans" cxnId="{B82517E3-EB6B-4582-A3E8-215EBA148370}">
      <dgm:prSet/>
      <dgm:spPr/>
      <dgm:t>
        <a:bodyPr/>
        <a:lstStyle/>
        <a:p>
          <a:endParaRPr lang="en-US" sz="1100"/>
        </a:p>
      </dgm:t>
    </dgm:pt>
    <dgm:pt modelId="{57C28BEE-2133-4C29-81F2-3CEE5E72F320}" type="sibTrans" cxnId="{B82517E3-EB6B-4582-A3E8-215EBA148370}">
      <dgm:prSet/>
      <dgm:spPr/>
      <dgm:t>
        <a:bodyPr/>
        <a:lstStyle/>
        <a:p>
          <a:endParaRPr lang="en-US" sz="1100"/>
        </a:p>
      </dgm:t>
    </dgm:pt>
    <dgm:pt modelId="{2C8774BE-8C98-4369-B933-E6BA4A547E10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Distribution Shortlisting</a:t>
          </a:r>
          <a:endParaRPr lang="en-US" sz="1100" dirty="0"/>
        </a:p>
      </dgm:t>
    </dgm:pt>
    <dgm:pt modelId="{7BCBE24D-6646-4EF7-BD3C-57D51B4DEF28}" type="parTrans" cxnId="{4F3A739D-4207-4C14-8D6F-5DA99068D897}">
      <dgm:prSet/>
      <dgm:spPr/>
      <dgm:t>
        <a:bodyPr/>
        <a:lstStyle/>
        <a:p>
          <a:endParaRPr lang="en-US" sz="1100"/>
        </a:p>
      </dgm:t>
    </dgm:pt>
    <dgm:pt modelId="{F9B8A436-216F-4C14-B53A-D13DED56DDD0}" type="sibTrans" cxnId="{4F3A739D-4207-4C14-8D6F-5DA99068D897}">
      <dgm:prSet/>
      <dgm:spPr/>
      <dgm:t>
        <a:bodyPr/>
        <a:lstStyle/>
        <a:p>
          <a:endParaRPr lang="en-US" sz="1100"/>
        </a:p>
      </dgm:t>
    </dgm:pt>
    <dgm:pt modelId="{299B9F7E-6B2C-4AD4-9346-FF9913934FD0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Distribution Shortlisting</a:t>
          </a:r>
          <a:endParaRPr lang="en-US" sz="1100" dirty="0"/>
        </a:p>
      </dgm:t>
    </dgm:pt>
    <dgm:pt modelId="{C79D37EF-958C-4672-99A6-70D6DF3903CF}" type="parTrans" cxnId="{E3B8DE7F-8D3D-4F81-8B7A-EFE943B67C77}">
      <dgm:prSet/>
      <dgm:spPr/>
      <dgm:t>
        <a:bodyPr/>
        <a:lstStyle/>
        <a:p>
          <a:endParaRPr lang="en-US" sz="1100"/>
        </a:p>
      </dgm:t>
    </dgm:pt>
    <dgm:pt modelId="{6D32C355-E36C-4D29-8CE0-7F62DC32D43F}" type="sibTrans" cxnId="{E3B8DE7F-8D3D-4F81-8B7A-EFE943B67C77}">
      <dgm:prSet/>
      <dgm:spPr/>
      <dgm:t>
        <a:bodyPr/>
        <a:lstStyle/>
        <a:p>
          <a:endParaRPr lang="en-US" sz="1100"/>
        </a:p>
      </dgm:t>
    </dgm:pt>
    <dgm:pt modelId="{506B6D5C-C7F0-4B5F-8A20-3A9423E955E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Zone 2</a:t>
          </a:r>
          <a:endParaRPr lang="en-US" sz="1100" dirty="0"/>
        </a:p>
      </dgm:t>
    </dgm:pt>
    <dgm:pt modelId="{C1DDBA55-A4D5-4B78-8B00-A698961AA908}" type="parTrans" cxnId="{296A3F9C-907A-40C5-9D04-0FA41B01294A}">
      <dgm:prSet/>
      <dgm:spPr/>
      <dgm:t>
        <a:bodyPr/>
        <a:lstStyle/>
        <a:p>
          <a:endParaRPr lang="en-US" sz="1100"/>
        </a:p>
      </dgm:t>
    </dgm:pt>
    <dgm:pt modelId="{D64C7CEA-682A-47B4-817B-00FB07130BE1}" type="sibTrans" cxnId="{296A3F9C-907A-40C5-9D04-0FA41B01294A}">
      <dgm:prSet/>
      <dgm:spPr/>
      <dgm:t>
        <a:bodyPr/>
        <a:lstStyle/>
        <a:p>
          <a:endParaRPr lang="en-US" sz="1100"/>
        </a:p>
      </dgm:t>
    </dgm:pt>
    <dgm:pt modelId="{175AB017-B017-4344-A0F2-3B14E26FD16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Distribution Shortlisting</a:t>
          </a:r>
          <a:endParaRPr lang="en-US" sz="1100" dirty="0"/>
        </a:p>
      </dgm:t>
    </dgm:pt>
    <dgm:pt modelId="{8441031A-6225-4FD1-9251-DE249571CE48}" type="parTrans" cxnId="{B14296A9-49E3-4051-BDC4-92EA29AC6110}">
      <dgm:prSet/>
      <dgm:spPr/>
      <dgm:t>
        <a:bodyPr/>
        <a:lstStyle/>
        <a:p>
          <a:endParaRPr lang="en-US" sz="1100"/>
        </a:p>
      </dgm:t>
    </dgm:pt>
    <dgm:pt modelId="{8154CF2D-D0A7-47F1-AC7F-549F7D897F11}" type="sibTrans" cxnId="{B14296A9-49E3-4051-BDC4-92EA29AC6110}">
      <dgm:prSet/>
      <dgm:spPr/>
      <dgm:t>
        <a:bodyPr/>
        <a:lstStyle/>
        <a:p>
          <a:endParaRPr lang="en-US" sz="1100"/>
        </a:p>
      </dgm:t>
    </dgm:pt>
    <dgm:pt modelId="{06543C6B-760F-403F-A0C5-02B5E3245441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Agreement for  Distributor </a:t>
          </a:r>
          <a:endParaRPr lang="en-US" sz="1100" dirty="0"/>
        </a:p>
      </dgm:t>
    </dgm:pt>
    <dgm:pt modelId="{8BBBFBA0-FF19-4A8C-9A7B-2F359E1ED166}" type="parTrans" cxnId="{8DC698EC-30EB-491A-8930-E9E805A24AD0}">
      <dgm:prSet/>
      <dgm:spPr/>
      <dgm:t>
        <a:bodyPr/>
        <a:lstStyle/>
        <a:p>
          <a:endParaRPr lang="en-US" sz="1100"/>
        </a:p>
      </dgm:t>
    </dgm:pt>
    <dgm:pt modelId="{9CE6A731-9371-4055-B362-E8D34805A51A}" type="sibTrans" cxnId="{8DC698EC-30EB-491A-8930-E9E805A24AD0}">
      <dgm:prSet/>
      <dgm:spPr/>
      <dgm:t>
        <a:bodyPr/>
        <a:lstStyle/>
        <a:p>
          <a:endParaRPr lang="en-US" sz="1100"/>
        </a:p>
      </dgm:t>
    </dgm:pt>
    <dgm:pt modelId="{7FB3411F-65F1-4462-AD07-4E8C36F85A1C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Agreement for  Distributor </a:t>
          </a:r>
          <a:endParaRPr lang="en-US" sz="1100" dirty="0"/>
        </a:p>
      </dgm:t>
    </dgm:pt>
    <dgm:pt modelId="{82B04BCF-768E-47AA-8F07-B6115A4C7758}" type="parTrans" cxnId="{1AA27876-43DC-43B2-94B0-68EA27CBF5E2}">
      <dgm:prSet/>
      <dgm:spPr/>
      <dgm:t>
        <a:bodyPr/>
        <a:lstStyle/>
        <a:p>
          <a:endParaRPr lang="en-US" sz="1100"/>
        </a:p>
      </dgm:t>
    </dgm:pt>
    <dgm:pt modelId="{6A1B4C9D-8954-41F3-8B4C-8BCCD5FEE517}" type="sibTrans" cxnId="{1AA27876-43DC-43B2-94B0-68EA27CBF5E2}">
      <dgm:prSet/>
      <dgm:spPr/>
      <dgm:t>
        <a:bodyPr/>
        <a:lstStyle/>
        <a:p>
          <a:endParaRPr lang="en-US" sz="1100"/>
        </a:p>
      </dgm:t>
    </dgm:pt>
    <dgm:pt modelId="{EEE77C88-34BE-4AAB-8327-6ABA80FD07F7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Infra Readiness</a:t>
          </a:r>
          <a:endParaRPr lang="en-IN" sz="1100" dirty="0"/>
        </a:p>
      </dgm:t>
    </dgm:pt>
    <dgm:pt modelId="{F6198DF7-802E-4EBB-B52B-3E5C37FFA1C7}" type="parTrans" cxnId="{C93C0204-098F-41D3-86C7-A521F7BB808E}">
      <dgm:prSet/>
      <dgm:spPr/>
      <dgm:t>
        <a:bodyPr/>
        <a:lstStyle/>
        <a:p>
          <a:endParaRPr lang="en-IN"/>
        </a:p>
      </dgm:t>
    </dgm:pt>
    <dgm:pt modelId="{C3F9C393-39E7-46D0-AB4A-4F03DFF1AFB2}" type="sibTrans" cxnId="{C93C0204-098F-41D3-86C7-A521F7BB808E}">
      <dgm:prSet/>
      <dgm:spPr/>
      <dgm:t>
        <a:bodyPr/>
        <a:lstStyle/>
        <a:p>
          <a:endParaRPr lang="en-IN"/>
        </a:p>
      </dgm:t>
    </dgm:pt>
    <dgm:pt modelId="{3EB7ECED-ADE3-4539-A773-8893ACC9E97D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/>
            <a:t> </a:t>
          </a:r>
          <a:r>
            <a:rPr lang="en-US" sz="1100" dirty="0" smtClean="0"/>
            <a:t>Recruitment</a:t>
          </a:r>
          <a:endParaRPr lang="en-IN" sz="1100" dirty="0"/>
        </a:p>
      </dgm:t>
    </dgm:pt>
    <dgm:pt modelId="{B8C47125-22A0-4FCB-9E23-8BE9AD9A8BF9}" type="parTrans" cxnId="{4A13329D-BC0E-4400-ABA6-CFE216E5926A}">
      <dgm:prSet/>
      <dgm:spPr/>
      <dgm:t>
        <a:bodyPr/>
        <a:lstStyle/>
        <a:p>
          <a:endParaRPr lang="en-IN"/>
        </a:p>
      </dgm:t>
    </dgm:pt>
    <dgm:pt modelId="{7002FF1B-F7C0-46C6-A559-1AAC366BEFDD}" type="sibTrans" cxnId="{4A13329D-BC0E-4400-ABA6-CFE216E5926A}">
      <dgm:prSet/>
      <dgm:spPr/>
      <dgm:t>
        <a:bodyPr/>
        <a:lstStyle/>
        <a:p>
          <a:endParaRPr lang="en-IN"/>
        </a:p>
      </dgm:t>
    </dgm:pt>
    <dgm:pt modelId="{2602A744-46D1-48A5-9D39-D4676196823F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/>
            <a:t>POS </a:t>
          </a:r>
          <a:r>
            <a:rPr lang="en-US" sz="1100" dirty="0" smtClean="0"/>
            <a:t>Appointment</a:t>
          </a:r>
          <a:endParaRPr lang="en-IN" sz="1100" dirty="0"/>
        </a:p>
      </dgm:t>
    </dgm:pt>
    <dgm:pt modelId="{9D220984-EB29-4713-8794-A209061E332F}" type="parTrans" cxnId="{B24BCB6A-9212-4014-9D2D-1BDF834A8E81}">
      <dgm:prSet/>
      <dgm:spPr/>
      <dgm:t>
        <a:bodyPr/>
        <a:lstStyle/>
        <a:p>
          <a:endParaRPr lang="en-IN"/>
        </a:p>
      </dgm:t>
    </dgm:pt>
    <dgm:pt modelId="{8D2A1989-AC04-4582-B4F9-B24D57904A7B}" type="sibTrans" cxnId="{B24BCB6A-9212-4014-9D2D-1BDF834A8E81}">
      <dgm:prSet/>
      <dgm:spPr/>
      <dgm:t>
        <a:bodyPr/>
        <a:lstStyle/>
        <a:p>
          <a:endParaRPr lang="en-IN"/>
        </a:p>
      </dgm:t>
    </dgm:pt>
    <dgm:pt modelId="{5F137D59-489F-4DBA-A816-4994DE95EB84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Infra</a:t>
          </a:r>
        </a:p>
        <a:p>
          <a:r>
            <a:rPr lang="en-US" sz="1100" dirty="0" smtClean="0"/>
            <a:t>Readiness</a:t>
          </a:r>
          <a:endParaRPr lang="en-IN" sz="1100" dirty="0"/>
        </a:p>
      </dgm:t>
    </dgm:pt>
    <dgm:pt modelId="{66E8D9A3-2E37-4675-B997-52AE4FF76837}" type="parTrans" cxnId="{1A79EEBB-52A5-4F11-9DBF-874C32721C45}">
      <dgm:prSet/>
      <dgm:spPr/>
      <dgm:t>
        <a:bodyPr/>
        <a:lstStyle/>
        <a:p>
          <a:endParaRPr lang="en-IN"/>
        </a:p>
      </dgm:t>
    </dgm:pt>
    <dgm:pt modelId="{8D370CD1-CB81-4C0D-B6CE-C3E3F3EE18EF}" type="sibTrans" cxnId="{1A79EEBB-52A5-4F11-9DBF-874C32721C45}">
      <dgm:prSet/>
      <dgm:spPr/>
      <dgm:t>
        <a:bodyPr/>
        <a:lstStyle/>
        <a:p>
          <a:endParaRPr lang="en-IN"/>
        </a:p>
      </dgm:t>
    </dgm:pt>
    <dgm:pt modelId="{A99EC6D9-5A73-4388-A896-9F3FD701271B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/>
            <a:t> </a:t>
          </a:r>
          <a:r>
            <a:rPr lang="en-US" sz="1100" dirty="0" smtClean="0"/>
            <a:t>Recruitment</a:t>
          </a:r>
          <a:endParaRPr lang="en-IN" sz="1100" dirty="0"/>
        </a:p>
      </dgm:t>
    </dgm:pt>
    <dgm:pt modelId="{61969BC4-74D6-4A35-A5B9-C8D371733536}" type="parTrans" cxnId="{1706D035-ADA1-4D77-A31C-B6EDB1602D16}">
      <dgm:prSet/>
      <dgm:spPr/>
      <dgm:t>
        <a:bodyPr/>
        <a:lstStyle/>
        <a:p>
          <a:endParaRPr lang="en-IN"/>
        </a:p>
      </dgm:t>
    </dgm:pt>
    <dgm:pt modelId="{A27BAA35-A149-40F2-87A0-777BB709D016}" type="sibTrans" cxnId="{1706D035-ADA1-4D77-A31C-B6EDB1602D16}">
      <dgm:prSet/>
      <dgm:spPr/>
      <dgm:t>
        <a:bodyPr/>
        <a:lstStyle/>
        <a:p>
          <a:endParaRPr lang="en-IN"/>
        </a:p>
      </dgm:t>
    </dgm:pt>
    <dgm:pt modelId="{024D0ADF-D3FB-42AE-AA60-8DF2EE85E6FB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/>
            <a:t>POS</a:t>
          </a:r>
        </a:p>
        <a:p>
          <a:r>
            <a:rPr lang="en-US" sz="1100" dirty="0" smtClean="0"/>
            <a:t>Appointment</a:t>
          </a:r>
          <a:endParaRPr lang="en-IN" sz="1100" dirty="0"/>
        </a:p>
      </dgm:t>
    </dgm:pt>
    <dgm:pt modelId="{1878166B-866C-4282-B574-66B4C0009A1E}" type="parTrans" cxnId="{B3117A4D-458D-4CE5-9575-551259A159B8}">
      <dgm:prSet/>
      <dgm:spPr/>
      <dgm:t>
        <a:bodyPr/>
        <a:lstStyle/>
        <a:p>
          <a:endParaRPr lang="en-IN"/>
        </a:p>
      </dgm:t>
    </dgm:pt>
    <dgm:pt modelId="{24DDA792-D7D8-475C-B395-537E0240EEA4}" type="sibTrans" cxnId="{B3117A4D-458D-4CE5-9575-551259A159B8}">
      <dgm:prSet/>
      <dgm:spPr/>
      <dgm:t>
        <a:bodyPr/>
        <a:lstStyle/>
        <a:p>
          <a:endParaRPr lang="en-IN"/>
        </a:p>
      </dgm:t>
    </dgm:pt>
    <dgm:pt modelId="{6FA54D38-1CD1-47C5-AD23-733C8F2CCBDD}" type="pres">
      <dgm:prSet presAssocID="{0C32D42F-2857-4CED-9EC0-4C52BE58E5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D418E3-DAC2-4A86-80FF-2D2D2650419F}" type="pres">
      <dgm:prSet presAssocID="{2561C45E-8D52-42A0-8B05-0DC2AD3A9ECF}" presName="hierRoot1" presStyleCnt="0"/>
      <dgm:spPr/>
      <dgm:t>
        <a:bodyPr/>
        <a:lstStyle/>
        <a:p>
          <a:endParaRPr lang="en-US"/>
        </a:p>
      </dgm:t>
    </dgm:pt>
    <dgm:pt modelId="{5C4A2BEE-3435-4A29-87F6-70D2ECA85C95}" type="pres">
      <dgm:prSet presAssocID="{2561C45E-8D52-42A0-8B05-0DC2AD3A9ECF}" presName="composite" presStyleCnt="0"/>
      <dgm:spPr/>
      <dgm:t>
        <a:bodyPr/>
        <a:lstStyle/>
        <a:p>
          <a:endParaRPr lang="en-US"/>
        </a:p>
      </dgm:t>
    </dgm:pt>
    <dgm:pt modelId="{13F3C98D-4C0C-46EE-B0B5-838227F5B7EC}" type="pres">
      <dgm:prSet presAssocID="{2561C45E-8D52-42A0-8B05-0DC2AD3A9ECF}" presName="background" presStyleLbl="node0" presStyleIdx="0" presStyleCn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3EB4621-EE5C-4F2C-A4EA-B50A73119BC4}" type="pres">
      <dgm:prSet presAssocID="{2561C45E-8D52-42A0-8B05-0DC2AD3A9ECF}" presName="text" presStyleLbl="fgAcc0" presStyleIdx="0" presStyleCnt="1" custLinFactNeighborY="-289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E331F9-0979-483A-B6B8-83C2F78C4CCF}" type="pres">
      <dgm:prSet presAssocID="{2561C45E-8D52-42A0-8B05-0DC2AD3A9ECF}" presName="hierChild2" presStyleCnt="0"/>
      <dgm:spPr/>
      <dgm:t>
        <a:bodyPr/>
        <a:lstStyle/>
        <a:p>
          <a:endParaRPr lang="en-US"/>
        </a:p>
      </dgm:t>
    </dgm:pt>
    <dgm:pt modelId="{D1729736-E2F7-4C1D-BD84-86398E7A5350}" type="pres">
      <dgm:prSet presAssocID="{4F5ADB40-320B-4A8C-A7FC-AD3F41CE06E4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21EC954-3A1A-4349-8441-A8CFC38DD6A1}" type="pres">
      <dgm:prSet presAssocID="{230C1013-14E2-4AA6-ABD4-C9851128169B}" presName="hierRoot2" presStyleCnt="0"/>
      <dgm:spPr/>
      <dgm:t>
        <a:bodyPr/>
        <a:lstStyle/>
        <a:p>
          <a:endParaRPr lang="en-US"/>
        </a:p>
      </dgm:t>
    </dgm:pt>
    <dgm:pt modelId="{1D622BB6-6876-4DEA-96E4-0D5AAA770CE5}" type="pres">
      <dgm:prSet presAssocID="{230C1013-14E2-4AA6-ABD4-C9851128169B}" presName="composite2" presStyleCnt="0"/>
      <dgm:spPr/>
      <dgm:t>
        <a:bodyPr/>
        <a:lstStyle/>
        <a:p>
          <a:endParaRPr lang="en-US"/>
        </a:p>
      </dgm:t>
    </dgm:pt>
    <dgm:pt modelId="{4147F1F4-A52B-4D1E-8C71-16D5F76C3B00}" type="pres">
      <dgm:prSet presAssocID="{230C1013-14E2-4AA6-ABD4-C9851128169B}" presName="background2" presStyleLbl="node2" presStyleIdx="0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E18DFAD-55D4-4D94-9B79-A60080A0A6E1}" type="pres">
      <dgm:prSet presAssocID="{230C1013-14E2-4AA6-ABD4-C9851128169B}" presName="text2" presStyleLbl="fgAcc2" presStyleIdx="0" presStyleCnt="2" custLinFactNeighborX="11011" custLinFactNeighborY="77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4D55A-13EE-4570-8DE9-37877107C044}" type="pres">
      <dgm:prSet presAssocID="{230C1013-14E2-4AA6-ABD4-C9851128169B}" presName="hierChild3" presStyleCnt="0"/>
      <dgm:spPr/>
      <dgm:t>
        <a:bodyPr/>
        <a:lstStyle/>
        <a:p>
          <a:endParaRPr lang="en-US"/>
        </a:p>
      </dgm:t>
    </dgm:pt>
    <dgm:pt modelId="{2D7FD8DD-D8EA-4586-A367-B71264B1A320}" type="pres">
      <dgm:prSet presAssocID="{7BCBE24D-6646-4EF7-BD3C-57D51B4DEF28}" presName="Name17" presStyleLbl="parChTrans1D3" presStyleIdx="0" presStyleCnt="3"/>
      <dgm:spPr/>
      <dgm:t>
        <a:bodyPr/>
        <a:lstStyle/>
        <a:p>
          <a:endParaRPr lang="en-US"/>
        </a:p>
      </dgm:t>
    </dgm:pt>
    <dgm:pt modelId="{BC488396-3DE8-48DC-917E-BB196BBDD148}" type="pres">
      <dgm:prSet presAssocID="{2C8774BE-8C98-4369-B933-E6BA4A547E10}" presName="hierRoot3" presStyleCnt="0"/>
      <dgm:spPr/>
      <dgm:t>
        <a:bodyPr/>
        <a:lstStyle/>
        <a:p>
          <a:endParaRPr lang="en-US"/>
        </a:p>
      </dgm:t>
    </dgm:pt>
    <dgm:pt modelId="{0A8F37C9-E547-425B-90DF-3821D4F5E945}" type="pres">
      <dgm:prSet presAssocID="{2C8774BE-8C98-4369-B933-E6BA4A547E10}" presName="composite3" presStyleCnt="0"/>
      <dgm:spPr/>
      <dgm:t>
        <a:bodyPr/>
        <a:lstStyle/>
        <a:p>
          <a:endParaRPr lang="en-US"/>
        </a:p>
      </dgm:t>
    </dgm:pt>
    <dgm:pt modelId="{6E46638B-CFD9-4F76-BC47-63E9191D1AD9}" type="pres">
      <dgm:prSet presAssocID="{2C8774BE-8C98-4369-B933-E6BA4A547E10}" presName="background3" presStyleLbl="node3" presStyleIdx="0" presStyleCnt="3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9A069E7-9B49-4FE6-AF4B-4E5F2829B708}" type="pres">
      <dgm:prSet presAssocID="{2C8774BE-8C98-4369-B933-E6BA4A547E10}" presName="text3" presStyleLbl="fgAcc3" presStyleIdx="0" presStyleCnt="3" custScaleX="1526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600A94-4EDC-4827-96EA-70320504A273}" type="pres">
      <dgm:prSet presAssocID="{2C8774BE-8C98-4369-B933-E6BA4A547E10}" presName="hierChild4" presStyleCnt="0"/>
      <dgm:spPr/>
      <dgm:t>
        <a:bodyPr/>
        <a:lstStyle/>
        <a:p>
          <a:endParaRPr lang="en-US"/>
        </a:p>
      </dgm:t>
    </dgm:pt>
    <dgm:pt modelId="{A2115094-E700-47A8-8655-250F26F2E74A}" type="pres">
      <dgm:prSet presAssocID="{8BBBFBA0-FF19-4A8C-9A7B-2F359E1ED166}" presName="Name23" presStyleLbl="parChTrans1D4" presStyleIdx="0" presStyleCnt="8"/>
      <dgm:spPr/>
      <dgm:t>
        <a:bodyPr/>
        <a:lstStyle/>
        <a:p>
          <a:endParaRPr lang="en-US"/>
        </a:p>
      </dgm:t>
    </dgm:pt>
    <dgm:pt modelId="{32C9DD79-8586-487F-823B-9EC0C536B9C9}" type="pres">
      <dgm:prSet presAssocID="{06543C6B-760F-403F-A0C5-02B5E3245441}" presName="hierRoot4" presStyleCnt="0"/>
      <dgm:spPr/>
      <dgm:t>
        <a:bodyPr/>
        <a:lstStyle/>
        <a:p>
          <a:endParaRPr lang="en-US"/>
        </a:p>
      </dgm:t>
    </dgm:pt>
    <dgm:pt modelId="{C2D5A143-5E33-46F4-A580-953C0F084FC6}" type="pres">
      <dgm:prSet presAssocID="{06543C6B-760F-403F-A0C5-02B5E3245441}" presName="composite4" presStyleCnt="0"/>
      <dgm:spPr/>
      <dgm:t>
        <a:bodyPr/>
        <a:lstStyle/>
        <a:p>
          <a:endParaRPr lang="en-US"/>
        </a:p>
      </dgm:t>
    </dgm:pt>
    <dgm:pt modelId="{94161C81-16B0-48CF-8C54-925543B08790}" type="pres">
      <dgm:prSet presAssocID="{06543C6B-760F-403F-A0C5-02B5E3245441}" presName="background4" presStyleLbl="node4" presStyleIdx="0" presStyleCnt="8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AEC57B4-EBE4-4B54-8F8D-3049EFA22018}" type="pres">
      <dgm:prSet presAssocID="{06543C6B-760F-403F-A0C5-02B5E3245441}" presName="text4" presStyleLbl="fgAcc4" presStyleIdx="0" presStyleCnt="8" custScaleX="152675" custLinFactNeighborX="9963" custLinFactNeighborY="225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C93547-6EA0-40BC-8D51-547354D77DA7}" type="pres">
      <dgm:prSet presAssocID="{06543C6B-760F-403F-A0C5-02B5E3245441}" presName="hierChild5" presStyleCnt="0"/>
      <dgm:spPr/>
      <dgm:t>
        <a:bodyPr/>
        <a:lstStyle/>
        <a:p>
          <a:endParaRPr lang="en-US"/>
        </a:p>
      </dgm:t>
    </dgm:pt>
    <dgm:pt modelId="{826DD5D8-4137-4CB6-8C3D-35DABD96A783}" type="pres">
      <dgm:prSet presAssocID="{F6198DF7-802E-4EBB-B52B-3E5C37FFA1C7}" presName="Name23" presStyleLbl="parChTrans1D4" presStyleIdx="1" presStyleCnt="8"/>
      <dgm:spPr/>
      <dgm:t>
        <a:bodyPr/>
        <a:lstStyle/>
        <a:p>
          <a:endParaRPr lang="en-US"/>
        </a:p>
      </dgm:t>
    </dgm:pt>
    <dgm:pt modelId="{1C01BFBE-D328-4B23-A299-1D7FEE77EFC0}" type="pres">
      <dgm:prSet presAssocID="{EEE77C88-34BE-4AAB-8327-6ABA80FD07F7}" presName="hierRoot4" presStyleCnt="0"/>
      <dgm:spPr/>
    </dgm:pt>
    <dgm:pt modelId="{C64242ED-D255-4809-ABF7-9667BBA9F3F1}" type="pres">
      <dgm:prSet presAssocID="{EEE77C88-34BE-4AAB-8327-6ABA80FD07F7}" presName="composite4" presStyleCnt="0"/>
      <dgm:spPr/>
    </dgm:pt>
    <dgm:pt modelId="{7B72D2B6-4AE2-4700-94D6-476FB133DFD2}" type="pres">
      <dgm:prSet presAssocID="{EEE77C88-34BE-4AAB-8327-6ABA80FD07F7}" presName="background4" presStyleLbl="node4" presStyleIdx="1" presStyleCnt="8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62FACF2-DF9A-45E6-8DEA-2E16EE901BB3}" type="pres">
      <dgm:prSet presAssocID="{EEE77C88-34BE-4AAB-8327-6ABA80FD07F7}" presName="text4" presStyleLbl="fgAcc4" presStyleIdx="1" presStyleCnt="8" custLinFactNeighborX="11011" custLinFactNeighborY="772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C180A62-309A-4EE4-B027-16C28E06E843}" type="pres">
      <dgm:prSet presAssocID="{EEE77C88-34BE-4AAB-8327-6ABA80FD07F7}" presName="hierChild5" presStyleCnt="0"/>
      <dgm:spPr/>
    </dgm:pt>
    <dgm:pt modelId="{FD16DE63-EC2D-45E7-8CF9-9398BCCB734E}" type="pres">
      <dgm:prSet presAssocID="{B8C47125-22A0-4FCB-9E23-8BE9AD9A8BF9}" presName="Name23" presStyleLbl="parChTrans1D4" presStyleIdx="2" presStyleCnt="8"/>
      <dgm:spPr/>
      <dgm:t>
        <a:bodyPr/>
        <a:lstStyle/>
        <a:p>
          <a:endParaRPr lang="en-US"/>
        </a:p>
      </dgm:t>
    </dgm:pt>
    <dgm:pt modelId="{26F037BC-D864-45ED-8211-6B4D12AAEF0D}" type="pres">
      <dgm:prSet presAssocID="{3EB7ECED-ADE3-4539-A773-8893ACC9E97D}" presName="hierRoot4" presStyleCnt="0"/>
      <dgm:spPr/>
    </dgm:pt>
    <dgm:pt modelId="{C3E80FC0-EA3B-4F71-8E1C-1B014C497D24}" type="pres">
      <dgm:prSet presAssocID="{3EB7ECED-ADE3-4539-A773-8893ACC9E97D}" presName="composite4" presStyleCnt="0"/>
      <dgm:spPr/>
    </dgm:pt>
    <dgm:pt modelId="{E147B132-71C7-4691-BE0C-0B5D52E72CAD}" type="pres">
      <dgm:prSet presAssocID="{3EB7ECED-ADE3-4539-A773-8893ACC9E97D}" presName="background4" presStyleLbl="node4" presStyleIdx="2" presStyleCnt="8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80C496E-6B28-490A-A06E-A6251A643E06}" type="pres">
      <dgm:prSet presAssocID="{3EB7ECED-ADE3-4539-A773-8893ACC9E97D}" presName="text4" presStyleLbl="fgAcc4" presStyleIdx="2" presStyleCnt="8" custScaleX="141731" custLinFactNeighborX="11011" custLinFactNeighborY="772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2E22491-3224-4D25-B449-2BEA81FA561F}" type="pres">
      <dgm:prSet presAssocID="{3EB7ECED-ADE3-4539-A773-8893ACC9E97D}" presName="hierChild5" presStyleCnt="0"/>
      <dgm:spPr/>
    </dgm:pt>
    <dgm:pt modelId="{C1D061BD-45FC-4CEA-8829-D68A6C494839}" type="pres">
      <dgm:prSet presAssocID="{9D220984-EB29-4713-8794-A209061E332F}" presName="Name23" presStyleLbl="parChTrans1D4" presStyleIdx="3" presStyleCnt="8"/>
      <dgm:spPr/>
      <dgm:t>
        <a:bodyPr/>
        <a:lstStyle/>
        <a:p>
          <a:endParaRPr lang="en-US"/>
        </a:p>
      </dgm:t>
    </dgm:pt>
    <dgm:pt modelId="{0504526A-301C-444C-B224-A5EA1622CFB5}" type="pres">
      <dgm:prSet presAssocID="{2602A744-46D1-48A5-9D39-D4676196823F}" presName="hierRoot4" presStyleCnt="0"/>
      <dgm:spPr/>
    </dgm:pt>
    <dgm:pt modelId="{3AF23D5F-98DA-400E-83CC-DD7F71A2C0FE}" type="pres">
      <dgm:prSet presAssocID="{2602A744-46D1-48A5-9D39-D4676196823F}" presName="composite4" presStyleCnt="0"/>
      <dgm:spPr/>
    </dgm:pt>
    <dgm:pt modelId="{E8DC1869-3CCC-425B-A6B4-A1A19140450A}" type="pres">
      <dgm:prSet presAssocID="{2602A744-46D1-48A5-9D39-D4676196823F}" presName="background4" presStyleLbl="node4" presStyleIdx="3" presStyleCnt="8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183FCD0-FB80-4B54-8613-2A9ECE220F6B}" type="pres">
      <dgm:prSet presAssocID="{2602A744-46D1-48A5-9D39-D4676196823F}" presName="text4" presStyleLbl="fgAcc4" presStyleIdx="3" presStyleCnt="8" custScaleX="161420" custLinFactNeighborX="11011" custLinFactNeighborY="77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92CB49-9F55-4356-9615-6A7A5BA7D69D}" type="pres">
      <dgm:prSet presAssocID="{2602A744-46D1-48A5-9D39-D4676196823F}" presName="hierChild5" presStyleCnt="0"/>
      <dgm:spPr/>
    </dgm:pt>
    <dgm:pt modelId="{F5AD49B6-3EA3-4C2E-9997-C6B06BBD2AB7}" type="pres">
      <dgm:prSet presAssocID="{82B04BCF-768E-47AA-8F07-B6115A4C7758}" presName="Name23" presStyleLbl="parChTrans1D4" presStyleIdx="4" presStyleCnt="8"/>
      <dgm:spPr/>
      <dgm:t>
        <a:bodyPr/>
        <a:lstStyle/>
        <a:p>
          <a:endParaRPr lang="en-US"/>
        </a:p>
      </dgm:t>
    </dgm:pt>
    <dgm:pt modelId="{4E42030B-4A71-4138-9640-89A242920988}" type="pres">
      <dgm:prSet presAssocID="{7FB3411F-65F1-4462-AD07-4E8C36F85A1C}" presName="hierRoot4" presStyleCnt="0"/>
      <dgm:spPr/>
      <dgm:t>
        <a:bodyPr/>
        <a:lstStyle/>
        <a:p>
          <a:endParaRPr lang="en-US"/>
        </a:p>
      </dgm:t>
    </dgm:pt>
    <dgm:pt modelId="{C0BEACE0-C28D-434E-91E9-BAB570C2632B}" type="pres">
      <dgm:prSet presAssocID="{7FB3411F-65F1-4462-AD07-4E8C36F85A1C}" presName="composite4" presStyleCnt="0"/>
      <dgm:spPr/>
      <dgm:t>
        <a:bodyPr/>
        <a:lstStyle/>
        <a:p>
          <a:endParaRPr lang="en-US"/>
        </a:p>
      </dgm:t>
    </dgm:pt>
    <dgm:pt modelId="{E5FBD1D8-8A7F-4A87-A09F-18A417AA1F1D}" type="pres">
      <dgm:prSet presAssocID="{7FB3411F-65F1-4462-AD07-4E8C36F85A1C}" presName="background4" presStyleLbl="node4" presStyleIdx="4" presStyleCnt="8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6787A078-DFE0-41D4-9882-228217D7476B}" type="pres">
      <dgm:prSet presAssocID="{7FB3411F-65F1-4462-AD07-4E8C36F85A1C}" presName="text4" presStyleLbl="fgAcc4" presStyleIdx="4" presStyleCnt="8" custScaleX="162367" custLinFactNeighborX="9963" custLinFactNeighborY="79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28ECC3-54FD-4F93-BAF4-99F2F657EE12}" type="pres">
      <dgm:prSet presAssocID="{7FB3411F-65F1-4462-AD07-4E8C36F85A1C}" presName="hierChild5" presStyleCnt="0"/>
      <dgm:spPr/>
      <dgm:t>
        <a:bodyPr/>
        <a:lstStyle/>
        <a:p>
          <a:endParaRPr lang="en-US"/>
        </a:p>
      </dgm:t>
    </dgm:pt>
    <dgm:pt modelId="{CC1ED13A-7752-4553-918E-250C0448A18B}" type="pres">
      <dgm:prSet presAssocID="{66E8D9A3-2E37-4675-B997-52AE4FF76837}" presName="Name23" presStyleLbl="parChTrans1D4" presStyleIdx="5" presStyleCnt="8"/>
      <dgm:spPr/>
      <dgm:t>
        <a:bodyPr/>
        <a:lstStyle/>
        <a:p>
          <a:endParaRPr lang="en-US"/>
        </a:p>
      </dgm:t>
    </dgm:pt>
    <dgm:pt modelId="{634C6A1C-6B40-41E3-9E3D-76EFD08F1592}" type="pres">
      <dgm:prSet presAssocID="{5F137D59-489F-4DBA-A816-4994DE95EB84}" presName="hierRoot4" presStyleCnt="0"/>
      <dgm:spPr/>
    </dgm:pt>
    <dgm:pt modelId="{31B0286C-6620-4646-BCE4-2295E986AC31}" type="pres">
      <dgm:prSet presAssocID="{5F137D59-489F-4DBA-A816-4994DE95EB84}" presName="composite4" presStyleCnt="0"/>
      <dgm:spPr/>
    </dgm:pt>
    <dgm:pt modelId="{696D3AFA-C6EC-47B0-87E6-77A3E4DF38E5}" type="pres">
      <dgm:prSet presAssocID="{5F137D59-489F-4DBA-A816-4994DE95EB84}" presName="background4" presStyleLbl="node4" presStyleIdx="5" presStyleCnt="8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5AB4C8E-AAD1-4126-90A4-FC26F230ACC8}" type="pres">
      <dgm:prSet presAssocID="{5F137D59-489F-4DBA-A816-4994DE95EB84}" presName="text4" presStyleLbl="fgAcc4" presStyleIdx="5" presStyleCnt="8" custLinFactNeighborX="11011" custLinFactNeighborY="772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E2533DB-8B1F-429A-8AFA-12A3749DD4A7}" type="pres">
      <dgm:prSet presAssocID="{5F137D59-489F-4DBA-A816-4994DE95EB84}" presName="hierChild5" presStyleCnt="0"/>
      <dgm:spPr/>
    </dgm:pt>
    <dgm:pt modelId="{FC9B4E4F-8CB9-4144-A2C4-59E41AAC0A76}" type="pres">
      <dgm:prSet presAssocID="{61969BC4-74D6-4A35-A5B9-C8D371733536}" presName="Name23" presStyleLbl="parChTrans1D4" presStyleIdx="6" presStyleCnt="8"/>
      <dgm:spPr/>
      <dgm:t>
        <a:bodyPr/>
        <a:lstStyle/>
        <a:p>
          <a:endParaRPr lang="en-US"/>
        </a:p>
      </dgm:t>
    </dgm:pt>
    <dgm:pt modelId="{62AD3F98-4712-4D63-808F-549F207F56E4}" type="pres">
      <dgm:prSet presAssocID="{A99EC6D9-5A73-4388-A896-9F3FD701271B}" presName="hierRoot4" presStyleCnt="0"/>
      <dgm:spPr/>
    </dgm:pt>
    <dgm:pt modelId="{396A5E44-2C33-439A-A32E-6EE5195192FF}" type="pres">
      <dgm:prSet presAssocID="{A99EC6D9-5A73-4388-A896-9F3FD701271B}" presName="composite4" presStyleCnt="0"/>
      <dgm:spPr/>
    </dgm:pt>
    <dgm:pt modelId="{57CFA79D-072E-44F0-B44A-B2D75F8C7DCC}" type="pres">
      <dgm:prSet presAssocID="{A99EC6D9-5A73-4388-A896-9F3FD701271B}" presName="background4" presStyleLbl="node4" presStyleIdx="6" presStyleCnt="8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73D359A-2855-4DF1-8540-8E66ECAE6292}" type="pres">
      <dgm:prSet presAssocID="{A99EC6D9-5A73-4388-A896-9F3FD701271B}" presName="text4" presStyleLbl="fgAcc4" presStyleIdx="6" presStyleCnt="8" custScaleX="148520" custLinFactNeighborX="11011" custLinFactNeighborY="77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C4413-BFC6-46CA-B76C-A659D5E5CF4E}" type="pres">
      <dgm:prSet presAssocID="{A99EC6D9-5A73-4388-A896-9F3FD701271B}" presName="hierChild5" presStyleCnt="0"/>
      <dgm:spPr/>
    </dgm:pt>
    <dgm:pt modelId="{FAA02AD4-0BB5-47F3-8E97-C026B1126982}" type="pres">
      <dgm:prSet presAssocID="{1878166B-866C-4282-B574-66B4C0009A1E}" presName="Name23" presStyleLbl="parChTrans1D4" presStyleIdx="7" presStyleCnt="8"/>
      <dgm:spPr/>
      <dgm:t>
        <a:bodyPr/>
        <a:lstStyle/>
        <a:p>
          <a:endParaRPr lang="en-US"/>
        </a:p>
      </dgm:t>
    </dgm:pt>
    <dgm:pt modelId="{71BBB9FF-AC04-49D7-B20A-EB543E1BED17}" type="pres">
      <dgm:prSet presAssocID="{024D0ADF-D3FB-42AE-AA60-8DF2EE85E6FB}" presName="hierRoot4" presStyleCnt="0"/>
      <dgm:spPr/>
    </dgm:pt>
    <dgm:pt modelId="{AABABF45-17A5-47BD-BA41-DB3248629D22}" type="pres">
      <dgm:prSet presAssocID="{024D0ADF-D3FB-42AE-AA60-8DF2EE85E6FB}" presName="composite4" presStyleCnt="0"/>
      <dgm:spPr/>
    </dgm:pt>
    <dgm:pt modelId="{116094FA-64E3-47C6-9286-59C31CE8BFB8}" type="pres">
      <dgm:prSet presAssocID="{024D0ADF-D3FB-42AE-AA60-8DF2EE85E6FB}" presName="background4" presStyleLbl="node4" presStyleIdx="7" presStyleCnt="8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14A839B-4CAE-4AB1-8FF2-1C5AE66F5078}" type="pres">
      <dgm:prSet presAssocID="{024D0ADF-D3FB-42AE-AA60-8DF2EE85E6FB}" presName="text4" presStyleLbl="fgAcc4" presStyleIdx="7" presStyleCnt="8" custScaleX="166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84F90-BDCA-48A2-8E19-C120E96DF371}" type="pres">
      <dgm:prSet presAssocID="{024D0ADF-D3FB-42AE-AA60-8DF2EE85E6FB}" presName="hierChild5" presStyleCnt="0"/>
      <dgm:spPr/>
    </dgm:pt>
    <dgm:pt modelId="{C84FB4DB-0AC4-46E0-B93F-CC16C1D09DE9}" type="pres">
      <dgm:prSet presAssocID="{C79D37EF-958C-4672-99A6-70D6DF3903CF}" presName="Name17" presStyleLbl="parChTrans1D3" presStyleIdx="1" presStyleCnt="3"/>
      <dgm:spPr/>
      <dgm:t>
        <a:bodyPr/>
        <a:lstStyle/>
        <a:p>
          <a:endParaRPr lang="en-US"/>
        </a:p>
      </dgm:t>
    </dgm:pt>
    <dgm:pt modelId="{64A7EB8E-474A-4794-BBAD-FDE99FEC3548}" type="pres">
      <dgm:prSet presAssocID="{299B9F7E-6B2C-4AD4-9346-FF9913934FD0}" presName="hierRoot3" presStyleCnt="0"/>
      <dgm:spPr/>
      <dgm:t>
        <a:bodyPr/>
        <a:lstStyle/>
        <a:p>
          <a:endParaRPr lang="en-US"/>
        </a:p>
      </dgm:t>
    </dgm:pt>
    <dgm:pt modelId="{C404D310-7662-43A4-BAAE-DAF0B2EED425}" type="pres">
      <dgm:prSet presAssocID="{299B9F7E-6B2C-4AD4-9346-FF9913934FD0}" presName="composite3" presStyleCnt="0"/>
      <dgm:spPr/>
      <dgm:t>
        <a:bodyPr/>
        <a:lstStyle/>
        <a:p>
          <a:endParaRPr lang="en-US"/>
        </a:p>
      </dgm:t>
    </dgm:pt>
    <dgm:pt modelId="{B6B5117A-9615-4878-94D8-606B91FEDF9A}" type="pres">
      <dgm:prSet presAssocID="{299B9F7E-6B2C-4AD4-9346-FF9913934FD0}" presName="background3" presStyleLbl="node3" presStyleIdx="1" presStyleCnt="3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1720844-4279-4CF2-9418-65E9F0E88373}" type="pres">
      <dgm:prSet presAssocID="{299B9F7E-6B2C-4AD4-9346-FF9913934FD0}" presName="text3" presStyleLbl="fgAcc3" presStyleIdx="1" presStyleCnt="3" custScaleX="130411" custLinFactNeighborX="11011" custLinFactNeighborY="77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0E6394-A365-46B8-BD23-FC94564F3AD1}" type="pres">
      <dgm:prSet presAssocID="{299B9F7E-6B2C-4AD4-9346-FF9913934FD0}" presName="hierChild4" presStyleCnt="0"/>
      <dgm:spPr/>
      <dgm:t>
        <a:bodyPr/>
        <a:lstStyle/>
        <a:p>
          <a:endParaRPr lang="en-US"/>
        </a:p>
      </dgm:t>
    </dgm:pt>
    <dgm:pt modelId="{9B4B70C5-32E7-4AC8-B83B-4B211DBE259B}" type="pres">
      <dgm:prSet presAssocID="{C1DDBA55-A4D5-4B78-8B00-A698961AA90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940B74C1-CF30-455B-8419-3E4CE0705099}" type="pres">
      <dgm:prSet presAssocID="{506B6D5C-C7F0-4B5F-8A20-3A9423E955E5}" presName="hierRoot2" presStyleCnt="0"/>
      <dgm:spPr/>
      <dgm:t>
        <a:bodyPr/>
        <a:lstStyle/>
        <a:p>
          <a:endParaRPr lang="en-US"/>
        </a:p>
      </dgm:t>
    </dgm:pt>
    <dgm:pt modelId="{8D01E836-2202-4CFF-A53B-14908D1075F4}" type="pres">
      <dgm:prSet presAssocID="{506B6D5C-C7F0-4B5F-8A20-3A9423E955E5}" presName="composite2" presStyleCnt="0"/>
      <dgm:spPr/>
      <dgm:t>
        <a:bodyPr/>
        <a:lstStyle/>
        <a:p>
          <a:endParaRPr lang="en-US"/>
        </a:p>
      </dgm:t>
    </dgm:pt>
    <dgm:pt modelId="{8CEFDC22-BE5E-4A81-9C00-288D3FA8F506}" type="pres">
      <dgm:prSet presAssocID="{506B6D5C-C7F0-4B5F-8A20-3A9423E955E5}" presName="background2" presStyleLbl="node2" presStyleIdx="1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85F25D4-91D8-4E41-B9D5-D7F2872D1178}" type="pres">
      <dgm:prSet presAssocID="{506B6D5C-C7F0-4B5F-8A20-3A9423E955E5}" presName="text2" presStyleLbl="fgAcc2" presStyleIdx="1" presStyleCnt="2" custLinFactNeighborX="11011" custLinFactNeighborY="77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08494-DC07-418C-B8AD-61F70C48CB6C}" type="pres">
      <dgm:prSet presAssocID="{506B6D5C-C7F0-4B5F-8A20-3A9423E955E5}" presName="hierChild3" presStyleCnt="0"/>
      <dgm:spPr/>
      <dgm:t>
        <a:bodyPr/>
        <a:lstStyle/>
        <a:p>
          <a:endParaRPr lang="en-US"/>
        </a:p>
      </dgm:t>
    </dgm:pt>
    <dgm:pt modelId="{ACA44BFB-8CCB-443E-A9EF-6820E6D31AC0}" type="pres">
      <dgm:prSet presAssocID="{8441031A-6225-4FD1-9251-DE249571CE48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3CCFA84-C949-4C3F-920A-35CDD32161EB}" type="pres">
      <dgm:prSet presAssocID="{175AB017-B017-4344-A0F2-3B14E26FD164}" presName="hierRoot3" presStyleCnt="0"/>
      <dgm:spPr/>
      <dgm:t>
        <a:bodyPr/>
        <a:lstStyle/>
        <a:p>
          <a:endParaRPr lang="en-US"/>
        </a:p>
      </dgm:t>
    </dgm:pt>
    <dgm:pt modelId="{3FABDE3A-9E3D-44A8-8BDD-DD13EFD95F30}" type="pres">
      <dgm:prSet presAssocID="{175AB017-B017-4344-A0F2-3B14E26FD164}" presName="composite3" presStyleCnt="0"/>
      <dgm:spPr/>
      <dgm:t>
        <a:bodyPr/>
        <a:lstStyle/>
        <a:p>
          <a:endParaRPr lang="en-US"/>
        </a:p>
      </dgm:t>
    </dgm:pt>
    <dgm:pt modelId="{AAFCC72A-2FAC-4DA6-BA78-1AF024994109}" type="pres">
      <dgm:prSet presAssocID="{175AB017-B017-4344-A0F2-3B14E26FD164}" presName="background3" presStyleLbl="node3" presStyleIdx="2" presStyleCnt="3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08210F6-81D0-4E17-B783-17E364F7BD9F}" type="pres">
      <dgm:prSet presAssocID="{175AB017-B017-4344-A0F2-3B14E26FD164}" presName="text3" presStyleLbl="fgAcc3" presStyleIdx="2" presStyleCnt="3" custScaleX="146025" custLinFactNeighborX="11011" custLinFactNeighborY="77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C4C10-9934-4724-82D4-D2D08991ECF1}" type="pres">
      <dgm:prSet presAssocID="{175AB017-B017-4344-A0F2-3B14E26FD164}" presName="hierChild4" presStyleCnt="0"/>
      <dgm:spPr/>
      <dgm:t>
        <a:bodyPr/>
        <a:lstStyle/>
        <a:p>
          <a:endParaRPr lang="en-US"/>
        </a:p>
      </dgm:t>
    </dgm:pt>
  </dgm:ptLst>
  <dgm:cxnLst>
    <dgm:cxn modelId="{6BE96D1C-03DD-4D7A-A68E-DE6C2C899265}" type="presOf" srcId="{7BCBE24D-6646-4EF7-BD3C-57D51B4DEF28}" destId="{2D7FD8DD-D8EA-4586-A367-B71264B1A320}" srcOrd="0" destOrd="0" presId="urn:microsoft.com/office/officeart/2005/8/layout/hierarchy1"/>
    <dgm:cxn modelId="{B72CBD10-C4AD-45D4-89FF-0CF16ABF755F}" type="presOf" srcId="{8441031A-6225-4FD1-9251-DE249571CE48}" destId="{ACA44BFB-8CCB-443E-A9EF-6820E6D31AC0}" srcOrd="0" destOrd="0" presId="urn:microsoft.com/office/officeart/2005/8/layout/hierarchy1"/>
    <dgm:cxn modelId="{777FC13E-0043-4214-98C6-009D188379D2}" type="presOf" srcId="{06543C6B-760F-403F-A0C5-02B5E3245441}" destId="{FAEC57B4-EBE4-4B54-8F8D-3049EFA22018}" srcOrd="0" destOrd="0" presId="urn:microsoft.com/office/officeart/2005/8/layout/hierarchy1"/>
    <dgm:cxn modelId="{296A3F9C-907A-40C5-9D04-0FA41B01294A}" srcId="{2561C45E-8D52-42A0-8B05-0DC2AD3A9ECF}" destId="{506B6D5C-C7F0-4B5F-8A20-3A9423E955E5}" srcOrd="1" destOrd="0" parTransId="{C1DDBA55-A4D5-4B78-8B00-A698961AA908}" sibTransId="{D64C7CEA-682A-47B4-817B-00FB07130BE1}"/>
    <dgm:cxn modelId="{A51E0068-F6BE-46B7-AF47-DD96A2036564}" type="presOf" srcId="{82B04BCF-768E-47AA-8F07-B6115A4C7758}" destId="{F5AD49B6-3EA3-4C2E-9997-C6B06BBD2AB7}" srcOrd="0" destOrd="0" presId="urn:microsoft.com/office/officeart/2005/8/layout/hierarchy1"/>
    <dgm:cxn modelId="{F69EF56E-0C97-4C49-8043-BB94F6A8D2BB}" type="presOf" srcId="{61969BC4-74D6-4A35-A5B9-C8D371733536}" destId="{FC9B4E4F-8CB9-4144-A2C4-59E41AAC0A76}" srcOrd="0" destOrd="0" presId="urn:microsoft.com/office/officeart/2005/8/layout/hierarchy1"/>
    <dgm:cxn modelId="{F5295D03-FAA4-4C2D-8C35-0E3EFC48CB22}" type="presOf" srcId="{2561C45E-8D52-42A0-8B05-0DC2AD3A9ECF}" destId="{13EB4621-EE5C-4F2C-A4EA-B50A73119BC4}" srcOrd="0" destOrd="0" presId="urn:microsoft.com/office/officeart/2005/8/layout/hierarchy1"/>
    <dgm:cxn modelId="{F365280D-2103-475A-BE5C-5B3879841FF7}" type="presOf" srcId="{5F137D59-489F-4DBA-A816-4994DE95EB84}" destId="{B5AB4C8E-AAD1-4126-90A4-FC26F230ACC8}" srcOrd="0" destOrd="0" presId="urn:microsoft.com/office/officeart/2005/8/layout/hierarchy1"/>
    <dgm:cxn modelId="{68A2E501-05F8-42C5-81EC-E05133056DDA}" type="presOf" srcId="{3EB7ECED-ADE3-4539-A773-8893ACC9E97D}" destId="{C80C496E-6B28-490A-A06E-A6251A643E06}" srcOrd="0" destOrd="0" presId="urn:microsoft.com/office/officeart/2005/8/layout/hierarchy1"/>
    <dgm:cxn modelId="{4A13329D-BC0E-4400-ABA6-CFE216E5926A}" srcId="{EEE77C88-34BE-4AAB-8327-6ABA80FD07F7}" destId="{3EB7ECED-ADE3-4539-A773-8893ACC9E97D}" srcOrd="0" destOrd="0" parTransId="{B8C47125-22A0-4FCB-9E23-8BE9AD9A8BF9}" sibTransId="{7002FF1B-F7C0-46C6-A559-1AAC366BEFDD}"/>
    <dgm:cxn modelId="{1706D035-ADA1-4D77-A31C-B6EDB1602D16}" srcId="{5F137D59-489F-4DBA-A816-4994DE95EB84}" destId="{A99EC6D9-5A73-4388-A896-9F3FD701271B}" srcOrd="0" destOrd="0" parTransId="{61969BC4-74D6-4A35-A5B9-C8D371733536}" sibTransId="{A27BAA35-A149-40F2-87A0-777BB709D016}"/>
    <dgm:cxn modelId="{B3117A4D-458D-4CE5-9575-551259A159B8}" srcId="{A99EC6D9-5A73-4388-A896-9F3FD701271B}" destId="{024D0ADF-D3FB-42AE-AA60-8DF2EE85E6FB}" srcOrd="0" destOrd="0" parTransId="{1878166B-866C-4282-B574-66B4C0009A1E}" sibTransId="{24DDA792-D7D8-475C-B395-537E0240EEA4}"/>
    <dgm:cxn modelId="{83CE3465-34A8-4570-8543-413E66F6309C}" type="presOf" srcId="{C1DDBA55-A4D5-4B78-8B00-A698961AA908}" destId="{9B4B70C5-32E7-4AC8-B83B-4B211DBE259B}" srcOrd="0" destOrd="0" presId="urn:microsoft.com/office/officeart/2005/8/layout/hierarchy1"/>
    <dgm:cxn modelId="{8DC698EC-30EB-491A-8930-E9E805A24AD0}" srcId="{2C8774BE-8C98-4369-B933-E6BA4A547E10}" destId="{06543C6B-760F-403F-A0C5-02B5E3245441}" srcOrd="0" destOrd="0" parTransId="{8BBBFBA0-FF19-4A8C-9A7B-2F359E1ED166}" sibTransId="{9CE6A731-9371-4055-B362-E8D34805A51A}"/>
    <dgm:cxn modelId="{B6F3F2C5-8FF0-410D-B78C-D461764DD7BB}" type="presOf" srcId="{B8C47125-22A0-4FCB-9E23-8BE9AD9A8BF9}" destId="{FD16DE63-EC2D-45E7-8CF9-9398BCCB734E}" srcOrd="0" destOrd="0" presId="urn:microsoft.com/office/officeart/2005/8/layout/hierarchy1"/>
    <dgm:cxn modelId="{65C2DC46-8AF8-45C7-A123-E1C7A1541209}" type="presOf" srcId="{4F5ADB40-320B-4A8C-A7FC-AD3F41CE06E4}" destId="{D1729736-E2F7-4C1D-BD84-86398E7A5350}" srcOrd="0" destOrd="0" presId="urn:microsoft.com/office/officeart/2005/8/layout/hierarchy1"/>
    <dgm:cxn modelId="{B9FAEFA0-3171-4E40-B9D6-B30008BC1EAF}" type="presOf" srcId="{175AB017-B017-4344-A0F2-3B14E26FD164}" destId="{F08210F6-81D0-4E17-B783-17E364F7BD9F}" srcOrd="0" destOrd="0" presId="urn:microsoft.com/office/officeart/2005/8/layout/hierarchy1"/>
    <dgm:cxn modelId="{1AA27876-43DC-43B2-94B0-68EA27CBF5E2}" srcId="{2C8774BE-8C98-4369-B933-E6BA4A547E10}" destId="{7FB3411F-65F1-4462-AD07-4E8C36F85A1C}" srcOrd="1" destOrd="0" parTransId="{82B04BCF-768E-47AA-8F07-B6115A4C7758}" sibTransId="{6A1B4C9D-8954-41F3-8B4C-8BCCD5FEE517}"/>
    <dgm:cxn modelId="{719D20FF-6369-4DF9-98FC-647B9143609A}" type="presOf" srcId="{1878166B-866C-4282-B574-66B4C0009A1E}" destId="{FAA02AD4-0BB5-47F3-8E97-C026B1126982}" srcOrd="0" destOrd="0" presId="urn:microsoft.com/office/officeart/2005/8/layout/hierarchy1"/>
    <dgm:cxn modelId="{E3B8DE7F-8D3D-4F81-8B7A-EFE943B67C77}" srcId="{230C1013-14E2-4AA6-ABD4-C9851128169B}" destId="{299B9F7E-6B2C-4AD4-9346-FF9913934FD0}" srcOrd="1" destOrd="0" parTransId="{C79D37EF-958C-4672-99A6-70D6DF3903CF}" sibTransId="{6D32C355-E36C-4D29-8CE0-7F62DC32D43F}"/>
    <dgm:cxn modelId="{03E1C41D-3EDA-49B4-A018-5006AFA65FE3}" type="presOf" srcId="{299B9F7E-6B2C-4AD4-9346-FF9913934FD0}" destId="{F1720844-4279-4CF2-9418-65E9F0E88373}" srcOrd="0" destOrd="0" presId="urn:microsoft.com/office/officeart/2005/8/layout/hierarchy1"/>
    <dgm:cxn modelId="{B24BCB6A-9212-4014-9D2D-1BDF834A8E81}" srcId="{3EB7ECED-ADE3-4539-A773-8893ACC9E97D}" destId="{2602A744-46D1-48A5-9D39-D4676196823F}" srcOrd="0" destOrd="0" parTransId="{9D220984-EB29-4713-8794-A209061E332F}" sibTransId="{8D2A1989-AC04-4582-B4F9-B24D57904A7B}"/>
    <dgm:cxn modelId="{C93C0204-098F-41D3-86C7-A521F7BB808E}" srcId="{06543C6B-760F-403F-A0C5-02B5E3245441}" destId="{EEE77C88-34BE-4AAB-8327-6ABA80FD07F7}" srcOrd="0" destOrd="0" parTransId="{F6198DF7-802E-4EBB-B52B-3E5C37FFA1C7}" sibTransId="{C3F9C393-39E7-46D0-AB4A-4F03DFF1AFB2}"/>
    <dgm:cxn modelId="{9589B901-3BBB-4077-8FF5-61435070C170}" type="presOf" srcId="{2C8774BE-8C98-4369-B933-E6BA4A547E10}" destId="{B9A069E7-9B49-4FE6-AF4B-4E5F2829B708}" srcOrd="0" destOrd="0" presId="urn:microsoft.com/office/officeart/2005/8/layout/hierarchy1"/>
    <dgm:cxn modelId="{726D62BD-237A-42F4-9EC7-A23EB8BFDC1D}" type="presOf" srcId="{66E8D9A3-2E37-4675-B997-52AE4FF76837}" destId="{CC1ED13A-7752-4553-918E-250C0448A18B}" srcOrd="0" destOrd="0" presId="urn:microsoft.com/office/officeart/2005/8/layout/hierarchy1"/>
    <dgm:cxn modelId="{1A79EEBB-52A5-4F11-9DBF-874C32721C45}" srcId="{7FB3411F-65F1-4462-AD07-4E8C36F85A1C}" destId="{5F137D59-489F-4DBA-A816-4994DE95EB84}" srcOrd="0" destOrd="0" parTransId="{66E8D9A3-2E37-4675-B997-52AE4FF76837}" sibTransId="{8D370CD1-CB81-4C0D-B6CE-C3E3F3EE18EF}"/>
    <dgm:cxn modelId="{EA7690F8-EFE6-44DA-A6C5-CA4579CCB0AA}" type="presOf" srcId="{230C1013-14E2-4AA6-ABD4-C9851128169B}" destId="{AE18DFAD-55D4-4D94-9B79-A60080A0A6E1}" srcOrd="0" destOrd="0" presId="urn:microsoft.com/office/officeart/2005/8/layout/hierarchy1"/>
    <dgm:cxn modelId="{5991939B-D87C-4D56-8DB7-435C481A51A8}" type="presOf" srcId="{0C32D42F-2857-4CED-9EC0-4C52BE58E52E}" destId="{6FA54D38-1CD1-47C5-AD23-733C8F2CCBDD}" srcOrd="0" destOrd="0" presId="urn:microsoft.com/office/officeart/2005/8/layout/hierarchy1"/>
    <dgm:cxn modelId="{34D207DB-B8AE-4FE6-907E-22B9E3A507BF}" type="presOf" srcId="{024D0ADF-D3FB-42AE-AA60-8DF2EE85E6FB}" destId="{E14A839B-4CAE-4AB1-8FF2-1C5AE66F5078}" srcOrd="0" destOrd="0" presId="urn:microsoft.com/office/officeart/2005/8/layout/hierarchy1"/>
    <dgm:cxn modelId="{55E9ECAC-2F94-4967-8E08-CAB446882FDB}" type="presOf" srcId="{EEE77C88-34BE-4AAB-8327-6ABA80FD07F7}" destId="{062FACF2-DF9A-45E6-8DEA-2E16EE901BB3}" srcOrd="0" destOrd="0" presId="urn:microsoft.com/office/officeart/2005/8/layout/hierarchy1"/>
    <dgm:cxn modelId="{0D1D7E07-8EF5-4BC4-99C3-8C88F2FDC9B7}" type="presOf" srcId="{C79D37EF-958C-4672-99A6-70D6DF3903CF}" destId="{C84FB4DB-0AC4-46E0-B93F-CC16C1D09DE9}" srcOrd="0" destOrd="0" presId="urn:microsoft.com/office/officeart/2005/8/layout/hierarchy1"/>
    <dgm:cxn modelId="{16E6B3A8-9B29-421F-A50D-0F10CE22123E}" type="presOf" srcId="{F6198DF7-802E-4EBB-B52B-3E5C37FFA1C7}" destId="{826DD5D8-4137-4CB6-8C3D-35DABD96A783}" srcOrd="0" destOrd="0" presId="urn:microsoft.com/office/officeart/2005/8/layout/hierarchy1"/>
    <dgm:cxn modelId="{CF29CF9D-59DD-4DA4-A40E-9E301F8D05A7}" type="presOf" srcId="{9D220984-EB29-4713-8794-A209061E332F}" destId="{C1D061BD-45FC-4CEA-8829-D68A6C494839}" srcOrd="0" destOrd="0" presId="urn:microsoft.com/office/officeart/2005/8/layout/hierarchy1"/>
    <dgm:cxn modelId="{67379B95-2CAF-4BCB-8FF0-0626B4868AE7}" type="presOf" srcId="{A99EC6D9-5A73-4388-A896-9F3FD701271B}" destId="{373D359A-2855-4DF1-8540-8E66ECAE6292}" srcOrd="0" destOrd="0" presId="urn:microsoft.com/office/officeart/2005/8/layout/hierarchy1"/>
    <dgm:cxn modelId="{4F3A739D-4207-4C14-8D6F-5DA99068D897}" srcId="{230C1013-14E2-4AA6-ABD4-C9851128169B}" destId="{2C8774BE-8C98-4369-B933-E6BA4A547E10}" srcOrd="0" destOrd="0" parTransId="{7BCBE24D-6646-4EF7-BD3C-57D51B4DEF28}" sibTransId="{F9B8A436-216F-4C14-B53A-D13DED56DDD0}"/>
    <dgm:cxn modelId="{5383BE41-2A6E-4193-A02E-955FE26B043B}" type="presOf" srcId="{7FB3411F-65F1-4462-AD07-4E8C36F85A1C}" destId="{6787A078-DFE0-41D4-9882-228217D7476B}" srcOrd="0" destOrd="0" presId="urn:microsoft.com/office/officeart/2005/8/layout/hierarchy1"/>
    <dgm:cxn modelId="{AE69E385-0401-4D87-A9F6-85E14F71ED1D}" type="presOf" srcId="{506B6D5C-C7F0-4B5F-8A20-3A9423E955E5}" destId="{385F25D4-91D8-4E41-B9D5-D7F2872D1178}" srcOrd="0" destOrd="0" presId="urn:microsoft.com/office/officeart/2005/8/layout/hierarchy1"/>
    <dgm:cxn modelId="{43FD278B-229F-43B1-B607-F5E10002AE02}" type="presOf" srcId="{8BBBFBA0-FF19-4A8C-9A7B-2F359E1ED166}" destId="{A2115094-E700-47A8-8655-250F26F2E74A}" srcOrd="0" destOrd="0" presId="urn:microsoft.com/office/officeart/2005/8/layout/hierarchy1"/>
    <dgm:cxn modelId="{B82517E3-EB6B-4582-A3E8-215EBA148370}" srcId="{2561C45E-8D52-42A0-8B05-0DC2AD3A9ECF}" destId="{230C1013-14E2-4AA6-ABD4-C9851128169B}" srcOrd="0" destOrd="0" parTransId="{4F5ADB40-320B-4A8C-A7FC-AD3F41CE06E4}" sibTransId="{57C28BEE-2133-4C29-81F2-3CEE5E72F320}"/>
    <dgm:cxn modelId="{B14296A9-49E3-4051-BDC4-92EA29AC6110}" srcId="{506B6D5C-C7F0-4B5F-8A20-3A9423E955E5}" destId="{175AB017-B017-4344-A0F2-3B14E26FD164}" srcOrd="0" destOrd="0" parTransId="{8441031A-6225-4FD1-9251-DE249571CE48}" sibTransId="{8154CF2D-D0A7-47F1-AC7F-549F7D897F11}"/>
    <dgm:cxn modelId="{E2B9C1EA-D9C7-44E0-86E0-F70EFC15B847}" srcId="{0C32D42F-2857-4CED-9EC0-4C52BE58E52E}" destId="{2561C45E-8D52-42A0-8B05-0DC2AD3A9ECF}" srcOrd="0" destOrd="0" parTransId="{720698EE-AA37-44D4-BD5C-2EBFDF32EB7D}" sibTransId="{1B88F2A4-61E4-44E4-9CB7-BFC6439EDEA5}"/>
    <dgm:cxn modelId="{F0547135-365E-49A9-A12F-0D66A999788E}" type="presOf" srcId="{2602A744-46D1-48A5-9D39-D4676196823F}" destId="{F183FCD0-FB80-4B54-8613-2A9ECE220F6B}" srcOrd="0" destOrd="0" presId="urn:microsoft.com/office/officeart/2005/8/layout/hierarchy1"/>
    <dgm:cxn modelId="{73538AF7-25C4-4573-ABD9-82D18C6FE9F8}" type="presParOf" srcId="{6FA54D38-1CD1-47C5-AD23-733C8F2CCBDD}" destId="{6BD418E3-DAC2-4A86-80FF-2D2D2650419F}" srcOrd="0" destOrd="0" presId="urn:microsoft.com/office/officeart/2005/8/layout/hierarchy1"/>
    <dgm:cxn modelId="{EDBCAACF-1802-4FF3-81F6-ADFCB89A8516}" type="presParOf" srcId="{6BD418E3-DAC2-4A86-80FF-2D2D2650419F}" destId="{5C4A2BEE-3435-4A29-87F6-70D2ECA85C95}" srcOrd="0" destOrd="0" presId="urn:microsoft.com/office/officeart/2005/8/layout/hierarchy1"/>
    <dgm:cxn modelId="{3205863C-5601-4BDB-90A2-469AE9F5492D}" type="presParOf" srcId="{5C4A2BEE-3435-4A29-87F6-70D2ECA85C95}" destId="{13F3C98D-4C0C-46EE-B0B5-838227F5B7EC}" srcOrd="0" destOrd="0" presId="urn:microsoft.com/office/officeart/2005/8/layout/hierarchy1"/>
    <dgm:cxn modelId="{AA4819C3-0609-417E-9B31-20A94DEAFAE6}" type="presParOf" srcId="{5C4A2BEE-3435-4A29-87F6-70D2ECA85C95}" destId="{13EB4621-EE5C-4F2C-A4EA-B50A73119BC4}" srcOrd="1" destOrd="0" presId="urn:microsoft.com/office/officeart/2005/8/layout/hierarchy1"/>
    <dgm:cxn modelId="{A270A9F0-0025-4EA8-8229-8F52DAFAEAE3}" type="presParOf" srcId="{6BD418E3-DAC2-4A86-80FF-2D2D2650419F}" destId="{52E331F9-0979-483A-B6B8-83C2F78C4CCF}" srcOrd="1" destOrd="0" presId="urn:microsoft.com/office/officeart/2005/8/layout/hierarchy1"/>
    <dgm:cxn modelId="{B1992EC0-85A2-4FE5-9E57-2CFB41B42B5A}" type="presParOf" srcId="{52E331F9-0979-483A-B6B8-83C2F78C4CCF}" destId="{D1729736-E2F7-4C1D-BD84-86398E7A5350}" srcOrd="0" destOrd="0" presId="urn:microsoft.com/office/officeart/2005/8/layout/hierarchy1"/>
    <dgm:cxn modelId="{B53FA573-0B9C-4215-B59B-362D2FC83B1A}" type="presParOf" srcId="{52E331F9-0979-483A-B6B8-83C2F78C4CCF}" destId="{E21EC954-3A1A-4349-8441-A8CFC38DD6A1}" srcOrd="1" destOrd="0" presId="urn:microsoft.com/office/officeart/2005/8/layout/hierarchy1"/>
    <dgm:cxn modelId="{46769937-EC44-41AE-94AC-9568187CBFA5}" type="presParOf" srcId="{E21EC954-3A1A-4349-8441-A8CFC38DD6A1}" destId="{1D622BB6-6876-4DEA-96E4-0D5AAA770CE5}" srcOrd="0" destOrd="0" presId="urn:microsoft.com/office/officeart/2005/8/layout/hierarchy1"/>
    <dgm:cxn modelId="{D3554411-496B-4385-B679-C4F1AEE98690}" type="presParOf" srcId="{1D622BB6-6876-4DEA-96E4-0D5AAA770CE5}" destId="{4147F1F4-A52B-4D1E-8C71-16D5F76C3B00}" srcOrd="0" destOrd="0" presId="urn:microsoft.com/office/officeart/2005/8/layout/hierarchy1"/>
    <dgm:cxn modelId="{2DA4D5BB-2597-4473-B9AB-CD9292976F4F}" type="presParOf" srcId="{1D622BB6-6876-4DEA-96E4-0D5AAA770CE5}" destId="{AE18DFAD-55D4-4D94-9B79-A60080A0A6E1}" srcOrd="1" destOrd="0" presId="urn:microsoft.com/office/officeart/2005/8/layout/hierarchy1"/>
    <dgm:cxn modelId="{FA062BB9-0CD0-4AD3-985B-607F6C1EBA74}" type="presParOf" srcId="{E21EC954-3A1A-4349-8441-A8CFC38DD6A1}" destId="{79C4D55A-13EE-4570-8DE9-37877107C044}" srcOrd="1" destOrd="0" presId="urn:microsoft.com/office/officeart/2005/8/layout/hierarchy1"/>
    <dgm:cxn modelId="{DA96A3C0-8E27-494D-A90A-6E5CBC7B2B45}" type="presParOf" srcId="{79C4D55A-13EE-4570-8DE9-37877107C044}" destId="{2D7FD8DD-D8EA-4586-A367-B71264B1A320}" srcOrd="0" destOrd="0" presId="urn:microsoft.com/office/officeart/2005/8/layout/hierarchy1"/>
    <dgm:cxn modelId="{51441FE0-58DC-4F1D-BB55-0C79AF6FAE9C}" type="presParOf" srcId="{79C4D55A-13EE-4570-8DE9-37877107C044}" destId="{BC488396-3DE8-48DC-917E-BB196BBDD148}" srcOrd="1" destOrd="0" presId="urn:microsoft.com/office/officeart/2005/8/layout/hierarchy1"/>
    <dgm:cxn modelId="{C1E16E48-03E3-480E-8825-26DB783A728E}" type="presParOf" srcId="{BC488396-3DE8-48DC-917E-BB196BBDD148}" destId="{0A8F37C9-E547-425B-90DF-3821D4F5E945}" srcOrd="0" destOrd="0" presId="urn:microsoft.com/office/officeart/2005/8/layout/hierarchy1"/>
    <dgm:cxn modelId="{DBBFDD44-6D93-43DF-AC0C-F913EFFC8935}" type="presParOf" srcId="{0A8F37C9-E547-425B-90DF-3821D4F5E945}" destId="{6E46638B-CFD9-4F76-BC47-63E9191D1AD9}" srcOrd="0" destOrd="0" presId="urn:microsoft.com/office/officeart/2005/8/layout/hierarchy1"/>
    <dgm:cxn modelId="{34C28025-7D36-42B7-A942-C50E389216E6}" type="presParOf" srcId="{0A8F37C9-E547-425B-90DF-3821D4F5E945}" destId="{B9A069E7-9B49-4FE6-AF4B-4E5F2829B708}" srcOrd="1" destOrd="0" presId="urn:microsoft.com/office/officeart/2005/8/layout/hierarchy1"/>
    <dgm:cxn modelId="{37D3396D-F976-410D-B55B-C7A2CAAA8A13}" type="presParOf" srcId="{BC488396-3DE8-48DC-917E-BB196BBDD148}" destId="{47600A94-4EDC-4827-96EA-70320504A273}" srcOrd="1" destOrd="0" presId="urn:microsoft.com/office/officeart/2005/8/layout/hierarchy1"/>
    <dgm:cxn modelId="{74129DF5-F981-4686-85A8-36EC8C28EC76}" type="presParOf" srcId="{47600A94-4EDC-4827-96EA-70320504A273}" destId="{A2115094-E700-47A8-8655-250F26F2E74A}" srcOrd="0" destOrd="0" presId="urn:microsoft.com/office/officeart/2005/8/layout/hierarchy1"/>
    <dgm:cxn modelId="{DE91D3FB-26F9-4045-B688-058FC05675F0}" type="presParOf" srcId="{47600A94-4EDC-4827-96EA-70320504A273}" destId="{32C9DD79-8586-487F-823B-9EC0C536B9C9}" srcOrd="1" destOrd="0" presId="urn:microsoft.com/office/officeart/2005/8/layout/hierarchy1"/>
    <dgm:cxn modelId="{36BCE00B-980D-4A22-BC1D-D2C40240F1CB}" type="presParOf" srcId="{32C9DD79-8586-487F-823B-9EC0C536B9C9}" destId="{C2D5A143-5E33-46F4-A580-953C0F084FC6}" srcOrd="0" destOrd="0" presId="urn:microsoft.com/office/officeart/2005/8/layout/hierarchy1"/>
    <dgm:cxn modelId="{702CD562-0776-4B37-A779-2691E89BB9C5}" type="presParOf" srcId="{C2D5A143-5E33-46F4-A580-953C0F084FC6}" destId="{94161C81-16B0-48CF-8C54-925543B08790}" srcOrd="0" destOrd="0" presId="urn:microsoft.com/office/officeart/2005/8/layout/hierarchy1"/>
    <dgm:cxn modelId="{083BC66E-585B-4021-A735-85B98F3FD620}" type="presParOf" srcId="{C2D5A143-5E33-46F4-A580-953C0F084FC6}" destId="{FAEC57B4-EBE4-4B54-8F8D-3049EFA22018}" srcOrd="1" destOrd="0" presId="urn:microsoft.com/office/officeart/2005/8/layout/hierarchy1"/>
    <dgm:cxn modelId="{6E545E00-46AA-436F-872D-3438B6E67FA6}" type="presParOf" srcId="{32C9DD79-8586-487F-823B-9EC0C536B9C9}" destId="{82C93547-6EA0-40BC-8D51-547354D77DA7}" srcOrd="1" destOrd="0" presId="urn:microsoft.com/office/officeart/2005/8/layout/hierarchy1"/>
    <dgm:cxn modelId="{6EC5D379-72CC-42E6-8209-5A6E3FBA82DC}" type="presParOf" srcId="{82C93547-6EA0-40BC-8D51-547354D77DA7}" destId="{826DD5D8-4137-4CB6-8C3D-35DABD96A783}" srcOrd="0" destOrd="0" presId="urn:microsoft.com/office/officeart/2005/8/layout/hierarchy1"/>
    <dgm:cxn modelId="{3F005514-F805-4F94-A57F-22ADA92DFAAB}" type="presParOf" srcId="{82C93547-6EA0-40BC-8D51-547354D77DA7}" destId="{1C01BFBE-D328-4B23-A299-1D7FEE77EFC0}" srcOrd="1" destOrd="0" presId="urn:microsoft.com/office/officeart/2005/8/layout/hierarchy1"/>
    <dgm:cxn modelId="{3F45DD2E-4AEB-409B-8173-D0ED7FA8E45F}" type="presParOf" srcId="{1C01BFBE-D328-4B23-A299-1D7FEE77EFC0}" destId="{C64242ED-D255-4809-ABF7-9667BBA9F3F1}" srcOrd="0" destOrd="0" presId="urn:microsoft.com/office/officeart/2005/8/layout/hierarchy1"/>
    <dgm:cxn modelId="{5C438022-F061-4858-83F9-6D64C1FA8868}" type="presParOf" srcId="{C64242ED-D255-4809-ABF7-9667BBA9F3F1}" destId="{7B72D2B6-4AE2-4700-94D6-476FB133DFD2}" srcOrd="0" destOrd="0" presId="urn:microsoft.com/office/officeart/2005/8/layout/hierarchy1"/>
    <dgm:cxn modelId="{64C4CD5A-8A88-4080-979D-D07C3B58DD21}" type="presParOf" srcId="{C64242ED-D255-4809-ABF7-9667BBA9F3F1}" destId="{062FACF2-DF9A-45E6-8DEA-2E16EE901BB3}" srcOrd="1" destOrd="0" presId="urn:microsoft.com/office/officeart/2005/8/layout/hierarchy1"/>
    <dgm:cxn modelId="{A0EB93BD-7C6D-40A3-ADCA-71144EA860A4}" type="presParOf" srcId="{1C01BFBE-D328-4B23-A299-1D7FEE77EFC0}" destId="{9C180A62-309A-4EE4-B027-16C28E06E843}" srcOrd="1" destOrd="0" presId="urn:microsoft.com/office/officeart/2005/8/layout/hierarchy1"/>
    <dgm:cxn modelId="{C3F958CF-92FF-4DA0-853F-FA7E00EA9844}" type="presParOf" srcId="{9C180A62-309A-4EE4-B027-16C28E06E843}" destId="{FD16DE63-EC2D-45E7-8CF9-9398BCCB734E}" srcOrd="0" destOrd="0" presId="urn:microsoft.com/office/officeart/2005/8/layout/hierarchy1"/>
    <dgm:cxn modelId="{4D6E79A1-98C8-441C-9197-5E78F1B83FEA}" type="presParOf" srcId="{9C180A62-309A-4EE4-B027-16C28E06E843}" destId="{26F037BC-D864-45ED-8211-6B4D12AAEF0D}" srcOrd="1" destOrd="0" presId="urn:microsoft.com/office/officeart/2005/8/layout/hierarchy1"/>
    <dgm:cxn modelId="{796AE232-EB2B-4FC2-9377-EC9744153098}" type="presParOf" srcId="{26F037BC-D864-45ED-8211-6B4D12AAEF0D}" destId="{C3E80FC0-EA3B-4F71-8E1C-1B014C497D24}" srcOrd="0" destOrd="0" presId="urn:microsoft.com/office/officeart/2005/8/layout/hierarchy1"/>
    <dgm:cxn modelId="{CFE56E89-37BD-4494-8C73-CA7DE568EBCA}" type="presParOf" srcId="{C3E80FC0-EA3B-4F71-8E1C-1B014C497D24}" destId="{E147B132-71C7-4691-BE0C-0B5D52E72CAD}" srcOrd="0" destOrd="0" presId="urn:microsoft.com/office/officeart/2005/8/layout/hierarchy1"/>
    <dgm:cxn modelId="{18389A8B-F9D3-40CC-A717-00EDBA3368CD}" type="presParOf" srcId="{C3E80FC0-EA3B-4F71-8E1C-1B014C497D24}" destId="{C80C496E-6B28-490A-A06E-A6251A643E06}" srcOrd="1" destOrd="0" presId="urn:microsoft.com/office/officeart/2005/8/layout/hierarchy1"/>
    <dgm:cxn modelId="{5EB3842B-034F-4A41-B9B2-190DE9FB2994}" type="presParOf" srcId="{26F037BC-D864-45ED-8211-6B4D12AAEF0D}" destId="{62E22491-3224-4D25-B449-2BEA81FA561F}" srcOrd="1" destOrd="0" presId="urn:microsoft.com/office/officeart/2005/8/layout/hierarchy1"/>
    <dgm:cxn modelId="{E1C4DE0F-BFD1-4126-9406-3B9F880E7CF5}" type="presParOf" srcId="{62E22491-3224-4D25-B449-2BEA81FA561F}" destId="{C1D061BD-45FC-4CEA-8829-D68A6C494839}" srcOrd="0" destOrd="0" presId="urn:microsoft.com/office/officeart/2005/8/layout/hierarchy1"/>
    <dgm:cxn modelId="{97B898EC-A346-4020-81D0-552D44132268}" type="presParOf" srcId="{62E22491-3224-4D25-B449-2BEA81FA561F}" destId="{0504526A-301C-444C-B224-A5EA1622CFB5}" srcOrd="1" destOrd="0" presId="urn:microsoft.com/office/officeart/2005/8/layout/hierarchy1"/>
    <dgm:cxn modelId="{439637CA-0CD8-4CAA-B726-BDCAA4B1A0E5}" type="presParOf" srcId="{0504526A-301C-444C-B224-A5EA1622CFB5}" destId="{3AF23D5F-98DA-400E-83CC-DD7F71A2C0FE}" srcOrd="0" destOrd="0" presId="urn:microsoft.com/office/officeart/2005/8/layout/hierarchy1"/>
    <dgm:cxn modelId="{5632D4D2-7E91-4FB3-A7B2-1DDDC9A44B1B}" type="presParOf" srcId="{3AF23D5F-98DA-400E-83CC-DD7F71A2C0FE}" destId="{E8DC1869-3CCC-425B-A6B4-A1A19140450A}" srcOrd="0" destOrd="0" presId="urn:microsoft.com/office/officeart/2005/8/layout/hierarchy1"/>
    <dgm:cxn modelId="{6F09B0C9-0E87-4692-B538-978B636175C5}" type="presParOf" srcId="{3AF23D5F-98DA-400E-83CC-DD7F71A2C0FE}" destId="{F183FCD0-FB80-4B54-8613-2A9ECE220F6B}" srcOrd="1" destOrd="0" presId="urn:microsoft.com/office/officeart/2005/8/layout/hierarchy1"/>
    <dgm:cxn modelId="{A00B7E4E-4B58-49CC-9718-4C43B85BBF8B}" type="presParOf" srcId="{0504526A-301C-444C-B224-A5EA1622CFB5}" destId="{F592CB49-9F55-4356-9615-6A7A5BA7D69D}" srcOrd="1" destOrd="0" presId="urn:microsoft.com/office/officeart/2005/8/layout/hierarchy1"/>
    <dgm:cxn modelId="{90115652-5B92-419D-B74C-CA0FFEA2F345}" type="presParOf" srcId="{47600A94-4EDC-4827-96EA-70320504A273}" destId="{F5AD49B6-3EA3-4C2E-9997-C6B06BBD2AB7}" srcOrd="2" destOrd="0" presId="urn:microsoft.com/office/officeart/2005/8/layout/hierarchy1"/>
    <dgm:cxn modelId="{1B0F5665-7E3A-46FD-84B1-200C943215E3}" type="presParOf" srcId="{47600A94-4EDC-4827-96EA-70320504A273}" destId="{4E42030B-4A71-4138-9640-89A242920988}" srcOrd="3" destOrd="0" presId="urn:microsoft.com/office/officeart/2005/8/layout/hierarchy1"/>
    <dgm:cxn modelId="{791AF471-257E-4EBD-9CC4-343AF080EBCF}" type="presParOf" srcId="{4E42030B-4A71-4138-9640-89A242920988}" destId="{C0BEACE0-C28D-434E-91E9-BAB570C2632B}" srcOrd="0" destOrd="0" presId="urn:microsoft.com/office/officeart/2005/8/layout/hierarchy1"/>
    <dgm:cxn modelId="{68636145-58E1-41DB-9046-56E41F237189}" type="presParOf" srcId="{C0BEACE0-C28D-434E-91E9-BAB570C2632B}" destId="{E5FBD1D8-8A7F-4A87-A09F-18A417AA1F1D}" srcOrd="0" destOrd="0" presId="urn:microsoft.com/office/officeart/2005/8/layout/hierarchy1"/>
    <dgm:cxn modelId="{B44FE21D-5517-41ED-B5FD-D4C1CD150435}" type="presParOf" srcId="{C0BEACE0-C28D-434E-91E9-BAB570C2632B}" destId="{6787A078-DFE0-41D4-9882-228217D7476B}" srcOrd="1" destOrd="0" presId="urn:microsoft.com/office/officeart/2005/8/layout/hierarchy1"/>
    <dgm:cxn modelId="{C24EFE6D-AE72-47AA-A53C-957F98F4EE6E}" type="presParOf" srcId="{4E42030B-4A71-4138-9640-89A242920988}" destId="{FB28ECC3-54FD-4F93-BAF4-99F2F657EE12}" srcOrd="1" destOrd="0" presId="urn:microsoft.com/office/officeart/2005/8/layout/hierarchy1"/>
    <dgm:cxn modelId="{EDBD50E6-A0A0-4BA4-9591-6446A7D668B8}" type="presParOf" srcId="{FB28ECC3-54FD-4F93-BAF4-99F2F657EE12}" destId="{CC1ED13A-7752-4553-918E-250C0448A18B}" srcOrd="0" destOrd="0" presId="urn:microsoft.com/office/officeart/2005/8/layout/hierarchy1"/>
    <dgm:cxn modelId="{19D2B6A0-891B-45F7-A573-0771460F8BEC}" type="presParOf" srcId="{FB28ECC3-54FD-4F93-BAF4-99F2F657EE12}" destId="{634C6A1C-6B40-41E3-9E3D-76EFD08F1592}" srcOrd="1" destOrd="0" presId="urn:microsoft.com/office/officeart/2005/8/layout/hierarchy1"/>
    <dgm:cxn modelId="{F6232603-1832-4591-B009-3A7862582D40}" type="presParOf" srcId="{634C6A1C-6B40-41E3-9E3D-76EFD08F1592}" destId="{31B0286C-6620-4646-BCE4-2295E986AC31}" srcOrd="0" destOrd="0" presId="urn:microsoft.com/office/officeart/2005/8/layout/hierarchy1"/>
    <dgm:cxn modelId="{7586B114-9792-4C30-9D79-3B1ED212735A}" type="presParOf" srcId="{31B0286C-6620-4646-BCE4-2295E986AC31}" destId="{696D3AFA-C6EC-47B0-87E6-77A3E4DF38E5}" srcOrd="0" destOrd="0" presId="urn:microsoft.com/office/officeart/2005/8/layout/hierarchy1"/>
    <dgm:cxn modelId="{4A002D5C-988D-460A-B838-BE8D3BE01385}" type="presParOf" srcId="{31B0286C-6620-4646-BCE4-2295E986AC31}" destId="{B5AB4C8E-AAD1-4126-90A4-FC26F230ACC8}" srcOrd="1" destOrd="0" presId="urn:microsoft.com/office/officeart/2005/8/layout/hierarchy1"/>
    <dgm:cxn modelId="{528EFA3D-8E8F-4A88-9C6F-B825CC6CBB93}" type="presParOf" srcId="{634C6A1C-6B40-41E3-9E3D-76EFD08F1592}" destId="{0E2533DB-8B1F-429A-8AFA-12A3749DD4A7}" srcOrd="1" destOrd="0" presId="urn:microsoft.com/office/officeart/2005/8/layout/hierarchy1"/>
    <dgm:cxn modelId="{FEEF1B86-E368-4773-930F-A201ABDAE91B}" type="presParOf" srcId="{0E2533DB-8B1F-429A-8AFA-12A3749DD4A7}" destId="{FC9B4E4F-8CB9-4144-A2C4-59E41AAC0A76}" srcOrd="0" destOrd="0" presId="urn:microsoft.com/office/officeart/2005/8/layout/hierarchy1"/>
    <dgm:cxn modelId="{E8A6AA0F-05ED-4F1D-8E26-D0AC9925FCD4}" type="presParOf" srcId="{0E2533DB-8B1F-429A-8AFA-12A3749DD4A7}" destId="{62AD3F98-4712-4D63-808F-549F207F56E4}" srcOrd="1" destOrd="0" presId="urn:microsoft.com/office/officeart/2005/8/layout/hierarchy1"/>
    <dgm:cxn modelId="{0B685437-1CF0-4A6F-9234-F80AE1424C5A}" type="presParOf" srcId="{62AD3F98-4712-4D63-808F-549F207F56E4}" destId="{396A5E44-2C33-439A-A32E-6EE5195192FF}" srcOrd="0" destOrd="0" presId="urn:microsoft.com/office/officeart/2005/8/layout/hierarchy1"/>
    <dgm:cxn modelId="{DBAC94BC-47D0-478F-B761-CC3A2E056C0C}" type="presParOf" srcId="{396A5E44-2C33-439A-A32E-6EE5195192FF}" destId="{57CFA79D-072E-44F0-B44A-B2D75F8C7DCC}" srcOrd="0" destOrd="0" presId="urn:microsoft.com/office/officeart/2005/8/layout/hierarchy1"/>
    <dgm:cxn modelId="{8894824A-EB85-4D47-B229-8D7F3CF2BD17}" type="presParOf" srcId="{396A5E44-2C33-439A-A32E-6EE5195192FF}" destId="{373D359A-2855-4DF1-8540-8E66ECAE6292}" srcOrd="1" destOrd="0" presId="urn:microsoft.com/office/officeart/2005/8/layout/hierarchy1"/>
    <dgm:cxn modelId="{495FA49E-8A17-4ED6-AC29-5B25D4DFF765}" type="presParOf" srcId="{62AD3F98-4712-4D63-808F-549F207F56E4}" destId="{0FDC4413-BFC6-46CA-B76C-A659D5E5CF4E}" srcOrd="1" destOrd="0" presId="urn:microsoft.com/office/officeart/2005/8/layout/hierarchy1"/>
    <dgm:cxn modelId="{702F604D-54F7-49F4-B0C1-9E6ABA974F9A}" type="presParOf" srcId="{0FDC4413-BFC6-46CA-B76C-A659D5E5CF4E}" destId="{FAA02AD4-0BB5-47F3-8E97-C026B1126982}" srcOrd="0" destOrd="0" presId="urn:microsoft.com/office/officeart/2005/8/layout/hierarchy1"/>
    <dgm:cxn modelId="{321B4E9A-1E01-4205-8C2B-B24E6E464114}" type="presParOf" srcId="{0FDC4413-BFC6-46CA-B76C-A659D5E5CF4E}" destId="{71BBB9FF-AC04-49D7-B20A-EB543E1BED17}" srcOrd="1" destOrd="0" presId="urn:microsoft.com/office/officeart/2005/8/layout/hierarchy1"/>
    <dgm:cxn modelId="{4178841A-F858-4184-BD7D-BF8A5CC280C6}" type="presParOf" srcId="{71BBB9FF-AC04-49D7-B20A-EB543E1BED17}" destId="{AABABF45-17A5-47BD-BA41-DB3248629D22}" srcOrd="0" destOrd="0" presId="urn:microsoft.com/office/officeart/2005/8/layout/hierarchy1"/>
    <dgm:cxn modelId="{62D47BDF-1B8F-4526-B574-16C83BA4FD4B}" type="presParOf" srcId="{AABABF45-17A5-47BD-BA41-DB3248629D22}" destId="{116094FA-64E3-47C6-9286-59C31CE8BFB8}" srcOrd="0" destOrd="0" presId="urn:microsoft.com/office/officeart/2005/8/layout/hierarchy1"/>
    <dgm:cxn modelId="{1404D289-8443-4B1F-A418-65E271EA9A2E}" type="presParOf" srcId="{AABABF45-17A5-47BD-BA41-DB3248629D22}" destId="{E14A839B-4CAE-4AB1-8FF2-1C5AE66F5078}" srcOrd="1" destOrd="0" presId="urn:microsoft.com/office/officeart/2005/8/layout/hierarchy1"/>
    <dgm:cxn modelId="{CACF9AB7-FBC5-49A0-BFB1-B32B09F41A55}" type="presParOf" srcId="{71BBB9FF-AC04-49D7-B20A-EB543E1BED17}" destId="{12684F90-BDCA-48A2-8E19-C120E96DF371}" srcOrd="1" destOrd="0" presId="urn:microsoft.com/office/officeart/2005/8/layout/hierarchy1"/>
    <dgm:cxn modelId="{D561637B-7052-44CB-87C9-C18A17AFD526}" type="presParOf" srcId="{79C4D55A-13EE-4570-8DE9-37877107C044}" destId="{C84FB4DB-0AC4-46E0-B93F-CC16C1D09DE9}" srcOrd="2" destOrd="0" presId="urn:microsoft.com/office/officeart/2005/8/layout/hierarchy1"/>
    <dgm:cxn modelId="{C15BE1AF-27E6-4206-A5A4-72CF5373D431}" type="presParOf" srcId="{79C4D55A-13EE-4570-8DE9-37877107C044}" destId="{64A7EB8E-474A-4794-BBAD-FDE99FEC3548}" srcOrd="3" destOrd="0" presId="urn:microsoft.com/office/officeart/2005/8/layout/hierarchy1"/>
    <dgm:cxn modelId="{288DCA9E-3F83-409F-946E-88728828D3ED}" type="presParOf" srcId="{64A7EB8E-474A-4794-BBAD-FDE99FEC3548}" destId="{C404D310-7662-43A4-BAAE-DAF0B2EED425}" srcOrd="0" destOrd="0" presId="urn:microsoft.com/office/officeart/2005/8/layout/hierarchy1"/>
    <dgm:cxn modelId="{8B7809BB-2953-49D5-8F35-3A981AC25539}" type="presParOf" srcId="{C404D310-7662-43A4-BAAE-DAF0B2EED425}" destId="{B6B5117A-9615-4878-94D8-606B91FEDF9A}" srcOrd="0" destOrd="0" presId="urn:microsoft.com/office/officeart/2005/8/layout/hierarchy1"/>
    <dgm:cxn modelId="{7177547B-22B3-4AB8-A78D-D98BC153D729}" type="presParOf" srcId="{C404D310-7662-43A4-BAAE-DAF0B2EED425}" destId="{F1720844-4279-4CF2-9418-65E9F0E88373}" srcOrd="1" destOrd="0" presId="urn:microsoft.com/office/officeart/2005/8/layout/hierarchy1"/>
    <dgm:cxn modelId="{892D2E88-E933-40B7-ADFC-C7B7184DAAD1}" type="presParOf" srcId="{64A7EB8E-474A-4794-BBAD-FDE99FEC3548}" destId="{FB0E6394-A365-46B8-BD23-FC94564F3AD1}" srcOrd="1" destOrd="0" presId="urn:microsoft.com/office/officeart/2005/8/layout/hierarchy1"/>
    <dgm:cxn modelId="{6449C537-BD90-403A-8F50-234E27694C24}" type="presParOf" srcId="{52E331F9-0979-483A-B6B8-83C2F78C4CCF}" destId="{9B4B70C5-32E7-4AC8-B83B-4B211DBE259B}" srcOrd="2" destOrd="0" presId="urn:microsoft.com/office/officeart/2005/8/layout/hierarchy1"/>
    <dgm:cxn modelId="{93E52878-7B4B-4291-B2AC-0281E047F37A}" type="presParOf" srcId="{52E331F9-0979-483A-B6B8-83C2F78C4CCF}" destId="{940B74C1-CF30-455B-8419-3E4CE0705099}" srcOrd="3" destOrd="0" presId="urn:microsoft.com/office/officeart/2005/8/layout/hierarchy1"/>
    <dgm:cxn modelId="{54ACD025-D41C-48B4-AC92-63B5B629455E}" type="presParOf" srcId="{940B74C1-CF30-455B-8419-3E4CE0705099}" destId="{8D01E836-2202-4CFF-A53B-14908D1075F4}" srcOrd="0" destOrd="0" presId="urn:microsoft.com/office/officeart/2005/8/layout/hierarchy1"/>
    <dgm:cxn modelId="{4BCE05EC-5C2A-4149-901F-50476F2F2BC5}" type="presParOf" srcId="{8D01E836-2202-4CFF-A53B-14908D1075F4}" destId="{8CEFDC22-BE5E-4A81-9C00-288D3FA8F506}" srcOrd="0" destOrd="0" presId="urn:microsoft.com/office/officeart/2005/8/layout/hierarchy1"/>
    <dgm:cxn modelId="{D0E00E06-ED5B-4857-8E0B-324884CC8491}" type="presParOf" srcId="{8D01E836-2202-4CFF-A53B-14908D1075F4}" destId="{385F25D4-91D8-4E41-B9D5-D7F2872D1178}" srcOrd="1" destOrd="0" presId="urn:microsoft.com/office/officeart/2005/8/layout/hierarchy1"/>
    <dgm:cxn modelId="{0DBF371A-BC81-45A4-B8FB-49458D15BECC}" type="presParOf" srcId="{940B74C1-CF30-455B-8419-3E4CE0705099}" destId="{9F508494-DC07-418C-B8AD-61F70C48CB6C}" srcOrd="1" destOrd="0" presId="urn:microsoft.com/office/officeart/2005/8/layout/hierarchy1"/>
    <dgm:cxn modelId="{CEC7AF7E-9549-491B-A3EB-A9713485074C}" type="presParOf" srcId="{9F508494-DC07-418C-B8AD-61F70C48CB6C}" destId="{ACA44BFB-8CCB-443E-A9EF-6820E6D31AC0}" srcOrd="0" destOrd="0" presId="urn:microsoft.com/office/officeart/2005/8/layout/hierarchy1"/>
    <dgm:cxn modelId="{47505831-1A2E-49A2-B864-25D4C91D1201}" type="presParOf" srcId="{9F508494-DC07-418C-B8AD-61F70C48CB6C}" destId="{63CCFA84-C949-4C3F-920A-35CDD32161EB}" srcOrd="1" destOrd="0" presId="urn:microsoft.com/office/officeart/2005/8/layout/hierarchy1"/>
    <dgm:cxn modelId="{D3C0ACF1-A677-4925-AC0B-B0FA0EC7FB5E}" type="presParOf" srcId="{63CCFA84-C949-4C3F-920A-35CDD32161EB}" destId="{3FABDE3A-9E3D-44A8-8BDD-DD13EFD95F30}" srcOrd="0" destOrd="0" presId="urn:microsoft.com/office/officeart/2005/8/layout/hierarchy1"/>
    <dgm:cxn modelId="{1960CDDB-98CD-4F26-B03E-1969E5527D26}" type="presParOf" srcId="{3FABDE3A-9E3D-44A8-8BDD-DD13EFD95F30}" destId="{AAFCC72A-2FAC-4DA6-BA78-1AF024994109}" srcOrd="0" destOrd="0" presId="urn:microsoft.com/office/officeart/2005/8/layout/hierarchy1"/>
    <dgm:cxn modelId="{601CE7EE-8CFF-4BFD-8DAB-7A0F37A89986}" type="presParOf" srcId="{3FABDE3A-9E3D-44A8-8BDD-DD13EFD95F30}" destId="{F08210F6-81D0-4E17-B783-17E364F7BD9F}" srcOrd="1" destOrd="0" presId="urn:microsoft.com/office/officeart/2005/8/layout/hierarchy1"/>
    <dgm:cxn modelId="{3DFF33AA-CBA1-4E01-85BD-BB32B22F9747}" type="presParOf" srcId="{63CCFA84-C949-4C3F-920A-35CDD32161EB}" destId="{25AC4C10-9934-4724-82D4-D2D08991ECF1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A1C86A-5A39-4624-B1A0-C5BEEF285B1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725366-B477-4C3B-B37C-BD08446916DB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Network Projects</a:t>
          </a:r>
          <a:endParaRPr lang="en-US" sz="1100" dirty="0"/>
        </a:p>
      </dgm:t>
    </dgm:pt>
    <dgm:pt modelId="{83AE0F91-24EB-4019-B3FE-5C223F005D65}" type="parTrans" cxnId="{AD6C2D1F-E5E8-4B81-8585-F59248EE2F90}">
      <dgm:prSet/>
      <dgm:spPr/>
      <dgm:t>
        <a:bodyPr/>
        <a:lstStyle/>
        <a:p>
          <a:endParaRPr lang="en-US"/>
        </a:p>
      </dgm:t>
    </dgm:pt>
    <dgm:pt modelId="{672E1216-C2DF-4810-9065-1886DFCB501A}" type="sibTrans" cxnId="{AD6C2D1F-E5E8-4B81-8585-F59248EE2F90}">
      <dgm:prSet/>
      <dgm:spPr/>
      <dgm:t>
        <a:bodyPr/>
        <a:lstStyle/>
        <a:p>
          <a:endParaRPr lang="en-US"/>
        </a:p>
      </dgm:t>
    </dgm:pt>
    <dgm:pt modelId="{084E59CA-EC4D-450F-A878-82835182759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MSC1</a:t>
          </a:r>
          <a:endParaRPr lang="en-US" sz="1100" dirty="0"/>
        </a:p>
      </dgm:t>
    </dgm:pt>
    <dgm:pt modelId="{CC9BD5D6-CC14-4716-972C-FCD0E23E5C84}" type="parTrans" cxnId="{BD56E11D-C2FF-4E75-A49E-C849E0B68741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4770217-4528-4BF5-9207-763929202178}" type="sibTrans" cxnId="{BD56E11D-C2FF-4E75-A49E-C849E0B68741}">
      <dgm:prSet/>
      <dgm:spPr/>
      <dgm:t>
        <a:bodyPr/>
        <a:lstStyle/>
        <a:p>
          <a:endParaRPr lang="en-US"/>
        </a:p>
      </dgm:t>
    </dgm:pt>
    <dgm:pt modelId="{CFD68B48-3D2F-4067-835B-C52770FAEC2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BSC 1</a:t>
          </a:r>
          <a:endParaRPr lang="en-US" sz="1100" dirty="0"/>
        </a:p>
      </dgm:t>
    </dgm:pt>
    <dgm:pt modelId="{4C8854D4-2460-404B-AC80-82EB6731860A}" type="parTrans" cxnId="{3BEB6C1E-9456-47D6-8390-285D133569AA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EC2C689-7357-4112-9303-C7D2F279F445}" type="sibTrans" cxnId="{3BEB6C1E-9456-47D6-8390-285D133569AA}">
      <dgm:prSet/>
      <dgm:spPr/>
      <dgm:t>
        <a:bodyPr/>
        <a:lstStyle/>
        <a:p>
          <a:endParaRPr lang="en-US"/>
        </a:p>
      </dgm:t>
    </dgm:pt>
    <dgm:pt modelId="{133EBAB9-5043-43F3-8DE0-61C51178662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BSC 2</a:t>
          </a:r>
          <a:endParaRPr lang="en-US" sz="1100" dirty="0"/>
        </a:p>
      </dgm:t>
    </dgm:pt>
    <dgm:pt modelId="{1794B837-2A09-401C-B526-824AEACCCCF2}" type="parTrans" cxnId="{451BCEC0-679E-459E-AEF3-F218DB940745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7868B99-4F52-42C3-8AF4-FE933FA1C759}" type="sibTrans" cxnId="{451BCEC0-679E-459E-AEF3-F218DB940745}">
      <dgm:prSet/>
      <dgm:spPr/>
      <dgm:t>
        <a:bodyPr/>
        <a:lstStyle/>
        <a:p>
          <a:endParaRPr lang="en-US"/>
        </a:p>
      </dgm:t>
    </dgm:pt>
    <dgm:pt modelId="{A38F2387-EA77-4862-B99C-9FC6377E58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MSC 2</a:t>
          </a:r>
          <a:endParaRPr lang="en-US" sz="1100" dirty="0"/>
        </a:p>
      </dgm:t>
    </dgm:pt>
    <dgm:pt modelId="{5532EF0C-A233-4A34-8E3C-1FB91BCB3E8B}" type="parTrans" cxnId="{B003328D-81DC-4E43-984F-E6F06F7E9A60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176AF40-A23D-45E8-A3A9-76D7D83D616B}" type="sibTrans" cxnId="{B003328D-81DC-4E43-984F-E6F06F7E9A60}">
      <dgm:prSet/>
      <dgm:spPr/>
      <dgm:t>
        <a:bodyPr/>
        <a:lstStyle/>
        <a:p>
          <a:endParaRPr lang="en-US"/>
        </a:p>
      </dgm:t>
    </dgm:pt>
    <dgm:pt modelId="{21A5168A-6D2D-4DE2-B56A-79CE8DA8C63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BSC 3</a:t>
          </a:r>
          <a:endParaRPr lang="en-US" sz="1100" dirty="0"/>
        </a:p>
      </dgm:t>
    </dgm:pt>
    <dgm:pt modelId="{290B15AA-66D9-4202-BA10-BB50A4ECE07B}" type="parTrans" cxnId="{3609BF73-1AF2-4BDC-91D9-B7403F42D504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b="1"/>
        </a:p>
      </dgm:t>
    </dgm:pt>
    <dgm:pt modelId="{7DDBC764-3585-4B66-983A-D9D491C29493}" type="sibTrans" cxnId="{3609BF73-1AF2-4BDC-91D9-B7403F42D504}">
      <dgm:prSet/>
      <dgm:spPr/>
      <dgm:t>
        <a:bodyPr/>
        <a:lstStyle/>
        <a:p>
          <a:endParaRPr lang="en-US"/>
        </a:p>
      </dgm:t>
    </dgm:pt>
    <dgm:pt modelId="{BE247650-A909-4B56-A87F-913E8CC273BB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BTS</a:t>
          </a:r>
          <a:r>
            <a:rPr lang="en-US" sz="2000" dirty="0" smtClean="0"/>
            <a:t> </a:t>
          </a:r>
          <a:r>
            <a:rPr lang="en-US" sz="1100" dirty="0" smtClean="0"/>
            <a:t>1</a:t>
          </a:r>
          <a:endParaRPr lang="en-US" sz="1100" dirty="0"/>
        </a:p>
      </dgm:t>
    </dgm:pt>
    <dgm:pt modelId="{DA449309-2138-426F-ABC9-65E82C3B1978}" type="parTrans" cxnId="{A09D81CD-0568-4490-A4A6-53B1DE718902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DAE419F6-8A8A-4676-A7C1-B22AAF1239F7}" type="sibTrans" cxnId="{A09D81CD-0568-4490-A4A6-53B1DE718902}">
      <dgm:prSet/>
      <dgm:spPr/>
      <dgm:t>
        <a:bodyPr/>
        <a:lstStyle/>
        <a:p>
          <a:endParaRPr lang="en-US"/>
        </a:p>
      </dgm:t>
    </dgm:pt>
    <dgm:pt modelId="{0AB664AB-01B0-46D7-9A71-6CC7AA72F278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BTS 2</a:t>
          </a:r>
          <a:endParaRPr lang="en-US" sz="1100" dirty="0"/>
        </a:p>
      </dgm:t>
    </dgm:pt>
    <dgm:pt modelId="{51580B99-8A90-4E8C-9AB4-146088E43F39}" type="parTrans" cxnId="{6A27E578-E288-44BB-B447-0C59913EACF7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1C89A13-B161-4BC1-BE82-BC11A1B0318F}" type="sibTrans" cxnId="{6A27E578-E288-44BB-B447-0C59913EACF7}">
      <dgm:prSet/>
      <dgm:spPr/>
      <dgm:t>
        <a:bodyPr/>
        <a:lstStyle/>
        <a:p>
          <a:endParaRPr lang="en-US"/>
        </a:p>
      </dgm:t>
    </dgm:pt>
    <dgm:pt modelId="{6394ED28-54C9-4728-95F4-BC8D435246DF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BTS1</a:t>
          </a:r>
          <a:endParaRPr lang="en-US" sz="1100" dirty="0"/>
        </a:p>
      </dgm:t>
    </dgm:pt>
    <dgm:pt modelId="{BBBD76EC-8F54-4568-9A74-4B764A20A6E6}" type="parTrans" cxnId="{95F8E962-20A0-41C2-9F5B-63F1187D0746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B1355FE-551D-4416-8322-EA83F8BB01DE}" type="sibTrans" cxnId="{95F8E962-20A0-41C2-9F5B-63F1187D0746}">
      <dgm:prSet/>
      <dgm:spPr/>
      <dgm:t>
        <a:bodyPr/>
        <a:lstStyle/>
        <a:p>
          <a:endParaRPr lang="en-US"/>
        </a:p>
      </dgm:t>
    </dgm:pt>
    <dgm:pt modelId="{39D1E37D-6B7C-48BF-87EF-91EF310A65D7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BTS 2</a:t>
          </a:r>
          <a:endParaRPr lang="en-US" sz="1100" dirty="0"/>
        </a:p>
      </dgm:t>
    </dgm:pt>
    <dgm:pt modelId="{CCE52C4F-1017-4094-8A3D-C8F640ED30F9}" type="parTrans" cxnId="{1409601A-EC7B-426B-AFFA-2334D5D806E0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035597E-9386-43F3-806A-448B2DD202F9}" type="sibTrans" cxnId="{1409601A-EC7B-426B-AFFA-2334D5D806E0}">
      <dgm:prSet/>
      <dgm:spPr/>
      <dgm:t>
        <a:bodyPr/>
        <a:lstStyle/>
        <a:p>
          <a:endParaRPr lang="en-US"/>
        </a:p>
      </dgm:t>
    </dgm:pt>
    <dgm:pt modelId="{6AA70A48-5BDE-4758-9EA5-F9EC838268F4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Chennai Circle</a:t>
          </a:r>
          <a:endParaRPr lang="en-US" sz="1100" dirty="0"/>
        </a:p>
      </dgm:t>
    </dgm:pt>
    <dgm:pt modelId="{90924CAF-8342-4093-869D-7EBDA5659C9B}" type="parTrans" cxnId="{2F9C8213-D5B9-4390-B581-AAD067143309}">
      <dgm:prSet/>
      <dgm:spPr/>
      <dgm:t>
        <a:bodyPr/>
        <a:lstStyle/>
        <a:p>
          <a:endParaRPr lang="en-US"/>
        </a:p>
      </dgm:t>
    </dgm:pt>
    <dgm:pt modelId="{F782E265-7BA9-4752-B065-0F75EF2515EE}" type="sibTrans" cxnId="{2F9C8213-D5B9-4390-B581-AAD067143309}">
      <dgm:prSet/>
      <dgm:spPr/>
      <dgm:t>
        <a:bodyPr/>
        <a:lstStyle/>
        <a:p>
          <a:endParaRPr lang="en-US"/>
        </a:p>
      </dgm:t>
    </dgm:pt>
    <dgm:pt modelId="{FC250A9A-48B1-49EF-995E-342355C42C9B}" type="pres">
      <dgm:prSet presAssocID="{9EA1C86A-5A39-4624-B1A0-C5BEEF285B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5F9025-91D0-420E-A301-941CF0628F73}" type="pres">
      <dgm:prSet presAssocID="{6AA70A48-5BDE-4758-9EA5-F9EC838268F4}" presName="hierRoot1" presStyleCnt="0"/>
      <dgm:spPr/>
    </dgm:pt>
    <dgm:pt modelId="{31AB5AE4-AE51-4E6F-85A5-146106BF440F}" type="pres">
      <dgm:prSet presAssocID="{6AA70A48-5BDE-4758-9EA5-F9EC838268F4}" presName="composite" presStyleCnt="0"/>
      <dgm:spPr/>
    </dgm:pt>
    <dgm:pt modelId="{3355E465-423E-478F-A4BA-DE56691B48F9}" type="pres">
      <dgm:prSet presAssocID="{6AA70A48-5BDE-4758-9EA5-F9EC838268F4}" presName="background" presStyleLbl="node0" presStyleIdx="0" presStyleCn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68C4436-D88C-411B-AD30-8C293357CA91}" type="pres">
      <dgm:prSet presAssocID="{6AA70A48-5BDE-4758-9EA5-F9EC838268F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06CB39-9D67-4B66-ABBF-86167F4ECDE5}" type="pres">
      <dgm:prSet presAssocID="{6AA70A48-5BDE-4758-9EA5-F9EC838268F4}" presName="hierChild2" presStyleCnt="0"/>
      <dgm:spPr/>
    </dgm:pt>
    <dgm:pt modelId="{4EF46976-CD3D-40E2-B3C5-CEA3B7EF3CE3}" type="pres">
      <dgm:prSet presAssocID="{83AE0F91-24EB-4019-B3FE-5C223F005D65}" presName="Name10" presStyleLbl="parChTrans1D2" presStyleIdx="0" presStyleCnt="1"/>
      <dgm:spPr/>
      <dgm:t>
        <a:bodyPr/>
        <a:lstStyle/>
        <a:p>
          <a:endParaRPr lang="en-US"/>
        </a:p>
      </dgm:t>
    </dgm:pt>
    <dgm:pt modelId="{541D3FFB-B0E2-4751-8A2D-B9BF8A4713EA}" type="pres">
      <dgm:prSet presAssocID="{EF725366-B477-4C3B-B37C-BD08446916DB}" presName="hierRoot2" presStyleCnt="0"/>
      <dgm:spPr/>
    </dgm:pt>
    <dgm:pt modelId="{F74A0B78-2B2F-4FD4-8B2D-E53658E86E6E}" type="pres">
      <dgm:prSet presAssocID="{EF725366-B477-4C3B-B37C-BD08446916DB}" presName="composite2" presStyleCnt="0"/>
      <dgm:spPr/>
    </dgm:pt>
    <dgm:pt modelId="{6D0DF9CC-9915-4802-BD9D-757C4D6A883A}" type="pres">
      <dgm:prSet presAssocID="{EF725366-B477-4C3B-B37C-BD08446916DB}" presName="background2" presStyleLbl="node2" presStyleIdx="0" presStyleCn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2840BF0-33E9-4E84-9F7E-7AB06B3D5AA0}" type="pres">
      <dgm:prSet presAssocID="{EF725366-B477-4C3B-B37C-BD08446916DB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3B67E-DCF8-4406-8A07-75776B2C1D07}" type="pres">
      <dgm:prSet presAssocID="{EF725366-B477-4C3B-B37C-BD08446916DB}" presName="hierChild3" presStyleCnt="0"/>
      <dgm:spPr/>
    </dgm:pt>
    <dgm:pt modelId="{79C4A64F-23F1-467A-A867-E6775B553FD0}" type="pres">
      <dgm:prSet presAssocID="{CC9BD5D6-CC14-4716-972C-FCD0E23E5C8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B59F1FD-1D38-42D6-9890-9741D9625ABB}" type="pres">
      <dgm:prSet presAssocID="{084E59CA-EC4D-450F-A878-828351827591}" presName="hierRoot3" presStyleCnt="0"/>
      <dgm:spPr/>
    </dgm:pt>
    <dgm:pt modelId="{40AD55C7-2BF7-4B45-B18A-5D7B3B2AF724}" type="pres">
      <dgm:prSet presAssocID="{084E59CA-EC4D-450F-A878-828351827591}" presName="composite3" presStyleCnt="0"/>
      <dgm:spPr/>
    </dgm:pt>
    <dgm:pt modelId="{13C27795-23C8-42FE-9A7C-890D6B0377BD}" type="pres">
      <dgm:prSet presAssocID="{084E59CA-EC4D-450F-A878-828351827591}" presName="background3" presStyleLbl="node3" presStyleIdx="0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2208A8D-625B-4D20-B506-B6D7383F1233}" type="pres">
      <dgm:prSet presAssocID="{084E59CA-EC4D-450F-A878-82835182759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D8FEA-8AC3-476B-A1D3-A7CAF9684EA9}" type="pres">
      <dgm:prSet presAssocID="{084E59CA-EC4D-450F-A878-828351827591}" presName="hierChild4" presStyleCnt="0"/>
      <dgm:spPr/>
    </dgm:pt>
    <dgm:pt modelId="{7763CAD5-D993-4470-9E96-35E666A0BDB3}" type="pres">
      <dgm:prSet presAssocID="{4C8854D4-2460-404B-AC80-82EB6731860A}" presName="Name23" presStyleLbl="parChTrans1D4" presStyleIdx="0" presStyleCnt="7"/>
      <dgm:spPr/>
      <dgm:t>
        <a:bodyPr/>
        <a:lstStyle/>
        <a:p>
          <a:endParaRPr lang="en-US"/>
        </a:p>
      </dgm:t>
    </dgm:pt>
    <dgm:pt modelId="{6B421126-2EDE-45BC-8B49-CFCD3FE04D49}" type="pres">
      <dgm:prSet presAssocID="{CFD68B48-3D2F-4067-835B-C52770FAEC24}" presName="hierRoot4" presStyleCnt="0"/>
      <dgm:spPr/>
    </dgm:pt>
    <dgm:pt modelId="{18EDF1F3-9617-439C-88DB-A5387ED933C6}" type="pres">
      <dgm:prSet presAssocID="{CFD68B48-3D2F-4067-835B-C52770FAEC24}" presName="composite4" presStyleCnt="0"/>
      <dgm:spPr/>
    </dgm:pt>
    <dgm:pt modelId="{043204F8-3E46-4387-85AD-139AD6025924}" type="pres">
      <dgm:prSet presAssocID="{CFD68B48-3D2F-4067-835B-C52770FAEC24}" presName="background4" presStyleLbl="node4" presStyleIdx="0" presStyleCnt="7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48C4323-673A-4754-85FF-F0D6F0E680C5}" type="pres">
      <dgm:prSet presAssocID="{CFD68B48-3D2F-4067-835B-C52770FAEC24}" presName="text4" presStyleLbl="fgAcc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E7D5C-6C21-4FC3-8F6D-4424B71D6205}" type="pres">
      <dgm:prSet presAssocID="{CFD68B48-3D2F-4067-835B-C52770FAEC24}" presName="hierChild5" presStyleCnt="0"/>
      <dgm:spPr/>
    </dgm:pt>
    <dgm:pt modelId="{E972172A-578B-4E3E-9258-94AB3679F137}" type="pres">
      <dgm:prSet presAssocID="{DA449309-2138-426F-ABC9-65E82C3B1978}" presName="Name23" presStyleLbl="parChTrans1D4" presStyleIdx="1" presStyleCnt="7"/>
      <dgm:spPr/>
      <dgm:t>
        <a:bodyPr/>
        <a:lstStyle/>
        <a:p>
          <a:endParaRPr lang="en-US"/>
        </a:p>
      </dgm:t>
    </dgm:pt>
    <dgm:pt modelId="{09E82677-E1A6-4685-8FD2-0C0C7F7F359A}" type="pres">
      <dgm:prSet presAssocID="{BE247650-A909-4B56-A87F-913E8CC273BB}" presName="hierRoot4" presStyleCnt="0"/>
      <dgm:spPr/>
    </dgm:pt>
    <dgm:pt modelId="{5CB12087-6FCD-47A0-A0F4-C173971B0653}" type="pres">
      <dgm:prSet presAssocID="{BE247650-A909-4B56-A87F-913E8CC273BB}" presName="composite4" presStyleCnt="0"/>
      <dgm:spPr/>
    </dgm:pt>
    <dgm:pt modelId="{7475D2EA-7CCA-477D-AA2A-9B45EF7F80CD}" type="pres">
      <dgm:prSet presAssocID="{BE247650-A909-4B56-A87F-913E8CC273BB}" presName="background4" presStyleLbl="node4" presStyleIdx="1" presStyleCnt="7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</dgm:pt>
    <dgm:pt modelId="{849A8039-CCDD-4B98-AC66-2BC80B8FF58A}" type="pres">
      <dgm:prSet presAssocID="{BE247650-A909-4B56-A87F-913E8CC273BB}" presName="text4" presStyleLbl="fgAcc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AAA37B-C6EF-4F79-8161-286F5A6654C7}" type="pres">
      <dgm:prSet presAssocID="{BE247650-A909-4B56-A87F-913E8CC273BB}" presName="hierChild5" presStyleCnt="0"/>
      <dgm:spPr/>
    </dgm:pt>
    <dgm:pt modelId="{9C9D4839-6231-4BFC-9F62-CC953266F5BD}" type="pres">
      <dgm:prSet presAssocID="{51580B99-8A90-4E8C-9AB4-146088E43F39}" presName="Name23" presStyleLbl="parChTrans1D4" presStyleIdx="2" presStyleCnt="7"/>
      <dgm:spPr/>
      <dgm:t>
        <a:bodyPr/>
        <a:lstStyle/>
        <a:p>
          <a:endParaRPr lang="en-US"/>
        </a:p>
      </dgm:t>
    </dgm:pt>
    <dgm:pt modelId="{F75B7FE8-FEA0-4E5F-8C70-8B004A2B41FB}" type="pres">
      <dgm:prSet presAssocID="{0AB664AB-01B0-46D7-9A71-6CC7AA72F278}" presName="hierRoot4" presStyleCnt="0"/>
      <dgm:spPr/>
    </dgm:pt>
    <dgm:pt modelId="{84765695-CEA1-40CE-9298-41FDC95D2BE0}" type="pres">
      <dgm:prSet presAssocID="{0AB664AB-01B0-46D7-9A71-6CC7AA72F278}" presName="composite4" presStyleCnt="0"/>
      <dgm:spPr/>
    </dgm:pt>
    <dgm:pt modelId="{1F495B73-5B1F-4BB2-8C65-FCAD9CB99C1E}" type="pres">
      <dgm:prSet presAssocID="{0AB664AB-01B0-46D7-9A71-6CC7AA72F278}" presName="background4" presStyleLbl="node4" presStyleIdx="2" presStyleCnt="7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</dgm:pt>
    <dgm:pt modelId="{4349A0BC-D049-4DDD-9F73-58D9AAAD5C86}" type="pres">
      <dgm:prSet presAssocID="{0AB664AB-01B0-46D7-9A71-6CC7AA72F278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95B86D-035C-4556-ABC2-40BDD9696AE1}" type="pres">
      <dgm:prSet presAssocID="{0AB664AB-01B0-46D7-9A71-6CC7AA72F278}" presName="hierChild5" presStyleCnt="0"/>
      <dgm:spPr/>
    </dgm:pt>
    <dgm:pt modelId="{26A65E22-40C1-4BDA-9248-A7F2305890DE}" type="pres">
      <dgm:prSet presAssocID="{1794B837-2A09-401C-B526-824AEACCCCF2}" presName="Name23" presStyleLbl="parChTrans1D4" presStyleIdx="3" presStyleCnt="7"/>
      <dgm:spPr/>
      <dgm:t>
        <a:bodyPr/>
        <a:lstStyle/>
        <a:p>
          <a:endParaRPr lang="en-US"/>
        </a:p>
      </dgm:t>
    </dgm:pt>
    <dgm:pt modelId="{D1E7A02D-AC3E-4D78-A1D6-6A124D951BB0}" type="pres">
      <dgm:prSet presAssocID="{133EBAB9-5043-43F3-8DE0-61C511786622}" presName="hierRoot4" presStyleCnt="0"/>
      <dgm:spPr/>
    </dgm:pt>
    <dgm:pt modelId="{96B428F8-70BB-448E-A9C1-537ACF176E65}" type="pres">
      <dgm:prSet presAssocID="{133EBAB9-5043-43F3-8DE0-61C511786622}" presName="composite4" presStyleCnt="0"/>
      <dgm:spPr/>
    </dgm:pt>
    <dgm:pt modelId="{06B3DB50-6B2E-4F0B-8C5E-AFC0FABB5338}" type="pres">
      <dgm:prSet presAssocID="{133EBAB9-5043-43F3-8DE0-61C511786622}" presName="background4" presStyleLbl="node4" presStyleIdx="3" presStyleCnt="7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C7FF434-5C5B-443F-8E40-732E7D93206C}" type="pres">
      <dgm:prSet presAssocID="{133EBAB9-5043-43F3-8DE0-61C511786622}" presName="text4" presStyleLbl="fgAcc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7A7BBD-64EE-4EF4-95A1-FB7D56007C96}" type="pres">
      <dgm:prSet presAssocID="{133EBAB9-5043-43F3-8DE0-61C511786622}" presName="hierChild5" presStyleCnt="0"/>
      <dgm:spPr/>
    </dgm:pt>
    <dgm:pt modelId="{2C663E14-A56E-456A-BC77-813BAB1AF3A2}" type="pres">
      <dgm:prSet presAssocID="{5532EF0C-A233-4A34-8E3C-1FB91BCB3E8B}" presName="Name17" presStyleLbl="parChTrans1D3" presStyleIdx="1" presStyleCnt="2"/>
      <dgm:spPr/>
      <dgm:t>
        <a:bodyPr/>
        <a:lstStyle/>
        <a:p>
          <a:endParaRPr lang="en-US"/>
        </a:p>
      </dgm:t>
    </dgm:pt>
    <dgm:pt modelId="{19F7B9A2-AE8C-42B4-8B53-E269F1004337}" type="pres">
      <dgm:prSet presAssocID="{A38F2387-EA77-4862-B99C-9FC6377E5826}" presName="hierRoot3" presStyleCnt="0"/>
      <dgm:spPr/>
    </dgm:pt>
    <dgm:pt modelId="{E853B402-BB0C-48DC-9F83-3F52C8D6D67B}" type="pres">
      <dgm:prSet presAssocID="{A38F2387-EA77-4862-B99C-9FC6377E5826}" presName="composite3" presStyleCnt="0"/>
      <dgm:spPr/>
    </dgm:pt>
    <dgm:pt modelId="{25083C98-9E5E-4BA8-9C9E-D601BA44519D}" type="pres">
      <dgm:prSet presAssocID="{A38F2387-EA77-4862-B99C-9FC6377E5826}" presName="background3" presStyleLbl="node3" presStyleIdx="1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66F79A5A-DF4C-4A37-AA56-67DAE97B70B3}" type="pres">
      <dgm:prSet presAssocID="{A38F2387-EA77-4862-B99C-9FC6377E582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D0BBA-EB89-4113-B02C-1752466CEE64}" type="pres">
      <dgm:prSet presAssocID="{A38F2387-EA77-4862-B99C-9FC6377E5826}" presName="hierChild4" presStyleCnt="0"/>
      <dgm:spPr/>
    </dgm:pt>
    <dgm:pt modelId="{AA7FCA4A-B6C2-4C64-BF3E-39095B7D2877}" type="pres">
      <dgm:prSet presAssocID="{290B15AA-66D9-4202-BA10-BB50A4ECE07B}" presName="Name23" presStyleLbl="parChTrans1D4" presStyleIdx="4" presStyleCnt="7"/>
      <dgm:spPr/>
      <dgm:t>
        <a:bodyPr/>
        <a:lstStyle/>
        <a:p>
          <a:endParaRPr lang="en-US"/>
        </a:p>
      </dgm:t>
    </dgm:pt>
    <dgm:pt modelId="{D57BBA96-B7B8-4EF8-8453-334FF48F6E00}" type="pres">
      <dgm:prSet presAssocID="{21A5168A-6D2D-4DE2-B56A-79CE8DA8C63D}" presName="hierRoot4" presStyleCnt="0"/>
      <dgm:spPr/>
    </dgm:pt>
    <dgm:pt modelId="{2C9B46BC-641B-412D-BABC-4FCCEF3E3E87}" type="pres">
      <dgm:prSet presAssocID="{21A5168A-6D2D-4DE2-B56A-79CE8DA8C63D}" presName="composite4" presStyleCnt="0"/>
      <dgm:spPr/>
    </dgm:pt>
    <dgm:pt modelId="{930B3388-9AA9-488D-84DC-65359DEA58CF}" type="pres">
      <dgm:prSet presAssocID="{21A5168A-6D2D-4DE2-B56A-79CE8DA8C63D}" presName="background4" presStyleLbl="node4" presStyleIdx="4" presStyleCnt="7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45708BE-7F6F-4EBE-8775-850C394DDC8D}" type="pres">
      <dgm:prSet presAssocID="{21A5168A-6D2D-4DE2-B56A-79CE8DA8C63D}" presName="text4" presStyleLbl="fgAcc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415279-2822-4377-BDB6-A0C835A63E48}" type="pres">
      <dgm:prSet presAssocID="{21A5168A-6D2D-4DE2-B56A-79CE8DA8C63D}" presName="hierChild5" presStyleCnt="0"/>
      <dgm:spPr/>
    </dgm:pt>
    <dgm:pt modelId="{EF5B24E4-5AF1-4353-B9EF-59B6B7DB429A}" type="pres">
      <dgm:prSet presAssocID="{BBBD76EC-8F54-4568-9A74-4B764A20A6E6}" presName="Name23" presStyleLbl="parChTrans1D4" presStyleIdx="5" presStyleCnt="7"/>
      <dgm:spPr/>
      <dgm:t>
        <a:bodyPr/>
        <a:lstStyle/>
        <a:p>
          <a:endParaRPr lang="en-US"/>
        </a:p>
      </dgm:t>
    </dgm:pt>
    <dgm:pt modelId="{4B1E1A48-7046-4C1D-8813-A9B7F8B92FC5}" type="pres">
      <dgm:prSet presAssocID="{6394ED28-54C9-4728-95F4-BC8D435246DF}" presName="hierRoot4" presStyleCnt="0"/>
      <dgm:spPr/>
    </dgm:pt>
    <dgm:pt modelId="{0FF2AE73-4026-4B39-94FE-E55C20288EBF}" type="pres">
      <dgm:prSet presAssocID="{6394ED28-54C9-4728-95F4-BC8D435246DF}" presName="composite4" presStyleCnt="0"/>
      <dgm:spPr/>
    </dgm:pt>
    <dgm:pt modelId="{603B6766-C7D9-472A-94D3-14E2BFAC38BD}" type="pres">
      <dgm:prSet presAssocID="{6394ED28-54C9-4728-95F4-BC8D435246DF}" presName="background4" presStyleLbl="node4" presStyleIdx="5" presStyleCnt="7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</dgm:pt>
    <dgm:pt modelId="{8B52B159-F818-4D31-A1C5-100634678A61}" type="pres">
      <dgm:prSet presAssocID="{6394ED28-54C9-4728-95F4-BC8D435246DF}" presName="text4" presStyleLbl="fgAcc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A34CDF-014B-4401-80E6-975CCC57F58E}" type="pres">
      <dgm:prSet presAssocID="{6394ED28-54C9-4728-95F4-BC8D435246DF}" presName="hierChild5" presStyleCnt="0"/>
      <dgm:spPr/>
    </dgm:pt>
    <dgm:pt modelId="{8C79B998-EAE1-44E9-95DE-B7DF1026D927}" type="pres">
      <dgm:prSet presAssocID="{CCE52C4F-1017-4094-8A3D-C8F640ED30F9}" presName="Name23" presStyleLbl="parChTrans1D4" presStyleIdx="6" presStyleCnt="7"/>
      <dgm:spPr/>
      <dgm:t>
        <a:bodyPr/>
        <a:lstStyle/>
        <a:p>
          <a:endParaRPr lang="en-US"/>
        </a:p>
      </dgm:t>
    </dgm:pt>
    <dgm:pt modelId="{7D6FD717-26E7-47E7-9B3F-BCA9F067CB98}" type="pres">
      <dgm:prSet presAssocID="{39D1E37D-6B7C-48BF-87EF-91EF310A65D7}" presName="hierRoot4" presStyleCnt="0"/>
      <dgm:spPr/>
    </dgm:pt>
    <dgm:pt modelId="{0F2A111C-7476-4873-9CFD-87458F38616A}" type="pres">
      <dgm:prSet presAssocID="{39D1E37D-6B7C-48BF-87EF-91EF310A65D7}" presName="composite4" presStyleCnt="0"/>
      <dgm:spPr/>
    </dgm:pt>
    <dgm:pt modelId="{E03544E9-FB8C-43EF-9560-C49954B4C96D}" type="pres">
      <dgm:prSet presAssocID="{39D1E37D-6B7C-48BF-87EF-91EF310A65D7}" presName="background4" presStyleLbl="node4" presStyleIdx="6" presStyleCnt="7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</dgm:pt>
    <dgm:pt modelId="{1053BD53-1E91-4E6D-B34C-2D99808BC380}" type="pres">
      <dgm:prSet presAssocID="{39D1E37D-6B7C-48BF-87EF-91EF310A65D7}" presName="text4" presStyleLbl="fgAcc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910CFA-25A8-4B62-97CF-4EA7735352E4}" type="pres">
      <dgm:prSet presAssocID="{39D1E37D-6B7C-48BF-87EF-91EF310A65D7}" presName="hierChild5" presStyleCnt="0"/>
      <dgm:spPr/>
    </dgm:pt>
  </dgm:ptLst>
  <dgm:cxnLst>
    <dgm:cxn modelId="{B963D107-0380-4EE2-B8E3-C05A21E7AA7E}" type="presOf" srcId="{084E59CA-EC4D-450F-A878-828351827591}" destId="{F2208A8D-625B-4D20-B506-B6D7383F1233}" srcOrd="0" destOrd="0" presId="urn:microsoft.com/office/officeart/2005/8/layout/hierarchy1"/>
    <dgm:cxn modelId="{6A27E578-E288-44BB-B447-0C59913EACF7}" srcId="{CFD68B48-3D2F-4067-835B-C52770FAEC24}" destId="{0AB664AB-01B0-46D7-9A71-6CC7AA72F278}" srcOrd="1" destOrd="0" parTransId="{51580B99-8A90-4E8C-9AB4-146088E43F39}" sibTransId="{C1C89A13-B161-4BC1-BE82-BC11A1B0318F}"/>
    <dgm:cxn modelId="{1409601A-EC7B-426B-AFFA-2334D5D806E0}" srcId="{21A5168A-6D2D-4DE2-B56A-79CE8DA8C63D}" destId="{39D1E37D-6B7C-48BF-87EF-91EF310A65D7}" srcOrd="1" destOrd="0" parTransId="{CCE52C4F-1017-4094-8A3D-C8F640ED30F9}" sibTransId="{E035597E-9386-43F3-806A-448B2DD202F9}"/>
    <dgm:cxn modelId="{A23EA21B-91FD-4981-A73E-484CE18F0E94}" type="presOf" srcId="{5532EF0C-A233-4A34-8E3C-1FB91BCB3E8B}" destId="{2C663E14-A56E-456A-BC77-813BAB1AF3A2}" srcOrd="0" destOrd="0" presId="urn:microsoft.com/office/officeart/2005/8/layout/hierarchy1"/>
    <dgm:cxn modelId="{0418D25B-AD96-4D60-AA03-DE44E57DD2BC}" type="presOf" srcId="{4C8854D4-2460-404B-AC80-82EB6731860A}" destId="{7763CAD5-D993-4470-9E96-35E666A0BDB3}" srcOrd="0" destOrd="0" presId="urn:microsoft.com/office/officeart/2005/8/layout/hierarchy1"/>
    <dgm:cxn modelId="{AD6C2D1F-E5E8-4B81-8585-F59248EE2F90}" srcId="{6AA70A48-5BDE-4758-9EA5-F9EC838268F4}" destId="{EF725366-B477-4C3B-B37C-BD08446916DB}" srcOrd="0" destOrd="0" parTransId="{83AE0F91-24EB-4019-B3FE-5C223F005D65}" sibTransId="{672E1216-C2DF-4810-9065-1886DFCB501A}"/>
    <dgm:cxn modelId="{691D47A3-134C-4582-A5EE-575424B92522}" type="presOf" srcId="{6394ED28-54C9-4728-95F4-BC8D435246DF}" destId="{8B52B159-F818-4D31-A1C5-100634678A61}" srcOrd="0" destOrd="0" presId="urn:microsoft.com/office/officeart/2005/8/layout/hierarchy1"/>
    <dgm:cxn modelId="{BD56E11D-C2FF-4E75-A49E-C849E0B68741}" srcId="{EF725366-B477-4C3B-B37C-BD08446916DB}" destId="{084E59CA-EC4D-450F-A878-828351827591}" srcOrd="0" destOrd="0" parTransId="{CC9BD5D6-CC14-4716-972C-FCD0E23E5C84}" sibTransId="{24770217-4528-4BF5-9207-763929202178}"/>
    <dgm:cxn modelId="{94D2E400-95C8-4435-98BA-A2EB9A576117}" type="presOf" srcId="{CFD68B48-3D2F-4067-835B-C52770FAEC24}" destId="{348C4323-673A-4754-85FF-F0D6F0E680C5}" srcOrd="0" destOrd="0" presId="urn:microsoft.com/office/officeart/2005/8/layout/hierarchy1"/>
    <dgm:cxn modelId="{B7A29260-9E2A-4C3E-B64D-3F8AAB47B62B}" type="presOf" srcId="{6AA70A48-5BDE-4758-9EA5-F9EC838268F4}" destId="{768C4436-D88C-411B-AD30-8C293357CA91}" srcOrd="0" destOrd="0" presId="urn:microsoft.com/office/officeart/2005/8/layout/hierarchy1"/>
    <dgm:cxn modelId="{372B02F7-EDDF-4C58-A11E-F5B13945BE07}" type="presOf" srcId="{51580B99-8A90-4E8C-9AB4-146088E43F39}" destId="{9C9D4839-6231-4BFC-9F62-CC953266F5BD}" srcOrd="0" destOrd="0" presId="urn:microsoft.com/office/officeart/2005/8/layout/hierarchy1"/>
    <dgm:cxn modelId="{85718661-DCA9-45E5-93D9-DA58E47A06B5}" type="presOf" srcId="{CCE52C4F-1017-4094-8A3D-C8F640ED30F9}" destId="{8C79B998-EAE1-44E9-95DE-B7DF1026D927}" srcOrd="0" destOrd="0" presId="urn:microsoft.com/office/officeart/2005/8/layout/hierarchy1"/>
    <dgm:cxn modelId="{95F8E962-20A0-41C2-9F5B-63F1187D0746}" srcId="{21A5168A-6D2D-4DE2-B56A-79CE8DA8C63D}" destId="{6394ED28-54C9-4728-95F4-BC8D435246DF}" srcOrd="0" destOrd="0" parTransId="{BBBD76EC-8F54-4568-9A74-4B764A20A6E6}" sibTransId="{7B1355FE-551D-4416-8322-EA83F8BB01DE}"/>
    <dgm:cxn modelId="{3609BF73-1AF2-4BDC-91D9-B7403F42D504}" srcId="{A38F2387-EA77-4862-B99C-9FC6377E5826}" destId="{21A5168A-6D2D-4DE2-B56A-79CE8DA8C63D}" srcOrd="0" destOrd="0" parTransId="{290B15AA-66D9-4202-BA10-BB50A4ECE07B}" sibTransId="{7DDBC764-3585-4B66-983A-D9D491C29493}"/>
    <dgm:cxn modelId="{BC735788-52BC-4F3C-A0F1-5C6A245656D0}" type="presOf" srcId="{DA449309-2138-426F-ABC9-65E82C3B1978}" destId="{E972172A-578B-4E3E-9258-94AB3679F137}" srcOrd="0" destOrd="0" presId="urn:microsoft.com/office/officeart/2005/8/layout/hierarchy1"/>
    <dgm:cxn modelId="{F6A15FC1-CAAA-4A15-9B75-64A8CC5270F9}" type="presOf" srcId="{133EBAB9-5043-43F3-8DE0-61C511786622}" destId="{1C7FF434-5C5B-443F-8E40-732E7D93206C}" srcOrd="0" destOrd="0" presId="urn:microsoft.com/office/officeart/2005/8/layout/hierarchy1"/>
    <dgm:cxn modelId="{6BB0C7A1-84DA-4D3F-8CAD-921AF003E1B9}" type="presOf" srcId="{A38F2387-EA77-4862-B99C-9FC6377E5826}" destId="{66F79A5A-DF4C-4A37-AA56-67DAE97B70B3}" srcOrd="0" destOrd="0" presId="urn:microsoft.com/office/officeart/2005/8/layout/hierarchy1"/>
    <dgm:cxn modelId="{A5D20434-AD51-4755-8B85-3AB9457C2410}" type="presOf" srcId="{9EA1C86A-5A39-4624-B1A0-C5BEEF285B14}" destId="{FC250A9A-48B1-49EF-995E-342355C42C9B}" srcOrd="0" destOrd="0" presId="urn:microsoft.com/office/officeart/2005/8/layout/hierarchy1"/>
    <dgm:cxn modelId="{B003328D-81DC-4E43-984F-E6F06F7E9A60}" srcId="{EF725366-B477-4C3B-B37C-BD08446916DB}" destId="{A38F2387-EA77-4862-B99C-9FC6377E5826}" srcOrd="1" destOrd="0" parTransId="{5532EF0C-A233-4A34-8E3C-1FB91BCB3E8B}" sibTransId="{9176AF40-A23D-45E8-A3A9-76D7D83D616B}"/>
    <dgm:cxn modelId="{3BEB6C1E-9456-47D6-8390-285D133569AA}" srcId="{084E59CA-EC4D-450F-A878-828351827591}" destId="{CFD68B48-3D2F-4067-835B-C52770FAEC24}" srcOrd="0" destOrd="0" parTransId="{4C8854D4-2460-404B-AC80-82EB6731860A}" sibTransId="{7EC2C689-7357-4112-9303-C7D2F279F445}"/>
    <dgm:cxn modelId="{765B877C-1D30-4AC8-B2AB-DDB5012C385A}" type="presOf" srcId="{BBBD76EC-8F54-4568-9A74-4B764A20A6E6}" destId="{EF5B24E4-5AF1-4353-B9EF-59B6B7DB429A}" srcOrd="0" destOrd="0" presId="urn:microsoft.com/office/officeart/2005/8/layout/hierarchy1"/>
    <dgm:cxn modelId="{06939378-2394-4EF9-B40B-3A5A5E1CA8D2}" type="presOf" srcId="{CC9BD5D6-CC14-4716-972C-FCD0E23E5C84}" destId="{79C4A64F-23F1-467A-A867-E6775B553FD0}" srcOrd="0" destOrd="0" presId="urn:microsoft.com/office/officeart/2005/8/layout/hierarchy1"/>
    <dgm:cxn modelId="{A09D81CD-0568-4490-A4A6-53B1DE718902}" srcId="{CFD68B48-3D2F-4067-835B-C52770FAEC24}" destId="{BE247650-A909-4B56-A87F-913E8CC273BB}" srcOrd="0" destOrd="0" parTransId="{DA449309-2138-426F-ABC9-65E82C3B1978}" sibTransId="{DAE419F6-8A8A-4676-A7C1-B22AAF1239F7}"/>
    <dgm:cxn modelId="{B1DDDD83-F2ED-4BB9-981E-6834FC0C4C9F}" type="presOf" srcId="{290B15AA-66D9-4202-BA10-BB50A4ECE07B}" destId="{AA7FCA4A-B6C2-4C64-BF3E-39095B7D2877}" srcOrd="0" destOrd="0" presId="urn:microsoft.com/office/officeart/2005/8/layout/hierarchy1"/>
    <dgm:cxn modelId="{A9245F10-F0E2-42C7-ABBA-FDE0FFFCDC3C}" type="presOf" srcId="{BE247650-A909-4B56-A87F-913E8CC273BB}" destId="{849A8039-CCDD-4B98-AC66-2BC80B8FF58A}" srcOrd="0" destOrd="0" presId="urn:microsoft.com/office/officeart/2005/8/layout/hierarchy1"/>
    <dgm:cxn modelId="{BE2889C7-0F20-47BA-9DA6-0A704960FB5D}" type="presOf" srcId="{EF725366-B477-4C3B-B37C-BD08446916DB}" destId="{92840BF0-33E9-4E84-9F7E-7AB06B3D5AA0}" srcOrd="0" destOrd="0" presId="urn:microsoft.com/office/officeart/2005/8/layout/hierarchy1"/>
    <dgm:cxn modelId="{6A6BEFB5-26EA-474E-9F2A-74A7DBE94273}" type="presOf" srcId="{83AE0F91-24EB-4019-B3FE-5C223F005D65}" destId="{4EF46976-CD3D-40E2-B3C5-CEA3B7EF3CE3}" srcOrd="0" destOrd="0" presId="urn:microsoft.com/office/officeart/2005/8/layout/hierarchy1"/>
    <dgm:cxn modelId="{22CDFBB2-3C95-44A8-BAEC-752107D2EA54}" type="presOf" srcId="{0AB664AB-01B0-46D7-9A71-6CC7AA72F278}" destId="{4349A0BC-D049-4DDD-9F73-58D9AAAD5C86}" srcOrd="0" destOrd="0" presId="urn:microsoft.com/office/officeart/2005/8/layout/hierarchy1"/>
    <dgm:cxn modelId="{6604630B-7DEF-4185-B770-9F60B93C8A68}" type="presOf" srcId="{39D1E37D-6B7C-48BF-87EF-91EF310A65D7}" destId="{1053BD53-1E91-4E6D-B34C-2D99808BC380}" srcOrd="0" destOrd="0" presId="urn:microsoft.com/office/officeart/2005/8/layout/hierarchy1"/>
    <dgm:cxn modelId="{82E15340-288E-45EA-919F-71D0717B4BAF}" type="presOf" srcId="{21A5168A-6D2D-4DE2-B56A-79CE8DA8C63D}" destId="{245708BE-7F6F-4EBE-8775-850C394DDC8D}" srcOrd="0" destOrd="0" presId="urn:microsoft.com/office/officeart/2005/8/layout/hierarchy1"/>
    <dgm:cxn modelId="{2F9C8213-D5B9-4390-B581-AAD067143309}" srcId="{9EA1C86A-5A39-4624-B1A0-C5BEEF285B14}" destId="{6AA70A48-5BDE-4758-9EA5-F9EC838268F4}" srcOrd="0" destOrd="0" parTransId="{90924CAF-8342-4093-869D-7EBDA5659C9B}" sibTransId="{F782E265-7BA9-4752-B065-0F75EF2515EE}"/>
    <dgm:cxn modelId="{451BCEC0-679E-459E-AEF3-F218DB940745}" srcId="{084E59CA-EC4D-450F-A878-828351827591}" destId="{133EBAB9-5043-43F3-8DE0-61C511786622}" srcOrd="1" destOrd="0" parTransId="{1794B837-2A09-401C-B526-824AEACCCCF2}" sibTransId="{47868B99-4F52-42C3-8AF4-FE933FA1C759}"/>
    <dgm:cxn modelId="{92B9F044-42E6-4F9B-83F4-E9290C6F2431}" type="presOf" srcId="{1794B837-2A09-401C-B526-824AEACCCCF2}" destId="{26A65E22-40C1-4BDA-9248-A7F2305890DE}" srcOrd="0" destOrd="0" presId="urn:microsoft.com/office/officeart/2005/8/layout/hierarchy1"/>
    <dgm:cxn modelId="{24FC434A-4097-45D2-A200-34F4B27B4975}" type="presParOf" srcId="{FC250A9A-48B1-49EF-995E-342355C42C9B}" destId="{B55F9025-91D0-420E-A301-941CF0628F73}" srcOrd="0" destOrd="0" presId="urn:microsoft.com/office/officeart/2005/8/layout/hierarchy1"/>
    <dgm:cxn modelId="{1B667B46-8DF7-4D3F-B7A1-059CD0514AB6}" type="presParOf" srcId="{B55F9025-91D0-420E-A301-941CF0628F73}" destId="{31AB5AE4-AE51-4E6F-85A5-146106BF440F}" srcOrd="0" destOrd="0" presId="urn:microsoft.com/office/officeart/2005/8/layout/hierarchy1"/>
    <dgm:cxn modelId="{52AA4072-5037-4E56-A6EC-E6B08A2745FC}" type="presParOf" srcId="{31AB5AE4-AE51-4E6F-85A5-146106BF440F}" destId="{3355E465-423E-478F-A4BA-DE56691B48F9}" srcOrd="0" destOrd="0" presId="urn:microsoft.com/office/officeart/2005/8/layout/hierarchy1"/>
    <dgm:cxn modelId="{A058E58D-D3AD-4551-A58C-7427198E002C}" type="presParOf" srcId="{31AB5AE4-AE51-4E6F-85A5-146106BF440F}" destId="{768C4436-D88C-411B-AD30-8C293357CA91}" srcOrd="1" destOrd="0" presId="urn:microsoft.com/office/officeart/2005/8/layout/hierarchy1"/>
    <dgm:cxn modelId="{8EFCB5AE-EF7D-4C7E-9FF9-6025A4822C2B}" type="presParOf" srcId="{B55F9025-91D0-420E-A301-941CF0628F73}" destId="{3F06CB39-9D67-4B66-ABBF-86167F4ECDE5}" srcOrd="1" destOrd="0" presId="urn:microsoft.com/office/officeart/2005/8/layout/hierarchy1"/>
    <dgm:cxn modelId="{60BE7120-6453-46CB-9859-2C0E7B78B4D9}" type="presParOf" srcId="{3F06CB39-9D67-4B66-ABBF-86167F4ECDE5}" destId="{4EF46976-CD3D-40E2-B3C5-CEA3B7EF3CE3}" srcOrd="0" destOrd="0" presId="urn:microsoft.com/office/officeart/2005/8/layout/hierarchy1"/>
    <dgm:cxn modelId="{31E058BD-B188-46B8-BDD6-AB84EFBA7A37}" type="presParOf" srcId="{3F06CB39-9D67-4B66-ABBF-86167F4ECDE5}" destId="{541D3FFB-B0E2-4751-8A2D-B9BF8A4713EA}" srcOrd="1" destOrd="0" presId="urn:microsoft.com/office/officeart/2005/8/layout/hierarchy1"/>
    <dgm:cxn modelId="{5EBE7EB6-49ED-452B-ACA3-08343D3C5872}" type="presParOf" srcId="{541D3FFB-B0E2-4751-8A2D-B9BF8A4713EA}" destId="{F74A0B78-2B2F-4FD4-8B2D-E53658E86E6E}" srcOrd="0" destOrd="0" presId="urn:microsoft.com/office/officeart/2005/8/layout/hierarchy1"/>
    <dgm:cxn modelId="{C3BAB10B-EE57-4197-9B88-F0DDF3DA0F0B}" type="presParOf" srcId="{F74A0B78-2B2F-4FD4-8B2D-E53658E86E6E}" destId="{6D0DF9CC-9915-4802-BD9D-757C4D6A883A}" srcOrd="0" destOrd="0" presId="urn:microsoft.com/office/officeart/2005/8/layout/hierarchy1"/>
    <dgm:cxn modelId="{DA3B2743-6A18-42B0-86DA-A88D0FA60E17}" type="presParOf" srcId="{F74A0B78-2B2F-4FD4-8B2D-E53658E86E6E}" destId="{92840BF0-33E9-4E84-9F7E-7AB06B3D5AA0}" srcOrd="1" destOrd="0" presId="urn:microsoft.com/office/officeart/2005/8/layout/hierarchy1"/>
    <dgm:cxn modelId="{D59AFF09-AEF7-4B0A-B772-2E8FA4AEDC30}" type="presParOf" srcId="{541D3FFB-B0E2-4751-8A2D-B9BF8A4713EA}" destId="{07C3B67E-DCF8-4406-8A07-75776B2C1D07}" srcOrd="1" destOrd="0" presId="urn:microsoft.com/office/officeart/2005/8/layout/hierarchy1"/>
    <dgm:cxn modelId="{23E1B327-922F-4A6A-A79F-1137D7CD8D37}" type="presParOf" srcId="{07C3B67E-DCF8-4406-8A07-75776B2C1D07}" destId="{79C4A64F-23F1-467A-A867-E6775B553FD0}" srcOrd="0" destOrd="0" presId="urn:microsoft.com/office/officeart/2005/8/layout/hierarchy1"/>
    <dgm:cxn modelId="{D121FD07-4CFE-4E63-B0DC-88BB877851C6}" type="presParOf" srcId="{07C3B67E-DCF8-4406-8A07-75776B2C1D07}" destId="{5B59F1FD-1D38-42D6-9890-9741D9625ABB}" srcOrd="1" destOrd="0" presId="urn:microsoft.com/office/officeart/2005/8/layout/hierarchy1"/>
    <dgm:cxn modelId="{6084516D-D58A-42D0-8893-05771329027E}" type="presParOf" srcId="{5B59F1FD-1D38-42D6-9890-9741D9625ABB}" destId="{40AD55C7-2BF7-4B45-B18A-5D7B3B2AF724}" srcOrd="0" destOrd="0" presId="urn:microsoft.com/office/officeart/2005/8/layout/hierarchy1"/>
    <dgm:cxn modelId="{33F69CF1-FCF9-49DA-B0CC-2D206C25F661}" type="presParOf" srcId="{40AD55C7-2BF7-4B45-B18A-5D7B3B2AF724}" destId="{13C27795-23C8-42FE-9A7C-890D6B0377BD}" srcOrd="0" destOrd="0" presId="urn:microsoft.com/office/officeart/2005/8/layout/hierarchy1"/>
    <dgm:cxn modelId="{F37C4C7D-F5D2-4771-AFA8-979AFD073159}" type="presParOf" srcId="{40AD55C7-2BF7-4B45-B18A-5D7B3B2AF724}" destId="{F2208A8D-625B-4D20-B506-B6D7383F1233}" srcOrd="1" destOrd="0" presId="urn:microsoft.com/office/officeart/2005/8/layout/hierarchy1"/>
    <dgm:cxn modelId="{FDE9D87B-E7ED-41ED-B0C1-2320F610E002}" type="presParOf" srcId="{5B59F1FD-1D38-42D6-9890-9741D9625ABB}" destId="{3DBD8FEA-8AC3-476B-A1D3-A7CAF9684EA9}" srcOrd="1" destOrd="0" presId="urn:microsoft.com/office/officeart/2005/8/layout/hierarchy1"/>
    <dgm:cxn modelId="{1E772553-4204-47E6-9702-6BA5F166D1CC}" type="presParOf" srcId="{3DBD8FEA-8AC3-476B-A1D3-A7CAF9684EA9}" destId="{7763CAD5-D993-4470-9E96-35E666A0BDB3}" srcOrd="0" destOrd="0" presId="urn:microsoft.com/office/officeart/2005/8/layout/hierarchy1"/>
    <dgm:cxn modelId="{CAA4BCB5-C68C-4EB9-8C4A-0B765A17D11B}" type="presParOf" srcId="{3DBD8FEA-8AC3-476B-A1D3-A7CAF9684EA9}" destId="{6B421126-2EDE-45BC-8B49-CFCD3FE04D49}" srcOrd="1" destOrd="0" presId="urn:microsoft.com/office/officeart/2005/8/layout/hierarchy1"/>
    <dgm:cxn modelId="{49A90DC8-E4C8-4685-8049-EE0B9B33C48E}" type="presParOf" srcId="{6B421126-2EDE-45BC-8B49-CFCD3FE04D49}" destId="{18EDF1F3-9617-439C-88DB-A5387ED933C6}" srcOrd="0" destOrd="0" presId="urn:microsoft.com/office/officeart/2005/8/layout/hierarchy1"/>
    <dgm:cxn modelId="{162E377E-C15F-4B49-BE13-B5DE572E32E0}" type="presParOf" srcId="{18EDF1F3-9617-439C-88DB-A5387ED933C6}" destId="{043204F8-3E46-4387-85AD-139AD6025924}" srcOrd="0" destOrd="0" presId="urn:microsoft.com/office/officeart/2005/8/layout/hierarchy1"/>
    <dgm:cxn modelId="{D2160EE8-333B-4A74-A30F-18ADCA6441DC}" type="presParOf" srcId="{18EDF1F3-9617-439C-88DB-A5387ED933C6}" destId="{348C4323-673A-4754-85FF-F0D6F0E680C5}" srcOrd="1" destOrd="0" presId="urn:microsoft.com/office/officeart/2005/8/layout/hierarchy1"/>
    <dgm:cxn modelId="{4756BC5D-AFB2-4D47-B07D-9995AD4FC21C}" type="presParOf" srcId="{6B421126-2EDE-45BC-8B49-CFCD3FE04D49}" destId="{412E7D5C-6C21-4FC3-8F6D-4424B71D6205}" srcOrd="1" destOrd="0" presId="urn:microsoft.com/office/officeart/2005/8/layout/hierarchy1"/>
    <dgm:cxn modelId="{69A924A6-7509-4494-8A09-5BF4CF7649AA}" type="presParOf" srcId="{412E7D5C-6C21-4FC3-8F6D-4424B71D6205}" destId="{E972172A-578B-4E3E-9258-94AB3679F137}" srcOrd="0" destOrd="0" presId="urn:microsoft.com/office/officeart/2005/8/layout/hierarchy1"/>
    <dgm:cxn modelId="{B1DBB31E-E57A-468B-BFE0-328EDC30CA38}" type="presParOf" srcId="{412E7D5C-6C21-4FC3-8F6D-4424B71D6205}" destId="{09E82677-E1A6-4685-8FD2-0C0C7F7F359A}" srcOrd="1" destOrd="0" presId="urn:microsoft.com/office/officeart/2005/8/layout/hierarchy1"/>
    <dgm:cxn modelId="{BF5399F0-265C-4D08-937F-3809B945F961}" type="presParOf" srcId="{09E82677-E1A6-4685-8FD2-0C0C7F7F359A}" destId="{5CB12087-6FCD-47A0-A0F4-C173971B0653}" srcOrd="0" destOrd="0" presId="urn:microsoft.com/office/officeart/2005/8/layout/hierarchy1"/>
    <dgm:cxn modelId="{D724BBF9-A10A-494A-8A1F-2508EA7E08BB}" type="presParOf" srcId="{5CB12087-6FCD-47A0-A0F4-C173971B0653}" destId="{7475D2EA-7CCA-477D-AA2A-9B45EF7F80CD}" srcOrd="0" destOrd="0" presId="urn:microsoft.com/office/officeart/2005/8/layout/hierarchy1"/>
    <dgm:cxn modelId="{DA9123E9-79CD-499C-97E7-D82F9859DF18}" type="presParOf" srcId="{5CB12087-6FCD-47A0-A0F4-C173971B0653}" destId="{849A8039-CCDD-4B98-AC66-2BC80B8FF58A}" srcOrd="1" destOrd="0" presId="urn:microsoft.com/office/officeart/2005/8/layout/hierarchy1"/>
    <dgm:cxn modelId="{6F1984FC-4EC8-48E9-8598-F251EAA65C3D}" type="presParOf" srcId="{09E82677-E1A6-4685-8FD2-0C0C7F7F359A}" destId="{DDAAA37B-C6EF-4F79-8161-286F5A6654C7}" srcOrd="1" destOrd="0" presId="urn:microsoft.com/office/officeart/2005/8/layout/hierarchy1"/>
    <dgm:cxn modelId="{3AD2844E-6375-431A-B5EF-3BCA1DD594A8}" type="presParOf" srcId="{412E7D5C-6C21-4FC3-8F6D-4424B71D6205}" destId="{9C9D4839-6231-4BFC-9F62-CC953266F5BD}" srcOrd="2" destOrd="0" presId="urn:microsoft.com/office/officeart/2005/8/layout/hierarchy1"/>
    <dgm:cxn modelId="{67F5641C-4998-4482-B130-DB7404D12098}" type="presParOf" srcId="{412E7D5C-6C21-4FC3-8F6D-4424B71D6205}" destId="{F75B7FE8-FEA0-4E5F-8C70-8B004A2B41FB}" srcOrd="3" destOrd="0" presId="urn:microsoft.com/office/officeart/2005/8/layout/hierarchy1"/>
    <dgm:cxn modelId="{49BA195E-84CB-417C-B764-DDA8836E53E7}" type="presParOf" srcId="{F75B7FE8-FEA0-4E5F-8C70-8B004A2B41FB}" destId="{84765695-CEA1-40CE-9298-41FDC95D2BE0}" srcOrd="0" destOrd="0" presId="urn:microsoft.com/office/officeart/2005/8/layout/hierarchy1"/>
    <dgm:cxn modelId="{5150CC42-8436-4050-B78A-1AFDD22DB71C}" type="presParOf" srcId="{84765695-CEA1-40CE-9298-41FDC95D2BE0}" destId="{1F495B73-5B1F-4BB2-8C65-FCAD9CB99C1E}" srcOrd="0" destOrd="0" presId="urn:microsoft.com/office/officeart/2005/8/layout/hierarchy1"/>
    <dgm:cxn modelId="{AFB6B46F-DD83-45FE-B21A-FEC34CD076F0}" type="presParOf" srcId="{84765695-CEA1-40CE-9298-41FDC95D2BE0}" destId="{4349A0BC-D049-4DDD-9F73-58D9AAAD5C86}" srcOrd="1" destOrd="0" presId="urn:microsoft.com/office/officeart/2005/8/layout/hierarchy1"/>
    <dgm:cxn modelId="{6D2F96C6-C734-4955-84E4-E6D4C9414E28}" type="presParOf" srcId="{F75B7FE8-FEA0-4E5F-8C70-8B004A2B41FB}" destId="{5B95B86D-035C-4556-ABC2-40BDD9696AE1}" srcOrd="1" destOrd="0" presId="urn:microsoft.com/office/officeart/2005/8/layout/hierarchy1"/>
    <dgm:cxn modelId="{7FFAA512-0566-41F7-A4BE-A3EAF2174287}" type="presParOf" srcId="{3DBD8FEA-8AC3-476B-A1D3-A7CAF9684EA9}" destId="{26A65E22-40C1-4BDA-9248-A7F2305890DE}" srcOrd="2" destOrd="0" presId="urn:microsoft.com/office/officeart/2005/8/layout/hierarchy1"/>
    <dgm:cxn modelId="{E11D2A91-1920-4A78-ADA3-66146E09D1CF}" type="presParOf" srcId="{3DBD8FEA-8AC3-476B-A1D3-A7CAF9684EA9}" destId="{D1E7A02D-AC3E-4D78-A1D6-6A124D951BB0}" srcOrd="3" destOrd="0" presId="urn:microsoft.com/office/officeart/2005/8/layout/hierarchy1"/>
    <dgm:cxn modelId="{9F7D35E5-9474-43C0-A869-AFE49F0C39FD}" type="presParOf" srcId="{D1E7A02D-AC3E-4D78-A1D6-6A124D951BB0}" destId="{96B428F8-70BB-448E-A9C1-537ACF176E65}" srcOrd="0" destOrd="0" presId="urn:microsoft.com/office/officeart/2005/8/layout/hierarchy1"/>
    <dgm:cxn modelId="{A15206E2-F2A2-44EF-A541-2C06BFD0BAB4}" type="presParOf" srcId="{96B428F8-70BB-448E-A9C1-537ACF176E65}" destId="{06B3DB50-6B2E-4F0B-8C5E-AFC0FABB5338}" srcOrd="0" destOrd="0" presId="urn:microsoft.com/office/officeart/2005/8/layout/hierarchy1"/>
    <dgm:cxn modelId="{CC4D99C6-CAB1-443D-8BC5-32E240D2F5EF}" type="presParOf" srcId="{96B428F8-70BB-448E-A9C1-537ACF176E65}" destId="{1C7FF434-5C5B-443F-8E40-732E7D93206C}" srcOrd="1" destOrd="0" presId="urn:microsoft.com/office/officeart/2005/8/layout/hierarchy1"/>
    <dgm:cxn modelId="{6A172C6D-1FF2-4287-91DF-9B1BBBA0D2C1}" type="presParOf" srcId="{D1E7A02D-AC3E-4D78-A1D6-6A124D951BB0}" destId="{2A7A7BBD-64EE-4EF4-95A1-FB7D56007C96}" srcOrd="1" destOrd="0" presId="urn:microsoft.com/office/officeart/2005/8/layout/hierarchy1"/>
    <dgm:cxn modelId="{B7623142-12AA-4985-9F0A-3F27C2243B2D}" type="presParOf" srcId="{07C3B67E-DCF8-4406-8A07-75776B2C1D07}" destId="{2C663E14-A56E-456A-BC77-813BAB1AF3A2}" srcOrd="2" destOrd="0" presId="urn:microsoft.com/office/officeart/2005/8/layout/hierarchy1"/>
    <dgm:cxn modelId="{02086576-F6EB-40B2-9FE7-1486BE566444}" type="presParOf" srcId="{07C3B67E-DCF8-4406-8A07-75776B2C1D07}" destId="{19F7B9A2-AE8C-42B4-8B53-E269F1004337}" srcOrd="3" destOrd="0" presId="urn:microsoft.com/office/officeart/2005/8/layout/hierarchy1"/>
    <dgm:cxn modelId="{BF7190BA-CED1-4BE5-BC1C-068516E1D0C9}" type="presParOf" srcId="{19F7B9A2-AE8C-42B4-8B53-E269F1004337}" destId="{E853B402-BB0C-48DC-9F83-3F52C8D6D67B}" srcOrd="0" destOrd="0" presId="urn:microsoft.com/office/officeart/2005/8/layout/hierarchy1"/>
    <dgm:cxn modelId="{7B5F7CD6-E5AC-4457-B568-2C6C19071E53}" type="presParOf" srcId="{E853B402-BB0C-48DC-9F83-3F52C8D6D67B}" destId="{25083C98-9E5E-4BA8-9C9E-D601BA44519D}" srcOrd="0" destOrd="0" presId="urn:microsoft.com/office/officeart/2005/8/layout/hierarchy1"/>
    <dgm:cxn modelId="{F8CC1F74-B339-4408-8AEB-B0BBDA5CE604}" type="presParOf" srcId="{E853B402-BB0C-48DC-9F83-3F52C8D6D67B}" destId="{66F79A5A-DF4C-4A37-AA56-67DAE97B70B3}" srcOrd="1" destOrd="0" presId="urn:microsoft.com/office/officeart/2005/8/layout/hierarchy1"/>
    <dgm:cxn modelId="{7DE7DAF8-4E3B-4128-A6FD-9AD420CEE3E7}" type="presParOf" srcId="{19F7B9A2-AE8C-42B4-8B53-E269F1004337}" destId="{F56D0BBA-EB89-4113-B02C-1752466CEE64}" srcOrd="1" destOrd="0" presId="urn:microsoft.com/office/officeart/2005/8/layout/hierarchy1"/>
    <dgm:cxn modelId="{0889EA69-FED6-4532-B3AA-427FFBC52809}" type="presParOf" srcId="{F56D0BBA-EB89-4113-B02C-1752466CEE64}" destId="{AA7FCA4A-B6C2-4C64-BF3E-39095B7D2877}" srcOrd="0" destOrd="0" presId="urn:microsoft.com/office/officeart/2005/8/layout/hierarchy1"/>
    <dgm:cxn modelId="{78C44FEF-7726-4788-A8FD-27B2A2ACB6B7}" type="presParOf" srcId="{F56D0BBA-EB89-4113-B02C-1752466CEE64}" destId="{D57BBA96-B7B8-4EF8-8453-334FF48F6E00}" srcOrd="1" destOrd="0" presId="urn:microsoft.com/office/officeart/2005/8/layout/hierarchy1"/>
    <dgm:cxn modelId="{F55E0B68-2648-41EF-92D0-2832C1FF6441}" type="presParOf" srcId="{D57BBA96-B7B8-4EF8-8453-334FF48F6E00}" destId="{2C9B46BC-641B-412D-BABC-4FCCEF3E3E87}" srcOrd="0" destOrd="0" presId="urn:microsoft.com/office/officeart/2005/8/layout/hierarchy1"/>
    <dgm:cxn modelId="{3011F37C-EC19-4380-AABF-31D36E98C866}" type="presParOf" srcId="{2C9B46BC-641B-412D-BABC-4FCCEF3E3E87}" destId="{930B3388-9AA9-488D-84DC-65359DEA58CF}" srcOrd="0" destOrd="0" presId="urn:microsoft.com/office/officeart/2005/8/layout/hierarchy1"/>
    <dgm:cxn modelId="{5AE47F0D-4E80-4C8F-9E73-36731BD6BB49}" type="presParOf" srcId="{2C9B46BC-641B-412D-BABC-4FCCEF3E3E87}" destId="{245708BE-7F6F-4EBE-8775-850C394DDC8D}" srcOrd="1" destOrd="0" presId="urn:microsoft.com/office/officeart/2005/8/layout/hierarchy1"/>
    <dgm:cxn modelId="{EE51E2F3-2C70-4655-A9CA-0E9397346193}" type="presParOf" srcId="{D57BBA96-B7B8-4EF8-8453-334FF48F6E00}" destId="{D2415279-2822-4377-BDB6-A0C835A63E48}" srcOrd="1" destOrd="0" presId="urn:microsoft.com/office/officeart/2005/8/layout/hierarchy1"/>
    <dgm:cxn modelId="{E2985CCD-C37E-4AEE-9F6A-14C5E3331243}" type="presParOf" srcId="{D2415279-2822-4377-BDB6-A0C835A63E48}" destId="{EF5B24E4-5AF1-4353-B9EF-59B6B7DB429A}" srcOrd="0" destOrd="0" presId="urn:microsoft.com/office/officeart/2005/8/layout/hierarchy1"/>
    <dgm:cxn modelId="{33A35EE7-80B3-4654-925C-307CA90D4D7D}" type="presParOf" srcId="{D2415279-2822-4377-BDB6-A0C835A63E48}" destId="{4B1E1A48-7046-4C1D-8813-A9B7F8B92FC5}" srcOrd="1" destOrd="0" presId="urn:microsoft.com/office/officeart/2005/8/layout/hierarchy1"/>
    <dgm:cxn modelId="{8C7F105A-DC00-4E3F-A828-504D34C40A4C}" type="presParOf" srcId="{4B1E1A48-7046-4C1D-8813-A9B7F8B92FC5}" destId="{0FF2AE73-4026-4B39-94FE-E55C20288EBF}" srcOrd="0" destOrd="0" presId="urn:microsoft.com/office/officeart/2005/8/layout/hierarchy1"/>
    <dgm:cxn modelId="{9F4264EB-C854-442A-9AE2-C242DBEFA350}" type="presParOf" srcId="{0FF2AE73-4026-4B39-94FE-E55C20288EBF}" destId="{603B6766-C7D9-472A-94D3-14E2BFAC38BD}" srcOrd="0" destOrd="0" presId="urn:microsoft.com/office/officeart/2005/8/layout/hierarchy1"/>
    <dgm:cxn modelId="{ECB6CD86-BB47-4CBD-84F9-ABA690A4A0EB}" type="presParOf" srcId="{0FF2AE73-4026-4B39-94FE-E55C20288EBF}" destId="{8B52B159-F818-4D31-A1C5-100634678A61}" srcOrd="1" destOrd="0" presId="urn:microsoft.com/office/officeart/2005/8/layout/hierarchy1"/>
    <dgm:cxn modelId="{CE67C648-3D38-471F-9079-8EEAB8A01275}" type="presParOf" srcId="{4B1E1A48-7046-4C1D-8813-A9B7F8B92FC5}" destId="{D1A34CDF-014B-4401-80E6-975CCC57F58E}" srcOrd="1" destOrd="0" presId="urn:microsoft.com/office/officeart/2005/8/layout/hierarchy1"/>
    <dgm:cxn modelId="{99B15944-D040-4F67-8359-2851A99C2177}" type="presParOf" srcId="{D2415279-2822-4377-BDB6-A0C835A63E48}" destId="{8C79B998-EAE1-44E9-95DE-B7DF1026D927}" srcOrd="2" destOrd="0" presId="urn:microsoft.com/office/officeart/2005/8/layout/hierarchy1"/>
    <dgm:cxn modelId="{72A49F28-89F7-4C56-914F-E7F01DF5F03D}" type="presParOf" srcId="{D2415279-2822-4377-BDB6-A0C835A63E48}" destId="{7D6FD717-26E7-47E7-9B3F-BCA9F067CB98}" srcOrd="3" destOrd="0" presId="urn:microsoft.com/office/officeart/2005/8/layout/hierarchy1"/>
    <dgm:cxn modelId="{0EC14243-5A32-44A4-94B3-DEDA355519EF}" type="presParOf" srcId="{7D6FD717-26E7-47E7-9B3F-BCA9F067CB98}" destId="{0F2A111C-7476-4873-9CFD-87458F38616A}" srcOrd="0" destOrd="0" presId="urn:microsoft.com/office/officeart/2005/8/layout/hierarchy1"/>
    <dgm:cxn modelId="{281FF8DF-1589-44F8-9813-15AF102B3ECA}" type="presParOf" srcId="{0F2A111C-7476-4873-9CFD-87458F38616A}" destId="{E03544E9-FB8C-43EF-9560-C49954B4C96D}" srcOrd="0" destOrd="0" presId="urn:microsoft.com/office/officeart/2005/8/layout/hierarchy1"/>
    <dgm:cxn modelId="{B574B4B9-2D8F-4DB0-9A54-E7350BB5C990}" type="presParOf" srcId="{0F2A111C-7476-4873-9CFD-87458F38616A}" destId="{1053BD53-1E91-4E6D-B34C-2D99808BC380}" srcOrd="1" destOrd="0" presId="urn:microsoft.com/office/officeart/2005/8/layout/hierarchy1"/>
    <dgm:cxn modelId="{29520A9B-F0B1-4C43-AC00-2A7484C6C99A}" type="presParOf" srcId="{7D6FD717-26E7-47E7-9B3F-BCA9F067CB98}" destId="{24910CFA-25A8-4B62-97CF-4EA7735352E4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D486E1-EF1D-41EF-8705-804ECC3E1109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60359F-B3CF-4078-A3AB-9400B56CDCC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Layout" Target="../diagrams/layout1.xml"/><Relationship Id="rId7" Type="http://schemas.openxmlformats.org/officeDocument/2006/relationships/slide" Target="slide8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Organization Hierarchy</a:t>
            </a:r>
            <a:endParaRPr lang="en-US" sz="50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28600" y="1752600"/>
          <a:ext cx="8534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hlinkClick r:id="rId6" action="ppaction://hlinksldjump"/>
          </p:cNvPr>
          <p:cNvSpPr/>
          <p:nvPr/>
        </p:nvSpPr>
        <p:spPr>
          <a:xfrm>
            <a:off x="1219200" y="5410200"/>
            <a:ext cx="533400" cy="304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7" action="ppaction://hlinksldjump"/>
          </p:cNvPr>
          <p:cNvSpPr/>
          <p:nvPr/>
        </p:nvSpPr>
        <p:spPr>
          <a:xfrm>
            <a:off x="4419600" y="5410200"/>
            <a:ext cx="762000" cy="304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8" action="ppaction://hlinksldjump"/>
          </p:cNvPr>
          <p:cNvSpPr/>
          <p:nvPr/>
        </p:nvSpPr>
        <p:spPr>
          <a:xfrm>
            <a:off x="4419600" y="2133600"/>
            <a:ext cx="11430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Overall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8636" b="30909"/>
          <a:stretch>
            <a:fillRect/>
          </a:stretch>
        </p:blipFill>
        <p:spPr bwMode="auto">
          <a:xfrm>
            <a:off x="457200" y="1905000"/>
            <a:ext cx="8229600" cy="4419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Head Office - Dashboard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 t="11294" b="35318"/>
          <a:stretch>
            <a:fillRect/>
          </a:stretch>
        </p:blipFill>
        <p:spPr bwMode="auto">
          <a:xfrm>
            <a:off x="457200" y="1905000"/>
            <a:ext cx="82296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516" b="35837"/>
          <a:stretch>
            <a:fillRect/>
          </a:stretch>
        </p:blipFill>
        <p:spPr bwMode="auto">
          <a:xfrm>
            <a:off x="457200" y="838200"/>
            <a:ext cx="82296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511" b="7705"/>
          <a:stretch>
            <a:fillRect/>
          </a:stretch>
        </p:blipFill>
        <p:spPr bwMode="auto">
          <a:xfrm>
            <a:off x="381000" y="609600"/>
            <a:ext cx="8382000" cy="5867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516" b="35837"/>
          <a:stretch>
            <a:fillRect/>
          </a:stretch>
        </p:blipFill>
        <p:spPr bwMode="auto">
          <a:xfrm>
            <a:off x="457200" y="1066800"/>
            <a:ext cx="8001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6292650"/>
            <a:ext cx="914400" cy="4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Sales Project Hierarchy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763000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 Shortlisting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294" b="35729"/>
          <a:stretch>
            <a:fillRect/>
          </a:stretch>
        </p:blipFill>
        <p:spPr bwMode="auto">
          <a:xfrm>
            <a:off x="457200" y="2057400"/>
            <a:ext cx="83058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6292650"/>
            <a:ext cx="914400" cy="4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 smtClean="0"/>
              <a:t>Network Project Hierarchy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 smtClean="0"/>
              <a:t>BTS Tracker – Chennai Circle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088" b="25462"/>
          <a:stretch>
            <a:fillRect/>
          </a:stretch>
        </p:blipFill>
        <p:spPr bwMode="auto">
          <a:xfrm>
            <a:off x="457200" y="1981200"/>
            <a:ext cx="82296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</TotalTime>
  <Words>95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PMO Head Office - Dashboard</vt:lpstr>
      <vt:lpstr>Slide 3</vt:lpstr>
      <vt:lpstr>Slide 4</vt:lpstr>
      <vt:lpstr>Slide 5</vt:lpstr>
      <vt:lpstr>Sales Project Hierarchy</vt:lpstr>
      <vt:lpstr>Distribution Shortlisting</vt:lpstr>
      <vt:lpstr>Network Project Hierarchy</vt:lpstr>
      <vt:lpstr>BTS Tracker – Chennai Circle</vt:lpstr>
      <vt:lpstr>Overall Dashboard</vt:lpstr>
    </vt:vector>
  </TitlesOfParts>
  <Company>astrowix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astrolab</dc:creator>
  <cp:lastModifiedBy>astrolab</cp:lastModifiedBy>
  <cp:revision>18</cp:revision>
  <dcterms:created xsi:type="dcterms:W3CDTF">2009-10-13T05:01:51Z</dcterms:created>
  <dcterms:modified xsi:type="dcterms:W3CDTF">2009-10-13T07:25:14Z</dcterms:modified>
</cp:coreProperties>
</file>