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354" saveSubsetFonts="1">
  <p:sldMasterIdLst>
    <p:sldMasterId id="2147483648" r:id="rId1"/>
  </p:sldMasterIdLst>
  <p:notesMasterIdLst>
    <p:notesMasterId r:id="rId76"/>
  </p:notesMasterIdLst>
  <p:sldIdLst>
    <p:sldId id="648" r:id="rId2"/>
    <p:sldId id="649" r:id="rId3"/>
    <p:sldId id="650" r:id="rId4"/>
    <p:sldId id="651" r:id="rId5"/>
    <p:sldId id="652" r:id="rId6"/>
    <p:sldId id="653" r:id="rId7"/>
    <p:sldId id="654" r:id="rId8"/>
    <p:sldId id="655" r:id="rId9"/>
    <p:sldId id="656" r:id="rId10"/>
    <p:sldId id="657" r:id="rId11"/>
    <p:sldId id="658" r:id="rId12"/>
    <p:sldId id="659" r:id="rId13"/>
    <p:sldId id="660" r:id="rId14"/>
    <p:sldId id="661" r:id="rId15"/>
    <p:sldId id="662" r:id="rId16"/>
    <p:sldId id="665" r:id="rId17"/>
    <p:sldId id="666" r:id="rId18"/>
    <p:sldId id="667" r:id="rId19"/>
    <p:sldId id="668" r:id="rId20"/>
    <p:sldId id="669" r:id="rId21"/>
    <p:sldId id="670" r:id="rId22"/>
    <p:sldId id="671" r:id="rId23"/>
    <p:sldId id="672" r:id="rId24"/>
    <p:sldId id="673" r:id="rId25"/>
    <p:sldId id="674" r:id="rId26"/>
    <p:sldId id="675" r:id="rId27"/>
    <p:sldId id="676" r:id="rId28"/>
    <p:sldId id="677" r:id="rId29"/>
    <p:sldId id="678" r:id="rId30"/>
    <p:sldId id="679" r:id="rId31"/>
    <p:sldId id="726" r:id="rId32"/>
    <p:sldId id="680" r:id="rId33"/>
    <p:sldId id="681" r:id="rId34"/>
    <p:sldId id="682" r:id="rId35"/>
    <p:sldId id="683" r:id="rId36"/>
    <p:sldId id="684" r:id="rId37"/>
    <p:sldId id="685" r:id="rId38"/>
    <p:sldId id="686" r:id="rId39"/>
    <p:sldId id="687" r:id="rId40"/>
    <p:sldId id="688" r:id="rId41"/>
    <p:sldId id="689" r:id="rId42"/>
    <p:sldId id="690" r:id="rId43"/>
    <p:sldId id="706" r:id="rId44"/>
    <p:sldId id="707" r:id="rId45"/>
    <p:sldId id="708" r:id="rId46"/>
    <p:sldId id="709" r:id="rId47"/>
    <p:sldId id="710" r:id="rId48"/>
    <p:sldId id="711" r:id="rId49"/>
    <p:sldId id="712" r:id="rId50"/>
    <p:sldId id="713" r:id="rId51"/>
    <p:sldId id="714" r:id="rId52"/>
    <p:sldId id="715" r:id="rId53"/>
    <p:sldId id="716" r:id="rId54"/>
    <p:sldId id="717" r:id="rId55"/>
    <p:sldId id="718" r:id="rId56"/>
    <p:sldId id="719" r:id="rId57"/>
    <p:sldId id="720" r:id="rId58"/>
    <p:sldId id="721" r:id="rId59"/>
    <p:sldId id="691" r:id="rId60"/>
    <p:sldId id="725" r:id="rId61"/>
    <p:sldId id="692" r:id="rId62"/>
    <p:sldId id="693" r:id="rId63"/>
    <p:sldId id="694" r:id="rId64"/>
    <p:sldId id="695" r:id="rId65"/>
    <p:sldId id="696" r:id="rId66"/>
    <p:sldId id="697" r:id="rId67"/>
    <p:sldId id="698" r:id="rId68"/>
    <p:sldId id="699" r:id="rId69"/>
    <p:sldId id="700" r:id="rId70"/>
    <p:sldId id="701" r:id="rId71"/>
    <p:sldId id="702" r:id="rId72"/>
    <p:sldId id="703" r:id="rId73"/>
    <p:sldId id="704" r:id="rId74"/>
    <p:sldId id="727" r:id="rId7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658" autoAdjust="0"/>
  </p:normalViewPr>
  <p:slideViewPr>
    <p:cSldViewPr>
      <p:cViewPr varScale="1">
        <p:scale>
          <a:sx n="65" d="100"/>
          <a:sy n="65" d="100"/>
        </p:scale>
        <p:origin x="1356"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100" d="100"/>
        <a:sy n="100" d="100"/>
      </p:scale>
      <p:origin x="0" y="0"/>
    </p:cViewPr>
  </p:notesTextViewPr>
  <p:sorterViewPr>
    <p:cViewPr>
      <p:scale>
        <a:sx n="66" d="100"/>
        <a:sy n="66" d="100"/>
      </p:scale>
      <p:origin x="0" y="-6192"/>
    </p:cViewPr>
  </p:sorterViewPr>
  <p:notesViewPr>
    <p:cSldViewPr>
      <p:cViewPr varScale="1">
        <p:scale>
          <a:sx n="57" d="100"/>
          <a:sy n="57" d="100"/>
        </p:scale>
        <p:origin x="-247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8" Type="http://schemas.openxmlformats.org/officeDocument/2006/relationships/slide" Target="slides/slide25.xml"/><Relationship Id="rId13" Type="http://schemas.openxmlformats.org/officeDocument/2006/relationships/slide" Target="slides/slide37.xml"/><Relationship Id="rId18" Type="http://schemas.openxmlformats.org/officeDocument/2006/relationships/slide" Target="slides/slide71.xml"/><Relationship Id="rId3" Type="http://schemas.openxmlformats.org/officeDocument/2006/relationships/slide" Target="slides/slide5.xml"/><Relationship Id="rId7" Type="http://schemas.openxmlformats.org/officeDocument/2006/relationships/slide" Target="slides/slide24.xml"/><Relationship Id="rId12" Type="http://schemas.openxmlformats.org/officeDocument/2006/relationships/slide" Target="slides/slide36.xml"/><Relationship Id="rId17" Type="http://schemas.openxmlformats.org/officeDocument/2006/relationships/slide" Target="slides/slide70.xml"/><Relationship Id="rId2" Type="http://schemas.openxmlformats.org/officeDocument/2006/relationships/slide" Target="slides/slide4.xml"/><Relationship Id="rId16" Type="http://schemas.openxmlformats.org/officeDocument/2006/relationships/slide" Target="slides/slide68.xml"/><Relationship Id="rId1" Type="http://schemas.openxmlformats.org/officeDocument/2006/relationships/slide" Target="slides/slide2.xml"/><Relationship Id="rId6" Type="http://schemas.openxmlformats.org/officeDocument/2006/relationships/slide" Target="slides/slide21.xml"/><Relationship Id="rId11" Type="http://schemas.openxmlformats.org/officeDocument/2006/relationships/slide" Target="slides/slide34.xml"/><Relationship Id="rId5" Type="http://schemas.openxmlformats.org/officeDocument/2006/relationships/slide" Target="slides/slide20.xml"/><Relationship Id="rId15" Type="http://schemas.openxmlformats.org/officeDocument/2006/relationships/slide" Target="slides/slide44.xml"/><Relationship Id="rId10" Type="http://schemas.openxmlformats.org/officeDocument/2006/relationships/slide" Target="slides/slide33.xml"/><Relationship Id="rId19" Type="http://schemas.openxmlformats.org/officeDocument/2006/relationships/slide" Target="slides/slide72.xml"/><Relationship Id="rId4" Type="http://schemas.openxmlformats.org/officeDocument/2006/relationships/slide" Target="slides/slide6.xml"/><Relationship Id="rId9" Type="http://schemas.openxmlformats.org/officeDocument/2006/relationships/slide" Target="slides/slide29.xml"/><Relationship Id="rId14"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83726BE1-FAB7-4314-B8DA-C22B60F889A1}" type="datetimeFigureOut">
              <a:rPr lang="en-US"/>
              <a:pPr>
                <a:defRPr/>
              </a:pPr>
              <a:t>11-Oct-17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1864C03-2585-451F-BB32-6A74BF0E2B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8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4D61C51-694B-4456-90FA-207C8AB7DE55}" type="slidenum">
              <a:rPr lang="en-US" altLang="en-US" smtClean="0">
                <a:latin typeface="Arial" panose="020B0604020202020204" pitchFamily="34" charset="0"/>
              </a:rPr>
              <a:pPr>
                <a:spcBef>
                  <a:spcPct val="0"/>
                </a:spcBef>
              </a:pPr>
              <a:t>354</a:t>
            </a:fld>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0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03F52D9-0AA4-4E5C-80B2-93D627042167}" type="slidenum">
              <a:rPr lang="en-US" altLang="en-US" smtClean="0">
                <a:latin typeface="Arial" panose="020B0604020202020204" pitchFamily="34" charset="0"/>
              </a:rPr>
              <a:pPr>
                <a:spcBef>
                  <a:spcPct val="0"/>
                </a:spcBef>
              </a:pPr>
              <a:t>363</a:t>
            </a:fld>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0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DF14E3C-D0E9-4855-8A91-4684619CFA69}" type="slidenum">
              <a:rPr lang="en-US" altLang="en-US" smtClean="0">
                <a:latin typeface="Arial" panose="020B0604020202020204" pitchFamily="34" charset="0"/>
              </a:rPr>
              <a:pPr>
                <a:spcBef>
                  <a:spcPct val="0"/>
                </a:spcBef>
              </a:pPr>
              <a:t>364</a:t>
            </a:fld>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852AC9E-41F8-479E-85D8-9C1A867CBE22}" type="slidenum">
              <a:rPr lang="en-US" altLang="en-US" smtClean="0">
                <a:latin typeface="Arial" panose="020B0604020202020204" pitchFamily="34" charset="0"/>
              </a:rPr>
              <a:pPr>
                <a:spcBef>
                  <a:spcPct val="0"/>
                </a:spcBef>
              </a:pPr>
              <a:t>365</a:t>
            </a:fld>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0AA8163-29BE-4756-AE2D-14F4EE0A79DC}" type="slidenum">
              <a:rPr lang="en-US" altLang="en-US" smtClean="0">
                <a:latin typeface="Arial" panose="020B0604020202020204" pitchFamily="34" charset="0"/>
              </a:rPr>
              <a:pPr>
                <a:spcBef>
                  <a:spcPct val="0"/>
                </a:spcBef>
              </a:pPr>
              <a:t>366</a:t>
            </a:fld>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29280A1-C042-4568-B7A3-4D3053BC8CC7}" type="slidenum">
              <a:rPr lang="en-US" altLang="en-US" smtClean="0">
                <a:latin typeface="Arial" panose="020B0604020202020204" pitchFamily="34" charset="0"/>
              </a:rPr>
              <a:pPr>
                <a:spcBef>
                  <a:spcPct val="0"/>
                </a:spcBef>
              </a:pPr>
              <a:t>367</a:t>
            </a:fld>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C9DD1C3-0031-4BAA-A19D-10F515C85E4F}" type="slidenum">
              <a:rPr lang="en-US" altLang="en-US" smtClean="0">
                <a:latin typeface="Arial" panose="020B0604020202020204" pitchFamily="34" charset="0"/>
              </a:rPr>
              <a:pPr>
                <a:spcBef>
                  <a:spcPct val="0"/>
                </a:spcBef>
              </a:pPr>
              <a:t>368</a:t>
            </a:fld>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75FEED4-7188-4451-914E-AD8ED5350D64}" type="slidenum">
              <a:rPr lang="en-US" altLang="en-US" smtClean="0">
                <a:latin typeface="Arial" panose="020B0604020202020204" pitchFamily="34" charset="0"/>
              </a:rPr>
              <a:pPr>
                <a:spcBef>
                  <a:spcPct val="0"/>
                </a:spcBef>
              </a:pPr>
              <a:t>369</a:t>
            </a:fld>
            <a:endParaRPr lang="en-US" altLang="en-US">
              <a:latin typeface="Arial" panose="020B0604020202020204" pitchFamily="34" charset="0"/>
            </a:endParaRPr>
          </a:p>
        </p:txBody>
      </p:sp>
      <p:sp>
        <p:nvSpPr>
          <p:cNvPr id="723971"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397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eaLnBrk="1" hangingPunct="1"/>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3F25614-0D78-43EF-9C88-0151264548F5}" type="slidenum">
              <a:rPr lang="en-US" altLang="en-US" smtClean="0">
                <a:latin typeface="Arial" panose="020B0604020202020204" pitchFamily="34" charset="0"/>
              </a:rPr>
              <a:pPr>
                <a:spcBef>
                  <a:spcPct val="0"/>
                </a:spcBef>
              </a:pPr>
              <a:t>370</a:t>
            </a:fld>
            <a:endParaRPr lang="en-US" altLang="en-US">
              <a:latin typeface="Arial" panose="020B0604020202020204" pitchFamily="34" charset="0"/>
            </a:endParaRPr>
          </a:p>
        </p:txBody>
      </p:sp>
      <p:sp>
        <p:nvSpPr>
          <p:cNvPr id="726019"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6020"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eaLnBrk="1" hangingPunct="1"/>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2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B1C9661-5AFC-4D1C-8E8E-5A9AD436BB6B}" type="slidenum">
              <a:rPr lang="en-US" altLang="en-US" smtClean="0">
                <a:latin typeface="Arial" panose="020B0604020202020204" pitchFamily="34" charset="0"/>
              </a:rPr>
              <a:pPr>
                <a:spcBef>
                  <a:spcPct val="0"/>
                </a:spcBef>
              </a:pPr>
              <a:t>371</a:t>
            </a:fld>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3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0672FEC-40A0-4544-93F3-A7692B3AC072}" type="slidenum">
              <a:rPr lang="en-US" altLang="en-US" smtClean="0">
                <a:latin typeface="Arial" panose="020B0604020202020204" pitchFamily="34" charset="0"/>
              </a:rPr>
              <a:pPr>
                <a:spcBef>
                  <a:spcPct val="0"/>
                </a:spcBef>
              </a:pPr>
              <a:t>372</a:t>
            </a:fld>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9D67538-7A15-459D-8E7C-C38D80249DE1}" type="slidenum">
              <a:rPr lang="en-US" altLang="en-US" smtClean="0">
                <a:latin typeface="Arial" panose="020B0604020202020204" pitchFamily="34" charset="0"/>
              </a:rPr>
              <a:pPr>
                <a:spcBef>
                  <a:spcPct val="0"/>
                </a:spcBef>
              </a:pPr>
              <a:t>355</a:t>
            </a:fld>
            <a:endParaRPr lang="en-US" altLang="en-US">
              <a:latin typeface="Arial" panose="020B0604020202020204" pitchFamily="34" charset="0"/>
            </a:endParaRPr>
          </a:p>
        </p:txBody>
      </p:sp>
      <p:sp>
        <p:nvSpPr>
          <p:cNvPr id="69120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120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00B46CA-E73B-4018-A5A6-680B1189359D}" type="slidenum">
              <a:rPr lang="en-US" altLang="en-US" smtClean="0">
                <a:latin typeface="Arial" panose="020B0604020202020204" pitchFamily="34" charset="0"/>
              </a:rPr>
              <a:pPr>
                <a:spcBef>
                  <a:spcPct val="0"/>
                </a:spcBef>
              </a:pPr>
              <a:t>373</a:t>
            </a:fld>
            <a:endParaRPr lang="en-US" altLang="en-US">
              <a:latin typeface="Arial" panose="020B0604020202020204" pitchFamily="34" charset="0"/>
            </a:endParaRPr>
          </a:p>
        </p:txBody>
      </p:sp>
      <p:sp>
        <p:nvSpPr>
          <p:cNvPr id="73216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216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eaLnBrk="1" hangingPunct="1">
              <a:lnSpc>
                <a:spcPct val="80000"/>
              </a:lnSpc>
            </a:pPr>
            <a:endParaRPr lang="en-US" altLang="en-US" sz="100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8B15727-4C93-4D92-B640-3A72426AAB3D}" type="slidenum">
              <a:rPr lang="en-US" altLang="en-US" smtClean="0">
                <a:latin typeface="Arial" panose="020B0604020202020204" pitchFamily="34" charset="0"/>
              </a:rPr>
              <a:pPr>
                <a:spcBef>
                  <a:spcPct val="0"/>
                </a:spcBef>
              </a:pPr>
              <a:t>374</a:t>
            </a:fld>
            <a:endParaRPr lang="en-US" altLang="en-US">
              <a:latin typeface="Arial" panose="020B0604020202020204" pitchFamily="34" charset="0"/>
            </a:endParaRPr>
          </a:p>
        </p:txBody>
      </p:sp>
      <p:sp>
        <p:nvSpPr>
          <p:cNvPr id="73421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421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eaLnBrk="1" hangingPunct="1">
              <a:lnSpc>
                <a:spcPct val="80000"/>
              </a:lnSpc>
            </a:pPr>
            <a:endParaRPr lang="en-US" altLang="en-US" sz="100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3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AE219B4-8235-4165-B6E0-3333F04E9301}" type="slidenum">
              <a:rPr lang="en-US" altLang="en-US" smtClean="0">
                <a:latin typeface="Arial" panose="020B0604020202020204" pitchFamily="34" charset="0"/>
              </a:rPr>
              <a:pPr>
                <a:spcBef>
                  <a:spcPct val="0"/>
                </a:spcBef>
              </a:pPr>
              <a:t>375</a:t>
            </a:fld>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3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E9F2D7A-BC89-4AE1-87A3-98327947E58B}" type="slidenum">
              <a:rPr lang="en-US" altLang="en-US" smtClean="0">
                <a:latin typeface="Arial" panose="020B0604020202020204" pitchFamily="34" charset="0"/>
              </a:rPr>
              <a:pPr>
                <a:spcBef>
                  <a:spcPct val="0"/>
                </a:spcBef>
              </a:pPr>
              <a:t>376</a:t>
            </a:fld>
            <a:endParaRPr lang="en-US"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BE85A0B-AF9C-4F52-8CEE-ACF2BE9F09CF}" type="slidenum">
              <a:rPr lang="en-US" altLang="en-US" smtClean="0">
                <a:latin typeface="Arial" panose="020B0604020202020204" pitchFamily="34" charset="0"/>
              </a:rPr>
              <a:pPr>
                <a:spcBef>
                  <a:spcPct val="0"/>
                </a:spcBef>
              </a:pPr>
              <a:t>377</a:t>
            </a:fld>
            <a:endParaRPr lang="en-US" altLang="en-US">
              <a:latin typeface="Arial" panose="020B0604020202020204" pitchFamily="34" charset="0"/>
            </a:endParaRPr>
          </a:p>
        </p:txBody>
      </p:sp>
      <p:sp>
        <p:nvSpPr>
          <p:cNvPr id="740355"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0356"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6BF616-42F4-4285-8CCF-5DF72231AA3D}" type="slidenum">
              <a:rPr lang="en-US" altLang="en-US" smtClean="0">
                <a:latin typeface="Arial" panose="020B0604020202020204" pitchFamily="34" charset="0"/>
              </a:rPr>
              <a:pPr>
                <a:spcBef>
                  <a:spcPct val="0"/>
                </a:spcBef>
              </a:pPr>
              <a:t>378</a:t>
            </a:fld>
            <a:endParaRPr lang="en-US" altLang="en-US">
              <a:latin typeface="Arial" panose="020B0604020202020204" pitchFamily="34" charset="0"/>
            </a:endParaRPr>
          </a:p>
        </p:txBody>
      </p:sp>
      <p:sp>
        <p:nvSpPr>
          <p:cNvPr id="74240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240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44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D63FF55-45E0-431F-8048-B42370A8CCE2}" type="slidenum">
              <a:rPr lang="en-US" altLang="en-US" smtClean="0">
                <a:latin typeface="Arial" panose="020B0604020202020204" pitchFamily="34" charset="0"/>
              </a:rPr>
              <a:pPr>
                <a:spcBef>
                  <a:spcPct val="0"/>
                </a:spcBef>
              </a:pPr>
              <a:t>379</a:t>
            </a:fld>
            <a:endParaRPr lang="en-US"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4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83088BE-A158-4A25-8ACA-FAA7A2A8117E}" type="slidenum">
              <a:rPr lang="en-US" altLang="en-US" smtClean="0">
                <a:latin typeface="Arial" panose="020B0604020202020204" pitchFamily="34" charset="0"/>
              </a:rPr>
              <a:pPr>
                <a:spcBef>
                  <a:spcPct val="0"/>
                </a:spcBef>
              </a:pPr>
              <a:t>380</a:t>
            </a:fld>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48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93C8C4C-5A18-4A63-A699-A1A03E0C9E48}" type="slidenum">
              <a:rPr lang="en-US" altLang="en-US" smtClean="0">
                <a:latin typeface="Arial" panose="020B0604020202020204" pitchFamily="34" charset="0"/>
              </a:rPr>
              <a:pPr>
                <a:spcBef>
                  <a:spcPct val="0"/>
                </a:spcBef>
              </a:pPr>
              <a:t>381</a:t>
            </a:fld>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AE100C8-BF4D-4E50-BAF5-17E74E2C0BA1}" type="slidenum">
              <a:rPr lang="en-US" altLang="en-US" smtClean="0">
                <a:latin typeface="Arial" panose="020B0604020202020204" pitchFamily="34" charset="0"/>
              </a:rPr>
              <a:pPr>
                <a:spcBef>
                  <a:spcPct val="0"/>
                </a:spcBef>
              </a:pPr>
              <a:t>382</a:t>
            </a:fld>
            <a:endParaRPr lang="en-US" altLang="en-US">
              <a:latin typeface="Arial" panose="020B0604020202020204" pitchFamily="34" charset="0"/>
            </a:endParaRPr>
          </a:p>
        </p:txBody>
      </p:sp>
      <p:sp>
        <p:nvSpPr>
          <p:cNvPr id="750595"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0596"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9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53A458F-8FBD-4739-958C-2DC3A796BEC2}" type="slidenum">
              <a:rPr lang="en-US" altLang="en-US" smtClean="0">
                <a:latin typeface="Arial" panose="020B0604020202020204" pitchFamily="34" charset="0"/>
              </a:rPr>
              <a:pPr>
                <a:spcBef>
                  <a:spcPct val="0"/>
                </a:spcBef>
              </a:pPr>
              <a:t>356</a:t>
            </a:fld>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526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C215036-5947-4ABD-A77B-DD6DA8973C65}" type="slidenum">
              <a:rPr lang="en-US" altLang="en-US" smtClean="0">
                <a:latin typeface="Arial" panose="020B0604020202020204" pitchFamily="34" charset="0"/>
              </a:rPr>
              <a:pPr>
                <a:spcBef>
                  <a:spcPct val="0"/>
                </a:spcBef>
              </a:pPr>
              <a:t>383</a:t>
            </a:fld>
            <a:endParaRPr lang="en-US"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546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DEF32F7-07A9-4D26-894D-F78261EEB82A}" type="slidenum">
              <a:rPr lang="en-US" altLang="en-US" smtClean="0">
                <a:latin typeface="Arial" panose="020B0604020202020204" pitchFamily="34" charset="0"/>
              </a:rPr>
              <a:pPr>
                <a:spcBef>
                  <a:spcPct val="0"/>
                </a:spcBef>
              </a:pPr>
              <a:t>385</a:t>
            </a:fld>
            <a:endParaRPr lang="en-US"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F39F61A-0E04-47AE-B776-3A804E5D2C0B}" type="slidenum">
              <a:rPr lang="en-US" altLang="en-US" smtClean="0">
                <a:latin typeface="Arial" panose="020B0604020202020204" pitchFamily="34" charset="0"/>
              </a:rPr>
              <a:pPr>
                <a:spcBef>
                  <a:spcPct val="0"/>
                </a:spcBef>
              </a:pPr>
              <a:t>386</a:t>
            </a:fld>
            <a:endParaRPr lang="en-US" altLang="en-US">
              <a:latin typeface="Arial" panose="020B0604020202020204" pitchFamily="34" charset="0"/>
            </a:endParaRPr>
          </a:p>
        </p:txBody>
      </p:sp>
      <p:sp>
        <p:nvSpPr>
          <p:cNvPr id="75673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674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7C41478-0F7F-44A3-ABDF-3CD63669E73A}" type="slidenum">
              <a:rPr lang="en-US" altLang="en-US" smtClean="0">
                <a:latin typeface="Arial" panose="020B0604020202020204" pitchFamily="34" charset="0"/>
              </a:rPr>
              <a:pPr>
                <a:spcBef>
                  <a:spcPct val="0"/>
                </a:spcBef>
              </a:pPr>
              <a:t>387</a:t>
            </a:fld>
            <a:endParaRPr lang="en-US" altLang="en-US">
              <a:latin typeface="Arial" panose="020B0604020202020204" pitchFamily="34" charset="0"/>
            </a:endParaRPr>
          </a:p>
        </p:txBody>
      </p:sp>
      <p:sp>
        <p:nvSpPr>
          <p:cNvPr id="75878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878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6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28E4053-3449-472E-A17B-90D71CB3A98B}" type="slidenum">
              <a:rPr lang="en-US" altLang="en-US" smtClean="0">
                <a:latin typeface="Arial" panose="020B0604020202020204" pitchFamily="34" charset="0"/>
              </a:rPr>
              <a:pPr>
                <a:spcBef>
                  <a:spcPct val="0"/>
                </a:spcBef>
              </a:pPr>
              <a:t>388</a:t>
            </a:fld>
            <a:endParaRPr lang="en-US"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A51D157-45CF-4E45-B4ED-796E65931B96}" type="slidenum">
              <a:rPr lang="en-US" altLang="en-US" smtClean="0">
                <a:latin typeface="Arial" panose="020B0604020202020204" pitchFamily="34" charset="0"/>
              </a:rPr>
              <a:pPr>
                <a:spcBef>
                  <a:spcPct val="0"/>
                </a:spcBef>
              </a:pPr>
              <a:t>389</a:t>
            </a:fld>
            <a:endParaRPr lang="en-US" altLang="en-US">
              <a:latin typeface="Arial" panose="020B0604020202020204" pitchFamily="34" charset="0"/>
            </a:endParaRPr>
          </a:p>
        </p:txBody>
      </p:sp>
      <p:sp>
        <p:nvSpPr>
          <p:cNvPr id="76288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288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CE56B9-FC44-4A77-975D-1921A6E87352}" type="slidenum">
              <a:rPr lang="en-US" altLang="en-US" smtClean="0">
                <a:latin typeface="Arial" panose="020B0604020202020204" pitchFamily="34" charset="0"/>
              </a:rPr>
              <a:pPr>
                <a:spcBef>
                  <a:spcPct val="0"/>
                </a:spcBef>
              </a:pPr>
              <a:t>390</a:t>
            </a:fld>
            <a:endParaRPr lang="en-US" altLang="en-US">
              <a:latin typeface="Arial" panose="020B0604020202020204" pitchFamily="34" charset="0"/>
            </a:endParaRPr>
          </a:p>
        </p:txBody>
      </p:sp>
      <p:sp>
        <p:nvSpPr>
          <p:cNvPr id="7649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49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A4FCE39-33DE-4F08-9984-D4D1AE9C28EB}" type="slidenum">
              <a:rPr lang="en-US" altLang="en-US" smtClean="0">
                <a:latin typeface="Arial" panose="020B0604020202020204" pitchFamily="34" charset="0"/>
              </a:rPr>
              <a:pPr>
                <a:spcBef>
                  <a:spcPct val="0"/>
                </a:spcBef>
              </a:pPr>
              <a:t>391</a:t>
            </a:fld>
            <a:endParaRPr lang="en-US" altLang="en-US">
              <a:latin typeface="Arial" panose="020B0604020202020204" pitchFamily="34" charset="0"/>
            </a:endParaRPr>
          </a:p>
        </p:txBody>
      </p:sp>
      <p:sp>
        <p:nvSpPr>
          <p:cNvPr id="7669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69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6AD5039-A644-4156-BB01-0BA888C2DC66}" type="slidenum">
              <a:rPr lang="en-US" altLang="en-US" smtClean="0">
                <a:latin typeface="Arial" panose="020B0604020202020204" pitchFamily="34" charset="0"/>
              </a:rPr>
              <a:pPr>
                <a:spcBef>
                  <a:spcPct val="0"/>
                </a:spcBef>
              </a:pPr>
              <a:t>392</a:t>
            </a:fld>
            <a:endParaRPr lang="en-US" altLang="en-US">
              <a:latin typeface="Arial" panose="020B0604020202020204" pitchFamily="34" charset="0"/>
            </a:endParaRPr>
          </a:p>
        </p:txBody>
      </p:sp>
      <p:sp>
        <p:nvSpPr>
          <p:cNvPr id="769027"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9028"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eaLnBrk="1" hangingPunct="1"/>
            <a:endParaRPr lang="en-US"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47FAF4E-662F-47E1-8FF9-6A8A8FEBD3BD}" type="slidenum">
              <a:rPr lang="en-US" altLang="en-US" smtClean="0">
                <a:latin typeface="Arial" panose="020B0604020202020204" pitchFamily="34" charset="0"/>
              </a:rPr>
              <a:pPr>
                <a:spcBef>
                  <a:spcPct val="0"/>
                </a:spcBef>
              </a:pPr>
              <a:t>393</a:t>
            </a:fld>
            <a:endParaRPr lang="en-US" altLang="en-US">
              <a:latin typeface="Arial" panose="020B0604020202020204" pitchFamily="34" charset="0"/>
            </a:endParaRPr>
          </a:p>
        </p:txBody>
      </p:sp>
      <p:sp>
        <p:nvSpPr>
          <p:cNvPr id="771075"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107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2BBCADE-E01F-43E5-BF30-B469032DB0B1}" type="slidenum">
              <a:rPr lang="en-US" altLang="en-US" smtClean="0">
                <a:latin typeface="Arial" panose="020B0604020202020204" pitchFamily="34" charset="0"/>
              </a:rPr>
              <a:pPr>
                <a:spcBef>
                  <a:spcPct val="0"/>
                </a:spcBef>
              </a:pPr>
              <a:t>357</a:t>
            </a:fld>
            <a:endParaRPr lang="en-US" altLang="en-US">
              <a:latin typeface="Arial" panose="020B0604020202020204" pitchFamily="34" charset="0"/>
            </a:endParaRPr>
          </a:p>
        </p:txBody>
      </p:sp>
      <p:sp>
        <p:nvSpPr>
          <p:cNvPr id="69529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530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73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D86BD9A-B673-4B44-8A47-2D0306BB70F5}" type="slidenum">
              <a:rPr lang="en-US" altLang="en-US" smtClean="0">
                <a:latin typeface="Arial" panose="020B0604020202020204" pitchFamily="34" charset="0"/>
              </a:rPr>
              <a:pPr>
                <a:spcBef>
                  <a:spcPct val="0"/>
                </a:spcBef>
              </a:pPr>
              <a:t>394</a:t>
            </a:fld>
            <a:endParaRPr lang="en-US"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7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44B0496-6F13-42B4-80DA-5A39B5933450}" type="slidenum">
              <a:rPr lang="en-US" altLang="en-US" smtClean="0">
                <a:latin typeface="Arial" panose="020B0604020202020204" pitchFamily="34" charset="0"/>
              </a:rPr>
              <a:pPr>
                <a:spcBef>
                  <a:spcPct val="0"/>
                </a:spcBef>
              </a:pPr>
              <a:t>395</a:t>
            </a:fld>
            <a:endParaRPr lang="en-US"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7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77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9065B98-3BC2-4B24-A87B-9200CF013918}" type="slidenum">
              <a:rPr lang="en-US" altLang="en-US" smtClean="0">
                <a:latin typeface="Arial" panose="020B0604020202020204" pitchFamily="34" charset="0"/>
              </a:rPr>
              <a:pPr>
                <a:spcBef>
                  <a:spcPct val="0"/>
                </a:spcBef>
              </a:pPr>
              <a:t>396</a:t>
            </a:fld>
            <a:endParaRPr lang="en-US"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FA57376-7F00-479B-9352-4B74F418175F}" type="slidenum">
              <a:rPr lang="en-US" altLang="en-US" smtClean="0">
                <a:latin typeface="Arial" panose="020B0604020202020204" pitchFamily="34" charset="0"/>
              </a:rPr>
              <a:pPr>
                <a:spcBef>
                  <a:spcPct val="0"/>
                </a:spcBef>
              </a:pPr>
              <a:t>397</a:t>
            </a:fld>
            <a:endParaRPr lang="en-US" altLang="en-US">
              <a:latin typeface="Arial" panose="020B0604020202020204" pitchFamily="34" charset="0"/>
            </a:endParaRPr>
          </a:p>
        </p:txBody>
      </p:sp>
      <p:sp>
        <p:nvSpPr>
          <p:cNvPr id="77926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926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81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594A01F-54AF-40D5-8BFE-535C17FB49D0}" type="slidenum">
              <a:rPr lang="en-US" altLang="en-US" smtClean="0">
                <a:latin typeface="Arial" panose="020B0604020202020204" pitchFamily="34" charset="0"/>
              </a:rPr>
              <a:pPr>
                <a:spcBef>
                  <a:spcPct val="0"/>
                </a:spcBef>
              </a:pPr>
              <a:t>398</a:t>
            </a:fld>
            <a:endParaRPr lang="en-US"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83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BC66B58-7130-4ABF-830D-99D0923F9181}" type="slidenum">
              <a:rPr lang="en-US" altLang="en-US" smtClean="0">
                <a:latin typeface="Arial" panose="020B0604020202020204" pitchFamily="34" charset="0"/>
              </a:rPr>
              <a:pPr>
                <a:spcBef>
                  <a:spcPct val="0"/>
                </a:spcBef>
              </a:pPr>
              <a:t>399</a:t>
            </a:fld>
            <a:endParaRPr lang="en-US" altLang="en-US">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85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2F6ACB4-5E1B-4B44-8D0A-A6DD46AD0084}" type="slidenum">
              <a:rPr lang="en-US" altLang="en-US" smtClean="0">
                <a:latin typeface="Arial" panose="020B0604020202020204" pitchFamily="34" charset="0"/>
              </a:rPr>
              <a:pPr>
                <a:spcBef>
                  <a:spcPct val="0"/>
                </a:spcBef>
              </a:pPr>
              <a:t>400</a:t>
            </a:fld>
            <a:endParaRPr lang="en-US" altLang="en-US">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8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CF8BF75-F5AB-44AF-B106-1BB99A491F63}" type="slidenum">
              <a:rPr lang="en-US" altLang="en-US" smtClean="0">
                <a:latin typeface="Arial" panose="020B0604020202020204" pitchFamily="34" charset="0"/>
              </a:rPr>
              <a:pPr>
                <a:spcBef>
                  <a:spcPct val="0"/>
                </a:spcBef>
              </a:pPr>
              <a:t>401</a:t>
            </a:fld>
            <a:endParaRPr lang="en-US" altLang="en-US">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89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C933008-A7B8-4E22-98E9-19C86B5550C7}" type="slidenum">
              <a:rPr lang="en-US" altLang="en-US" smtClean="0">
                <a:latin typeface="Arial" panose="020B0604020202020204" pitchFamily="34" charset="0"/>
              </a:rPr>
              <a:pPr>
                <a:spcBef>
                  <a:spcPct val="0"/>
                </a:spcBef>
              </a:pPr>
              <a:t>402</a:t>
            </a:fld>
            <a:endParaRPr lang="en-US" altLang="en-US">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1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91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788AFD0-7207-4FA5-BA82-BD87AC17ED4F}" type="slidenum">
              <a:rPr lang="en-US" altLang="en-US" smtClean="0">
                <a:latin typeface="Arial" panose="020B0604020202020204" pitchFamily="34" charset="0"/>
              </a:rPr>
              <a:pPr>
                <a:spcBef>
                  <a:spcPct val="0"/>
                </a:spcBef>
              </a:pPr>
              <a:t>403</a:t>
            </a:fld>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588DB47-5A27-4648-9CD7-C58D34575E54}" type="slidenum">
              <a:rPr lang="en-US" altLang="en-US" smtClean="0">
                <a:latin typeface="Arial" panose="020B0604020202020204" pitchFamily="34" charset="0"/>
              </a:rPr>
              <a:pPr>
                <a:spcBef>
                  <a:spcPct val="0"/>
                </a:spcBef>
              </a:pPr>
              <a:t>358</a:t>
            </a:fld>
            <a:endParaRPr lang="en-US" altLang="en-US">
              <a:latin typeface="Arial" panose="020B0604020202020204" pitchFamily="34" charset="0"/>
            </a:endParaRPr>
          </a:p>
        </p:txBody>
      </p:sp>
      <p:sp>
        <p:nvSpPr>
          <p:cNvPr id="69734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734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93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7646909-459F-45DB-85E0-C8A24B08EADA}" type="slidenum">
              <a:rPr lang="en-US" altLang="en-US" smtClean="0">
                <a:latin typeface="Arial" panose="020B0604020202020204" pitchFamily="34" charset="0"/>
              </a:rPr>
              <a:pPr>
                <a:spcBef>
                  <a:spcPct val="0"/>
                </a:spcBef>
              </a:pPr>
              <a:t>404</a:t>
            </a:fld>
            <a:endParaRPr lang="en-US" altLang="en-US">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95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8C9E2C8-DA08-48D3-827D-4F2D4AEBCBA3}" type="slidenum">
              <a:rPr lang="en-US" altLang="en-US" smtClean="0">
                <a:latin typeface="Arial" panose="020B0604020202020204" pitchFamily="34" charset="0"/>
              </a:rPr>
              <a:pPr>
                <a:spcBef>
                  <a:spcPct val="0"/>
                </a:spcBef>
              </a:pPr>
              <a:t>405</a:t>
            </a:fld>
            <a:endParaRPr lang="en-US" altLang="en-US">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97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EF54D8E-DD27-4B1F-A5DE-6743B7A15CB2}" type="slidenum">
              <a:rPr lang="en-US" altLang="en-US" smtClean="0">
                <a:latin typeface="Arial" panose="020B0604020202020204" pitchFamily="34" charset="0"/>
              </a:rPr>
              <a:pPr>
                <a:spcBef>
                  <a:spcPct val="0"/>
                </a:spcBef>
              </a:pPr>
              <a:t>406</a:t>
            </a:fld>
            <a:endParaRPr lang="en-US" altLang="en-US">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99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1852001-4015-4D44-9105-066524999718}" type="slidenum">
              <a:rPr lang="en-US" altLang="en-US" smtClean="0">
                <a:latin typeface="Arial" panose="020B0604020202020204" pitchFamily="34" charset="0"/>
              </a:rPr>
              <a:pPr>
                <a:spcBef>
                  <a:spcPct val="0"/>
                </a:spcBef>
              </a:pPr>
              <a:t>407</a:t>
            </a:fld>
            <a:endParaRPr lang="en-US" altLang="en-US">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1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01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3E2E59E-D459-488B-9F88-8D58519155EB}" type="slidenum">
              <a:rPr lang="en-US" altLang="en-US" smtClean="0">
                <a:latin typeface="Arial" panose="020B0604020202020204" pitchFamily="34" charset="0"/>
              </a:rPr>
              <a:pPr>
                <a:spcBef>
                  <a:spcPct val="0"/>
                </a:spcBef>
              </a:pPr>
              <a:t>408</a:t>
            </a:fld>
            <a:endParaRPr lang="en-US" altLang="en-US">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3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03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AF337D1-4B22-42F6-BD26-AF2086E43E47}" type="slidenum">
              <a:rPr lang="en-US" altLang="en-US" smtClean="0">
                <a:latin typeface="Arial" panose="020B0604020202020204" pitchFamily="34" charset="0"/>
              </a:rPr>
              <a:pPr>
                <a:spcBef>
                  <a:spcPct val="0"/>
                </a:spcBef>
              </a:pPr>
              <a:t>409</a:t>
            </a:fld>
            <a:endParaRPr lang="en-US" altLang="en-US">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5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05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008B87E-6B8D-459D-B2E2-7FBDD56937B4}" type="slidenum">
              <a:rPr lang="en-US" altLang="en-US" smtClean="0">
                <a:latin typeface="Arial" panose="020B0604020202020204" pitchFamily="34" charset="0"/>
              </a:rPr>
              <a:pPr>
                <a:spcBef>
                  <a:spcPct val="0"/>
                </a:spcBef>
              </a:pPr>
              <a:t>410</a:t>
            </a:fld>
            <a:endParaRPr lang="en-US" altLang="en-US">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6D8581B-5F64-42DC-918C-31C38BC8CB53}" type="slidenum">
              <a:rPr lang="en-US" altLang="en-US" smtClean="0">
                <a:latin typeface="Arial" panose="020B0604020202020204" pitchFamily="34" charset="0"/>
              </a:rPr>
              <a:pPr>
                <a:spcBef>
                  <a:spcPct val="0"/>
                </a:spcBef>
              </a:pPr>
              <a:t>411</a:t>
            </a:fld>
            <a:endParaRPr lang="en-US" altLang="en-US">
              <a:latin typeface="Arial" panose="020B0604020202020204" pitchFamily="34" charset="0"/>
            </a:endParaRPr>
          </a:p>
        </p:txBody>
      </p:sp>
      <p:sp>
        <p:nvSpPr>
          <p:cNvPr id="807939"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7940"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eaLnBrk="1" hangingPunct="1"/>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9986"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PMP Preparation  Processes</a:t>
            </a:r>
          </a:p>
        </p:txBody>
      </p:sp>
      <p:sp>
        <p:nvSpPr>
          <p:cNvPr id="809987"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www.Compulinkgroup.com</a:t>
            </a:r>
          </a:p>
        </p:txBody>
      </p:sp>
      <p:sp>
        <p:nvSpPr>
          <p:cNvPr id="80998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9DE3AFF-C8E2-4043-8858-9A21D49A67F7}" type="slidenum">
              <a:rPr lang="en-US" altLang="en-US" smtClean="0">
                <a:latin typeface="Arial" panose="020B0604020202020204" pitchFamily="34" charset="0"/>
              </a:rPr>
              <a:pPr>
                <a:spcBef>
                  <a:spcPct val="0"/>
                </a:spcBef>
              </a:pPr>
              <a:t>412</a:t>
            </a:fld>
            <a:endParaRPr lang="en-US" altLang="en-US">
              <a:latin typeface="Arial" panose="020B0604020202020204" pitchFamily="34" charset="0"/>
            </a:endParaRPr>
          </a:p>
        </p:txBody>
      </p:sp>
      <p:sp>
        <p:nvSpPr>
          <p:cNvPr id="809989" name="Rectangle 1"/>
          <p:cNvSpPr>
            <a:spLocks noGrp="1" noRot="1" noChangeAspect="1"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809990" name="Rectangle 2"/>
          <p:cNvSpPr>
            <a:spLocks noGrp="1" noChangeArrowheads="1"/>
          </p:cNvSpPr>
          <p:nvPr>
            <p:ph type="body" idx="1"/>
          </p:nvPr>
        </p:nvSpPr>
        <p:spPr bwMode="auto">
          <a:xfrm>
            <a:off x="914400" y="4344988"/>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ts val="438"/>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pPr>
            <a:endParaRPr lang="en-US" altLang="en-US">
              <a:latin typeface="Arial" panose="020B0604020202020204" pitchFamily="34" charset="0"/>
              <a:cs typeface="WenQuanYi Micro Hei" charset="0"/>
            </a:endParaRPr>
          </a:p>
        </p:txBody>
      </p:sp>
      <p:sp>
        <p:nvSpPr>
          <p:cNvPr id="809991" name="Text Box 3"/>
          <p:cNvSpPr txBox="1">
            <a:spLocks noChangeArrowheads="1"/>
          </p:cNvSpPr>
          <p:nvPr/>
        </p:nvSpPr>
        <p:spPr bwMode="auto">
          <a:xfrm>
            <a:off x="0" y="0"/>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lstStyle>
            <a:lvl1pPr>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1pPr>
            <a:lvl2pPr marL="742950" indent="-28575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2pPr>
            <a:lvl3pPr marL="11430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3pPr>
            <a:lvl4pPr marL="16002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4pPr>
            <a:lvl5pPr marL="20574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9pPr>
          </a:lstStyle>
          <a:p>
            <a:pPr eaLnBrk="1" hangingPunct="1">
              <a:spcBef>
                <a:spcPct val="0"/>
              </a:spcBef>
            </a:pPr>
            <a:r>
              <a:rPr lang="en-US" altLang="en-US">
                <a:solidFill>
                  <a:srgbClr val="000000"/>
                </a:solidFill>
                <a:latin typeface="Arial" panose="020B0604020202020204" pitchFamily="34" charset="0"/>
              </a:rPr>
              <a:t>PMP Preparation  Processes</a:t>
            </a:r>
          </a:p>
        </p:txBody>
      </p:sp>
      <p:sp>
        <p:nvSpPr>
          <p:cNvPr id="809992" name="Text Box 4"/>
          <p:cNvSpPr txBox="1">
            <a:spLocks noChangeArrowheads="1"/>
          </p:cNvSpPr>
          <p:nvPr/>
        </p:nvSpPr>
        <p:spPr bwMode="auto">
          <a:xfrm>
            <a:off x="0" y="8688388"/>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1pPr>
            <a:lvl2pPr marL="742950" indent="-28575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2pPr>
            <a:lvl3pPr marL="11430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3pPr>
            <a:lvl4pPr marL="16002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4pPr>
            <a:lvl5pPr marL="20574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9pPr>
          </a:lstStyle>
          <a:p>
            <a:pPr eaLnBrk="1" hangingPunct="1">
              <a:spcBef>
                <a:spcPct val="0"/>
              </a:spcBef>
            </a:pPr>
            <a:r>
              <a:rPr lang="en-US" altLang="en-US">
                <a:solidFill>
                  <a:srgbClr val="000000"/>
                </a:solidFill>
                <a:latin typeface="Arial" panose="020B0604020202020204" pitchFamily="34" charset="0"/>
              </a:rPr>
              <a:t>www.Compulinkgroup.com</a:t>
            </a:r>
          </a:p>
        </p:txBody>
      </p:sp>
      <p:sp>
        <p:nvSpPr>
          <p:cNvPr id="809993" name="Text Box 5"/>
          <p:cNvSpPr txBox="1">
            <a:spLocks noChangeArrowheads="1"/>
          </p:cNvSpPr>
          <p:nvPr/>
        </p:nvSpPr>
        <p:spPr bwMode="auto">
          <a:xfrm>
            <a:off x="3886200" y="8688388"/>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1pPr>
            <a:lvl2pPr marL="742950" indent="-28575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2pPr>
            <a:lvl3pPr marL="11430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3pPr>
            <a:lvl4pPr marL="16002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4pPr>
            <a:lvl5pPr marL="20574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9pPr>
          </a:lstStyle>
          <a:p>
            <a:pPr algn="r" eaLnBrk="1" hangingPunct="1">
              <a:spcBef>
                <a:spcPct val="0"/>
              </a:spcBef>
            </a:pPr>
            <a:fld id="{EF33F30C-2CFF-40BC-8A99-A072627088D8}" type="slidenum">
              <a:rPr lang="en-US" altLang="en-US">
                <a:solidFill>
                  <a:srgbClr val="000000"/>
                </a:solidFill>
                <a:latin typeface="Arial" panose="020B0604020202020204" pitchFamily="34" charset="0"/>
              </a:rPr>
              <a:pPr algn="r" eaLnBrk="1" hangingPunct="1">
                <a:spcBef>
                  <a:spcPct val="0"/>
                </a:spcBef>
              </a:pPr>
              <a:t>412</a:t>
            </a:fld>
            <a:endParaRPr lang="en-US" altLang="en-US">
              <a:solidFill>
                <a:srgbClr val="000000"/>
              </a:solidFill>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2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12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73006A7-CAB7-4A99-B884-08FEF9E3BF18}" type="slidenum">
              <a:rPr lang="en-US" altLang="en-US" smtClean="0">
                <a:latin typeface="Arial" panose="020B0604020202020204" pitchFamily="34" charset="0"/>
              </a:rPr>
              <a:pPr>
                <a:spcBef>
                  <a:spcPct val="0"/>
                </a:spcBef>
              </a:pPr>
              <a:t>414</a:t>
            </a:fld>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27F922E-7225-4DFC-ABD9-BC17BC1A2CBA}" type="slidenum">
              <a:rPr lang="en-US" altLang="en-US" smtClean="0">
                <a:latin typeface="Arial" panose="020B0604020202020204" pitchFamily="34" charset="0"/>
              </a:rPr>
              <a:pPr>
                <a:spcBef>
                  <a:spcPct val="0"/>
                </a:spcBef>
              </a:pPr>
              <a:t>359</a:t>
            </a:fld>
            <a:endParaRPr lang="en-US" altLang="en-US">
              <a:latin typeface="Arial" panose="020B0604020202020204" pitchFamily="34" charset="0"/>
            </a:endParaRPr>
          </a:p>
        </p:txBody>
      </p:sp>
      <p:sp>
        <p:nvSpPr>
          <p:cNvPr id="699395"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9396"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eaLnBrk="1" hangingPunct="1"/>
            <a:endParaRPr lang="en-US" altLang="en-US">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4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14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BCB3B0B-092C-453E-9E73-3B60346CAD48}" type="slidenum">
              <a:rPr lang="en-US" altLang="en-US" smtClean="0">
                <a:latin typeface="Arial" panose="020B0604020202020204" pitchFamily="34" charset="0"/>
              </a:rPr>
              <a:pPr>
                <a:spcBef>
                  <a:spcPct val="0"/>
                </a:spcBef>
              </a:pPr>
              <a:t>415</a:t>
            </a:fld>
            <a:endParaRPr lang="en-US" altLang="en-US">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6130"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PMP Preparation  Processes</a:t>
            </a:r>
          </a:p>
        </p:txBody>
      </p:sp>
      <p:sp>
        <p:nvSpPr>
          <p:cNvPr id="816131"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www.Compulinkgroup.com</a:t>
            </a:r>
          </a:p>
        </p:txBody>
      </p:sp>
      <p:sp>
        <p:nvSpPr>
          <p:cNvPr id="81613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7F0547F-CAAC-463A-9BD1-0EDC7F663CDC}" type="slidenum">
              <a:rPr lang="en-US" altLang="en-US" smtClean="0">
                <a:latin typeface="Arial" panose="020B0604020202020204" pitchFamily="34" charset="0"/>
              </a:rPr>
              <a:pPr>
                <a:spcBef>
                  <a:spcPct val="0"/>
                </a:spcBef>
              </a:pPr>
              <a:t>416</a:t>
            </a:fld>
            <a:endParaRPr lang="en-US" altLang="en-US">
              <a:latin typeface="Arial" panose="020B0604020202020204" pitchFamily="34" charset="0"/>
            </a:endParaRPr>
          </a:p>
        </p:txBody>
      </p:sp>
      <p:sp>
        <p:nvSpPr>
          <p:cNvPr id="816133" name="Rectangle 1"/>
          <p:cNvSpPr>
            <a:spLocks noGrp="1" noRot="1" noChangeAspect="1"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816134" name="Rectangle 2"/>
          <p:cNvSpPr>
            <a:spLocks noGrp="1" noChangeArrowheads="1"/>
          </p:cNvSpPr>
          <p:nvPr>
            <p:ph type="body" idx="1"/>
          </p:nvPr>
        </p:nvSpPr>
        <p:spPr bwMode="auto">
          <a:xfrm>
            <a:off x="914400" y="4344988"/>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8178"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PMP Preparation  Processes</a:t>
            </a:r>
          </a:p>
        </p:txBody>
      </p:sp>
      <p:sp>
        <p:nvSpPr>
          <p:cNvPr id="818179"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www.Compulinkgroup.com</a:t>
            </a:r>
          </a:p>
        </p:txBody>
      </p:sp>
      <p:sp>
        <p:nvSpPr>
          <p:cNvPr id="81818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A86C1F4-F8EE-468A-9491-1CAE51844168}" type="slidenum">
              <a:rPr lang="en-US" altLang="en-US" smtClean="0">
                <a:latin typeface="Arial" panose="020B0604020202020204" pitchFamily="34" charset="0"/>
              </a:rPr>
              <a:pPr>
                <a:spcBef>
                  <a:spcPct val="0"/>
                </a:spcBef>
              </a:pPr>
              <a:t>417</a:t>
            </a:fld>
            <a:endParaRPr lang="en-US" altLang="en-US">
              <a:latin typeface="Arial" panose="020B0604020202020204" pitchFamily="34" charset="0"/>
            </a:endParaRPr>
          </a:p>
        </p:txBody>
      </p:sp>
      <p:sp>
        <p:nvSpPr>
          <p:cNvPr id="818181" name="Text Box 1"/>
          <p:cNvSpPr txBox="1">
            <a:spLocks noChangeArrowheads="1"/>
          </p:cNvSpPr>
          <p:nvPr/>
        </p:nvSpPr>
        <p:spPr bwMode="auto">
          <a:xfrm>
            <a:off x="0" y="0"/>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lstStyle>
            <a:lvl1pPr>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1pPr>
            <a:lvl2pPr marL="742950" indent="-28575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2pPr>
            <a:lvl3pPr marL="11430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3pPr>
            <a:lvl4pPr marL="16002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4pPr>
            <a:lvl5pPr marL="20574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9pPr>
          </a:lstStyle>
          <a:p>
            <a:pPr eaLnBrk="1" hangingPunct="1">
              <a:spcBef>
                <a:spcPct val="0"/>
              </a:spcBef>
            </a:pPr>
            <a:r>
              <a:rPr lang="en-US" altLang="en-US">
                <a:solidFill>
                  <a:srgbClr val="000000"/>
                </a:solidFill>
                <a:latin typeface="Arial" panose="020B0604020202020204" pitchFamily="34" charset="0"/>
              </a:rPr>
              <a:t>PMP Preparation  Processes</a:t>
            </a:r>
          </a:p>
        </p:txBody>
      </p:sp>
      <p:sp>
        <p:nvSpPr>
          <p:cNvPr id="818182" name="Text Box 2"/>
          <p:cNvSpPr txBox="1">
            <a:spLocks noChangeArrowheads="1"/>
          </p:cNvSpPr>
          <p:nvPr/>
        </p:nvSpPr>
        <p:spPr bwMode="auto">
          <a:xfrm>
            <a:off x="0" y="8688388"/>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1pPr>
            <a:lvl2pPr marL="742950" indent="-28575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2pPr>
            <a:lvl3pPr marL="11430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3pPr>
            <a:lvl4pPr marL="16002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4pPr>
            <a:lvl5pPr marL="20574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9pPr>
          </a:lstStyle>
          <a:p>
            <a:pPr eaLnBrk="1" hangingPunct="1">
              <a:spcBef>
                <a:spcPct val="0"/>
              </a:spcBef>
            </a:pPr>
            <a:r>
              <a:rPr lang="en-US" altLang="en-US">
                <a:solidFill>
                  <a:srgbClr val="000000"/>
                </a:solidFill>
                <a:latin typeface="Arial" panose="020B0604020202020204" pitchFamily="34" charset="0"/>
              </a:rPr>
              <a:t>www.Compulinkgroup.com</a:t>
            </a:r>
          </a:p>
        </p:txBody>
      </p:sp>
      <p:sp>
        <p:nvSpPr>
          <p:cNvPr id="818183" name="Text Box 3"/>
          <p:cNvSpPr txBox="1">
            <a:spLocks noChangeArrowheads="1"/>
          </p:cNvSpPr>
          <p:nvPr/>
        </p:nvSpPr>
        <p:spPr bwMode="auto">
          <a:xfrm>
            <a:off x="3886200" y="8688388"/>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1pPr>
            <a:lvl2pPr marL="742950" indent="-28575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2pPr>
            <a:lvl3pPr marL="11430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3pPr>
            <a:lvl4pPr marL="16002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4pPr>
            <a:lvl5pPr marL="20574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9pPr>
          </a:lstStyle>
          <a:p>
            <a:pPr algn="r" eaLnBrk="1" hangingPunct="1">
              <a:spcBef>
                <a:spcPct val="0"/>
              </a:spcBef>
            </a:pPr>
            <a:fld id="{6D6F4307-747E-44C2-A751-FF3A5AD1F4D3}" type="slidenum">
              <a:rPr lang="en-US" altLang="en-US">
                <a:solidFill>
                  <a:srgbClr val="000000"/>
                </a:solidFill>
                <a:latin typeface="Arial" panose="020B0604020202020204" pitchFamily="34" charset="0"/>
              </a:rPr>
              <a:pPr algn="r" eaLnBrk="1" hangingPunct="1">
                <a:spcBef>
                  <a:spcPct val="0"/>
                </a:spcBef>
              </a:pPr>
              <a:t>417</a:t>
            </a:fld>
            <a:endParaRPr lang="en-US" altLang="en-US">
              <a:solidFill>
                <a:srgbClr val="000000"/>
              </a:solidFill>
              <a:latin typeface="Arial" panose="020B0604020202020204" pitchFamily="34" charset="0"/>
            </a:endParaRPr>
          </a:p>
        </p:txBody>
      </p:sp>
      <p:sp>
        <p:nvSpPr>
          <p:cNvPr id="818184" name="Rectangle 4"/>
          <p:cNvSpPr>
            <a:spLocks noGrp="1" noRot="1" noChangeAspect="1"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818185" name="Rectangle 5"/>
          <p:cNvSpPr>
            <a:spLocks noGrp="1" noChangeArrowheads="1"/>
          </p:cNvSpPr>
          <p:nvPr>
            <p:ph type="body" idx="1"/>
          </p:nvPr>
        </p:nvSpPr>
        <p:spPr bwMode="auto">
          <a:xfrm>
            <a:off x="914400" y="4344988"/>
            <a:ext cx="5030788" cy="4114800"/>
          </a:xfrm>
          <a:solidFill>
            <a:srgbClr val="FFFFFF"/>
          </a:solidFill>
          <a:ln w="9360">
            <a:solidFill>
              <a:srgbClr val="000000"/>
            </a:solidFill>
            <a:miter lim="800000"/>
            <a:headEnd/>
            <a:tailEnd/>
          </a:ln>
        </p:spPr>
        <p:txBody>
          <a:bodyPr wrap="none" numCol="1" anchor="ctr" anchorCtr="0" compatLnSpc="1">
            <a:prstTxWarp prst="textNoShape">
              <a:avLst/>
            </a:prstTxWarp>
          </a:bodyPr>
          <a:lstStyle/>
          <a:p>
            <a:pPr eaLnBrk="1" hangingPunct="1">
              <a:spcBef>
                <a:spcPts val="438"/>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pPr>
            <a:endParaRPr lang="en-US" altLang="en-US">
              <a:latin typeface="Arial" panose="020B0604020202020204" pitchFamily="34" charset="0"/>
              <a:cs typeface="WenQuanYi Micro Hei"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0226"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PMP Preparation  Processes</a:t>
            </a:r>
          </a:p>
        </p:txBody>
      </p:sp>
      <p:sp>
        <p:nvSpPr>
          <p:cNvPr id="820227"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www.Compulinkgroup.com</a:t>
            </a:r>
          </a:p>
        </p:txBody>
      </p:sp>
      <p:sp>
        <p:nvSpPr>
          <p:cNvPr id="82022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6D20C9D-BC28-4570-8077-140E6AFB1E56}" type="slidenum">
              <a:rPr lang="en-US" altLang="en-US" smtClean="0">
                <a:latin typeface="Arial" panose="020B0604020202020204" pitchFamily="34" charset="0"/>
              </a:rPr>
              <a:pPr>
                <a:spcBef>
                  <a:spcPct val="0"/>
                </a:spcBef>
              </a:pPr>
              <a:t>418</a:t>
            </a:fld>
            <a:endParaRPr lang="en-US" altLang="en-US">
              <a:latin typeface="Arial" panose="020B0604020202020204" pitchFamily="34" charset="0"/>
            </a:endParaRPr>
          </a:p>
        </p:txBody>
      </p:sp>
      <p:sp>
        <p:nvSpPr>
          <p:cNvPr id="820229" name="Rectangle 1"/>
          <p:cNvSpPr>
            <a:spLocks noGrp="1" noRot="1" noChangeAspect="1"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820230" name="Rectangle 2"/>
          <p:cNvSpPr>
            <a:spLocks noGrp="1" noChangeArrowheads="1"/>
          </p:cNvSpPr>
          <p:nvPr>
            <p:ph type="body" idx="1"/>
          </p:nvPr>
        </p:nvSpPr>
        <p:spPr bwMode="auto">
          <a:xfrm>
            <a:off x="914400" y="4344988"/>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2274"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PMP Preparation  Processes</a:t>
            </a:r>
          </a:p>
        </p:txBody>
      </p:sp>
      <p:sp>
        <p:nvSpPr>
          <p:cNvPr id="822275"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www.Compulinkgroup.com</a:t>
            </a:r>
          </a:p>
        </p:txBody>
      </p:sp>
      <p:sp>
        <p:nvSpPr>
          <p:cNvPr id="82227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84FAA73-FC5C-426A-BAAE-4604B977D930}" type="slidenum">
              <a:rPr lang="en-US" altLang="en-US" smtClean="0">
                <a:latin typeface="Arial" panose="020B0604020202020204" pitchFamily="34" charset="0"/>
              </a:rPr>
              <a:pPr>
                <a:spcBef>
                  <a:spcPct val="0"/>
                </a:spcBef>
              </a:pPr>
              <a:t>419</a:t>
            </a:fld>
            <a:endParaRPr lang="en-US" altLang="en-US">
              <a:latin typeface="Arial" panose="020B0604020202020204" pitchFamily="34" charset="0"/>
            </a:endParaRPr>
          </a:p>
        </p:txBody>
      </p:sp>
      <p:sp>
        <p:nvSpPr>
          <p:cNvPr id="822277" name="Rectangle 1"/>
          <p:cNvSpPr>
            <a:spLocks noGrp="1" noRot="1" noChangeAspect="1"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822278" name="Rectangle 2"/>
          <p:cNvSpPr>
            <a:spLocks noGrp="1" noChangeArrowheads="1"/>
          </p:cNvSpPr>
          <p:nvPr>
            <p:ph type="body" idx="1"/>
          </p:nvPr>
        </p:nvSpPr>
        <p:spPr bwMode="auto">
          <a:xfrm>
            <a:off x="914400" y="4344988"/>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4322"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PMP Preparation  Processes</a:t>
            </a:r>
          </a:p>
        </p:txBody>
      </p:sp>
      <p:sp>
        <p:nvSpPr>
          <p:cNvPr id="824323"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www.Compulinkgroup.com</a:t>
            </a:r>
          </a:p>
        </p:txBody>
      </p:sp>
      <p:sp>
        <p:nvSpPr>
          <p:cNvPr id="82432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F5CCBB5-109E-4145-A9FC-DE0296E461B4}" type="slidenum">
              <a:rPr lang="en-US" altLang="en-US" smtClean="0">
                <a:latin typeface="Arial" panose="020B0604020202020204" pitchFamily="34" charset="0"/>
              </a:rPr>
              <a:pPr>
                <a:spcBef>
                  <a:spcPct val="0"/>
                </a:spcBef>
              </a:pPr>
              <a:t>420</a:t>
            </a:fld>
            <a:endParaRPr lang="en-US" altLang="en-US">
              <a:latin typeface="Arial" panose="020B0604020202020204" pitchFamily="34" charset="0"/>
            </a:endParaRPr>
          </a:p>
        </p:txBody>
      </p:sp>
      <p:sp>
        <p:nvSpPr>
          <p:cNvPr id="824325" name="Rectangle 1"/>
          <p:cNvSpPr>
            <a:spLocks noGrp="1" noRot="1" noChangeAspect="1"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824326" name="Rectangle 2"/>
          <p:cNvSpPr>
            <a:spLocks noGrp="1" noChangeArrowheads="1"/>
          </p:cNvSpPr>
          <p:nvPr>
            <p:ph type="body" idx="1"/>
          </p:nvPr>
        </p:nvSpPr>
        <p:spPr bwMode="auto">
          <a:xfrm>
            <a:off x="914400" y="4344988"/>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D4A83CC-0ADC-4EEA-83D2-A0C773002862}" type="slidenum">
              <a:rPr lang="en-US" altLang="en-US" smtClean="0">
                <a:latin typeface="Arial" panose="020B0604020202020204" pitchFamily="34" charset="0"/>
              </a:rPr>
              <a:pPr>
                <a:spcBef>
                  <a:spcPct val="0"/>
                </a:spcBef>
              </a:pPr>
              <a:t>421</a:t>
            </a:fld>
            <a:endParaRPr lang="en-US" altLang="en-US">
              <a:latin typeface="Arial" panose="020B0604020202020204" pitchFamily="34" charset="0"/>
            </a:endParaRPr>
          </a:p>
        </p:txBody>
      </p:sp>
      <p:sp>
        <p:nvSpPr>
          <p:cNvPr id="8263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63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What are some examples of projects?</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8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28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99517E4-C86A-4469-92C4-C06F566A41D1}" type="slidenum">
              <a:rPr lang="en-US" altLang="en-US" smtClean="0">
                <a:latin typeface="Arial" panose="020B0604020202020204" pitchFamily="34" charset="0"/>
              </a:rPr>
              <a:pPr>
                <a:spcBef>
                  <a:spcPct val="0"/>
                </a:spcBef>
              </a:pPr>
              <a:t>422</a:t>
            </a:fld>
            <a:endParaRPr lang="en-US" altLang="en-US">
              <a:latin typeface="Arial" panose="020B060402020202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C5E6DB5-E86B-4335-9AA5-9A732CF3910F}" type="slidenum">
              <a:rPr lang="en-US" altLang="en-US" smtClean="0">
                <a:latin typeface="Arial" panose="020B0604020202020204" pitchFamily="34" charset="0"/>
              </a:rPr>
              <a:pPr>
                <a:spcBef>
                  <a:spcPct val="0"/>
                </a:spcBef>
              </a:pPr>
              <a:t>423</a:t>
            </a:fld>
            <a:endParaRPr lang="en-US" altLang="en-US">
              <a:latin typeface="Arial" panose="020B0604020202020204" pitchFamily="34" charset="0"/>
            </a:endParaRPr>
          </a:p>
        </p:txBody>
      </p:sp>
      <p:sp>
        <p:nvSpPr>
          <p:cNvPr id="8304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0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What are some examples of projects?</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0BB8352-0E5E-485C-9B91-8ED56BC4D121}" type="slidenum">
              <a:rPr lang="en-US" altLang="en-US" smtClean="0">
                <a:latin typeface="Arial" panose="020B0604020202020204" pitchFamily="34" charset="0"/>
              </a:rPr>
              <a:pPr>
                <a:spcBef>
                  <a:spcPct val="0"/>
                </a:spcBef>
              </a:pPr>
              <a:t>424</a:t>
            </a:fld>
            <a:endParaRPr lang="en-US" altLang="en-US">
              <a:latin typeface="Arial" panose="020B0604020202020204" pitchFamily="34" charset="0"/>
            </a:endParaRPr>
          </a:p>
        </p:txBody>
      </p:sp>
      <p:sp>
        <p:nvSpPr>
          <p:cNvPr id="8325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2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What are some examples of projects?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0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B69CE98-11B1-4E46-B3A7-9D1C32B0D9B8}" type="slidenum">
              <a:rPr lang="en-US" altLang="en-US" smtClean="0">
                <a:latin typeface="Arial" panose="020B0604020202020204" pitchFamily="34" charset="0"/>
              </a:rPr>
              <a:pPr>
                <a:spcBef>
                  <a:spcPct val="0"/>
                </a:spcBef>
              </a:pPr>
              <a:t>360</a:t>
            </a:fld>
            <a:endParaRPr lang="en-US" altLang="en-US">
              <a:latin typeface="Arial" panose="020B060402020202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F18EF1C-C8E5-43A4-A5C6-037A094E8866}" type="slidenum">
              <a:rPr lang="en-US" altLang="en-US" smtClean="0">
                <a:latin typeface="Arial" panose="020B0604020202020204" pitchFamily="34" charset="0"/>
              </a:rPr>
              <a:pPr>
                <a:spcBef>
                  <a:spcPct val="0"/>
                </a:spcBef>
              </a:pPr>
              <a:t>425</a:t>
            </a:fld>
            <a:endParaRPr lang="en-US" altLang="en-US">
              <a:latin typeface="Arial" panose="020B0604020202020204" pitchFamily="34" charset="0"/>
            </a:endParaRPr>
          </a:p>
        </p:txBody>
      </p:sp>
      <p:sp>
        <p:nvSpPr>
          <p:cNvPr id="8345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4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What are some examples of projects?</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6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36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8D5E6AB-36CB-4F83-A6BB-D1E28F3F6025}" type="slidenum">
              <a:rPr lang="en-US" altLang="en-US" smtClean="0">
                <a:latin typeface="Arial" panose="020B0604020202020204" pitchFamily="34" charset="0"/>
              </a:rPr>
              <a:pPr>
                <a:spcBef>
                  <a:spcPct val="0"/>
                </a:spcBef>
              </a:pPr>
              <a:t>426</a:t>
            </a:fld>
            <a:endParaRPr lang="en-US" altLang="en-US">
              <a:latin typeface="Arial" panose="020B060402020202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8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anose="02020603050405020304" pitchFamily="18" charset="0"/>
            </a:endParaRPr>
          </a:p>
        </p:txBody>
      </p:sp>
      <p:sp>
        <p:nvSpPr>
          <p:cNvPr id="838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1pPr>
            <a:lvl2pPr marL="742950" indent="-28575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2pPr>
            <a:lvl3pPr marL="11430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3pPr>
            <a:lvl4pPr marL="16002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4pPr>
            <a:lvl5pPr marL="20574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9pPr>
          </a:lstStyle>
          <a:p>
            <a:pPr>
              <a:spcBef>
                <a:spcPct val="0"/>
              </a:spcBef>
            </a:pPr>
            <a:fld id="{C3B72E93-42CE-49FA-B864-B23292B12AE5}" type="slidenum">
              <a:rPr lang="en-US" altLang="en-US" sz="1300" smtClean="0">
                <a:solidFill>
                  <a:srgbClr val="000000"/>
                </a:solidFill>
                <a:latin typeface="Arial" panose="020B0604020202020204" pitchFamily="34" charset="0"/>
              </a:rPr>
              <a:pPr>
                <a:spcBef>
                  <a:spcPct val="0"/>
                </a:spcBef>
              </a:pPr>
              <a:t>427</a:t>
            </a:fld>
            <a:endParaRPr lang="en-US" altLang="en-US" sz="1300">
              <a:solidFill>
                <a:srgbClr val="000000"/>
              </a:solidFill>
              <a:latin typeface="Arial" panose="020B0604020202020204" pitchFamily="34" charset="0"/>
            </a:endParaRPr>
          </a:p>
        </p:txBody>
      </p:sp>
    </p:spTree>
    <p:extLst>
      <p:ext uri="{BB962C8B-B14F-4D97-AF65-F5344CB8AC3E}">
        <p14:creationId xmlns:p14="http://schemas.microsoft.com/office/powerpoint/2010/main" val="696019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0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6FA95FC-6708-4C17-A772-1796F2997968}" type="slidenum">
              <a:rPr lang="en-US" altLang="en-US" smtClean="0">
                <a:latin typeface="Arial" panose="020B0604020202020204" pitchFamily="34" charset="0"/>
              </a:rPr>
              <a:pPr>
                <a:spcBef>
                  <a:spcPct val="0"/>
                </a:spcBef>
              </a:pPr>
              <a:t>361</a:t>
            </a:fld>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0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D423C66-8079-49AD-9A6F-42D7CCED3CE2}" type="slidenum">
              <a:rPr lang="en-US" altLang="en-US" smtClean="0">
                <a:latin typeface="Arial" panose="020B0604020202020204" pitchFamily="34" charset="0"/>
              </a:rPr>
              <a:pPr>
                <a:spcBef>
                  <a:spcPct val="0"/>
                </a:spcBef>
              </a:pPr>
              <a:t>362</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Titl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solidFill>
            <a:srgbClr val="FFC000"/>
          </a:solidFill>
        </p:spPr>
        <p:txBody>
          <a:bodyPr/>
          <a:lstStyle>
            <a:lvl1pPr>
              <a:defRPr sz="4500">
                <a:solidFill>
                  <a:schemeClr val="tx1"/>
                </a:solidFill>
                <a:latin typeface="Kabel Bk BT"/>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D24E4ED-4B96-4CAF-A4AE-CC7961A20C7D}" type="datetime1">
              <a:rPr lang="en-US" smtClean="0"/>
              <a:t>11-Oct-17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2BB0E1B-A34C-45FA-92AE-2EF867FD5B16}" type="slidenum">
              <a:rPr lang="en-US" altLang="en-US"/>
              <a:pPr>
                <a:defRPr/>
              </a:pPr>
              <a:t>‹#›</a:t>
            </a:fld>
            <a:endParaRPr lang="en-US" altLang="en-US"/>
          </a:p>
        </p:txBody>
      </p:sp>
    </p:spTree>
    <p:extLst>
      <p:ext uri="{BB962C8B-B14F-4D97-AF65-F5344CB8AC3E}">
        <p14:creationId xmlns:p14="http://schemas.microsoft.com/office/powerpoint/2010/main" val="2182791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wo-Header">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EB67780-823C-4912-98D3-567F77D6B7D0}" type="datetime1">
              <a:rPr lang="en-US" smtClean="0"/>
              <a:t>11-Oct-17</a:t>
            </a:fld>
            <a:endParaRPr lang="en-US"/>
          </a:p>
        </p:txBody>
      </p:sp>
      <p:sp>
        <p:nvSpPr>
          <p:cNvPr id="3"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A1B324BE-006E-4E71-BF89-B8742289532B}" type="slidenum">
              <a:rPr lang="en-US" altLang="en-US"/>
              <a:pPr>
                <a:defRPr/>
              </a:pPr>
              <a:t>‹#›</a:t>
            </a:fld>
            <a:endParaRPr lang="en-US" altLang="en-US"/>
          </a:p>
        </p:txBody>
      </p:sp>
    </p:spTree>
    <p:extLst>
      <p:ext uri="{BB962C8B-B14F-4D97-AF65-F5344CB8AC3E}">
        <p14:creationId xmlns:p14="http://schemas.microsoft.com/office/powerpoint/2010/main" val="3564004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2" name="Text Box 3"/>
          <p:cNvSpPr txBox="1">
            <a:spLocks noChangeArrowheads="1"/>
          </p:cNvSpPr>
          <p:nvPr userDrawn="1"/>
        </p:nvSpPr>
        <p:spPr bwMode="auto">
          <a:xfrm>
            <a:off x="76200" y="2949575"/>
            <a:ext cx="8931275" cy="784225"/>
          </a:xfrm>
          <a:prstGeom prst="rect">
            <a:avLst/>
          </a:prstGeom>
          <a:noFill/>
          <a:ln w="19050">
            <a:noFill/>
            <a:miter lim="800000"/>
            <a:headEnd/>
            <a:tailEnd/>
          </a:ln>
        </p:spPr>
        <p:txBody>
          <a:bodyPr>
            <a:spAutoFit/>
          </a:bodyPr>
          <a:lstStyle/>
          <a:p>
            <a:pPr algn="ctr" fontAlgn="auto">
              <a:spcBef>
                <a:spcPts val="0"/>
              </a:spcBef>
              <a:spcAft>
                <a:spcPts val="0"/>
              </a:spcAft>
              <a:defRPr/>
            </a:pPr>
            <a:r>
              <a:rPr lang="en-US" sz="4500" b="1" dirty="0">
                <a:effectLst>
                  <a:outerShdw blurRad="38100" dist="38100" dir="2700000" algn="tl">
                    <a:srgbClr val="000000">
                      <a:alpha val="43137"/>
                    </a:srgbClr>
                  </a:outerShdw>
                </a:effectLst>
                <a:latin typeface="Kabel Bk BT" pitchFamily="34" charset="0"/>
              </a:rPr>
              <a:t>Discussions !</a:t>
            </a:r>
          </a:p>
        </p:txBody>
      </p:sp>
      <p:sp>
        <p:nvSpPr>
          <p:cNvPr id="3" name="Date Placeholder 2"/>
          <p:cNvSpPr>
            <a:spLocks noGrp="1"/>
          </p:cNvSpPr>
          <p:nvPr>
            <p:ph type="dt" sz="half" idx="10"/>
          </p:nvPr>
        </p:nvSpPr>
        <p:spPr/>
        <p:txBody>
          <a:bodyPr/>
          <a:lstStyle>
            <a:lvl1pPr>
              <a:defRPr/>
            </a:lvl1pPr>
          </a:lstStyle>
          <a:p>
            <a:pPr>
              <a:defRPr/>
            </a:pPr>
            <a:fld id="{07637381-48E4-48DA-AA74-7ED2414CE760}" type="datetime1">
              <a:rPr lang="en-US" smtClean="0"/>
              <a:t>11-Oct-17</a:t>
            </a:fld>
            <a:endParaRPr lang="en-US"/>
          </a:p>
        </p:txBody>
      </p:sp>
      <p:sp>
        <p:nvSpPr>
          <p:cNvPr id="4"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94ECED2F-20DA-4A2C-9246-CE4506E0DAC8}" type="slidenum">
              <a:rPr lang="en-US" altLang="en-US"/>
              <a:pPr>
                <a:defRPr/>
              </a:pPr>
              <a:t>‹#›</a:t>
            </a:fld>
            <a:endParaRPr lang="en-US" altLang="en-US"/>
          </a:p>
        </p:txBody>
      </p:sp>
    </p:spTree>
    <p:extLst>
      <p:ext uri="{BB962C8B-B14F-4D97-AF65-F5344CB8AC3E}">
        <p14:creationId xmlns:p14="http://schemas.microsoft.com/office/powerpoint/2010/main" val="280377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Just-Image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a:bodyPr>
          <a:lstStyle/>
          <a:p>
            <a:r>
              <a:rPr lang="en-US" dirty="0"/>
              <a:t>Click to edit Master title style</a:t>
            </a:r>
          </a:p>
        </p:txBody>
      </p:sp>
      <p:sp>
        <p:nvSpPr>
          <p:cNvPr id="6" name="Content Placeholder 8"/>
          <p:cNvSpPr>
            <a:spLocks noGrp="1"/>
          </p:cNvSpPr>
          <p:nvPr>
            <p:ph sz="quarter" idx="13"/>
          </p:nvPr>
        </p:nvSpPr>
        <p:spPr>
          <a:xfrm>
            <a:off x="0" y="609600"/>
            <a:ext cx="9144000" cy="228600"/>
          </a:xfrm>
          <a:solidFill>
            <a:srgbClr val="FFFF00"/>
          </a:solidFill>
        </p:spPr>
        <p:txBody>
          <a:bodyPr/>
          <a:lstStyle>
            <a:lvl1pPr>
              <a:buNone/>
              <a:defRPr sz="800" b="1">
                <a:solidFill>
                  <a:schemeClr val="tx1"/>
                </a:solidFill>
              </a:defRPr>
            </a:lvl1pPr>
            <a:lvl2pPr>
              <a:buNone/>
              <a:defRPr sz="800"/>
            </a:lvl2pPr>
            <a:lvl3pPr>
              <a:buNone/>
              <a:defRPr sz="800"/>
            </a:lvl3pPr>
            <a:lvl4pPr>
              <a:buNone/>
              <a:defRPr sz="800"/>
            </a:lvl4pPr>
            <a:lvl5pPr>
              <a:buNone/>
              <a:defRPr sz="800"/>
            </a:lvl5pPr>
          </a:lstStyle>
          <a:p>
            <a:pPr lvl="0"/>
            <a:r>
              <a:rPr lang="en-US" dirty="0"/>
              <a:t>Click to edit Master text styles</a:t>
            </a:r>
          </a:p>
        </p:txBody>
      </p:sp>
      <p:sp>
        <p:nvSpPr>
          <p:cNvPr id="4" name="Slide Number Placeholder 5"/>
          <p:cNvSpPr>
            <a:spLocks noGrp="1"/>
          </p:cNvSpPr>
          <p:nvPr>
            <p:ph type="sldNum" sz="quarter" idx="14"/>
          </p:nvPr>
        </p:nvSpPr>
        <p:spPr/>
        <p:txBody>
          <a:bodyPr/>
          <a:lstStyle>
            <a:lvl1pPr>
              <a:defRPr/>
            </a:lvl1pPr>
          </a:lstStyle>
          <a:p>
            <a:pPr>
              <a:defRPr/>
            </a:pPr>
            <a:fld id="{0D957DFD-5779-4AE5-BA39-D9FFB03213F9}" type="slidenum">
              <a:rPr lang="en-US"/>
              <a:pPr>
                <a:defRPr/>
              </a:pPr>
              <a:t>‹#›</a:t>
            </a:fld>
            <a:endParaRPr lang="en-US"/>
          </a:p>
        </p:txBody>
      </p:sp>
    </p:spTree>
    <p:extLst>
      <p:ext uri="{BB962C8B-B14F-4D97-AF65-F5344CB8AC3E}">
        <p14:creationId xmlns:p14="http://schemas.microsoft.com/office/powerpoint/2010/main" val="426289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ub-Titl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33400"/>
            <a:ext cx="7772400" cy="1470025"/>
          </a:xfrm>
          <a:solidFill>
            <a:srgbClr val="FFC000"/>
          </a:solidFill>
        </p:spPr>
        <p:txBody>
          <a:bodyPr/>
          <a:lstStyle>
            <a:lvl1pPr>
              <a:defRPr sz="4500">
                <a:solidFill>
                  <a:schemeClr val="tx1"/>
                </a:solidFill>
                <a:latin typeface="Kabel Bk BT"/>
              </a:defRPr>
            </a:lvl1pPr>
          </a:lstStyle>
          <a:p>
            <a:r>
              <a:rPr lang="en-US"/>
              <a:t>Click to edit Master title style</a:t>
            </a:r>
          </a:p>
        </p:txBody>
      </p:sp>
      <p:sp>
        <p:nvSpPr>
          <p:cNvPr id="3" name="Subtitle 2"/>
          <p:cNvSpPr>
            <a:spLocks noGrp="1"/>
          </p:cNvSpPr>
          <p:nvPr>
            <p:ph type="subTitle" idx="1"/>
          </p:nvPr>
        </p:nvSpPr>
        <p:spPr>
          <a:xfrm>
            <a:off x="1447800" y="2286000"/>
            <a:ext cx="6400800" cy="2819400"/>
          </a:xfrm>
        </p:spPr>
        <p:txBody>
          <a:bodyPr/>
          <a:lstStyle>
            <a:lvl1pPr marL="338138" indent="-338138" algn="l">
              <a:buFont typeface="Arial" pitchFamily="34" charset="0"/>
              <a:buChar char="•"/>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B9F4BCA-15C8-40DF-88F2-50DE81338C11}" type="datetime1">
              <a:rPr lang="en-US" smtClean="0"/>
              <a:t>11-Oct-17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2A11C3B-14C1-45FE-8AF3-5A1BDDCA8C05}" type="slidenum">
              <a:rPr lang="en-US" altLang="en-US"/>
              <a:pPr>
                <a:defRPr/>
              </a:pPr>
              <a:t>‹#›</a:t>
            </a:fld>
            <a:endParaRPr lang="en-US" altLang="en-US"/>
          </a:p>
        </p:txBody>
      </p:sp>
    </p:spTree>
    <p:extLst>
      <p:ext uri="{BB962C8B-B14F-4D97-AF65-F5344CB8AC3E}">
        <p14:creationId xmlns:p14="http://schemas.microsoft.com/office/powerpoint/2010/main" val="3641287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6" name="Content Placeholder 2"/>
          <p:cNvSpPr>
            <a:spLocks noGrp="1"/>
          </p:cNvSpPr>
          <p:nvPr>
            <p:ph idx="1"/>
          </p:nvPr>
        </p:nvSpPr>
        <p:spPr>
          <a:xfrm>
            <a:off x="457200" y="990600"/>
            <a:ext cx="8229600" cy="51053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B509CF6-871C-4C54-A7FA-77046F17F47F}" type="datetime1">
              <a:rPr lang="en-US" smtClean="0"/>
              <a:t>11-Oct-17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2DDD327-84E9-44EE-94DF-C6A9CABE3A3A}" type="slidenum">
              <a:rPr lang="en-US" altLang="en-US"/>
              <a:pPr>
                <a:defRPr/>
              </a:pPr>
              <a:t>‹#›</a:t>
            </a:fld>
            <a:endParaRPr lang="en-US" altLang="en-US"/>
          </a:p>
        </p:txBody>
      </p:sp>
    </p:spTree>
    <p:extLst>
      <p:ext uri="{BB962C8B-B14F-4D97-AF65-F5344CB8AC3E}">
        <p14:creationId xmlns:p14="http://schemas.microsoft.com/office/powerpoint/2010/main" val="3805510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6" name="Content Placeholder 2"/>
          <p:cNvSpPr>
            <a:spLocks noGrp="1"/>
          </p:cNvSpPr>
          <p:nvPr>
            <p:ph idx="1"/>
          </p:nvPr>
        </p:nvSpPr>
        <p:spPr>
          <a:xfrm>
            <a:off x="228600" y="990600"/>
            <a:ext cx="4343400" cy="5181599"/>
          </a:xfrm>
        </p:spPr>
        <p:txBody>
          <a:bodyPr>
            <a:normAutofit/>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724400" y="990600"/>
            <a:ext cx="4114800" cy="5181600"/>
          </a:xfrm>
        </p:spPr>
        <p:txBody>
          <a:bodyPr>
            <a:normAutofit/>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4"/>
          </p:nvPr>
        </p:nvSpPr>
        <p:spPr/>
        <p:txBody>
          <a:bodyPr/>
          <a:lstStyle>
            <a:lvl1pPr>
              <a:defRPr/>
            </a:lvl1pPr>
          </a:lstStyle>
          <a:p>
            <a:pPr>
              <a:defRPr/>
            </a:pPr>
            <a:fld id="{49C84C08-C16B-4809-8736-5A6A4AFE0B52}" type="datetime1">
              <a:rPr lang="en-US" smtClean="0"/>
              <a:t>11-Oct-17</a:t>
            </a:fld>
            <a:endParaRPr lang="en-US"/>
          </a:p>
        </p:txBody>
      </p:sp>
      <p:sp>
        <p:nvSpPr>
          <p:cNvPr id="7" name="Footer Placeholder 4"/>
          <p:cNvSpPr>
            <a:spLocks noGrp="1"/>
          </p:cNvSpPr>
          <p:nvPr>
            <p:ph type="ftr" sz="quarter" idx="15"/>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9" name="Slide Number Placeholder 5"/>
          <p:cNvSpPr>
            <a:spLocks noGrp="1"/>
          </p:cNvSpPr>
          <p:nvPr>
            <p:ph type="sldNum" sz="quarter" idx="16"/>
          </p:nvPr>
        </p:nvSpPr>
        <p:spPr/>
        <p:txBody>
          <a:bodyPr/>
          <a:lstStyle>
            <a:lvl1pPr>
              <a:defRPr/>
            </a:lvl1pPr>
          </a:lstStyle>
          <a:p>
            <a:pPr>
              <a:defRPr/>
            </a:pPr>
            <a:fld id="{522FBC0A-C31D-419A-8A31-B5D651199208}" type="slidenum">
              <a:rPr lang="en-US" altLang="en-US"/>
              <a:pPr>
                <a:defRPr/>
              </a:pPr>
              <a:t>‹#›</a:t>
            </a:fld>
            <a:endParaRPr lang="en-US" altLang="en-US"/>
          </a:p>
        </p:txBody>
      </p:sp>
    </p:spTree>
    <p:extLst>
      <p:ext uri="{BB962C8B-B14F-4D97-AF65-F5344CB8AC3E}">
        <p14:creationId xmlns:p14="http://schemas.microsoft.com/office/powerpoint/2010/main" val="137905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4" name="Text Box 3"/>
          <p:cNvSpPr txBox="1">
            <a:spLocks noChangeArrowheads="1"/>
          </p:cNvSpPr>
          <p:nvPr userDrawn="1"/>
        </p:nvSpPr>
        <p:spPr bwMode="auto">
          <a:xfrm>
            <a:off x="38100" y="1808163"/>
            <a:ext cx="156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chemeClr val="bg1"/>
              </a:buClr>
              <a:defRPr/>
            </a:pPr>
            <a:r>
              <a:rPr lang="en-US" altLang="en-US" sz="1400" b="1">
                <a:solidFill>
                  <a:srgbClr val="1F1F1F"/>
                </a:solidFill>
                <a:latin typeface="Book Antiqua" panose="02040602050305030304" pitchFamily="18" charset="0"/>
              </a:rPr>
              <a:t>Definition</a:t>
            </a:r>
          </a:p>
        </p:txBody>
      </p:sp>
      <p:pic>
        <p:nvPicPr>
          <p:cNvPr id="5" name="Picture 10" descr="key_definition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914400"/>
            <a:ext cx="927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a:t>Click to edit Master title style</a:t>
            </a:r>
          </a:p>
        </p:txBody>
      </p:sp>
      <p:sp>
        <p:nvSpPr>
          <p:cNvPr id="20" name="Content Placeholder 2"/>
          <p:cNvSpPr>
            <a:spLocks noGrp="1"/>
          </p:cNvSpPr>
          <p:nvPr>
            <p:ph idx="1"/>
          </p:nvPr>
        </p:nvSpPr>
        <p:spPr>
          <a:xfrm>
            <a:off x="457200" y="2362200"/>
            <a:ext cx="8229600" cy="376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2"/>
          <p:cNvSpPr>
            <a:spLocks noGrp="1"/>
          </p:cNvSpPr>
          <p:nvPr>
            <p:ph type="dt" sz="half" idx="10"/>
          </p:nvPr>
        </p:nvSpPr>
        <p:spPr/>
        <p:txBody>
          <a:bodyPr/>
          <a:lstStyle>
            <a:lvl1pPr>
              <a:defRPr/>
            </a:lvl1pPr>
          </a:lstStyle>
          <a:p>
            <a:pPr>
              <a:defRPr/>
            </a:pPr>
            <a:fld id="{7D757794-A7AA-4B62-8E50-AC5C88D1A4F4}" type="datetime1">
              <a:rPr lang="en-US" smtClean="0"/>
              <a:t>11-Oct-17</a:t>
            </a:fld>
            <a:endParaRPr lang="en-US"/>
          </a:p>
        </p:txBody>
      </p:sp>
      <p:sp>
        <p:nvSpPr>
          <p:cNvPr id="7"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EE82E5C2-0182-4B47-BA36-D663C436B06F}" type="slidenum">
              <a:rPr lang="en-US" altLang="en-US"/>
              <a:pPr>
                <a:defRPr/>
              </a:pPr>
              <a:t>‹#›</a:t>
            </a:fld>
            <a:endParaRPr lang="en-US" altLang="en-US"/>
          </a:p>
        </p:txBody>
      </p:sp>
    </p:spTree>
    <p:extLst>
      <p:ext uri="{BB962C8B-B14F-4D97-AF65-F5344CB8AC3E}">
        <p14:creationId xmlns:p14="http://schemas.microsoft.com/office/powerpoint/2010/main" val="134224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pic>
        <p:nvPicPr>
          <p:cNvPr id="5" name="Picture 11" descr="j0219117"/>
          <p:cNvPicPr>
            <a:picLocks noChangeAspect="1" noChangeArrowheads="1" noCrop="1"/>
          </p:cNvPicPr>
          <p:nvPr userDrawn="1"/>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3648075" y="914400"/>
            <a:ext cx="13049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8"/>
          <p:cNvGraphicFramePr>
            <a:graphicFrameLocks noChangeAspect="1"/>
          </p:cNvGraphicFramePr>
          <p:nvPr userDrawn="1"/>
        </p:nvGraphicFramePr>
        <p:xfrm>
          <a:off x="249238" y="990600"/>
          <a:ext cx="903287" cy="903288"/>
        </p:xfrm>
        <a:graphic>
          <a:graphicData uri="http://schemas.openxmlformats.org/presentationml/2006/ole">
            <mc:AlternateContent xmlns:mc="http://schemas.openxmlformats.org/markup-compatibility/2006">
              <mc:Choice xmlns:v="urn:schemas-microsoft-com:vml" Requires="v">
                <p:oleObj spid="_x0000_s850977" name="Visio" r:id="rId4" imgW="491338" imgH="491338" progId="Visio.Drawing.6">
                  <p:embed/>
                </p:oleObj>
              </mc:Choice>
              <mc:Fallback>
                <p:oleObj name="Visio" r:id="rId4" imgW="491338" imgH="491338" progId="Visio.Drawing.6">
                  <p:embed/>
                  <p:pic>
                    <p:nvPicPr>
                      <p:cNvPr id="7172"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38" y="990600"/>
                        <a:ext cx="903287"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normAutofit/>
          </a:bodyPr>
          <a:lstStyle/>
          <a:p>
            <a:r>
              <a:rPr lang="en-US"/>
              <a:t>Click to edit Master title style</a:t>
            </a:r>
          </a:p>
        </p:txBody>
      </p:sp>
      <p:sp>
        <p:nvSpPr>
          <p:cNvPr id="8" name="Content Placeholder 2"/>
          <p:cNvSpPr>
            <a:spLocks noGrp="1"/>
          </p:cNvSpPr>
          <p:nvPr>
            <p:ph idx="1"/>
          </p:nvPr>
        </p:nvSpPr>
        <p:spPr>
          <a:xfrm>
            <a:off x="228600" y="1981200"/>
            <a:ext cx="8610600" cy="4144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3"/>
          </p:nvPr>
        </p:nvSpPr>
        <p:spPr>
          <a:xfrm>
            <a:off x="6781800" y="1066800"/>
            <a:ext cx="2057400" cy="685800"/>
          </a:xfrm>
        </p:spPr>
        <p:txBody>
          <a:bodyPr/>
          <a:lstStyle>
            <a:lvl1pPr marL="0" indent="0" algn="ctr">
              <a:buNone/>
              <a:defRPr sz="2000" b="1"/>
            </a:lvl1pPr>
            <a:lvl2pPr>
              <a:defRPr sz="2000"/>
            </a:lvl2pPr>
            <a:lvl3pPr>
              <a:defRPr sz="2000"/>
            </a:lvl3pPr>
            <a:lvl4pPr>
              <a:defRPr sz="2000"/>
            </a:lvl4pPr>
            <a:lvl5pPr>
              <a:defRPr sz="2000"/>
            </a:lvl5pPr>
          </a:lstStyle>
          <a:p>
            <a:pPr lvl="0"/>
            <a:r>
              <a:rPr lang="en-US" dirty="0"/>
              <a:t>Click to edit Master text</a:t>
            </a:r>
          </a:p>
        </p:txBody>
      </p:sp>
      <p:sp>
        <p:nvSpPr>
          <p:cNvPr id="7" name="Date Placeholder 2"/>
          <p:cNvSpPr>
            <a:spLocks noGrp="1"/>
          </p:cNvSpPr>
          <p:nvPr>
            <p:ph type="dt" sz="half" idx="14"/>
          </p:nvPr>
        </p:nvSpPr>
        <p:spPr/>
        <p:txBody>
          <a:bodyPr/>
          <a:lstStyle>
            <a:lvl1pPr>
              <a:defRPr/>
            </a:lvl1pPr>
          </a:lstStyle>
          <a:p>
            <a:pPr>
              <a:defRPr/>
            </a:pPr>
            <a:fld id="{6C0DF72E-0B66-4E73-AABD-DDA20F692E77}" type="datetime1">
              <a:rPr lang="en-US" smtClean="0"/>
              <a:t>11-Oct-17</a:t>
            </a:fld>
            <a:endParaRPr lang="en-US"/>
          </a:p>
        </p:txBody>
      </p:sp>
      <p:sp>
        <p:nvSpPr>
          <p:cNvPr id="10" name="Footer Placeholder 3"/>
          <p:cNvSpPr>
            <a:spLocks noGrp="1"/>
          </p:cNvSpPr>
          <p:nvPr>
            <p:ph type="ftr" sz="quarter" idx="15"/>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11" name="Slide Number Placeholder 4"/>
          <p:cNvSpPr>
            <a:spLocks noGrp="1"/>
          </p:cNvSpPr>
          <p:nvPr>
            <p:ph type="sldNum" sz="quarter" idx="16"/>
          </p:nvPr>
        </p:nvSpPr>
        <p:spPr/>
        <p:txBody>
          <a:bodyPr/>
          <a:lstStyle>
            <a:lvl1pPr>
              <a:defRPr/>
            </a:lvl1pPr>
          </a:lstStyle>
          <a:p>
            <a:pPr>
              <a:defRPr/>
            </a:pPr>
            <a:fld id="{00157A58-4A0E-4D34-B216-B69C085C37F4}" type="slidenum">
              <a:rPr lang="en-US" altLang="en-US"/>
              <a:pPr>
                <a:defRPr/>
              </a:pPr>
              <a:t>‹#›</a:t>
            </a:fld>
            <a:endParaRPr lang="en-US" altLang="en-US"/>
          </a:p>
        </p:txBody>
      </p:sp>
    </p:spTree>
    <p:extLst>
      <p:ext uri="{BB962C8B-B14F-4D97-AF65-F5344CB8AC3E}">
        <p14:creationId xmlns:p14="http://schemas.microsoft.com/office/powerpoint/2010/main" val="1996857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TTO">
    <p:spTree>
      <p:nvGrpSpPr>
        <p:cNvPr id="1" name=""/>
        <p:cNvGrpSpPr/>
        <p:nvPr/>
      </p:nvGrpSpPr>
      <p:grpSpPr>
        <a:xfrm>
          <a:off x="0" y="0"/>
          <a:ext cx="0" cy="0"/>
          <a:chOff x="0" y="0"/>
          <a:chExt cx="0" cy="0"/>
        </a:xfrm>
      </p:grpSpPr>
      <p:sp>
        <p:nvSpPr>
          <p:cNvPr id="16" name="Text Placeholder 21">
            <a:extLst>
              <a:ext uri="{FF2B5EF4-FFF2-40B4-BE49-F238E27FC236}">
                <a16:creationId xmlns:a16="http://schemas.microsoft.com/office/drawing/2014/main" id="{3677426D-2745-4CD3-8DEA-EAC630B5A31A}"/>
              </a:ext>
            </a:extLst>
          </p:cNvPr>
          <p:cNvSpPr>
            <a:spLocks noGrp="1"/>
          </p:cNvSpPr>
          <p:nvPr>
            <p:ph type="body" sz="quarter" idx="13" hasCustomPrompt="1"/>
          </p:nvPr>
        </p:nvSpPr>
        <p:spPr>
          <a:xfrm>
            <a:off x="3429000" y="1211262"/>
            <a:ext cx="2590800" cy="5113338"/>
          </a:xfrm>
          <a:solidFill>
            <a:schemeClr val="bg1"/>
          </a:solidFill>
        </p:spPr>
        <p:txBody>
          <a:bodyPr/>
          <a:lstStyle>
            <a:lvl1pPr marL="0" indent="0" algn="l" defTabSz="347663" rtl="0" eaLnBrk="0" fontAlgn="base" hangingPunct="0">
              <a:spcBef>
                <a:spcPct val="20000"/>
              </a:spcBef>
              <a:spcAft>
                <a:spcPct val="0"/>
              </a:spcAft>
              <a:buClr>
                <a:schemeClr val="bg1"/>
              </a:buClr>
              <a:buFont typeface="Arial" panose="020B0604020202020204" pitchFamily="34" charset="0"/>
              <a:buChar char="•"/>
              <a:defRPr lang="en-US" sz="2000" kern="1200" dirty="0">
                <a:solidFill>
                  <a:schemeClr val="tx1"/>
                </a:solidFill>
                <a:latin typeface="+mn-lt"/>
                <a:ea typeface="+mn-ea"/>
                <a:cs typeface="+mn-cs"/>
              </a:defRPr>
            </a:lvl1pPr>
            <a:lvl2pPr marL="231775" indent="3175" algn="l" defTabSz="465138" rtl="0" eaLnBrk="0" fontAlgn="base" hangingPunct="0">
              <a:spcBef>
                <a:spcPct val="20000"/>
              </a:spcBef>
              <a:spcAft>
                <a:spcPct val="0"/>
              </a:spcAft>
              <a:buClr>
                <a:schemeClr val="bg1"/>
              </a:buClr>
              <a:buFont typeface="Arial" panose="020B0604020202020204" pitchFamily="34" charset="0"/>
              <a:buChar char="•"/>
              <a:defRPr lang="en-US" sz="1800" kern="1200" dirty="0">
                <a:solidFill>
                  <a:schemeClr val="tx1"/>
                </a:solidFill>
                <a:latin typeface="+mn-lt"/>
                <a:ea typeface="+mn-ea"/>
                <a:cs typeface="+mn-cs"/>
              </a:defRPr>
            </a:lvl2pPr>
            <a:lvl3pPr marL="231775" indent="0">
              <a:buFont typeface="+mj-lt"/>
              <a:buNone/>
              <a:defRPr sz="1600">
                <a:solidFill>
                  <a:schemeClr val="tx1"/>
                </a:solidFill>
              </a:defRPr>
            </a:lvl3pPr>
            <a:lvl4pPr marL="0" indent="0">
              <a:buFont typeface="+mj-lt"/>
              <a:buNone/>
              <a:defRPr sz="1600">
                <a:solidFill>
                  <a:schemeClr val="tx1"/>
                </a:solidFill>
              </a:defRPr>
            </a:lvl4pPr>
            <a:lvl5pPr marL="0" indent="0">
              <a:buFont typeface="+mj-lt"/>
              <a:buNone/>
              <a:defRPr sz="1600">
                <a:solidFill>
                  <a:schemeClr val="tx1"/>
                </a:solidFill>
              </a:defRPr>
            </a:lvl5pPr>
          </a:lstStyle>
          <a:p>
            <a:pPr lvl="0"/>
            <a:r>
              <a:rPr lang="en-US" dirty="0"/>
              <a:t>Click to edit Master text styles</a:t>
            </a:r>
          </a:p>
          <a:p>
            <a:pPr lvl="1"/>
            <a:r>
              <a:rPr lang="en-US" dirty="0"/>
              <a:t>Second level</a:t>
            </a:r>
          </a:p>
        </p:txBody>
      </p:sp>
      <p:sp>
        <p:nvSpPr>
          <p:cNvPr id="17" name="Rectangle 1">
            <a:extLst>
              <a:ext uri="{FF2B5EF4-FFF2-40B4-BE49-F238E27FC236}">
                <a16:creationId xmlns:a16="http://schemas.microsoft.com/office/drawing/2014/main" id="{BAB4C947-C3DC-4F78-BD5F-A6B4BA60B007}"/>
              </a:ext>
            </a:extLst>
          </p:cNvPr>
          <p:cNvSpPr>
            <a:spLocks noChangeArrowheads="1"/>
          </p:cNvSpPr>
          <p:nvPr userDrawn="1"/>
        </p:nvSpPr>
        <p:spPr bwMode="auto">
          <a:xfrm>
            <a:off x="-9525" y="1588"/>
            <a:ext cx="9153525" cy="914400"/>
          </a:xfrm>
          <a:prstGeom prst="rect">
            <a:avLst/>
          </a:prstGeom>
          <a:solidFill>
            <a:srgbClr val="00B050">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Times New Roman" panose="02020603050405020304" pitchFamily="18" charset="0"/>
              <a:buNone/>
              <a:defRPr/>
            </a:pPr>
            <a:endParaRPr lang="en-US" altLang="en-US"/>
          </a:p>
        </p:txBody>
      </p:sp>
      <p:sp>
        <p:nvSpPr>
          <p:cNvPr id="18" name="Text Box 6">
            <a:extLst>
              <a:ext uri="{FF2B5EF4-FFF2-40B4-BE49-F238E27FC236}">
                <a16:creationId xmlns:a16="http://schemas.microsoft.com/office/drawing/2014/main" id="{47D75E09-C324-4B6A-8AAA-A90F9D5A1EB2}"/>
              </a:ext>
            </a:extLst>
          </p:cNvPr>
          <p:cNvSpPr txBox="1">
            <a:spLocks noChangeArrowheads="1"/>
          </p:cNvSpPr>
          <p:nvPr userDrawn="1"/>
        </p:nvSpPr>
        <p:spPr bwMode="auto">
          <a:xfrm>
            <a:off x="3124200" y="6480175"/>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Times New Roman" panose="02020603050405020304" pitchFamily="18" charset="0"/>
              <a:buNone/>
              <a:defRPr/>
            </a:pPr>
            <a:r>
              <a:rPr lang="en-US" sz="1000" dirty="0"/>
              <a:t>Copyright 2017 Vedavit Project Solutions</a:t>
            </a:r>
          </a:p>
        </p:txBody>
      </p:sp>
      <p:pic>
        <p:nvPicPr>
          <p:cNvPr id="19" name="Picture 11">
            <a:extLst>
              <a:ext uri="{FF2B5EF4-FFF2-40B4-BE49-F238E27FC236}">
                <a16:creationId xmlns:a16="http://schemas.microsoft.com/office/drawing/2014/main" id="{D2988F2A-1B6A-4127-AADE-F9052C924EA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9926" y="593272"/>
            <a:ext cx="615812"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2">
            <a:extLst>
              <a:ext uri="{FF2B5EF4-FFF2-40B4-BE49-F238E27FC236}">
                <a16:creationId xmlns:a16="http://schemas.microsoft.com/office/drawing/2014/main" id="{9961694E-B658-4240-87AF-E5DD1F28B5FC}"/>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46914" y="592138"/>
            <a:ext cx="480512"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3">
            <a:extLst>
              <a:ext uri="{FF2B5EF4-FFF2-40B4-BE49-F238E27FC236}">
                <a16:creationId xmlns:a16="http://schemas.microsoft.com/office/drawing/2014/main" id="{3CAB6DDE-E7E8-4C30-B2E0-B10A6D88FB49}"/>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138613" y="548596"/>
            <a:ext cx="661987"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4">
            <a:extLst>
              <a:ext uri="{FF2B5EF4-FFF2-40B4-BE49-F238E27FC236}">
                <a16:creationId xmlns:a16="http://schemas.microsoft.com/office/drawing/2014/main" id="{2DEE0F98-DE46-4DCD-B37E-D80E64108E33}"/>
              </a:ext>
            </a:extLst>
          </p:cNvPr>
          <p:cNvSpPr>
            <a:spLocks noGrp="1" noChangeArrowheads="1"/>
          </p:cNvSpPr>
          <p:nvPr>
            <p:ph type="title"/>
          </p:nvPr>
        </p:nvSpPr>
        <p:spPr bwMode="auto">
          <a:xfrm>
            <a:off x="0" y="0"/>
            <a:ext cx="9140825" cy="542925"/>
          </a:xfrm>
          <a:prstGeom prst="rect">
            <a:avLst/>
          </a:prstGeom>
          <a:solidFill>
            <a:srgbClr val="FFC000"/>
          </a:solidFill>
          <a:ln w="9525" cap="flat">
            <a:noFill/>
            <a:round/>
            <a:headEnd/>
            <a:tailEnd/>
          </a:ln>
          <a:effectLst/>
        </p:spPr>
        <p:txBody>
          <a:bodyPr/>
          <a:lstStyle>
            <a:lvl1pPr>
              <a:defRPr sz="2400">
                <a:latin typeface="Berlin Sans FB" panose="020E0602020502020306" pitchFamily="34" charset="0"/>
                <a:cs typeface="Arial" panose="020B0604020202020204" pitchFamily="34" charset="0"/>
              </a:defRPr>
            </a:lvl1pPr>
          </a:lstStyle>
          <a:p>
            <a:pPr lvl="0"/>
            <a:r>
              <a:rPr lang="en-GB" dirty="0"/>
              <a:t>Process Name</a:t>
            </a:r>
          </a:p>
        </p:txBody>
      </p:sp>
      <p:sp>
        <p:nvSpPr>
          <p:cNvPr id="23" name="Content Placeholder 19">
            <a:extLst>
              <a:ext uri="{FF2B5EF4-FFF2-40B4-BE49-F238E27FC236}">
                <a16:creationId xmlns:a16="http://schemas.microsoft.com/office/drawing/2014/main" id="{FB938B98-D1AA-4D61-A7A7-69862D9DB7EF}"/>
              </a:ext>
            </a:extLst>
          </p:cNvPr>
          <p:cNvSpPr>
            <a:spLocks noGrp="1"/>
          </p:cNvSpPr>
          <p:nvPr>
            <p:ph sz="quarter" idx="12" hasCustomPrompt="1"/>
          </p:nvPr>
        </p:nvSpPr>
        <p:spPr>
          <a:xfrm>
            <a:off x="457199" y="1211262"/>
            <a:ext cx="2819399" cy="5113338"/>
          </a:xfrm>
        </p:spPr>
        <p:txBody>
          <a:bodyPr/>
          <a:lstStyle>
            <a:lvl1pPr marL="0" indent="0" defTabSz="347663">
              <a:buClr>
                <a:schemeClr val="bg1"/>
              </a:buClr>
              <a:buFont typeface="Arial" panose="020B0604020202020204" pitchFamily="34" charset="0"/>
              <a:buChar char="•"/>
              <a:defRPr sz="2000"/>
            </a:lvl1pPr>
            <a:lvl2pPr marL="174625" indent="3175" defTabSz="406400">
              <a:buClr>
                <a:schemeClr val="bg1"/>
              </a:buClr>
              <a:buFont typeface="Arial" panose="020B0604020202020204" pitchFamily="34" charset="0"/>
              <a:buChar char="•"/>
              <a:defRPr sz="1800"/>
            </a:lvl2pPr>
            <a:lvl3pPr marL="0" indent="0">
              <a:buFont typeface="+mj-lt"/>
              <a:buNone/>
              <a:defRPr sz="1600"/>
            </a:lvl3pPr>
            <a:lvl4pPr marL="0" indent="0">
              <a:buFont typeface="+mj-lt"/>
              <a:buNone/>
              <a:defRPr sz="1600"/>
            </a:lvl4pPr>
            <a:lvl5pPr marL="0" indent="0">
              <a:buFont typeface="+mj-lt"/>
              <a:buNone/>
              <a:defRPr sz="1600"/>
            </a:lvl5pPr>
          </a:lstStyle>
          <a:p>
            <a:pPr lvl="0"/>
            <a:r>
              <a:rPr lang="en-US" dirty="0"/>
              <a:t>Click to edit Master text styles</a:t>
            </a:r>
          </a:p>
          <a:p>
            <a:pPr lvl="1"/>
            <a:r>
              <a:rPr lang="en-US" dirty="0"/>
              <a:t>Second level</a:t>
            </a:r>
          </a:p>
        </p:txBody>
      </p:sp>
      <p:sp>
        <p:nvSpPr>
          <p:cNvPr id="24" name="Text Placeholder 23">
            <a:extLst>
              <a:ext uri="{FF2B5EF4-FFF2-40B4-BE49-F238E27FC236}">
                <a16:creationId xmlns:a16="http://schemas.microsoft.com/office/drawing/2014/main" id="{9E14DBE9-B3A7-4764-9680-2B6782EB8018}"/>
              </a:ext>
            </a:extLst>
          </p:cNvPr>
          <p:cNvSpPr>
            <a:spLocks noGrp="1"/>
          </p:cNvSpPr>
          <p:nvPr>
            <p:ph type="body" sz="quarter" idx="14" hasCustomPrompt="1"/>
          </p:nvPr>
        </p:nvSpPr>
        <p:spPr>
          <a:xfrm>
            <a:off x="6248401" y="1211262"/>
            <a:ext cx="2700338" cy="5194502"/>
          </a:xfrm>
        </p:spPr>
        <p:txBody>
          <a:bodyPr/>
          <a:lstStyle>
            <a:lvl1pPr marL="0" indent="0" algn="l" defTabSz="347663" rtl="0" eaLnBrk="0" fontAlgn="base" hangingPunct="0">
              <a:spcBef>
                <a:spcPct val="20000"/>
              </a:spcBef>
              <a:spcAft>
                <a:spcPct val="0"/>
              </a:spcAft>
              <a:buClr>
                <a:schemeClr val="bg1"/>
              </a:buClr>
              <a:buFont typeface="Arial" panose="020B0604020202020204" pitchFamily="34" charset="0"/>
              <a:buChar char="•"/>
              <a:tabLst/>
              <a:defRPr lang="en-US" sz="2000" kern="1200" dirty="0">
                <a:solidFill>
                  <a:schemeClr val="tx1"/>
                </a:solidFill>
                <a:latin typeface="+mn-lt"/>
                <a:ea typeface="+mn-ea"/>
                <a:cs typeface="+mn-cs"/>
              </a:defRPr>
            </a:lvl1pPr>
            <a:lvl2pPr marL="174625" indent="3175" defTabSz="406400">
              <a:buClr>
                <a:schemeClr val="bg1"/>
              </a:buClr>
              <a:buFont typeface="Arial" panose="020B0604020202020204" pitchFamily="34" charset="0"/>
              <a:buChar char="•"/>
              <a:tabLst/>
              <a:defRPr sz="1800"/>
            </a:lvl2pPr>
            <a:lvl3pPr marL="177800" indent="0">
              <a:buFont typeface="+mj-lt"/>
              <a:buNone/>
              <a:tabLst/>
              <a:defRPr sz="1600"/>
            </a:lvl3pPr>
            <a:lvl4pPr marL="177800" indent="0">
              <a:buFont typeface="+mj-lt"/>
              <a:buNone/>
              <a:tabLst/>
              <a:defRPr sz="1600"/>
            </a:lvl4pPr>
            <a:lvl5pPr marL="177800" indent="0">
              <a:buFont typeface="+mj-lt"/>
              <a:buNone/>
              <a:tabLst/>
              <a:defRPr sz="1600"/>
            </a:lvl5pPr>
          </a:lstStyle>
          <a:p>
            <a:pPr lvl="0"/>
            <a:r>
              <a:rPr lang="en-US" dirty="0"/>
              <a:t>Click to edit Master text styles</a:t>
            </a:r>
          </a:p>
          <a:p>
            <a:pPr lvl="1"/>
            <a:r>
              <a:rPr lang="en-US" dirty="0"/>
              <a:t>Second level</a:t>
            </a:r>
          </a:p>
        </p:txBody>
      </p:sp>
      <p:sp>
        <p:nvSpPr>
          <p:cNvPr id="25" name="Text Placeholder 25">
            <a:extLst>
              <a:ext uri="{FF2B5EF4-FFF2-40B4-BE49-F238E27FC236}">
                <a16:creationId xmlns:a16="http://schemas.microsoft.com/office/drawing/2014/main" id="{AF4441A2-2497-4A28-8A52-36F61463F3A3}"/>
              </a:ext>
            </a:extLst>
          </p:cNvPr>
          <p:cNvSpPr>
            <a:spLocks noGrp="1"/>
          </p:cNvSpPr>
          <p:nvPr>
            <p:ph type="body" sz="quarter" idx="15" hasCustomPrompt="1"/>
          </p:nvPr>
        </p:nvSpPr>
        <p:spPr>
          <a:xfrm>
            <a:off x="-9525" y="1"/>
            <a:ext cx="923925" cy="542924"/>
          </a:xfrm>
          <a:solidFill>
            <a:schemeClr val="accent6">
              <a:lumMod val="40000"/>
              <a:lumOff val="60000"/>
            </a:schemeClr>
          </a:solidFill>
        </p:spPr>
        <p:txBody>
          <a:bodyPr vert="horz"/>
          <a:lstStyle>
            <a:lvl1pPr marL="0" indent="0" algn="l">
              <a:buFont typeface="Arial" panose="020B0604020202020204" pitchFamily="34" charset="0"/>
              <a:buNone/>
              <a:defRPr sz="1400" b="1"/>
            </a:lvl1pPr>
            <a:lvl2pPr algn="ctr">
              <a:buNone/>
              <a:defRPr sz="1800" b="1"/>
            </a:lvl2pPr>
            <a:lvl3pPr algn="ctr">
              <a:buNone/>
              <a:defRPr sz="1800" b="1"/>
            </a:lvl3pPr>
            <a:lvl4pPr algn="ctr">
              <a:buNone/>
              <a:defRPr sz="1800" b="1"/>
            </a:lvl4pPr>
            <a:lvl5pPr algn="ctr">
              <a:buNone/>
              <a:defRPr sz="1800" b="1"/>
            </a:lvl5pPr>
          </a:lstStyle>
          <a:p>
            <a:pPr lvl="0"/>
            <a:r>
              <a:rPr lang="en-US" dirty="0"/>
              <a:t>Click to edit</a:t>
            </a:r>
          </a:p>
        </p:txBody>
      </p:sp>
      <p:sp>
        <p:nvSpPr>
          <p:cNvPr id="26" name="Text Placeholder 25">
            <a:extLst>
              <a:ext uri="{FF2B5EF4-FFF2-40B4-BE49-F238E27FC236}">
                <a16:creationId xmlns:a16="http://schemas.microsoft.com/office/drawing/2014/main" id="{40875F81-3127-419B-94BC-EFE707FCA9CD}"/>
              </a:ext>
            </a:extLst>
          </p:cNvPr>
          <p:cNvSpPr>
            <a:spLocks noGrp="1"/>
          </p:cNvSpPr>
          <p:nvPr>
            <p:ph type="body" sz="quarter" idx="16" hasCustomPrompt="1"/>
          </p:nvPr>
        </p:nvSpPr>
        <p:spPr>
          <a:xfrm>
            <a:off x="8305800" y="0"/>
            <a:ext cx="838200" cy="542925"/>
          </a:xfr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r">
              <a:buFont typeface="Arial" panose="020B0604020202020204" pitchFamily="34" charset="0"/>
              <a:buNone/>
              <a:defRPr lang="en-US" sz="1400" b="1" dirty="0"/>
            </a:lvl1pPr>
          </a:lstStyle>
          <a:p>
            <a:pPr marL="342900" lvl="0" indent="-342900"/>
            <a:r>
              <a:rPr lang="en-US" dirty="0"/>
              <a:t>Click to edit</a:t>
            </a:r>
          </a:p>
        </p:txBody>
      </p:sp>
      <p:sp>
        <p:nvSpPr>
          <p:cNvPr id="27" name="Rectangle 5">
            <a:extLst>
              <a:ext uri="{FF2B5EF4-FFF2-40B4-BE49-F238E27FC236}">
                <a16:creationId xmlns:a16="http://schemas.microsoft.com/office/drawing/2014/main" id="{FAF23B84-3148-49AD-BFB9-3FF3DC123BEE}"/>
              </a:ext>
            </a:extLst>
          </p:cNvPr>
          <p:cNvSpPr>
            <a:spLocks noGrp="1" noChangeArrowheads="1"/>
          </p:cNvSpPr>
          <p:nvPr>
            <p:ph type="dt" idx="17"/>
          </p:nvPr>
        </p:nvSpPr>
        <p:spPr>
          <a:xfrm>
            <a:off x="457200" y="6480175"/>
            <a:ext cx="2130425" cy="361950"/>
          </a:xfrm>
        </p:spPr>
        <p:txBody>
          <a:bodyPr/>
          <a:lstStyle>
            <a:lvl1pPr>
              <a:buClrTx/>
              <a:buFontTx/>
              <a:buNone/>
              <a:tabLst>
                <a:tab pos="723900" algn="l"/>
                <a:tab pos="1447800" algn="l"/>
              </a:tabLst>
              <a:defRPr sz="1200">
                <a:solidFill>
                  <a:srgbClr val="898989"/>
                </a:solidFill>
                <a:latin typeface="+mn-lt"/>
                <a:cs typeface="Arial Unicode MS" charset="0"/>
              </a:defRPr>
            </a:lvl1pPr>
          </a:lstStyle>
          <a:p>
            <a:pPr>
              <a:defRPr/>
            </a:pPr>
            <a:fld id="{C4B0FDDA-C966-492F-8A90-44851F439369}" type="datetime1">
              <a:rPr lang="en-US" smtClean="0"/>
              <a:t>11-Oct-17</a:t>
            </a:fld>
            <a:endParaRPr lang="en-US"/>
          </a:p>
        </p:txBody>
      </p:sp>
      <p:sp>
        <p:nvSpPr>
          <p:cNvPr id="28" name="Rounded Rectangle 7">
            <a:extLst>
              <a:ext uri="{FF2B5EF4-FFF2-40B4-BE49-F238E27FC236}">
                <a16:creationId xmlns:a16="http://schemas.microsoft.com/office/drawing/2014/main" id="{51F0A285-55B7-4A6B-8FF3-131F025B6CC0}"/>
              </a:ext>
            </a:extLst>
          </p:cNvPr>
          <p:cNvSpPr/>
          <p:nvPr userDrawn="1"/>
        </p:nvSpPr>
        <p:spPr>
          <a:xfrm>
            <a:off x="3352800" y="1142999"/>
            <a:ext cx="2819400" cy="5267211"/>
          </a:xfrm>
          <a:prstGeom prst="roundRect">
            <a:avLst>
              <a:gd name="adj" fmla="val 2629"/>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29" name="Rectangle 7">
            <a:extLst>
              <a:ext uri="{FF2B5EF4-FFF2-40B4-BE49-F238E27FC236}">
                <a16:creationId xmlns:a16="http://schemas.microsoft.com/office/drawing/2014/main" id="{4049EA04-AB0D-459C-943A-C142EBDC0855}"/>
              </a:ext>
            </a:extLst>
          </p:cNvPr>
          <p:cNvSpPr>
            <a:spLocks noGrp="1" noChangeArrowheads="1"/>
          </p:cNvSpPr>
          <p:nvPr>
            <p:ph type="sldNum" idx="18"/>
          </p:nvPr>
        </p:nvSpPr>
        <p:spPr>
          <a:xfrm>
            <a:off x="6553200" y="6480175"/>
            <a:ext cx="2130425" cy="361950"/>
          </a:xfrm>
        </p:spPr>
        <p:txBody>
          <a:bodyPr/>
          <a:lstStyle>
            <a:lvl1pPr>
              <a:defRPr>
                <a:ea typeface="Arial Unicode MS" panose="020B0604020202020204" pitchFamily="34" charset="-128"/>
                <a:cs typeface="Arial Unicode MS" panose="020B0604020202020204" pitchFamily="34" charset="-128"/>
              </a:defRPr>
            </a:lvl1pPr>
          </a:lstStyle>
          <a:p>
            <a:pPr>
              <a:defRPr/>
            </a:pPr>
            <a:fld id="{023D243F-FF89-4CDA-A0EF-C0FAAD3DFB55}" type="slidenum">
              <a:rPr lang="en-US" altLang="en-US"/>
              <a:pPr>
                <a:defRPr/>
              </a:pPr>
              <a:t>‹#›</a:t>
            </a:fld>
            <a:endParaRPr lang="en-US" altLang="en-US"/>
          </a:p>
        </p:txBody>
      </p:sp>
    </p:spTree>
    <p:extLst>
      <p:ext uri="{BB962C8B-B14F-4D97-AF65-F5344CB8AC3E}">
        <p14:creationId xmlns:p14="http://schemas.microsoft.com/office/powerpoint/2010/main" val="580749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TTO">
    <p:spTree>
      <p:nvGrpSpPr>
        <p:cNvPr id="1" name=""/>
        <p:cNvGrpSpPr/>
        <p:nvPr/>
      </p:nvGrpSpPr>
      <p:grpSpPr>
        <a:xfrm>
          <a:off x="0" y="0"/>
          <a:ext cx="0" cy="0"/>
          <a:chOff x="0" y="0"/>
          <a:chExt cx="0" cy="0"/>
        </a:xfrm>
      </p:grpSpPr>
      <p:sp>
        <p:nvSpPr>
          <p:cNvPr id="8" name="Rounded Rectangle 7"/>
          <p:cNvSpPr/>
          <p:nvPr userDrawn="1"/>
        </p:nvSpPr>
        <p:spPr>
          <a:xfrm>
            <a:off x="3352800" y="1379538"/>
            <a:ext cx="2819400" cy="49450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9525" y="1588"/>
            <a:ext cx="9153525" cy="914400"/>
          </a:xfrm>
          <a:prstGeom prst="rect">
            <a:avLst/>
          </a:prstGeom>
          <a:solidFill>
            <a:srgbClr val="00B050">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Times New Roman" panose="02020603050405020304" pitchFamily="18" charset="0"/>
              <a:buNone/>
              <a:defRPr/>
            </a:pPr>
            <a:endParaRPr lang="en-US" altLang="en-US"/>
          </a:p>
        </p:txBody>
      </p:sp>
      <p:sp>
        <p:nvSpPr>
          <p:cNvPr id="10" name="Text Box 6"/>
          <p:cNvSpPr txBox="1">
            <a:spLocks noChangeArrowheads="1"/>
          </p:cNvSpPr>
          <p:nvPr userDrawn="1"/>
        </p:nvSpPr>
        <p:spPr bwMode="auto">
          <a:xfrm>
            <a:off x="3124200" y="6480175"/>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Times New Roman" panose="02020603050405020304" pitchFamily="18" charset="0"/>
              <a:buNone/>
              <a:defRPr/>
            </a:pPr>
            <a:r>
              <a:rPr lang="en-US" sz="1000" dirty="0"/>
              <a:t>Copyright 2015 Vedavit Project Solutions</a:t>
            </a:r>
          </a:p>
        </p:txBody>
      </p:sp>
      <p:pic>
        <p:nvPicPr>
          <p:cNvPr id="11"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28650" y="569913"/>
            <a:ext cx="827088"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46913" y="592138"/>
            <a:ext cx="701675"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138613" y="592138"/>
            <a:ext cx="7381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
          <p:cNvSpPr>
            <a:spLocks noGrp="1" noChangeArrowheads="1"/>
          </p:cNvSpPr>
          <p:nvPr>
            <p:ph type="title"/>
          </p:nvPr>
        </p:nvSpPr>
        <p:spPr bwMode="auto">
          <a:xfrm>
            <a:off x="0" y="0"/>
            <a:ext cx="9140825" cy="542925"/>
          </a:xfrm>
          <a:prstGeom prst="rect">
            <a:avLst/>
          </a:prstGeom>
          <a:solidFill>
            <a:srgbClr val="FFC000"/>
          </a:solidFill>
          <a:ln w="9525" cap="flat">
            <a:noFill/>
            <a:round/>
            <a:headEnd/>
            <a:tailEnd/>
          </a:ln>
          <a:effectLst/>
        </p:spPr>
        <p:txBody>
          <a:bodyPr/>
          <a:lstStyle>
            <a:lvl1pPr>
              <a:defRPr sz="4000"/>
            </a:lvl1pPr>
          </a:lstStyle>
          <a:p>
            <a:pPr lvl="0"/>
            <a:r>
              <a:rPr lang="en-GB" dirty="0"/>
              <a:t>Process Name</a:t>
            </a:r>
          </a:p>
        </p:txBody>
      </p:sp>
      <p:sp>
        <p:nvSpPr>
          <p:cNvPr id="38" name="Content Placeholder 19"/>
          <p:cNvSpPr>
            <a:spLocks noGrp="1"/>
          </p:cNvSpPr>
          <p:nvPr>
            <p:ph sz="quarter" idx="12"/>
          </p:nvPr>
        </p:nvSpPr>
        <p:spPr>
          <a:xfrm>
            <a:off x="533400" y="1447800"/>
            <a:ext cx="2590800" cy="4800600"/>
          </a:xfrm>
        </p:spPr>
        <p:txBody>
          <a:bodyPr/>
          <a:lstStyle>
            <a:lvl1pPr marL="225425" indent="-225425">
              <a:buFont typeface="+mj-lt"/>
              <a:buAutoNum type="arabicPeriod"/>
              <a:defRPr sz="1600"/>
            </a:lvl1pPr>
            <a:lvl2pPr marL="225425" indent="-225425">
              <a:buFont typeface="+mj-lt"/>
              <a:buAutoNum type="arabicPeriod"/>
              <a:defRPr sz="1600"/>
            </a:lvl2pPr>
            <a:lvl3pPr marL="225425" indent="-225425">
              <a:buFont typeface="+mj-lt"/>
              <a:buAutoNum type="arabicPeriod"/>
              <a:defRPr sz="1600"/>
            </a:lvl3pPr>
            <a:lvl4pPr marL="225425" indent="-225425">
              <a:buFont typeface="+mj-lt"/>
              <a:buAutoNum type="arabicPeriod"/>
              <a:defRPr sz="1600"/>
            </a:lvl4pPr>
            <a:lvl5pPr marL="225425" indent="-225425">
              <a:buFont typeface="+mj-lt"/>
              <a:buAutoNum type="arabicPeriod"/>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1"/>
          <p:cNvSpPr>
            <a:spLocks noGrp="1"/>
          </p:cNvSpPr>
          <p:nvPr>
            <p:ph type="body" sz="quarter" idx="13"/>
          </p:nvPr>
        </p:nvSpPr>
        <p:spPr>
          <a:xfrm>
            <a:off x="3429000" y="1447800"/>
            <a:ext cx="2590800" cy="4800600"/>
          </a:xfrm>
          <a:solidFill>
            <a:schemeClr val="bg1"/>
          </a:solidFill>
        </p:spPr>
        <p:txBody>
          <a:bodyPr/>
          <a:lstStyle>
            <a:lvl1pPr marL="225425" indent="-225425">
              <a:buFont typeface="+mj-lt"/>
              <a:buAutoNum type="arabicPeriod"/>
              <a:defRPr sz="1600">
                <a:solidFill>
                  <a:schemeClr val="tx1"/>
                </a:solidFill>
              </a:defRPr>
            </a:lvl1pPr>
            <a:lvl2pPr marL="225425" indent="-225425">
              <a:buFont typeface="+mj-lt"/>
              <a:buAutoNum type="arabicPeriod"/>
              <a:defRPr sz="1600">
                <a:solidFill>
                  <a:schemeClr val="tx1"/>
                </a:solidFill>
              </a:defRPr>
            </a:lvl2pPr>
            <a:lvl3pPr marL="225425" indent="-225425">
              <a:buFont typeface="+mj-lt"/>
              <a:buAutoNum type="arabicPeriod"/>
              <a:defRPr sz="1600">
                <a:solidFill>
                  <a:schemeClr val="tx1"/>
                </a:solidFill>
              </a:defRPr>
            </a:lvl3pPr>
            <a:lvl4pPr marL="225425" indent="-225425">
              <a:buFont typeface="+mj-lt"/>
              <a:buAutoNum type="arabicPeriod"/>
              <a:defRPr sz="1600">
                <a:solidFill>
                  <a:schemeClr val="tx1"/>
                </a:solidFill>
              </a:defRPr>
            </a:lvl4pPr>
            <a:lvl5pPr marL="225425" indent="-225425">
              <a:buFont typeface="+mj-lt"/>
              <a:buAutoNum type="arabicPeriod"/>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23"/>
          <p:cNvSpPr>
            <a:spLocks noGrp="1"/>
          </p:cNvSpPr>
          <p:nvPr>
            <p:ph type="body" sz="quarter" idx="14"/>
          </p:nvPr>
        </p:nvSpPr>
        <p:spPr>
          <a:xfrm>
            <a:off x="6400800" y="1447800"/>
            <a:ext cx="2362200" cy="4876800"/>
          </a:xfrm>
        </p:spPr>
        <p:txBody>
          <a:bodyPr/>
          <a:lstStyle>
            <a:lvl1pPr marL="225425" indent="-225425">
              <a:buFont typeface="+mj-lt"/>
              <a:buAutoNum type="arabicPeriod"/>
              <a:tabLst/>
              <a:defRPr sz="1600"/>
            </a:lvl1pPr>
            <a:lvl2pPr marL="225425" indent="-225425">
              <a:buFont typeface="+mj-lt"/>
              <a:buAutoNum type="arabicPeriod"/>
              <a:tabLst/>
              <a:defRPr sz="1600"/>
            </a:lvl2pPr>
            <a:lvl3pPr marL="225425" indent="-225425">
              <a:buFont typeface="+mj-lt"/>
              <a:buAutoNum type="arabicPeriod"/>
              <a:tabLst/>
              <a:defRPr sz="1600"/>
            </a:lvl3pPr>
            <a:lvl4pPr marL="225425" indent="-225425">
              <a:buFont typeface="+mj-lt"/>
              <a:buAutoNum type="arabicPeriod"/>
              <a:tabLst/>
              <a:defRPr sz="1600"/>
            </a:lvl4pPr>
            <a:lvl5pPr marL="225425" indent="-225425">
              <a:buFont typeface="+mj-lt"/>
              <a:buAutoNum type="arabicPeriod"/>
              <a:tabLs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25"/>
          <p:cNvSpPr>
            <a:spLocks noGrp="1"/>
          </p:cNvSpPr>
          <p:nvPr>
            <p:ph type="body" sz="quarter" idx="15"/>
          </p:nvPr>
        </p:nvSpPr>
        <p:spPr>
          <a:xfrm>
            <a:off x="0" y="762000"/>
            <a:ext cx="381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a:t>Click to edit Master text styles</a:t>
            </a:r>
          </a:p>
        </p:txBody>
      </p:sp>
      <p:sp>
        <p:nvSpPr>
          <p:cNvPr id="42" name="Text Placeholder 25"/>
          <p:cNvSpPr>
            <a:spLocks noGrp="1"/>
          </p:cNvSpPr>
          <p:nvPr>
            <p:ph type="body" sz="quarter" idx="16"/>
          </p:nvPr>
        </p:nvSpPr>
        <p:spPr>
          <a:xfrm>
            <a:off x="8763000" y="762000"/>
            <a:ext cx="381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a:t>Click to edit Master text styles</a:t>
            </a:r>
          </a:p>
        </p:txBody>
      </p:sp>
      <p:sp>
        <p:nvSpPr>
          <p:cNvPr id="14" name="Rectangle 5"/>
          <p:cNvSpPr>
            <a:spLocks noGrp="1" noChangeArrowheads="1"/>
          </p:cNvSpPr>
          <p:nvPr>
            <p:ph type="dt" idx="17"/>
          </p:nvPr>
        </p:nvSpPr>
        <p:spPr>
          <a:xfrm>
            <a:off x="457200" y="6480175"/>
            <a:ext cx="2130425" cy="361950"/>
          </a:xfrm>
        </p:spPr>
        <p:txBody>
          <a:bodyPr/>
          <a:lstStyle>
            <a:lvl1pPr>
              <a:buClrTx/>
              <a:buFontTx/>
              <a:buNone/>
              <a:tabLst>
                <a:tab pos="723900" algn="l"/>
                <a:tab pos="1447800" algn="l"/>
              </a:tabLst>
              <a:defRPr sz="1200">
                <a:solidFill>
                  <a:srgbClr val="898989"/>
                </a:solidFill>
                <a:latin typeface="+mn-lt"/>
                <a:cs typeface="Arial Unicode MS" charset="0"/>
              </a:defRPr>
            </a:lvl1pPr>
          </a:lstStyle>
          <a:p>
            <a:pPr>
              <a:defRPr/>
            </a:pPr>
            <a:fld id="{71E6378E-1336-4B90-8B0A-0A98F4DE9BDF}" type="datetime1">
              <a:rPr lang="en-US" smtClean="0"/>
              <a:t>11-Oct-17</a:t>
            </a:fld>
            <a:endParaRPr lang="en-US"/>
          </a:p>
        </p:txBody>
      </p:sp>
      <p:sp>
        <p:nvSpPr>
          <p:cNvPr id="15" name="Rectangle 7"/>
          <p:cNvSpPr>
            <a:spLocks noGrp="1" noChangeArrowheads="1"/>
          </p:cNvSpPr>
          <p:nvPr>
            <p:ph type="sldNum" idx="18"/>
          </p:nvPr>
        </p:nvSpPr>
        <p:spPr>
          <a:xfrm>
            <a:off x="6553200" y="6480175"/>
            <a:ext cx="2130425" cy="361950"/>
          </a:xfrm>
        </p:spPr>
        <p:txBody>
          <a:bodyPr/>
          <a:lstStyle>
            <a:lvl1pPr>
              <a:defRPr>
                <a:ea typeface="Arial Unicode MS" panose="020B0604020202020204" pitchFamily="34" charset="-128"/>
                <a:cs typeface="Arial Unicode MS" panose="020B0604020202020204" pitchFamily="34" charset="-128"/>
              </a:defRPr>
            </a:lvl1pPr>
          </a:lstStyle>
          <a:p>
            <a:pPr>
              <a:defRPr/>
            </a:pPr>
            <a:fld id="{023D243F-FF89-4CDA-A0EF-C0FAAD3DFB55}" type="slidenum">
              <a:rPr lang="en-US" altLang="en-US"/>
              <a:pPr>
                <a:defRPr/>
              </a:pPr>
              <a:t>‹#›</a:t>
            </a:fld>
            <a:endParaRPr lang="en-US" altLang="en-US"/>
          </a:p>
        </p:txBody>
      </p:sp>
    </p:spTree>
    <p:extLst>
      <p:ext uri="{BB962C8B-B14F-4D97-AF65-F5344CB8AC3E}">
        <p14:creationId xmlns:p14="http://schemas.microsoft.com/office/powerpoint/2010/main" val="3942350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Just-Imag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solidFill>
                  <a:schemeClr val="tx1"/>
                </a:solidFill>
              </a:defRPr>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7447173E-9D78-424F-98A8-AFDDAB0C9DB1}" type="datetime1">
              <a:rPr lang="en-US" smtClean="0"/>
              <a:t>11-Oct-17</a:t>
            </a:fld>
            <a:endParaRPr lang="en-US"/>
          </a:p>
        </p:txBody>
      </p:sp>
      <p:sp>
        <p:nvSpPr>
          <p:cNvPr id="4"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C9E5DE95-5651-417F-AA75-CAAE0168A8F7}" type="slidenum">
              <a:rPr lang="en-US" altLang="en-US"/>
              <a:pPr>
                <a:defRPr/>
              </a:pPr>
              <a:t>‹#›</a:t>
            </a:fld>
            <a:endParaRPr lang="en-US" altLang="en-US"/>
          </a:p>
        </p:txBody>
      </p:sp>
    </p:spTree>
    <p:extLst>
      <p:ext uri="{BB962C8B-B14F-4D97-AF65-F5344CB8AC3E}">
        <p14:creationId xmlns:p14="http://schemas.microsoft.com/office/powerpoint/2010/main" val="698629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480175"/>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BEAB9D54-6030-4F17-B275-7258A7E9CB87}" type="datetime1">
              <a:rPr lang="en-US" smtClean="0"/>
              <a:t>11-Oct-17</a:t>
            </a:fld>
            <a:endParaRPr lang="en-US"/>
          </a:p>
        </p:txBody>
      </p:sp>
      <p:sp>
        <p:nvSpPr>
          <p:cNvPr id="5" name="Footer Placeholder 4"/>
          <p:cNvSpPr>
            <a:spLocks noGrp="1"/>
          </p:cNvSpPr>
          <p:nvPr>
            <p:ph type="ftr" sz="quarter" idx="3"/>
          </p:nvPr>
        </p:nvSpPr>
        <p:spPr>
          <a:xfrm>
            <a:off x="3124200" y="648017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000">
                <a:solidFill>
                  <a:schemeClr val="tx1"/>
                </a:solidFill>
                <a:latin typeface="+mn-lt"/>
              </a:defRPr>
            </a:lvl1pPr>
          </a:lstStyle>
          <a:p>
            <a:pPr>
              <a:defRPr/>
            </a:pPr>
            <a:r>
              <a:rPr lang="en-IN"/>
              <a:t>Copyright 2017 Vedavit Project Solutions</a:t>
            </a:r>
            <a:endParaRPr lang="en-US" dirty="0"/>
          </a:p>
        </p:txBody>
      </p:sp>
      <p:sp>
        <p:nvSpPr>
          <p:cNvPr id="6" name="Slide Number Placeholder 5"/>
          <p:cNvSpPr>
            <a:spLocks noGrp="1"/>
          </p:cNvSpPr>
          <p:nvPr>
            <p:ph type="sldNum" sz="quarter" idx="4"/>
          </p:nvPr>
        </p:nvSpPr>
        <p:spPr>
          <a:xfrm>
            <a:off x="6553200" y="64801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CB7B0511-93E4-4B28-B8B7-1EBF03F152EE}" type="slidenum">
              <a:rPr lang="en-US" altLang="en-US"/>
              <a:pPr>
                <a:defRPr/>
              </a:pPr>
              <a:t>‹#›</a:t>
            </a:fld>
            <a:endParaRPr lang="en-US" altLang="en-US"/>
          </a:p>
        </p:txBody>
      </p:sp>
      <p:sp>
        <p:nvSpPr>
          <p:cNvPr id="1030" name="Title Placeholder 1"/>
          <p:cNvSpPr>
            <a:spLocks noGrp="1"/>
          </p:cNvSpPr>
          <p:nvPr>
            <p:ph type="title"/>
          </p:nvPr>
        </p:nvSpPr>
        <p:spPr bwMode="auto">
          <a:xfrm>
            <a:off x="0" y="0"/>
            <a:ext cx="9144000" cy="808038"/>
          </a:xfrm>
          <a:prstGeom prst="rect">
            <a:avLst/>
          </a:prstGeom>
          <a:solidFill>
            <a:srgbClr val="34E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 name="TextBox 7"/>
          <p:cNvSpPr txBox="1"/>
          <p:nvPr userDrawn="1"/>
        </p:nvSpPr>
        <p:spPr>
          <a:xfrm rot="16200000">
            <a:off x="-1399092" y="3532690"/>
            <a:ext cx="3382961" cy="584775"/>
          </a:xfrm>
          <a:prstGeom prst="rect">
            <a:avLst/>
          </a:prstGeom>
          <a:noFill/>
        </p:spPr>
        <p:txBody>
          <a:bodyPr anchor="ctr">
            <a:spAutoFit/>
          </a:bodyPr>
          <a:lstStyle/>
          <a:p>
            <a:pPr algn="ctr">
              <a:defRPr/>
            </a:pPr>
            <a:r>
              <a:rPr lang="en-US" sz="3200" b="1" dirty="0">
                <a:ln w="22225">
                  <a:solidFill>
                    <a:schemeClr val="bg1">
                      <a:lumMod val="85000"/>
                    </a:schemeClr>
                  </a:solidFill>
                  <a:prstDash val="solid"/>
                </a:ln>
                <a:solidFill>
                  <a:srgbClr val="FFFFFF"/>
                </a:solidFill>
              </a:rPr>
              <a:t>vedavit</a:t>
            </a:r>
            <a:endParaRPr lang="en-IN" sz="3200" b="1" dirty="0">
              <a:ln w="22225">
                <a:solidFill>
                  <a:schemeClr val="bg1">
                    <a:lumMod val="85000"/>
                  </a:schemeClr>
                </a:solidFill>
                <a:prstDash val="solid"/>
              </a:ln>
              <a:solidFill>
                <a:srgbClr val="FFFFFF"/>
              </a:solidFill>
            </a:endParaRPr>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62" r:id="rId8"/>
    <p:sldLayoutId id="2147484058" r:id="rId9"/>
    <p:sldLayoutId id="2147484059" r:id="rId10"/>
    <p:sldLayoutId id="2147484060" r:id="rId11"/>
    <p:sldLayoutId id="2147484061" r:id="rId12"/>
  </p:sldLayoutIdLst>
  <p:hf hdr="0" dt="0"/>
  <p:txStyles>
    <p:titleStyle>
      <a:lvl1pPr algn="ctr" rtl="0" eaLnBrk="0" fontAlgn="base" hangingPunct="0">
        <a:spcBef>
          <a:spcPct val="0"/>
        </a:spcBef>
        <a:spcAft>
          <a:spcPct val="0"/>
        </a:spcAft>
        <a:defRPr lang="en-US" sz="4000" kern="1200" dirty="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400">
          <a:solidFill>
            <a:schemeClr val="bg1"/>
          </a:solidFill>
          <a:latin typeface="Calibri" pitchFamily="34" charset="0"/>
        </a:defRPr>
      </a:lvl6pPr>
      <a:lvl7pPr marL="914400" algn="ctr" rtl="0" fontAlgn="base">
        <a:spcBef>
          <a:spcPct val="0"/>
        </a:spcBef>
        <a:spcAft>
          <a:spcPct val="0"/>
        </a:spcAft>
        <a:defRPr sz="4400">
          <a:solidFill>
            <a:schemeClr val="bg1"/>
          </a:solidFill>
          <a:latin typeface="Calibri" pitchFamily="34" charset="0"/>
        </a:defRPr>
      </a:lvl7pPr>
      <a:lvl8pPr marL="1371600" algn="ctr" rtl="0" fontAlgn="base">
        <a:spcBef>
          <a:spcPct val="0"/>
        </a:spcBef>
        <a:spcAft>
          <a:spcPct val="0"/>
        </a:spcAft>
        <a:defRPr sz="4400">
          <a:solidFill>
            <a:schemeClr val="bg1"/>
          </a:solidFill>
          <a:latin typeface="Calibri" pitchFamily="34" charset="0"/>
        </a:defRPr>
      </a:lvl8pPr>
      <a:lvl9pPr marL="1828800" algn="ctr" rtl="0" fontAlgn="base">
        <a:spcBef>
          <a:spcPct val="0"/>
        </a:spcBef>
        <a:spcAft>
          <a:spcPct val="0"/>
        </a:spcAft>
        <a:defRPr sz="44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8.xml"/><Relationship Id="rId1" Type="http://schemas.openxmlformats.org/officeDocument/2006/relationships/slideLayout" Target="../slideLayouts/slideLayout9.xml"/><Relationship Id="rId4" Type="http://schemas.openxmlformats.org/officeDocument/2006/relationships/image" Target="file:///D:\D%20-%20CD%203\Project%20Management\Project%20Communiactions%20Management\Stakeholder%20Management\Stakeholder%20Analysis%20&amp;%20Stakeholder%20Management%20-%20Winning%20support%20for%20your%20project,June17'06_files\stakeholdergrid1.jp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notesSlide" Target="../notesSlides/notesSlide59.xml"/><Relationship Id="rId1" Type="http://schemas.openxmlformats.org/officeDocument/2006/relationships/slideLayout" Target="../slideLayouts/slideLayout9.xml"/><Relationship Id="rId6" Type="http://schemas.openxmlformats.org/officeDocument/2006/relationships/image" Target="../media/image20.jpeg"/><Relationship Id="rId11" Type="http://schemas.openxmlformats.org/officeDocument/2006/relationships/image" Target="../media/image25.jpeg"/><Relationship Id="rId5" Type="http://schemas.openxmlformats.org/officeDocument/2006/relationships/image" Target="../media/image19.jpeg"/><Relationship Id="rId10" Type="http://schemas.openxmlformats.org/officeDocument/2006/relationships/image" Target="../media/image24.jpeg"/><Relationship Id="rId4" Type="http://schemas.openxmlformats.org/officeDocument/2006/relationships/image" Target="../media/image18.jpeg"/><Relationship Id="rId9" Type="http://schemas.openxmlformats.org/officeDocument/2006/relationships/image" Target="../media/image23.jpeg"/></Relationships>
</file>

<file path=ppt/slides/_rels/slide6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0.xml"/><Relationship Id="rId1" Type="http://schemas.openxmlformats.org/officeDocument/2006/relationships/slideLayout" Target="../slideLayouts/slideLayout9.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72.xml"/><Relationship Id="rId1" Type="http://schemas.openxmlformats.org/officeDocument/2006/relationships/slideLayout" Target="../slideLayouts/slideLayout12.xml"/><Relationship Id="rId5" Type="http://schemas.openxmlformats.org/officeDocument/2006/relationships/hyperlink" Target="http://in.linkedin.com/in/harithapliyal" TargetMode="External"/><Relationship Id="rId4" Type="http://schemas.openxmlformats.org/officeDocument/2006/relationships/hyperlink" Target="mailto:hari.prasad@pm-learn.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b="1" dirty="0">
                <a:effectLst>
                  <a:outerShdw blurRad="38100" dist="38100" dir="2700000" algn="tl">
                    <a:srgbClr val="000000">
                      <a:alpha val="43137"/>
                    </a:srgbClr>
                  </a:outerShdw>
                </a:effectLst>
                <a:latin typeface="Kabel Bk BT" pitchFamily="34" charset="0"/>
              </a:rPr>
              <a:t>Project Procurement Management</a:t>
            </a:r>
            <a:endParaRPr dirty="0"/>
          </a:p>
        </p:txBody>
      </p:sp>
      <p:sp>
        <p:nvSpPr>
          <p:cNvPr id="3" name="Subtitle 2"/>
          <p:cNvSpPr>
            <a:spLocks noGrp="1"/>
          </p:cNvSpPr>
          <p:nvPr>
            <p:ph type="subTitle" idx="1"/>
          </p:nvPr>
        </p:nvSpPr>
        <p:spPr/>
        <p:txBody>
          <a:bodyPr/>
          <a:lstStyle/>
          <a:p>
            <a:pPr>
              <a:buFont typeface="Arial" charset="0"/>
              <a:buNone/>
              <a:defRPr/>
            </a:pPr>
            <a:endParaRPr lang="en-US"/>
          </a:p>
        </p:txBody>
      </p:sp>
      <p:sp>
        <p:nvSpPr>
          <p:cNvPr id="4" name="Footer Placeholder 3"/>
          <p:cNvSpPr>
            <a:spLocks noGrp="1"/>
          </p:cNvSpPr>
          <p:nvPr>
            <p:ph type="ftr" sz="quarter" idx="11"/>
          </p:nvPr>
        </p:nvSpPr>
        <p:spPr/>
        <p:txBody>
          <a:bodyPr/>
          <a:lstStyle/>
          <a:p>
            <a:pPr>
              <a:defRPr/>
            </a:pPr>
            <a:r>
              <a:rPr lang="en-IN"/>
              <a:t>Copyright 2017 Vedavit Project Solutions</a:t>
            </a:r>
            <a:endParaRPr lang="en-US" dirty="0"/>
          </a:p>
        </p:txBody>
      </p:sp>
      <p:sp>
        <p:nvSpPr>
          <p:cNvPr id="6881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8E43241-CB6D-4655-996C-DF40F21C70A1}" type="slidenum">
              <a:rPr lang="en-US" altLang="en-US" sz="1200" smtClean="0">
                <a:solidFill>
                  <a:srgbClr val="898989"/>
                </a:solidFill>
              </a:rPr>
              <a:pPr>
                <a:spcBef>
                  <a:spcPct val="0"/>
                </a:spcBef>
                <a:buFontTx/>
                <a:buNone/>
              </a:pPr>
              <a:t>354</a:t>
            </a:fld>
            <a:endParaRPr lang="en-US" altLang="en-US" sz="1200">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Title 3"/>
          <p:cNvSpPr>
            <a:spLocks noGrp="1"/>
          </p:cNvSpPr>
          <p:nvPr>
            <p:ph type="title"/>
          </p:nvPr>
        </p:nvSpPr>
        <p:spPr>
          <a:xfrm>
            <a:off x="0" y="0"/>
            <a:ext cx="9144000" cy="838200"/>
          </a:xfrm>
        </p:spPr>
        <p:txBody>
          <a:bodyPr/>
          <a:lstStyle/>
          <a:p>
            <a:r>
              <a:rPr altLang="en-US"/>
              <a:t>Source selection criteria</a:t>
            </a:r>
          </a:p>
        </p:txBody>
      </p:sp>
      <p:sp>
        <p:nvSpPr>
          <p:cNvPr id="5" name="Content Placeholder 4"/>
          <p:cNvSpPr>
            <a:spLocks noGrp="1"/>
          </p:cNvSpPr>
          <p:nvPr>
            <p:ph idx="1"/>
          </p:nvPr>
        </p:nvSpPr>
        <p:spPr>
          <a:xfrm>
            <a:off x="457200" y="990600"/>
            <a:ext cx="8229600" cy="5105400"/>
          </a:xfrm>
        </p:spPr>
        <p:txBody>
          <a:bodyPr>
            <a:normAutofit fontScale="70000" lnSpcReduction="20000"/>
          </a:bodyPr>
          <a:lstStyle/>
          <a:p>
            <a:pPr>
              <a:defRPr/>
            </a:pPr>
            <a:r>
              <a:rPr lang="en-US" dirty="0"/>
              <a:t>Understanding of need</a:t>
            </a:r>
          </a:p>
          <a:p>
            <a:pPr>
              <a:defRPr/>
            </a:pPr>
            <a:r>
              <a:rPr lang="en-US" dirty="0"/>
              <a:t>Overall or life-cycle cost</a:t>
            </a:r>
          </a:p>
          <a:p>
            <a:pPr>
              <a:defRPr/>
            </a:pPr>
            <a:r>
              <a:rPr lang="en-US" dirty="0"/>
              <a:t>Technical capability</a:t>
            </a:r>
          </a:p>
          <a:p>
            <a:pPr>
              <a:defRPr/>
            </a:pPr>
            <a:r>
              <a:rPr lang="en-US" dirty="0"/>
              <a:t>Risk</a:t>
            </a:r>
          </a:p>
          <a:p>
            <a:pPr>
              <a:defRPr/>
            </a:pPr>
            <a:r>
              <a:rPr lang="en-US" dirty="0"/>
              <a:t>Management Approach</a:t>
            </a:r>
          </a:p>
          <a:p>
            <a:pPr>
              <a:defRPr/>
            </a:pPr>
            <a:r>
              <a:rPr lang="en-US" dirty="0"/>
              <a:t>Technical Approach</a:t>
            </a:r>
          </a:p>
          <a:p>
            <a:pPr>
              <a:defRPr/>
            </a:pPr>
            <a:r>
              <a:rPr lang="en-US" dirty="0"/>
              <a:t>Warranty</a:t>
            </a:r>
          </a:p>
          <a:p>
            <a:pPr>
              <a:defRPr/>
            </a:pPr>
            <a:r>
              <a:rPr lang="en-US" dirty="0"/>
              <a:t>Financial Capacity</a:t>
            </a:r>
          </a:p>
          <a:p>
            <a:pPr>
              <a:defRPr/>
            </a:pPr>
            <a:r>
              <a:rPr lang="en-US" dirty="0"/>
              <a:t>Production Capacity and interest</a:t>
            </a:r>
          </a:p>
          <a:p>
            <a:pPr>
              <a:defRPr/>
            </a:pPr>
            <a:r>
              <a:rPr lang="en-US" dirty="0"/>
              <a:t>Business size and type</a:t>
            </a:r>
          </a:p>
          <a:p>
            <a:pPr>
              <a:defRPr/>
            </a:pPr>
            <a:r>
              <a:rPr lang="en-US" dirty="0"/>
              <a:t>Past performance of sellers</a:t>
            </a:r>
          </a:p>
          <a:p>
            <a:pPr>
              <a:defRPr/>
            </a:pPr>
            <a:r>
              <a:rPr lang="en-US" dirty="0"/>
              <a:t>References</a:t>
            </a:r>
          </a:p>
          <a:p>
            <a:pPr>
              <a:defRPr/>
            </a:pPr>
            <a:r>
              <a:rPr lang="en-US" dirty="0"/>
              <a:t>Intellectual property rights</a:t>
            </a:r>
          </a:p>
          <a:p>
            <a:pPr>
              <a:defRPr/>
            </a:pPr>
            <a:r>
              <a:rPr lang="en-US" dirty="0"/>
              <a:t>Proprietary rights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0656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C94558D-3506-43A3-8080-239CB4BD396B}" type="slidenum">
              <a:rPr lang="en-US" altLang="en-US" sz="1200" smtClean="0">
                <a:solidFill>
                  <a:srgbClr val="898989"/>
                </a:solidFill>
              </a:rPr>
              <a:pPr>
                <a:spcBef>
                  <a:spcPct val="0"/>
                </a:spcBef>
                <a:buFontTx/>
                <a:buNone/>
              </a:pPr>
              <a:t>363</a:t>
            </a:fld>
            <a:endParaRPr lang="en-US" altLang="en-US" sz="1200">
              <a:solidFill>
                <a:srgbClr val="89898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Title 3"/>
          <p:cNvSpPr>
            <a:spLocks noGrp="1"/>
          </p:cNvSpPr>
          <p:nvPr>
            <p:ph type="title"/>
          </p:nvPr>
        </p:nvSpPr>
        <p:spPr>
          <a:xfrm>
            <a:off x="11113" y="0"/>
            <a:ext cx="9132887" cy="808038"/>
          </a:xfrm>
        </p:spPr>
        <p:txBody>
          <a:bodyPr/>
          <a:lstStyle/>
          <a:p>
            <a:r>
              <a:rPr altLang="en-US" dirty="0"/>
              <a:t>4</a:t>
            </a:r>
            <a:r>
              <a:rPr lang="en-US" altLang="en-US" dirty="0"/>
              <a:t>4</a:t>
            </a:r>
            <a:r>
              <a:rPr altLang="en-US" dirty="0"/>
              <a:t>. Conduct Procurements</a:t>
            </a:r>
          </a:p>
        </p:txBody>
      </p:sp>
      <p:sp>
        <p:nvSpPr>
          <p:cNvPr id="708611" name="Content Placeholder 4"/>
          <p:cNvSpPr>
            <a:spLocks noGrp="1"/>
          </p:cNvSpPr>
          <p:nvPr>
            <p:ph idx="1"/>
          </p:nvPr>
        </p:nvSpPr>
        <p:spPr/>
        <p:txBody>
          <a:bodyPr/>
          <a:lstStyle/>
          <a:p>
            <a:pPr marL="0" indent="0">
              <a:buFont typeface="Arial" panose="020B0604020202020204" pitchFamily="34" charset="0"/>
              <a:buNone/>
            </a:pPr>
            <a:r>
              <a:rPr lang="en-US" altLang="en-US" b="1"/>
              <a:t>Process involves obtaining seller responses, selecting a seller and awarding a contract</a:t>
            </a:r>
          </a:p>
          <a:p>
            <a:pPr marL="0" indent="0">
              <a:buFont typeface="Arial" panose="020B0604020202020204" pitchFamily="34" charset="0"/>
              <a:buNone/>
            </a:pPr>
            <a:endParaRPr lang="en-US" altLang="en-US" b="1"/>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0861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2D1ECCD-BF6A-44AD-82A3-7B7597135091}" type="slidenum">
              <a:rPr lang="en-US" altLang="en-US" sz="1200" smtClean="0">
                <a:solidFill>
                  <a:srgbClr val="898989"/>
                </a:solidFill>
              </a:rPr>
              <a:pPr>
                <a:spcBef>
                  <a:spcPct val="0"/>
                </a:spcBef>
                <a:buFontTx/>
                <a:buNone/>
              </a:pPr>
              <a:t>364</a:t>
            </a:fld>
            <a:endParaRPr lang="en-US" altLang="en-US" sz="1200">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60" name="Text Placeholder 5"/>
          <p:cNvSpPr>
            <a:spLocks noGrp="1"/>
          </p:cNvSpPr>
          <p:nvPr>
            <p:ph type="body" sz="quarter" idx="13"/>
          </p:nvPr>
        </p:nvSpPr>
        <p:spPr/>
        <p:txBody>
          <a:bodyPr/>
          <a:lstStyle/>
          <a:p>
            <a:r>
              <a:rPr lang="en-US" dirty="0"/>
              <a:t>.1 Expert judgment</a:t>
            </a:r>
          </a:p>
          <a:p>
            <a:r>
              <a:rPr lang="en-US" dirty="0"/>
              <a:t>.2 Advertising</a:t>
            </a:r>
          </a:p>
          <a:p>
            <a:r>
              <a:rPr lang="en-US" dirty="0"/>
              <a:t>.3 Bidder conferences</a:t>
            </a:r>
          </a:p>
          <a:p>
            <a:r>
              <a:rPr lang="en-US" dirty="0"/>
              <a:t>.4 Data analysis</a:t>
            </a:r>
          </a:p>
          <a:p>
            <a:pPr lvl="1"/>
            <a:r>
              <a:rPr lang="en-US" dirty="0"/>
              <a:t>• Proposal evaluation</a:t>
            </a:r>
          </a:p>
          <a:p>
            <a:r>
              <a:rPr lang="en-US" dirty="0"/>
              <a:t>.5 Interpersonal and 	team skills</a:t>
            </a:r>
          </a:p>
          <a:p>
            <a:pPr lvl="1"/>
            <a:r>
              <a:rPr lang="en-US" dirty="0"/>
              <a:t>• Negotiation</a:t>
            </a:r>
            <a:endParaRPr lang="en-US" altLang="en-US" dirty="0"/>
          </a:p>
        </p:txBody>
      </p:sp>
      <p:sp>
        <p:nvSpPr>
          <p:cNvPr id="710658"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Conduct Procurement</a:t>
            </a:r>
          </a:p>
        </p:txBody>
      </p:sp>
      <p:sp>
        <p:nvSpPr>
          <p:cNvPr id="710659" name="Content Placeholder 4"/>
          <p:cNvSpPr>
            <a:spLocks noGrp="1"/>
          </p:cNvSpPr>
          <p:nvPr>
            <p:ph sz="quarter" idx="12"/>
          </p:nvPr>
        </p:nvSpPr>
        <p:spPr>
          <a:xfrm>
            <a:off x="228600" y="1211262"/>
            <a:ext cx="3124198" cy="5113338"/>
          </a:xfrm>
        </p:spPr>
        <p:txBody>
          <a:bodyPr/>
          <a:lstStyle/>
          <a:p>
            <a:r>
              <a:rPr lang="en-US" sz="1600" dirty="0"/>
              <a:t>.1 Project management plan</a:t>
            </a:r>
          </a:p>
          <a:p>
            <a:pPr lvl="1"/>
            <a:r>
              <a:rPr lang="en-US" sz="1400" dirty="0"/>
              <a:t>• Scope management plan</a:t>
            </a:r>
          </a:p>
          <a:p>
            <a:pPr lvl="1"/>
            <a:r>
              <a:rPr lang="en-US" sz="1400" dirty="0"/>
              <a:t>• Requirements management plan</a:t>
            </a:r>
          </a:p>
          <a:p>
            <a:pPr lvl="1"/>
            <a:r>
              <a:rPr lang="en-US" sz="1400" dirty="0"/>
              <a:t>• Communications management plan</a:t>
            </a:r>
          </a:p>
          <a:p>
            <a:pPr lvl="1"/>
            <a:r>
              <a:rPr lang="en-US" sz="1400" dirty="0"/>
              <a:t>• Risk management plan</a:t>
            </a:r>
          </a:p>
          <a:p>
            <a:pPr lvl="1"/>
            <a:r>
              <a:rPr lang="en-US" sz="1400" dirty="0"/>
              <a:t>• Procurement management plan</a:t>
            </a:r>
          </a:p>
          <a:p>
            <a:pPr lvl="1"/>
            <a:r>
              <a:rPr lang="en-US" sz="1400" dirty="0"/>
              <a:t>• Configuration management plan</a:t>
            </a:r>
          </a:p>
          <a:p>
            <a:pPr lvl="1"/>
            <a:r>
              <a:rPr lang="en-US" sz="1400" dirty="0"/>
              <a:t>• Cost baseline</a:t>
            </a:r>
          </a:p>
          <a:p>
            <a:r>
              <a:rPr lang="en-US" sz="1600" dirty="0"/>
              <a:t>.2 Project documents</a:t>
            </a:r>
          </a:p>
          <a:p>
            <a:pPr lvl="1"/>
            <a:r>
              <a:rPr lang="en-US" sz="1400" dirty="0"/>
              <a:t>• Lessons learned register</a:t>
            </a:r>
          </a:p>
          <a:p>
            <a:pPr lvl="1"/>
            <a:r>
              <a:rPr lang="en-US" sz="1400" dirty="0"/>
              <a:t>• Project schedule</a:t>
            </a:r>
          </a:p>
          <a:p>
            <a:pPr lvl="1"/>
            <a:r>
              <a:rPr lang="en-US" sz="1400" dirty="0"/>
              <a:t>• Requirements documentation</a:t>
            </a:r>
          </a:p>
          <a:p>
            <a:pPr lvl="1"/>
            <a:r>
              <a:rPr lang="en-US" sz="1400" dirty="0"/>
              <a:t>• Risk register</a:t>
            </a:r>
          </a:p>
          <a:p>
            <a:pPr lvl="1"/>
            <a:r>
              <a:rPr lang="en-US" sz="1400" dirty="0"/>
              <a:t>• Stakeholder register</a:t>
            </a:r>
          </a:p>
          <a:p>
            <a:r>
              <a:rPr lang="en-US" sz="1600" dirty="0"/>
              <a:t>.3 Procurement documentation</a:t>
            </a:r>
          </a:p>
          <a:p>
            <a:r>
              <a:rPr lang="en-US" sz="1600" dirty="0"/>
              <a:t>.4 Seller proposals</a:t>
            </a:r>
          </a:p>
          <a:p>
            <a:r>
              <a:rPr lang="en-US" sz="1600" dirty="0"/>
              <a:t>.5 EEFs</a:t>
            </a:r>
          </a:p>
          <a:p>
            <a:r>
              <a:rPr lang="en-US" sz="1600" dirty="0"/>
              <a:t>.6 OPAs</a:t>
            </a:r>
            <a:endParaRPr lang="en-US" altLang="en-US" sz="1600" dirty="0"/>
          </a:p>
        </p:txBody>
      </p:sp>
      <p:sp>
        <p:nvSpPr>
          <p:cNvPr id="710661" name="Text Placeholder 6"/>
          <p:cNvSpPr>
            <a:spLocks noGrp="1"/>
          </p:cNvSpPr>
          <p:nvPr>
            <p:ph type="body" sz="quarter" idx="14"/>
          </p:nvPr>
        </p:nvSpPr>
        <p:spPr>
          <a:xfrm>
            <a:off x="6248401" y="1211262"/>
            <a:ext cx="2892424" cy="5194502"/>
          </a:xfrm>
        </p:spPr>
        <p:txBody>
          <a:bodyPr/>
          <a:lstStyle/>
          <a:p>
            <a:r>
              <a:rPr lang="en-US" sz="1800" dirty="0"/>
              <a:t>.1 Selected sellers</a:t>
            </a:r>
          </a:p>
          <a:p>
            <a:r>
              <a:rPr lang="en-US" sz="1800" dirty="0"/>
              <a:t>.2 Agreements</a:t>
            </a:r>
          </a:p>
          <a:p>
            <a:r>
              <a:rPr lang="en-US" sz="1800" dirty="0"/>
              <a:t>.3 Change requests</a:t>
            </a:r>
          </a:p>
          <a:p>
            <a:r>
              <a:rPr lang="en-US" sz="1800" dirty="0"/>
              <a:t>.4 PMP Updates</a:t>
            </a:r>
          </a:p>
          <a:p>
            <a:pPr lvl="1"/>
            <a:r>
              <a:rPr lang="en-US" sz="1200" dirty="0"/>
              <a:t>• Requirements management plan</a:t>
            </a:r>
          </a:p>
          <a:p>
            <a:pPr lvl="1"/>
            <a:r>
              <a:rPr lang="en-US" sz="1200" dirty="0"/>
              <a:t>• Quality management plan</a:t>
            </a:r>
          </a:p>
          <a:p>
            <a:pPr lvl="1"/>
            <a:r>
              <a:rPr lang="en-US" sz="1200" dirty="0"/>
              <a:t>• Communications management plan</a:t>
            </a:r>
          </a:p>
          <a:p>
            <a:pPr lvl="1"/>
            <a:r>
              <a:rPr lang="en-US" sz="1200" dirty="0"/>
              <a:t>• Risk management plan</a:t>
            </a:r>
          </a:p>
          <a:p>
            <a:pPr lvl="1"/>
            <a:r>
              <a:rPr lang="en-US" sz="1200" dirty="0"/>
              <a:t>• Procurement management plan</a:t>
            </a:r>
          </a:p>
          <a:p>
            <a:pPr lvl="1"/>
            <a:r>
              <a:rPr lang="en-US" sz="1200" dirty="0"/>
              <a:t>• Scope baseline</a:t>
            </a:r>
          </a:p>
          <a:p>
            <a:pPr lvl="1"/>
            <a:r>
              <a:rPr lang="en-US" sz="1200" dirty="0"/>
              <a:t>• Schedule baseline</a:t>
            </a:r>
          </a:p>
          <a:p>
            <a:pPr lvl="1"/>
            <a:r>
              <a:rPr lang="en-US" sz="1200" dirty="0"/>
              <a:t>• Cost baseline</a:t>
            </a:r>
          </a:p>
          <a:p>
            <a:r>
              <a:rPr lang="en-US" sz="1800" dirty="0"/>
              <a:t>.5 Project documents updates</a:t>
            </a:r>
          </a:p>
          <a:p>
            <a:pPr lvl="1"/>
            <a:r>
              <a:rPr lang="en-US" sz="1200" dirty="0"/>
              <a:t>• Lessons learned register</a:t>
            </a:r>
          </a:p>
          <a:p>
            <a:pPr lvl="1"/>
            <a:r>
              <a:rPr lang="en-US" sz="1200" dirty="0"/>
              <a:t>• Requirements documentation</a:t>
            </a:r>
          </a:p>
          <a:p>
            <a:pPr lvl="1"/>
            <a:r>
              <a:rPr lang="en-US" sz="1200" dirty="0"/>
              <a:t>• Requirements traceability matrix</a:t>
            </a:r>
          </a:p>
          <a:p>
            <a:pPr lvl="1"/>
            <a:r>
              <a:rPr lang="en-US" sz="1200" dirty="0"/>
              <a:t>• Resource calendars</a:t>
            </a:r>
          </a:p>
          <a:p>
            <a:pPr lvl="1"/>
            <a:r>
              <a:rPr lang="en-US" sz="1200" dirty="0"/>
              <a:t>• Risk register</a:t>
            </a:r>
          </a:p>
          <a:p>
            <a:pPr lvl="1"/>
            <a:r>
              <a:rPr lang="en-US" sz="1200" dirty="0"/>
              <a:t>• Stakeholder register</a:t>
            </a:r>
          </a:p>
          <a:p>
            <a:r>
              <a:rPr lang="en-US" sz="1800" dirty="0"/>
              <a:t>.6 OPAs</a:t>
            </a:r>
            <a:endParaRPr lang="en-US" altLang="en-US" sz="1800" dirty="0"/>
          </a:p>
        </p:txBody>
      </p:sp>
      <p:sp>
        <p:nvSpPr>
          <p:cNvPr id="710662" name="Text Placeholder 7"/>
          <p:cNvSpPr>
            <a:spLocks noGrp="1"/>
          </p:cNvSpPr>
          <p:nvPr>
            <p:ph type="body" sz="quarter" idx="15"/>
          </p:nvPr>
        </p:nvSpPr>
        <p:spPr/>
        <p:txBody>
          <a:bodyPr vert="horz"/>
          <a:lstStyle/>
          <a:p>
            <a:pPr marL="0" indent="0"/>
            <a:r>
              <a:rPr lang="en-US" altLang="en-US" dirty="0"/>
              <a:t>PPM</a:t>
            </a:r>
          </a:p>
        </p:txBody>
      </p:sp>
      <p:sp>
        <p:nvSpPr>
          <p:cNvPr id="710663" name="Text Placeholder 8"/>
          <p:cNvSpPr>
            <a:spLocks noGrp="1"/>
          </p:cNvSpPr>
          <p:nvPr>
            <p:ph type="body" sz="quarter" idx="16"/>
          </p:nvPr>
        </p:nvSpPr>
        <p:spPr>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dirty="0"/>
              <a:t>EXEC</a:t>
            </a:r>
          </a:p>
        </p:txBody>
      </p:sp>
      <p:sp>
        <p:nvSpPr>
          <p:cNvPr id="710664"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BA0C71A-304C-4FCF-8898-21E01EF9DBC4}" type="slidenum">
              <a:rPr lang="en-US" altLang="en-US" sz="1200" smtClean="0">
                <a:solidFill>
                  <a:srgbClr val="898989"/>
                </a:solidFill>
              </a:rPr>
              <a:pPr>
                <a:spcBef>
                  <a:spcPct val="0"/>
                </a:spcBef>
                <a:buFontTx/>
                <a:buNone/>
              </a:pPr>
              <a:t>365</a:t>
            </a:fld>
            <a:endParaRPr lang="en-US" altLang="en-US" sz="1200">
              <a:solidFill>
                <a:srgbClr val="89898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Title 3"/>
          <p:cNvSpPr>
            <a:spLocks noGrp="1"/>
          </p:cNvSpPr>
          <p:nvPr>
            <p:ph type="title"/>
          </p:nvPr>
        </p:nvSpPr>
        <p:spPr>
          <a:xfrm>
            <a:off x="11113" y="0"/>
            <a:ext cx="9132887" cy="808038"/>
          </a:xfrm>
        </p:spPr>
        <p:txBody>
          <a:bodyPr/>
          <a:lstStyle/>
          <a:p>
            <a:r>
              <a:rPr altLang="en-US" dirty="0"/>
              <a:t>4</a:t>
            </a:r>
            <a:r>
              <a:rPr lang="en-US" altLang="en-US" dirty="0"/>
              <a:t>5</a:t>
            </a:r>
            <a:r>
              <a:rPr altLang="en-US" dirty="0"/>
              <a:t>. Control Procurement</a:t>
            </a:r>
          </a:p>
        </p:txBody>
      </p:sp>
      <p:sp>
        <p:nvSpPr>
          <p:cNvPr id="712707" name="Content Placeholder 4"/>
          <p:cNvSpPr>
            <a:spLocks noGrp="1"/>
          </p:cNvSpPr>
          <p:nvPr>
            <p:ph idx="1"/>
          </p:nvPr>
        </p:nvSpPr>
        <p:spPr/>
        <p:txBody>
          <a:bodyPr/>
          <a:lstStyle/>
          <a:p>
            <a:pPr marL="0" indent="0">
              <a:buFont typeface="Arial" panose="020B0604020202020204" pitchFamily="34" charset="0"/>
              <a:buNone/>
            </a:pPr>
            <a:r>
              <a:rPr lang="en-US" altLang="en-US" b="1"/>
              <a:t>Managing procurement relationships, monitoring contract performance and making changes and corrections as needed. </a:t>
            </a:r>
          </a:p>
          <a:p>
            <a:pPr marL="0" indent="0">
              <a:buFont typeface="Arial" panose="020B0604020202020204" pitchFamily="34" charset="0"/>
              <a:buNone/>
            </a:pPr>
            <a:endParaRPr lang="en-US" altLang="en-US" b="1"/>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1270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357898F-5112-46D6-A0ED-CB5B86DEA92E}" type="slidenum">
              <a:rPr lang="en-US" altLang="en-US" sz="1200" smtClean="0">
                <a:solidFill>
                  <a:srgbClr val="898989"/>
                </a:solidFill>
              </a:rPr>
              <a:pPr>
                <a:spcBef>
                  <a:spcPct val="0"/>
                </a:spcBef>
                <a:buFontTx/>
                <a:buNone/>
              </a:pPr>
              <a:t>366</a:t>
            </a:fld>
            <a:endParaRPr lang="en-US" altLang="en-US" sz="1200">
              <a:solidFill>
                <a:srgbClr val="89898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6" name="Text Placeholder 5"/>
          <p:cNvSpPr>
            <a:spLocks noGrp="1"/>
          </p:cNvSpPr>
          <p:nvPr>
            <p:ph type="body" sz="quarter" idx="13"/>
          </p:nvPr>
        </p:nvSpPr>
        <p:spPr>
          <a:xfrm>
            <a:off x="3397045" y="1211262"/>
            <a:ext cx="2743200" cy="5113338"/>
          </a:xfrm>
        </p:spPr>
        <p:txBody>
          <a:bodyPr/>
          <a:lstStyle/>
          <a:p>
            <a:r>
              <a:rPr lang="en-US" dirty="0"/>
              <a:t>.1 Expert judgment</a:t>
            </a:r>
          </a:p>
          <a:p>
            <a:r>
              <a:rPr lang="en-US" dirty="0"/>
              <a:t>.2 </a:t>
            </a:r>
            <a:r>
              <a:rPr lang="en-US" sz="1900" dirty="0"/>
              <a:t>Claims administration</a:t>
            </a:r>
          </a:p>
          <a:p>
            <a:r>
              <a:rPr lang="en-US" dirty="0"/>
              <a:t>.3 Data analysis</a:t>
            </a:r>
          </a:p>
          <a:p>
            <a:pPr lvl="1"/>
            <a:r>
              <a:rPr lang="en-US" dirty="0"/>
              <a:t>• Performance reviews</a:t>
            </a:r>
          </a:p>
          <a:p>
            <a:pPr lvl="1"/>
            <a:r>
              <a:rPr lang="en-US" dirty="0"/>
              <a:t>• Earned value analysis</a:t>
            </a:r>
          </a:p>
          <a:p>
            <a:pPr lvl="1"/>
            <a:r>
              <a:rPr lang="en-US" dirty="0"/>
              <a:t>• Trend analysis</a:t>
            </a:r>
          </a:p>
          <a:p>
            <a:r>
              <a:rPr lang="en-US" dirty="0"/>
              <a:t>.4 Inspection</a:t>
            </a:r>
          </a:p>
          <a:p>
            <a:r>
              <a:rPr lang="en-US" dirty="0"/>
              <a:t>.5 Audits</a:t>
            </a:r>
            <a:endParaRPr lang="en-US" altLang="en-US" dirty="0"/>
          </a:p>
        </p:txBody>
      </p:sp>
      <p:sp>
        <p:nvSpPr>
          <p:cNvPr id="714754"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Control Procurement</a:t>
            </a:r>
          </a:p>
        </p:txBody>
      </p:sp>
      <p:sp>
        <p:nvSpPr>
          <p:cNvPr id="714755" name="Content Placeholder 4"/>
          <p:cNvSpPr>
            <a:spLocks noGrp="1"/>
          </p:cNvSpPr>
          <p:nvPr>
            <p:ph sz="quarter" idx="12"/>
          </p:nvPr>
        </p:nvSpPr>
        <p:spPr>
          <a:xfrm>
            <a:off x="228601" y="1211262"/>
            <a:ext cx="3047998" cy="5113338"/>
          </a:xfrm>
        </p:spPr>
        <p:txBody>
          <a:bodyPr/>
          <a:lstStyle/>
          <a:p>
            <a:r>
              <a:rPr lang="en-US" sz="1400" dirty="0"/>
              <a:t>.1 Project management plan</a:t>
            </a:r>
          </a:p>
          <a:p>
            <a:pPr lvl="1"/>
            <a:r>
              <a:rPr lang="en-US" sz="1200" dirty="0"/>
              <a:t>• Requirements management plan</a:t>
            </a:r>
          </a:p>
          <a:p>
            <a:pPr lvl="1"/>
            <a:r>
              <a:rPr lang="en-US" sz="1200" dirty="0"/>
              <a:t>• Risk management plan</a:t>
            </a:r>
          </a:p>
          <a:p>
            <a:pPr lvl="1"/>
            <a:r>
              <a:rPr lang="en-US" sz="1200" dirty="0"/>
              <a:t>• Procurement management plan</a:t>
            </a:r>
          </a:p>
          <a:p>
            <a:pPr lvl="1"/>
            <a:r>
              <a:rPr lang="en-US" sz="1200" dirty="0"/>
              <a:t>• Change management plan</a:t>
            </a:r>
          </a:p>
          <a:p>
            <a:pPr lvl="1"/>
            <a:r>
              <a:rPr lang="en-US" sz="1200" dirty="0"/>
              <a:t>• Schedule baseline</a:t>
            </a:r>
          </a:p>
          <a:p>
            <a:r>
              <a:rPr lang="en-US" sz="1400" dirty="0"/>
              <a:t>.2 Project documents</a:t>
            </a:r>
          </a:p>
          <a:p>
            <a:pPr lvl="1"/>
            <a:r>
              <a:rPr lang="en-US" sz="1200" dirty="0"/>
              <a:t>• Assumption log</a:t>
            </a:r>
          </a:p>
          <a:p>
            <a:pPr lvl="1"/>
            <a:r>
              <a:rPr lang="en-US" sz="1200" dirty="0"/>
              <a:t>• Lessons learned register</a:t>
            </a:r>
          </a:p>
          <a:p>
            <a:pPr lvl="1"/>
            <a:r>
              <a:rPr lang="en-US" sz="1200" dirty="0"/>
              <a:t>• Milestone list</a:t>
            </a:r>
          </a:p>
          <a:p>
            <a:pPr lvl="1"/>
            <a:r>
              <a:rPr lang="en-US" sz="1200" dirty="0"/>
              <a:t>• Quality reports</a:t>
            </a:r>
          </a:p>
          <a:p>
            <a:pPr lvl="1"/>
            <a:r>
              <a:rPr lang="en-US" sz="1200" dirty="0"/>
              <a:t>• Requirements documentation</a:t>
            </a:r>
          </a:p>
          <a:p>
            <a:pPr lvl="1"/>
            <a:r>
              <a:rPr lang="en-US" sz="1200" dirty="0"/>
              <a:t>• Requirements traceability matrix</a:t>
            </a:r>
          </a:p>
          <a:p>
            <a:pPr lvl="1"/>
            <a:r>
              <a:rPr lang="en-US" sz="1200" dirty="0"/>
              <a:t>• Risk register</a:t>
            </a:r>
          </a:p>
          <a:p>
            <a:pPr lvl="1"/>
            <a:r>
              <a:rPr lang="en-US" sz="1200" dirty="0"/>
              <a:t>• Stakeholder register</a:t>
            </a:r>
          </a:p>
          <a:p>
            <a:r>
              <a:rPr lang="en-US" sz="1400" dirty="0"/>
              <a:t>.3 Agreements</a:t>
            </a:r>
          </a:p>
          <a:p>
            <a:r>
              <a:rPr lang="en-US" sz="1400" dirty="0"/>
              <a:t>.4 Procurement documentation</a:t>
            </a:r>
          </a:p>
          <a:p>
            <a:r>
              <a:rPr lang="en-US" sz="1400" dirty="0"/>
              <a:t>.5 Approved change requests</a:t>
            </a:r>
          </a:p>
          <a:p>
            <a:r>
              <a:rPr lang="en-US" sz="1400" dirty="0"/>
              <a:t>.6 Work performance data</a:t>
            </a:r>
          </a:p>
          <a:p>
            <a:r>
              <a:rPr lang="en-US" sz="1400" dirty="0"/>
              <a:t>.7 EEFs</a:t>
            </a:r>
          </a:p>
          <a:p>
            <a:r>
              <a:rPr lang="en-US" sz="1400" dirty="0"/>
              <a:t>.8 OPAs</a:t>
            </a:r>
            <a:endParaRPr lang="en-US" altLang="en-US" sz="1400" dirty="0"/>
          </a:p>
        </p:txBody>
      </p:sp>
      <p:sp>
        <p:nvSpPr>
          <p:cNvPr id="714757" name="Text Placeholder 6"/>
          <p:cNvSpPr>
            <a:spLocks noGrp="1"/>
          </p:cNvSpPr>
          <p:nvPr>
            <p:ph type="body" sz="quarter" idx="14"/>
          </p:nvPr>
        </p:nvSpPr>
        <p:spPr/>
        <p:txBody>
          <a:bodyPr/>
          <a:lstStyle/>
          <a:p>
            <a:r>
              <a:rPr lang="en-US" sz="1400" dirty="0"/>
              <a:t>.1 Closed procurements</a:t>
            </a:r>
          </a:p>
          <a:p>
            <a:r>
              <a:rPr lang="en-US" sz="1400" dirty="0"/>
              <a:t>.2 Work performance information</a:t>
            </a:r>
          </a:p>
          <a:p>
            <a:r>
              <a:rPr lang="en-US" sz="1400" dirty="0"/>
              <a:t>.3 Procurement documentation 	updates</a:t>
            </a:r>
          </a:p>
          <a:p>
            <a:r>
              <a:rPr lang="en-US" sz="1400" dirty="0"/>
              <a:t>.4 Change requests</a:t>
            </a:r>
          </a:p>
          <a:p>
            <a:r>
              <a:rPr lang="en-US" sz="1400" dirty="0"/>
              <a:t>.5 PMP updates</a:t>
            </a:r>
          </a:p>
          <a:p>
            <a:pPr lvl="1"/>
            <a:r>
              <a:rPr lang="en-US" sz="1200" dirty="0"/>
              <a:t>• Risk management plan</a:t>
            </a:r>
          </a:p>
          <a:p>
            <a:pPr lvl="1"/>
            <a:r>
              <a:rPr lang="en-US" sz="1200" dirty="0"/>
              <a:t>• Procurement management plan</a:t>
            </a:r>
          </a:p>
          <a:p>
            <a:pPr lvl="1"/>
            <a:r>
              <a:rPr lang="en-US" sz="1200" dirty="0"/>
              <a:t>• Schedule baseline</a:t>
            </a:r>
          </a:p>
          <a:p>
            <a:pPr lvl="1"/>
            <a:r>
              <a:rPr lang="en-US" sz="1200" dirty="0"/>
              <a:t>• Cost baseline</a:t>
            </a:r>
          </a:p>
          <a:p>
            <a:r>
              <a:rPr lang="en-US" sz="1400" dirty="0"/>
              <a:t>.6 Project documents updates</a:t>
            </a:r>
          </a:p>
          <a:p>
            <a:pPr lvl="1"/>
            <a:r>
              <a:rPr lang="en-US" sz="1200" dirty="0"/>
              <a:t>• Lessons learned register</a:t>
            </a:r>
          </a:p>
          <a:p>
            <a:pPr lvl="1"/>
            <a:r>
              <a:rPr lang="en-US" sz="1200" dirty="0"/>
              <a:t>• Resource requirements</a:t>
            </a:r>
          </a:p>
          <a:p>
            <a:pPr lvl="1"/>
            <a:r>
              <a:rPr lang="en-US" sz="1200" dirty="0"/>
              <a:t>• Requirements traceability matrix</a:t>
            </a:r>
          </a:p>
          <a:p>
            <a:pPr lvl="1"/>
            <a:r>
              <a:rPr lang="en-US" sz="1200" dirty="0"/>
              <a:t>• Risk register</a:t>
            </a:r>
          </a:p>
          <a:p>
            <a:pPr lvl="1"/>
            <a:r>
              <a:rPr lang="en-US" sz="1200" dirty="0"/>
              <a:t>• Stakeholder register</a:t>
            </a:r>
          </a:p>
          <a:p>
            <a:r>
              <a:rPr lang="en-US" sz="1400" dirty="0"/>
              <a:t>.7 OPAs updates</a:t>
            </a:r>
            <a:endParaRPr lang="en-US" altLang="en-US" sz="1400" dirty="0"/>
          </a:p>
        </p:txBody>
      </p:sp>
      <p:sp>
        <p:nvSpPr>
          <p:cNvPr id="714758" name="Text Placeholder 7"/>
          <p:cNvSpPr>
            <a:spLocks noGrp="1"/>
          </p:cNvSpPr>
          <p:nvPr>
            <p:ph type="body" sz="quarter" idx="15"/>
          </p:nvPr>
        </p:nvSpPr>
        <p:spPr>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t>PPM</a:t>
            </a:r>
          </a:p>
        </p:txBody>
      </p:sp>
      <p:sp>
        <p:nvSpPr>
          <p:cNvPr id="714759" name="Text Placeholder 8"/>
          <p:cNvSpPr>
            <a:spLocks noGrp="1"/>
          </p:cNvSpPr>
          <p:nvPr>
            <p:ph type="body" sz="quarter" idx="16"/>
          </p:nvPr>
        </p:nvSpPr>
        <p:spPr>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dirty="0"/>
              <a:t>M&amp;C</a:t>
            </a:r>
          </a:p>
        </p:txBody>
      </p:sp>
      <p:sp>
        <p:nvSpPr>
          <p:cNvPr id="714760"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C00D541-6596-415A-9132-5FBF83BCF7D1}" type="slidenum">
              <a:rPr lang="en-US" altLang="en-US" sz="1200" smtClean="0">
                <a:solidFill>
                  <a:srgbClr val="898989"/>
                </a:solidFill>
              </a:rPr>
              <a:pPr>
                <a:spcBef>
                  <a:spcPct val="0"/>
                </a:spcBef>
                <a:buFontTx/>
                <a:buNone/>
              </a:pPr>
              <a:t>367</a:t>
            </a:fld>
            <a:endParaRPr lang="en-US" altLang="en-US" sz="1200" dirty="0">
              <a:solidFill>
                <a:srgbClr val="89898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Title 1"/>
          <p:cNvSpPr>
            <a:spLocks noGrp="1"/>
          </p:cNvSpPr>
          <p:nvPr>
            <p:ph type="title"/>
          </p:nvPr>
        </p:nvSpPr>
        <p:spPr>
          <a:xfrm>
            <a:off x="0" y="0"/>
            <a:ext cx="9144000" cy="838200"/>
          </a:xfrm>
        </p:spPr>
        <p:txBody>
          <a:bodyPr/>
          <a:lstStyle/>
          <a:p>
            <a:r>
              <a:rPr altLang="en-US"/>
              <a:t>Claim Administration</a:t>
            </a:r>
          </a:p>
        </p:txBody>
      </p:sp>
      <p:sp>
        <p:nvSpPr>
          <p:cNvPr id="716803" name="Content Placeholder 2"/>
          <p:cNvSpPr>
            <a:spLocks noGrp="1"/>
          </p:cNvSpPr>
          <p:nvPr>
            <p:ph idx="1"/>
          </p:nvPr>
        </p:nvSpPr>
        <p:spPr>
          <a:xfrm>
            <a:off x="457200" y="990600"/>
            <a:ext cx="8229600" cy="5105400"/>
          </a:xfrm>
        </p:spPr>
        <p:txBody>
          <a:bodyPr/>
          <a:lstStyle/>
          <a:p>
            <a:pPr marL="231775" indent="-231775"/>
            <a:r>
              <a:rPr lang="en-US" altLang="en-US"/>
              <a:t>Contested changes or potential constructive changes are those requested changes where buyer and seller cannot reach to an agreement for payment.</a:t>
            </a:r>
          </a:p>
          <a:p>
            <a:pPr marL="231775" indent="-231775"/>
            <a:endParaRPr lang="en-US" altLang="en-US"/>
          </a:p>
          <a:p>
            <a:pPr marL="231775" indent="-231775"/>
            <a:r>
              <a:rPr lang="en-US" altLang="en-US"/>
              <a:t>Settle through negotiation</a:t>
            </a:r>
          </a:p>
          <a:p>
            <a:pPr marL="231775" indent="-231775"/>
            <a:endParaRPr lang="en-US" altLang="en-US"/>
          </a:p>
          <a:p>
            <a:pPr marL="231775" indent="-231775"/>
            <a:r>
              <a:rPr lang="en-US" altLang="en-US"/>
              <a:t>Follow the ADR (alternative dispute resolution) method established in contract.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1680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86063D1-11CC-4F33-86E7-4F6189F991A5}" type="slidenum">
              <a:rPr lang="en-US" altLang="en-US" sz="1200" smtClean="0">
                <a:solidFill>
                  <a:srgbClr val="898989"/>
                </a:solidFill>
              </a:rPr>
              <a:pPr>
                <a:spcBef>
                  <a:spcPct val="0"/>
                </a:spcBef>
                <a:buFontTx/>
                <a:buNone/>
              </a:pPr>
              <a:t>368</a:t>
            </a:fld>
            <a:endParaRPr lang="en-US" altLang="en-US" sz="1200">
              <a:solidFill>
                <a:srgbClr val="89898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7"/>
          <p:cNvSpPr>
            <a:spLocks noGrp="1" noChangeArrowheads="1"/>
          </p:cNvSpPr>
          <p:nvPr>
            <p:ph type="title"/>
          </p:nvPr>
        </p:nvSpPr>
        <p:spPr>
          <a:xfrm>
            <a:off x="76200" y="30163"/>
            <a:ext cx="8305800" cy="808037"/>
          </a:xfrm>
          <a:noFill/>
          <a:extLst>
            <a:ext uri="{909E8E84-426E-40DD-AFC4-6F175D3DCCD1}">
              <a14:hiddenFill xmlns:a14="http://schemas.microsoft.com/office/drawing/2010/main">
                <a:solidFill>
                  <a:srgbClr val="34E12B"/>
                </a:solidFill>
              </a14:hiddenFill>
            </a:ext>
          </a:extLst>
        </p:spPr>
        <p:txBody>
          <a:bodyPr/>
          <a:lstStyle/>
          <a:p>
            <a:r>
              <a:rPr altLang="en-US" sz="3200"/>
              <a:t>Procurement: Tips for PMP</a:t>
            </a:r>
            <a:r>
              <a:rPr altLang="en-US" sz="3200" baseline="30000">
                <a:cs typeface="Arial" panose="020B0604020202020204" pitchFamily="34" charset="0"/>
              </a:rPr>
              <a:t>®</a:t>
            </a:r>
            <a:r>
              <a:rPr altLang="en-US" sz="3200"/>
              <a:t> Exam</a:t>
            </a:r>
            <a:endParaRPr altLang="en-US" sz="3000" b="1"/>
          </a:p>
        </p:txBody>
      </p:sp>
      <p:sp>
        <p:nvSpPr>
          <p:cNvPr id="40965" name="Content Placeholder 4"/>
          <p:cNvSpPr>
            <a:spLocks noGrp="1"/>
          </p:cNvSpPr>
          <p:nvPr>
            <p:ph idx="1"/>
          </p:nvPr>
        </p:nvSpPr>
        <p:spPr>
          <a:xfrm>
            <a:off x="457200" y="990600"/>
            <a:ext cx="8229600" cy="5105400"/>
          </a:xfrm>
        </p:spPr>
        <p:txBody>
          <a:bodyPr>
            <a:normAutofit fontScale="77500" lnSpcReduction="20000"/>
          </a:bodyPr>
          <a:lstStyle/>
          <a:p>
            <a:pPr marL="341313" indent="-341313">
              <a:lnSpc>
                <a:spcPct val="125000"/>
              </a:lnSpc>
              <a:buClr>
                <a:schemeClr val="accent1"/>
              </a:buClr>
              <a:buFont typeface="Wingdings" pitchFamily="2" charset="2"/>
              <a:buChar char="ü"/>
              <a:defRPr/>
            </a:pPr>
            <a:r>
              <a:rPr lang="en-US" kern="0" dirty="0"/>
              <a:t>Questions are written from buyer’s perspective</a:t>
            </a:r>
          </a:p>
          <a:p>
            <a:pPr marL="341313" indent="-341313">
              <a:lnSpc>
                <a:spcPct val="125000"/>
              </a:lnSpc>
              <a:buClr>
                <a:schemeClr val="accent1"/>
              </a:buClr>
              <a:buFont typeface="Wingdings" pitchFamily="2" charset="2"/>
              <a:buChar char="ü"/>
              <a:defRPr/>
            </a:pPr>
            <a:r>
              <a:rPr lang="en-US" kern="0" dirty="0"/>
              <a:t>Seller is not supplying people to adjunct the buyer’s team (seller remains external to the project team)</a:t>
            </a:r>
          </a:p>
          <a:p>
            <a:pPr marL="341313" indent="-341313">
              <a:lnSpc>
                <a:spcPct val="125000"/>
              </a:lnSpc>
              <a:buClr>
                <a:schemeClr val="accent1"/>
              </a:buClr>
              <a:buFont typeface="Wingdings" pitchFamily="2" charset="2"/>
              <a:buChar char="ü"/>
              <a:defRPr/>
            </a:pPr>
            <a:r>
              <a:rPr lang="en-US" kern="0" dirty="0"/>
              <a:t>Contracts require formality</a:t>
            </a:r>
          </a:p>
          <a:p>
            <a:pPr marL="341313" indent="-341313">
              <a:lnSpc>
                <a:spcPct val="125000"/>
              </a:lnSpc>
              <a:buClr>
                <a:schemeClr val="accent1"/>
              </a:buClr>
              <a:buFont typeface="Wingdings" pitchFamily="2" charset="2"/>
              <a:buChar char="ü"/>
              <a:defRPr/>
            </a:pPr>
            <a:r>
              <a:rPr lang="en-US" kern="0" dirty="0"/>
              <a:t>All product and project management requirements should be specifically stated in the contract</a:t>
            </a:r>
          </a:p>
          <a:p>
            <a:pPr marL="341313" indent="-341313">
              <a:lnSpc>
                <a:spcPct val="125000"/>
              </a:lnSpc>
              <a:buClr>
                <a:schemeClr val="accent1"/>
              </a:buClr>
              <a:buFont typeface="Wingdings" pitchFamily="2" charset="2"/>
              <a:buChar char="ü"/>
              <a:defRPr/>
            </a:pPr>
            <a:r>
              <a:rPr lang="en-US" kern="0" dirty="0"/>
              <a:t>If it is not in a contract, it can be done if a change is issued</a:t>
            </a:r>
          </a:p>
          <a:p>
            <a:pPr marL="341313" indent="-341313">
              <a:lnSpc>
                <a:spcPct val="125000"/>
              </a:lnSpc>
              <a:buClr>
                <a:schemeClr val="accent1"/>
              </a:buClr>
              <a:buFont typeface="Wingdings" pitchFamily="2" charset="2"/>
              <a:buChar char="ü"/>
              <a:defRPr/>
            </a:pPr>
            <a:r>
              <a:rPr lang="en-US" kern="0" dirty="0"/>
              <a:t>If it is in the contract, it must be done or a change order, signed by both parties issued</a:t>
            </a:r>
          </a:p>
          <a:p>
            <a:pPr marL="341313" indent="-341313">
              <a:lnSpc>
                <a:spcPct val="125000"/>
              </a:lnSpc>
              <a:buClr>
                <a:schemeClr val="accent1"/>
              </a:buClr>
              <a:buFont typeface="Wingdings" pitchFamily="2" charset="2"/>
              <a:buChar char="ü"/>
              <a:defRPr/>
            </a:pPr>
            <a:r>
              <a:rPr lang="en-US" kern="0" dirty="0"/>
              <a:t>Changes must be in writing</a:t>
            </a:r>
          </a:p>
          <a:p>
            <a:pPr marL="341313" indent="-341313">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2294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47E94E2-1F49-483B-96E3-3B97079ACBAE}" type="slidenum">
              <a:rPr lang="en-US" altLang="en-US" sz="1200" smtClean="0">
                <a:solidFill>
                  <a:srgbClr val="898989"/>
                </a:solidFill>
              </a:rPr>
              <a:pPr>
                <a:spcBef>
                  <a:spcPct val="0"/>
                </a:spcBef>
                <a:buFontTx/>
                <a:buNone/>
              </a:pPr>
              <a:t>369</a:t>
            </a:fld>
            <a:endParaRPr lang="en-US" altLang="en-US" sz="1200">
              <a:solidFill>
                <a:srgbClr val="89898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7"/>
          <p:cNvSpPr>
            <a:spLocks noGrp="1" noChangeArrowheads="1"/>
          </p:cNvSpPr>
          <p:nvPr>
            <p:ph type="title"/>
          </p:nvPr>
        </p:nvSpPr>
        <p:spPr>
          <a:xfrm>
            <a:off x="0" y="0"/>
            <a:ext cx="9144000" cy="838200"/>
          </a:xfrm>
          <a:noFill/>
          <a:extLst>
            <a:ext uri="{909E8E84-426E-40DD-AFC4-6F175D3DCCD1}">
              <a14:hiddenFill xmlns:a14="http://schemas.microsoft.com/office/drawing/2010/main">
                <a:solidFill>
                  <a:srgbClr val="34E12B"/>
                </a:solidFill>
              </a14:hiddenFill>
            </a:ext>
          </a:extLst>
        </p:spPr>
        <p:txBody>
          <a:bodyPr/>
          <a:lstStyle/>
          <a:p>
            <a:r>
              <a:rPr altLang="en-US" sz="3200"/>
              <a:t>Procurement: Tips for PMP</a:t>
            </a:r>
            <a:r>
              <a:rPr altLang="en-US" sz="3200" baseline="30000">
                <a:cs typeface="Arial" panose="020B0604020202020204" pitchFamily="34" charset="0"/>
              </a:rPr>
              <a:t>®</a:t>
            </a:r>
            <a:r>
              <a:rPr altLang="en-US" sz="3200"/>
              <a:t> Exam</a:t>
            </a:r>
            <a:endParaRPr altLang="en-US" sz="3000" b="1"/>
          </a:p>
        </p:txBody>
      </p:sp>
      <p:sp>
        <p:nvSpPr>
          <p:cNvPr id="8" name="Rectangle 3"/>
          <p:cNvSpPr txBox="1">
            <a:spLocks noGrp="1" noChangeArrowheads="1"/>
          </p:cNvSpPr>
          <p:nvPr>
            <p:ph idx="1"/>
          </p:nvPr>
        </p:nvSpPr>
        <p:spPr>
          <a:xfrm>
            <a:off x="457200" y="990600"/>
            <a:ext cx="8382000" cy="5135563"/>
          </a:xfrm>
        </p:spPr>
        <p:txBody>
          <a:bodyPr/>
          <a:lstStyle/>
          <a:p>
            <a:pPr marL="341313" indent="-341313">
              <a:lnSpc>
                <a:spcPct val="125000"/>
              </a:lnSpc>
              <a:buClr>
                <a:schemeClr val="accent1"/>
              </a:buClr>
              <a:buFont typeface="Wingdings" pitchFamily="2" charset="2"/>
              <a:buChar char="ü"/>
              <a:defRPr/>
            </a:pPr>
            <a:r>
              <a:rPr lang="en-US" sz="2000" kern="0" dirty="0"/>
              <a:t>Contracts are legally binding</a:t>
            </a:r>
          </a:p>
          <a:p>
            <a:pPr marL="341313" indent="-341313">
              <a:lnSpc>
                <a:spcPct val="125000"/>
              </a:lnSpc>
              <a:buClr>
                <a:schemeClr val="accent1"/>
              </a:buClr>
              <a:buFont typeface="Wingdings" pitchFamily="2" charset="2"/>
              <a:buChar char="ü"/>
              <a:defRPr/>
            </a:pPr>
            <a:r>
              <a:rPr lang="en-US" sz="2000" kern="0" dirty="0"/>
              <a:t>Contracts should help diminish project risk</a:t>
            </a:r>
          </a:p>
          <a:p>
            <a:pPr marL="341313" indent="-341313">
              <a:lnSpc>
                <a:spcPct val="125000"/>
              </a:lnSpc>
              <a:buClr>
                <a:schemeClr val="accent1"/>
              </a:buClr>
              <a:buFont typeface="Wingdings" pitchFamily="2" charset="2"/>
              <a:buChar char="ü"/>
              <a:defRPr/>
            </a:pPr>
            <a:r>
              <a:rPr lang="en-US" sz="2000" kern="0" dirty="0"/>
              <a:t>Most governments back all contracts by providing a court system for dispute resolution</a:t>
            </a:r>
          </a:p>
          <a:p>
            <a:pPr marL="341313" indent="-341313">
              <a:lnSpc>
                <a:spcPct val="125000"/>
              </a:lnSpc>
              <a:buClr>
                <a:schemeClr val="accent1"/>
              </a:buClr>
              <a:buFont typeface="Wingdings" pitchFamily="2" charset="2"/>
              <a:buChar char="ü"/>
              <a:defRPr/>
            </a:pPr>
            <a:r>
              <a:rPr lang="en-US" sz="2000" kern="0" dirty="0"/>
              <a:t>Questions are written by government contracting specialists of USA</a:t>
            </a:r>
          </a:p>
          <a:p>
            <a:pPr marL="341313" indent="-341313">
              <a:lnSpc>
                <a:spcPct val="125000"/>
              </a:lnSpc>
              <a:buClr>
                <a:schemeClr val="accent1"/>
              </a:buClr>
              <a:buFont typeface="Wingdings" pitchFamily="2" charset="2"/>
              <a:buChar char="ü"/>
              <a:defRPr/>
            </a:pPr>
            <a:r>
              <a:rPr lang="en-US" sz="2000" kern="0" dirty="0"/>
              <a:t>Exam has very few references to International contracts</a:t>
            </a:r>
          </a:p>
          <a:p>
            <a:pPr marL="341313" indent="-341313">
              <a:lnSpc>
                <a:spcPct val="125000"/>
              </a:lnSpc>
              <a:buClr>
                <a:schemeClr val="accent1"/>
              </a:buClr>
              <a:buFont typeface="Wingdings" pitchFamily="2" charset="2"/>
              <a:buChar char="ü"/>
              <a:defRPr/>
            </a:pPr>
            <a:r>
              <a:rPr lang="en-US" sz="2000" kern="0" dirty="0"/>
              <a:t>In many parts of the world (including India), contracts are informal and relationships between parties is more important than the contract</a:t>
            </a:r>
          </a:p>
          <a:p>
            <a:pPr marL="341313" indent="-341313">
              <a:lnSpc>
                <a:spcPct val="125000"/>
              </a:lnSpc>
              <a:buClr>
                <a:schemeClr val="accent1"/>
              </a:buClr>
              <a:buFont typeface="Wingdings" pitchFamily="2" charset="2"/>
              <a:buChar char="ü"/>
              <a:defRPr/>
            </a:pPr>
            <a:r>
              <a:rPr lang="en-US" sz="2000" kern="0" dirty="0"/>
              <a:t>It is important to take a more formal approach to the procurement process when answering questions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2499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3110C61-179B-4D5B-907C-4C52140282B4}" type="slidenum">
              <a:rPr lang="en-US" altLang="en-US" sz="1200" smtClean="0">
                <a:solidFill>
                  <a:srgbClr val="898989"/>
                </a:solidFill>
              </a:rPr>
              <a:pPr>
                <a:spcBef>
                  <a:spcPct val="0"/>
                </a:spcBef>
                <a:buFontTx/>
                <a:buNone/>
              </a:pPr>
              <a:t>370</a:t>
            </a:fld>
            <a:endParaRPr lang="en-US" altLang="en-US" sz="1200">
              <a:solidFill>
                <a:srgbClr val="89898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Title 1"/>
          <p:cNvSpPr>
            <a:spLocks noGrp="1"/>
          </p:cNvSpPr>
          <p:nvPr>
            <p:ph type="ctrTitle"/>
          </p:nvPr>
        </p:nvSpPr>
        <p:spPr/>
        <p:txBody>
          <a:bodyPr/>
          <a:lstStyle/>
          <a:p>
            <a:r>
              <a:rPr altLang="en-US"/>
              <a:t>Big Concepts</a:t>
            </a:r>
          </a:p>
        </p:txBody>
      </p:sp>
      <p:sp>
        <p:nvSpPr>
          <p:cNvPr id="727043" name="Content Placeholder 2"/>
          <p:cNvSpPr>
            <a:spLocks noGrp="1"/>
          </p:cNvSpPr>
          <p:nvPr>
            <p:ph type="subTitle" idx="1"/>
          </p:nvPr>
        </p:nvSpPr>
        <p:spPr>
          <a:xfrm>
            <a:off x="1447800" y="2286000"/>
            <a:ext cx="6400800" cy="2362200"/>
          </a:xfrm>
        </p:spPr>
        <p:txBody>
          <a:bodyPr/>
          <a:lstStyle/>
          <a:p>
            <a:r>
              <a:rPr lang="en-US" altLang="en-US">
                <a:solidFill>
                  <a:schemeClr val="tx1"/>
                </a:solidFill>
              </a:rPr>
              <a:t>Contract Structure</a:t>
            </a:r>
          </a:p>
          <a:p>
            <a:r>
              <a:rPr lang="en-US" altLang="en-US">
                <a:solidFill>
                  <a:schemeClr val="tx1"/>
                </a:solidFill>
              </a:rPr>
              <a:t>Contract Types</a:t>
            </a:r>
          </a:p>
          <a:p>
            <a:r>
              <a:rPr lang="en-US" altLang="en-US">
                <a:solidFill>
                  <a:schemeClr val="tx1"/>
                </a:solidFill>
              </a:rPr>
              <a:t>Legal Requirement on Contracts</a:t>
            </a:r>
          </a:p>
          <a:p>
            <a:r>
              <a:rPr lang="en-US" altLang="en-US">
                <a:solidFill>
                  <a:schemeClr val="tx1"/>
                </a:solidFill>
              </a:rPr>
              <a:t>Contract Change Control</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2704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2C51D53-3ED1-46B1-8AA8-7B4276645E33}" type="slidenum">
              <a:rPr lang="en-US" altLang="en-US" sz="1200" smtClean="0">
                <a:solidFill>
                  <a:srgbClr val="898989"/>
                </a:solidFill>
              </a:rPr>
              <a:pPr>
                <a:spcBef>
                  <a:spcPct val="0"/>
                </a:spcBef>
                <a:buFontTx/>
                <a:buNone/>
              </a:pPr>
              <a:t>371</a:t>
            </a:fld>
            <a:endParaRPr lang="en-US" altLang="en-US" sz="1200">
              <a:solidFill>
                <a:srgbClr val="89898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b="1" dirty="0">
                <a:effectLst>
                  <a:outerShdw blurRad="38100" dist="38100" dir="2700000" algn="tl">
                    <a:srgbClr val="000000">
                      <a:alpha val="43137"/>
                    </a:srgbClr>
                  </a:outerShdw>
                </a:effectLst>
                <a:latin typeface="Kabel Bk BT" pitchFamily="34" charset="0"/>
              </a:rPr>
              <a:t>Contract Structure</a:t>
            </a:r>
            <a:endParaRPr dirty="0"/>
          </a:p>
        </p:txBody>
      </p:sp>
      <p:sp>
        <p:nvSpPr>
          <p:cNvPr id="3" name="Footer Placeholder 2"/>
          <p:cNvSpPr>
            <a:spLocks noGrp="1"/>
          </p:cNvSpPr>
          <p:nvPr>
            <p:ph type="ftr" sz="quarter" idx="11"/>
          </p:nvPr>
        </p:nvSpPr>
        <p:spPr/>
        <p:txBody>
          <a:bodyPr/>
          <a:lstStyle/>
          <a:p>
            <a:pPr>
              <a:defRPr/>
            </a:pPr>
            <a:r>
              <a:rPr lang="en-IN"/>
              <a:t>Copyright 2017 Vedavit Project Solutions</a:t>
            </a:r>
            <a:endParaRPr lang="en-US"/>
          </a:p>
        </p:txBody>
      </p:sp>
      <p:sp>
        <p:nvSpPr>
          <p:cNvPr id="7290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B812DF5-FC56-4F1A-8776-438C3910D887}" type="slidenum">
              <a:rPr lang="en-US" altLang="en-US" sz="1200" smtClean="0">
                <a:solidFill>
                  <a:srgbClr val="898989"/>
                </a:solidFill>
              </a:rPr>
              <a:pPr>
                <a:spcBef>
                  <a:spcPct val="0"/>
                </a:spcBef>
                <a:buFontTx/>
                <a:buNone/>
              </a:pPr>
              <a:t>372</a:t>
            </a:fld>
            <a:endParaRPr lang="en-US" altLang="en-US" sz="1200">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113" y="0"/>
            <a:ext cx="9132887" cy="808038"/>
          </a:xfrm>
        </p:spPr>
        <p:txBody>
          <a:bodyPr>
            <a:normAutofit fontScale="90000"/>
          </a:bodyPr>
          <a:lstStyle/>
          <a:p>
            <a:pPr eaLnBrk="1" hangingPunct="1">
              <a:defRPr/>
            </a:pPr>
            <a:br>
              <a:rPr dirty="0">
                <a:solidFill>
                  <a:srgbClr val="FFFF99"/>
                </a:solidFill>
                <a:effectLst>
                  <a:outerShdw blurRad="38100" dist="38100" dir="2700000" algn="tl">
                    <a:srgbClr val="C0C0C0"/>
                  </a:outerShdw>
                </a:effectLst>
                <a:latin typeface="Kabel Bk BT" pitchFamily="34" charset="0"/>
              </a:rPr>
            </a:br>
            <a:br>
              <a:rPr dirty="0">
                <a:solidFill>
                  <a:srgbClr val="FFFF99"/>
                </a:solidFill>
                <a:effectLst>
                  <a:outerShdw blurRad="38100" dist="38100" dir="2700000" algn="tl">
                    <a:srgbClr val="C0C0C0"/>
                  </a:outerShdw>
                </a:effectLst>
                <a:latin typeface="Kabel Bk BT" pitchFamily="34" charset="0"/>
              </a:rPr>
            </a:br>
            <a:br>
              <a:rPr dirty="0">
                <a:solidFill>
                  <a:srgbClr val="FFFF99"/>
                </a:solidFill>
                <a:effectLst>
                  <a:outerShdw blurRad="38100" dist="38100" dir="2700000" algn="tl">
                    <a:srgbClr val="C0C0C0"/>
                  </a:outerShdw>
                </a:effectLst>
                <a:latin typeface="Kabel Bk BT" pitchFamily="34" charset="0"/>
              </a:rPr>
            </a:br>
            <a:br>
              <a:rPr dirty="0">
                <a:solidFill>
                  <a:srgbClr val="FFFF99"/>
                </a:solidFill>
                <a:effectLst>
                  <a:outerShdw blurRad="38100" dist="38100" dir="2700000" algn="tl">
                    <a:srgbClr val="C0C0C0"/>
                  </a:outerShdw>
                </a:effectLst>
                <a:latin typeface="Kabel Bk BT" pitchFamily="34" charset="0"/>
              </a:rPr>
            </a:br>
            <a:endParaRPr dirty="0">
              <a:solidFill>
                <a:srgbClr val="FFFF99"/>
              </a:solidFill>
              <a:effectLst>
                <a:outerShdw blurRad="38100" dist="38100" dir="2700000" algn="tl">
                  <a:srgbClr val="C0C0C0"/>
                </a:outerShdw>
              </a:effectLst>
              <a:latin typeface="Kabel Bk BT" pitchFamily="34" charset="0"/>
            </a:endParaRP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9018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6678129-B10C-471F-BEBA-D7C052AA1078}" type="slidenum">
              <a:rPr lang="en-US" altLang="en-US" sz="1200" smtClean="0">
                <a:solidFill>
                  <a:srgbClr val="898989"/>
                </a:solidFill>
              </a:rPr>
              <a:pPr>
                <a:spcBef>
                  <a:spcPct val="0"/>
                </a:spcBef>
                <a:buFontTx/>
                <a:buNone/>
              </a:pPr>
              <a:t>355</a:t>
            </a:fld>
            <a:endParaRPr lang="en-US" altLang="en-US" sz="1200">
              <a:solidFill>
                <a:srgbClr val="898989"/>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667"/>
            <a:ext cx="4267200" cy="3196281"/>
          </a:xfrm>
          <a:prstGeom prst="rect">
            <a:avLst/>
          </a:prstGeom>
        </p:spPr>
      </p:pic>
      <p:pic>
        <p:nvPicPr>
          <p:cNvPr id="9" name="Picture 8"/>
          <p:cNvPicPr>
            <a:picLocks noChangeAspect="1"/>
          </p:cNvPicPr>
          <p:nvPr/>
        </p:nvPicPr>
        <p:blipFill>
          <a:blip r:embed="rId4"/>
          <a:stretch>
            <a:fillRect/>
          </a:stretch>
        </p:blipFill>
        <p:spPr>
          <a:xfrm>
            <a:off x="4114800" y="63146"/>
            <a:ext cx="4191000" cy="3139205"/>
          </a:xfrm>
          <a:prstGeom prst="rect">
            <a:avLst/>
          </a:prstGeom>
        </p:spPr>
      </p:pic>
      <p:pic>
        <p:nvPicPr>
          <p:cNvPr id="11" name="Picture 10"/>
          <p:cNvPicPr>
            <a:picLocks noChangeAspect="1"/>
          </p:cNvPicPr>
          <p:nvPr/>
        </p:nvPicPr>
        <p:blipFill>
          <a:blip r:embed="rId5"/>
          <a:stretch>
            <a:fillRect/>
          </a:stretch>
        </p:blipFill>
        <p:spPr>
          <a:xfrm>
            <a:off x="4723169" y="3167614"/>
            <a:ext cx="4161549" cy="2699786"/>
          </a:xfrm>
          <a:prstGeom prst="rect">
            <a:avLst/>
          </a:prstGeom>
        </p:spPr>
      </p:pic>
      <p:pic>
        <p:nvPicPr>
          <p:cNvPr id="14" name="Picture 13"/>
          <p:cNvPicPr>
            <a:picLocks noChangeAspect="1"/>
          </p:cNvPicPr>
          <p:nvPr/>
        </p:nvPicPr>
        <p:blipFill>
          <a:blip r:embed="rId6"/>
          <a:stretch>
            <a:fillRect/>
          </a:stretch>
        </p:blipFill>
        <p:spPr>
          <a:xfrm>
            <a:off x="843864" y="2752039"/>
            <a:ext cx="3728136" cy="3728136"/>
          </a:xfrm>
          <a:prstGeom prst="rect">
            <a:avLst/>
          </a:prstGeom>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18"/>
          <p:cNvSpPr>
            <a:spLocks noGrp="1" noChangeArrowheads="1"/>
          </p:cNvSpPr>
          <p:nvPr>
            <p:ph type="title"/>
          </p:nvPr>
        </p:nvSpPr>
        <p:spPr>
          <a:xfrm>
            <a:off x="0" y="0"/>
            <a:ext cx="9144000" cy="838200"/>
          </a:xfrm>
        </p:spPr>
        <p:txBody>
          <a:bodyPr/>
          <a:lstStyle/>
          <a:p>
            <a:r>
              <a:rPr altLang="en-US" b="1"/>
              <a:t>Sections of Contract</a:t>
            </a:r>
          </a:p>
        </p:txBody>
      </p:sp>
      <p:sp>
        <p:nvSpPr>
          <p:cNvPr id="731139" name="Text Box 19"/>
          <p:cNvSpPr>
            <a:spLocks noGrp="1" noChangeArrowheads="1"/>
          </p:cNvSpPr>
          <p:nvPr>
            <p:ph idx="1"/>
          </p:nvPr>
        </p:nvSpPr>
        <p:spPr>
          <a:xfrm>
            <a:off x="381000" y="914400"/>
            <a:ext cx="8458200" cy="5176838"/>
          </a:xfrm>
        </p:spPr>
        <p:txBody>
          <a:bodyPr>
            <a:spAutoFit/>
          </a:bodyPr>
          <a:lstStyle/>
          <a:p>
            <a:pPr marL="806450" lvl="1" indent="-342900">
              <a:buFont typeface="Wingdings" panose="05000000000000000000" pitchFamily="2" charset="2"/>
              <a:buChar char="ü"/>
            </a:pPr>
            <a:r>
              <a:rPr lang="en-US" altLang="en-US"/>
              <a:t>SOW or Deliverables</a:t>
            </a:r>
          </a:p>
          <a:p>
            <a:pPr marL="806450" lvl="1" indent="-342900">
              <a:buFont typeface="Wingdings" panose="05000000000000000000" pitchFamily="2" charset="2"/>
              <a:buChar char="ü"/>
            </a:pPr>
            <a:r>
              <a:rPr lang="en-US" altLang="en-US"/>
              <a:t>Schedule Baseline</a:t>
            </a:r>
          </a:p>
          <a:p>
            <a:pPr marL="806450" lvl="1" indent="-342900">
              <a:buFont typeface="Wingdings" panose="05000000000000000000" pitchFamily="2" charset="2"/>
              <a:buChar char="ü"/>
            </a:pPr>
            <a:r>
              <a:rPr lang="en-US" altLang="en-US"/>
              <a:t>Performance Reporting</a:t>
            </a:r>
          </a:p>
          <a:p>
            <a:pPr marL="806450" lvl="1" indent="-342900">
              <a:buFont typeface="Wingdings" panose="05000000000000000000" pitchFamily="2" charset="2"/>
              <a:buChar char="ü"/>
            </a:pPr>
            <a:r>
              <a:rPr lang="en-US" altLang="en-US"/>
              <a:t>Period of Performance</a:t>
            </a:r>
          </a:p>
          <a:p>
            <a:pPr marL="806450" lvl="1" indent="-342900">
              <a:buFont typeface="Wingdings" panose="05000000000000000000" pitchFamily="2" charset="2"/>
              <a:buChar char="ü"/>
            </a:pPr>
            <a:r>
              <a:rPr lang="en-US" altLang="en-US"/>
              <a:t>Roles &amp; Responsibilities</a:t>
            </a:r>
          </a:p>
          <a:p>
            <a:pPr marL="806450" lvl="1" indent="-342900">
              <a:buFont typeface="Wingdings" panose="05000000000000000000" pitchFamily="2" charset="2"/>
              <a:buChar char="ü"/>
            </a:pPr>
            <a:r>
              <a:rPr lang="en-US" altLang="en-US"/>
              <a:t>Seller's Place of Performance</a:t>
            </a:r>
          </a:p>
          <a:p>
            <a:pPr marL="806450" lvl="1" indent="-342900">
              <a:buFont typeface="Wingdings" panose="05000000000000000000" pitchFamily="2" charset="2"/>
              <a:buChar char="ü"/>
            </a:pPr>
            <a:r>
              <a:rPr lang="en-US" altLang="en-US"/>
              <a:t>Pricing</a:t>
            </a:r>
          </a:p>
          <a:p>
            <a:pPr marL="806450" lvl="1" indent="-342900">
              <a:buFont typeface="Wingdings" panose="05000000000000000000" pitchFamily="2" charset="2"/>
              <a:buChar char="ü"/>
            </a:pPr>
            <a:r>
              <a:rPr lang="en-US" altLang="en-US"/>
              <a:t>Payment Terms</a:t>
            </a:r>
          </a:p>
          <a:p>
            <a:pPr marL="806450" lvl="1" indent="-342900">
              <a:buFont typeface="Wingdings" panose="05000000000000000000" pitchFamily="2" charset="2"/>
              <a:buChar char="ü"/>
            </a:pPr>
            <a:r>
              <a:rPr lang="en-US" altLang="en-US"/>
              <a:t>Place of delivery</a:t>
            </a:r>
          </a:p>
          <a:p>
            <a:pPr marL="806450" lvl="1" indent="-342900">
              <a:buFont typeface="Wingdings" panose="05000000000000000000" pitchFamily="2" charset="2"/>
              <a:buChar char="ü"/>
            </a:pPr>
            <a:r>
              <a:rPr lang="en-US" altLang="en-US"/>
              <a:t>Inspection and acceptance criteria</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3114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A02150E-C497-4744-94BA-C08554227571}" type="slidenum">
              <a:rPr lang="en-US" altLang="en-US" sz="1200" smtClean="0">
                <a:solidFill>
                  <a:srgbClr val="898989"/>
                </a:solidFill>
              </a:rPr>
              <a:pPr>
                <a:spcBef>
                  <a:spcPct val="0"/>
                </a:spcBef>
                <a:buFontTx/>
                <a:buNone/>
              </a:pPr>
              <a:t>373</a:t>
            </a:fld>
            <a:endParaRPr lang="en-US" altLang="en-US" sz="1200">
              <a:solidFill>
                <a:srgbClr val="89898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18"/>
          <p:cNvSpPr>
            <a:spLocks noGrp="1" noChangeArrowheads="1"/>
          </p:cNvSpPr>
          <p:nvPr>
            <p:ph type="title"/>
          </p:nvPr>
        </p:nvSpPr>
        <p:spPr>
          <a:xfrm>
            <a:off x="0" y="0"/>
            <a:ext cx="9144000" cy="838200"/>
          </a:xfrm>
        </p:spPr>
        <p:txBody>
          <a:bodyPr/>
          <a:lstStyle/>
          <a:p>
            <a:r>
              <a:rPr altLang="en-US" b="1"/>
              <a:t>Sections of Contract</a:t>
            </a:r>
          </a:p>
        </p:txBody>
      </p:sp>
      <p:sp>
        <p:nvSpPr>
          <p:cNvPr id="733187" name="Text Box 19"/>
          <p:cNvSpPr>
            <a:spLocks noGrp="1" noChangeArrowheads="1"/>
          </p:cNvSpPr>
          <p:nvPr>
            <p:ph idx="1"/>
          </p:nvPr>
        </p:nvSpPr>
        <p:spPr>
          <a:xfrm>
            <a:off x="457200" y="990600"/>
            <a:ext cx="8458200" cy="4449763"/>
          </a:xfrm>
          <a:extLst>
            <a:ext uri="{91240B29-F687-4F45-9708-019B960494DF}">
              <a14:hiddenLine xmlns:a14="http://schemas.microsoft.com/office/drawing/2010/main" w="19050">
                <a:solidFill>
                  <a:srgbClr val="000000"/>
                </a:solidFill>
                <a:miter lim="800000"/>
                <a:headEnd/>
                <a:tailEnd/>
              </a14:hiddenLine>
            </a:ext>
          </a:extLst>
        </p:spPr>
        <p:txBody>
          <a:bodyPr>
            <a:spAutoFit/>
          </a:bodyPr>
          <a:lstStyle/>
          <a:p>
            <a:pPr marL="693738" lvl="1" indent="-409575">
              <a:buFont typeface="Wingdings" panose="05000000000000000000" pitchFamily="2" charset="2"/>
              <a:buChar char="ü"/>
            </a:pPr>
            <a:r>
              <a:rPr lang="en-US" altLang="en-US" sz="2400"/>
              <a:t>Warranty</a:t>
            </a:r>
          </a:p>
          <a:p>
            <a:pPr marL="693738" lvl="1" indent="-409575">
              <a:buFont typeface="Wingdings" panose="05000000000000000000" pitchFamily="2" charset="2"/>
              <a:buChar char="ü"/>
            </a:pPr>
            <a:r>
              <a:rPr lang="en-US" altLang="en-US" sz="2400"/>
              <a:t>Product Support</a:t>
            </a:r>
          </a:p>
          <a:p>
            <a:pPr marL="693738" lvl="1" indent="-409575">
              <a:buFont typeface="Wingdings" panose="05000000000000000000" pitchFamily="2" charset="2"/>
              <a:buChar char="ü"/>
            </a:pPr>
            <a:r>
              <a:rPr lang="en-US" altLang="en-US" sz="2400"/>
              <a:t>Limitation of liability</a:t>
            </a:r>
          </a:p>
          <a:p>
            <a:pPr marL="693738" lvl="1" indent="-409575">
              <a:buFont typeface="Wingdings" panose="05000000000000000000" pitchFamily="2" charset="2"/>
              <a:buChar char="ü"/>
            </a:pPr>
            <a:r>
              <a:rPr lang="en-US" altLang="en-US" sz="2400"/>
              <a:t>Fees and retainage</a:t>
            </a:r>
          </a:p>
          <a:p>
            <a:pPr marL="693738" lvl="1" indent="-409575">
              <a:buFont typeface="Wingdings" panose="05000000000000000000" pitchFamily="2" charset="2"/>
              <a:buChar char="ü"/>
            </a:pPr>
            <a:r>
              <a:rPr lang="en-US" altLang="en-US" sz="2400"/>
              <a:t>Penalties</a:t>
            </a:r>
          </a:p>
          <a:p>
            <a:pPr marL="693738" lvl="1" indent="-409575">
              <a:buFont typeface="Wingdings" panose="05000000000000000000" pitchFamily="2" charset="2"/>
              <a:buChar char="ü"/>
            </a:pPr>
            <a:r>
              <a:rPr lang="en-US" altLang="en-US" sz="2400"/>
              <a:t>Incentives</a:t>
            </a:r>
          </a:p>
          <a:p>
            <a:pPr marL="693738" lvl="1" indent="-409575">
              <a:buFont typeface="Wingdings" panose="05000000000000000000" pitchFamily="2" charset="2"/>
              <a:buChar char="ü"/>
            </a:pPr>
            <a:r>
              <a:rPr lang="en-US" altLang="en-US" sz="2400"/>
              <a:t>Insurance and performance bonds</a:t>
            </a:r>
          </a:p>
          <a:p>
            <a:pPr marL="693738" lvl="1" indent="-409575">
              <a:buFont typeface="Wingdings" panose="05000000000000000000" pitchFamily="2" charset="2"/>
              <a:buChar char="ü"/>
            </a:pPr>
            <a:r>
              <a:rPr lang="en-US" altLang="en-US" sz="2400"/>
              <a:t>Subordinate subcontractors approvals</a:t>
            </a:r>
          </a:p>
          <a:p>
            <a:pPr marL="693738" lvl="1" indent="-409575">
              <a:buFont typeface="Wingdings" panose="05000000000000000000" pitchFamily="2" charset="2"/>
              <a:buChar char="ü"/>
            </a:pPr>
            <a:r>
              <a:rPr lang="en-US" altLang="en-US" sz="2400"/>
              <a:t>Change request handling</a:t>
            </a:r>
          </a:p>
          <a:p>
            <a:pPr marL="693738" lvl="1" indent="-409575">
              <a:buFont typeface="Wingdings" panose="05000000000000000000" pitchFamily="2" charset="2"/>
              <a:buChar char="ü"/>
            </a:pPr>
            <a:r>
              <a:rPr lang="en-US" altLang="en-US" sz="2400"/>
              <a:t>Termination and alternative dispute resolution Mechanism</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3318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EABA7D7-A29D-4BDF-89B8-01D26FA75A14}" type="slidenum">
              <a:rPr lang="en-US" altLang="en-US" sz="1200" smtClean="0">
                <a:solidFill>
                  <a:srgbClr val="898989"/>
                </a:solidFill>
              </a:rPr>
              <a:pPr>
                <a:spcBef>
                  <a:spcPct val="0"/>
                </a:spcBef>
                <a:buFontTx/>
                <a:buNone/>
              </a:pPr>
              <a:t>374</a:t>
            </a:fld>
            <a:endParaRPr lang="en-US" altLang="en-US" sz="1200">
              <a:solidFill>
                <a:srgbClr val="89898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b="1" dirty="0">
                <a:effectLst>
                  <a:outerShdw blurRad="38100" dist="38100" dir="2700000" algn="tl">
                    <a:srgbClr val="000000">
                      <a:alpha val="43137"/>
                    </a:srgbClr>
                  </a:outerShdw>
                </a:effectLst>
                <a:latin typeface="Kabel Bk BT" pitchFamily="34" charset="0"/>
              </a:rPr>
              <a:t>Contract Types</a:t>
            </a:r>
            <a:endParaRPr dirty="0"/>
          </a:p>
        </p:txBody>
      </p:sp>
      <p:sp>
        <p:nvSpPr>
          <p:cNvPr id="3" name="Footer Placeholder 2"/>
          <p:cNvSpPr>
            <a:spLocks noGrp="1"/>
          </p:cNvSpPr>
          <p:nvPr>
            <p:ph type="ftr" sz="quarter" idx="11"/>
          </p:nvPr>
        </p:nvSpPr>
        <p:spPr/>
        <p:txBody>
          <a:bodyPr/>
          <a:lstStyle/>
          <a:p>
            <a:pPr>
              <a:defRPr/>
            </a:pPr>
            <a:r>
              <a:rPr lang="en-IN"/>
              <a:t>Copyright 2017 Vedavit Project Solutions</a:t>
            </a:r>
            <a:endParaRPr lang="en-US"/>
          </a:p>
        </p:txBody>
      </p:sp>
      <p:sp>
        <p:nvSpPr>
          <p:cNvPr id="7352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7F12A10-F861-46E1-8833-998CBBE0AA78}" type="slidenum">
              <a:rPr lang="en-US" altLang="en-US" sz="1200" smtClean="0">
                <a:solidFill>
                  <a:srgbClr val="898989"/>
                </a:solidFill>
              </a:rPr>
              <a:pPr>
                <a:spcBef>
                  <a:spcPct val="0"/>
                </a:spcBef>
                <a:buFontTx/>
                <a:buNone/>
              </a:pPr>
              <a:t>375</a:t>
            </a:fld>
            <a:endParaRPr lang="en-US" altLang="en-US" sz="1200">
              <a:solidFill>
                <a:srgbClr val="89898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Title 3"/>
          <p:cNvSpPr>
            <a:spLocks noGrp="1"/>
          </p:cNvSpPr>
          <p:nvPr>
            <p:ph type="title"/>
          </p:nvPr>
        </p:nvSpPr>
        <p:spPr>
          <a:xfrm>
            <a:off x="11113" y="0"/>
            <a:ext cx="9132887" cy="808038"/>
          </a:xfrm>
        </p:spPr>
        <p:txBody>
          <a:bodyPr/>
          <a:lstStyle/>
          <a:p>
            <a:r>
              <a:rPr altLang="en-US"/>
              <a:t>Procurement Contract Types</a:t>
            </a:r>
          </a:p>
        </p:txBody>
      </p:sp>
      <p:sp>
        <p:nvSpPr>
          <p:cNvPr id="5" name="Content Placeholder 4"/>
          <p:cNvSpPr>
            <a:spLocks noGrp="1"/>
          </p:cNvSpPr>
          <p:nvPr>
            <p:ph idx="1"/>
          </p:nvPr>
        </p:nvSpPr>
        <p:spPr/>
        <p:txBody>
          <a:bodyPr/>
          <a:lstStyle/>
          <a:p>
            <a:pPr marL="0" indent="0">
              <a:buFont typeface="Arial" panose="020B0604020202020204" pitchFamily="34" charset="0"/>
              <a:buNone/>
              <a:defRPr/>
            </a:pPr>
            <a:r>
              <a:rPr lang="en-US" sz="2400" dirty="0"/>
              <a:t>Different types of contracts are more or less appropriate for different types of purchases.</a:t>
            </a:r>
          </a:p>
          <a:p>
            <a:pPr lvl="1">
              <a:buFont typeface="Wingdings" pitchFamily="2" charset="2"/>
              <a:buChar char="v"/>
              <a:defRPr/>
            </a:pPr>
            <a:endParaRPr lang="en-US" sz="2400" dirty="0"/>
          </a:p>
          <a:p>
            <a:pPr lvl="1">
              <a:buFont typeface="Wingdings" pitchFamily="2" charset="2"/>
              <a:buChar char="v"/>
              <a:defRPr/>
            </a:pPr>
            <a:r>
              <a:rPr lang="en-US" sz="2400" dirty="0"/>
              <a:t> Time and material contracts</a:t>
            </a:r>
          </a:p>
          <a:p>
            <a:pPr lvl="1">
              <a:buFont typeface="Wingdings" pitchFamily="2" charset="2"/>
              <a:buChar char="v"/>
              <a:defRPr/>
            </a:pPr>
            <a:r>
              <a:rPr lang="en-US" sz="2400" dirty="0"/>
              <a:t> Unit Price contracts</a:t>
            </a:r>
          </a:p>
          <a:p>
            <a:pPr lvl="1">
              <a:buFont typeface="Wingdings" pitchFamily="2" charset="2"/>
              <a:buChar char="v"/>
              <a:defRPr/>
            </a:pPr>
            <a:r>
              <a:rPr lang="en-US" sz="2400" dirty="0"/>
              <a:t> Fixed Price or lump sum contracts</a:t>
            </a:r>
          </a:p>
          <a:p>
            <a:pPr lvl="1">
              <a:buFont typeface="Wingdings" pitchFamily="2" charset="2"/>
              <a:buChar char="v"/>
              <a:defRPr/>
            </a:pPr>
            <a:r>
              <a:rPr lang="en-US" sz="2400" dirty="0"/>
              <a:t> Cost reimbursable contracts </a:t>
            </a:r>
          </a:p>
          <a:p>
            <a:pPr>
              <a:defRPr/>
            </a:pPr>
            <a:endParaRPr lang="en-US" sz="2800"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3728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F405D0B-4EAE-4FA4-A54C-8B020EE0573A}" type="slidenum">
              <a:rPr lang="en-US" altLang="en-US" sz="1200" smtClean="0">
                <a:solidFill>
                  <a:srgbClr val="898989"/>
                </a:solidFill>
              </a:rPr>
              <a:pPr>
                <a:spcBef>
                  <a:spcPct val="0"/>
                </a:spcBef>
                <a:buFontTx/>
                <a:buNone/>
              </a:pPr>
              <a:t>376</a:t>
            </a:fld>
            <a:endParaRPr lang="en-US" altLang="en-US" sz="1200">
              <a:solidFill>
                <a:srgbClr val="89898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9330" name="Group 30"/>
          <p:cNvGrpSpPr>
            <a:grpSpLocks/>
          </p:cNvGrpSpPr>
          <p:nvPr/>
        </p:nvGrpSpPr>
        <p:grpSpPr bwMode="auto">
          <a:xfrm>
            <a:off x="854075" y="1655763"/>
            <a:ext cx="7200900" cy="3952875"/>
            <a:chOff x="521" y="1344"/>
            <a:chExt cx="4536" cy="2490"/>
          </a:xfrm>
        </p:grpSpPr>
        <p:sp>
          <p:nvSpPr>
            <p:cNvPr id="739334" name="Line 7"/>
            <p:cNvSpPr>
              <a:spLocks noChangeShapeType="1"/>
            </p:cNvSpPr>
            <p:nvPr/>
          </p:nvSpPr>
          <p:spPr bwMode="auto">
            <a:xfrm>
              <a:off x="884" y="1389"/>
              <a:ext cx="0" cy="213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9335" name="Line 9"/>
            <p:cNvSpPr>
              <a:spLocks noChangeShapeType="1"/>
            </p:cNvSpPr>
            <p:nvPr/>
          </p:nvSpPr>
          <p:spPr bwMode="auto">
            <a:xfrm>
              <a:off x="884" y="3521"/>
              <a:ext cx="403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9336" name="Line 11"/>
            <p:cNvSpPr>
              <a:spLocks noChangeShapeType="1"/>
            </p:cNvSpPr>
            <p:nvPr/>
          </p:nvSpPr>
          <p:spPr bwMode="auto">
            <a:xfrm flipV="1">
              <a:off x="1247" y="1570"/>
              <a:ext cx="3085" cy="1724"/>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9337" name="Line 12"/>
            <p:cNvSpPr>
              <a:spLocks noChangeShapeType="1"/>
            </p:cNvSpPr>
            <p:nvPr/>
          </p:nvSpPr>
          <p:spPr bwMode="auto">
            <a:xfrm flipH="1" flipV="1">
              <a:off x="1247" y="1616"/>
              <a:ext cx="3221" cy="1678"/>
            </a:xfrm>
            <a:prstGeom prst="line">
              <a:avLst/>
            </a:prstGeom>
            <a:noFill/>
            <a:ln w="127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39338" name="Text Box 13"/>
            <p:cNvSpPr txBox="1">
              <a:spLocks noChangeArrowheads="1"/>
            </p:cNvSpPr>
            <p:nvPr/>
          </p:nvSpPr>
          <p:spPr bwMode="auto">
            <a:xfrm>
              <a:off x="1574" y="1566"/>
              <a:ext cx="6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solidFill>
                    <a:srgbClr val="FF0000"/>
                  </a:solidFill>
                  <a:latin typeface="Arial" panose="020B0604020202020204" pitchFamily="34" charset="0"/>
                </a:rPr>
                <a:t>Buyer</a:t>
              </a:r>
            </a:p>
          </p:txBody>
        </p:sp>
        <p:sp>
          <p:nvSpPr>
            <p:cNvPr id="739339" name="Text Box 15"/>
            <p:cNvSpPr txBox="1">
              <a:spLocks noChangeArrowheads="1"/>
            </p:cNvSpPr>
            <p:nvPr/>
          </p:nvSpPr>
          <p:spPr bwMode="auto">
            <a:xfrm>
              <a:off x="1565" y="3113"/>
              <a:ext cx="85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solidFill>
                    <a:srgbClr val="0000FF"/>
                  </a:solidFill>
                  <a:latin typeface="Arial" panose="020B0604020202020204" pitchFamily="34" charset="0"/>
                </a:rPr>
                <a:t>Seller</a:t>
              </a:r>
            </a:p>
          </p:txBody>
        </p:sp>
        <p:sp>
          <p:nvSpPr>
            <p:cNvPr id="739340" name="Text Box 16"/>
            <p:cNvSpPr txBox="1">
              <a:spLocks noChangeArrowheads="1"/>
            </p:cNvSpPr>
            <p:nvPr/>
          </p:nvSpPr>
          <p:spPr bwMode="auto">
            <a:xfrm>
              <a:off x="4613" y="3385"/>
              <a:ext cx="4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GB" altLang="en-US" sz="1200" b="1">
                <a:latin typeface="Arial" panose="020B0604020202020204" pitchFamily="34" charset="0"/>
              </a:endParaRPr>
            </a:p>
          </p:txBody>
        </p:sp>
        <p:sp>
          <p:nvSpPr>
            <p:cNvPr id="739341" name="Text Box 17"/>
            <p:cNvSpPr txBox="1">
              <a:spLocks noChangeArrowheads="1"/>
            </p:cNvSpPr>
            <p:nvPr/>
          </p:nvSpPr>
          <p:spPr bwMode="auto">
            <a:xfrm>
              <a:off x="567" y="1344"/>
              <a:ext cx="4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200" b="1">
                  <a:latin typeface="Arial" panose="020B0604020202020204" pitchFamily="34" charset="0"/>
                </a:rPr>
                <a:t>100%</a:t>
              </a:r>
            </a:p>
          </p:txBody>
        </p:sp>
        <p:sp>
          <p:nvSpPr>
            <p:cNvPr id="739342" name="Text Box 18"/>
            <p:cNvSpPr txBox="1">
              <a:spLocks noChangeArrowheads="1"/>
            </p:cNvSpPr>
            <p:nvPr/>
          </p:nvSpPr>
          <p:spPr bwMode="auto">
            <a:xfrm>
              <a:off x="667" y="3393"/>
              <a:ext cx="3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200" b="1">
                  <a:latin typeface="Arial" panose="020B0604020202020204" pitchFamily="34" charset="0"/>
                </a:rPr>
                <a:t>0%</a:t>
              </a:r>
            </a:p>
          </p:txBody>
        </p:sp>
        <p:sp>
          <p:nvSpPr>
            <p:cNvPr id="739343" name="Text Box 19"/>
            <p:cNvSpPr txBox="1">
              <a:spLocks noChangeArrowheads="1"/>
            </p:cNvSpPr>
            <p:nvPr/>
          </p:nvSpPr>
          <p:spPr bwMode="auto">
            <a:xfrm>
              <a:off x="521" y="2376"/>
              <a:ext cx="3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400" b="1">
                  <a:latin typeface="Arial" panose="020B0604020202020204" pitchFamily="34" charset="0"/>
                </a:rPr>
                <a:t>Risk</a:t>
              </a:r>
            </a:p>
          </p:txBody>
        </p:sp>
        <p:sp>
          <p:nvSpPr>
            <p:cNvPr id="739344" name="Text Box 20"/>
            <p:cNvSpPr txBox="1">
              <a:spLocks noChangeArrowheads="1"/>
            </p:cNvSpPr>
            <p:nvPr/>
          </p:nvSpPr>
          <p:spPr bwMode="auto">
            <a:xfrm>
              <a:off x="975" y="3657"/>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200" b="1">
                  <a:solidFill>
                    <a:srgbClr val="008000"/>
                  </a:solidFill>
                  <a:latin typeface="Arial" panose="020B0604020202020204" pitchFamily="34" charset="0"/>
                </a:rPr>
                <a:t>CPPC</a:t>
              </a:r>
            </a:p>
          </p:txBody>
        </p:sp>
        <p:sp>
          <p:nvSpPr>
            <p:cNvPr id="739345" name="Text Box 21"/>
            <p:cNvSpPr txBox="1">
              <a:spLocks noChangeArrowheads="1"/>
            </p:cNvSpPr>
            <p:nvPr/>
          </p:nvSpPr>
          <p:spPr bwMode="auto">
            <a:xfrm>
              <a:off x="1429" y="3657"/>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200" b="1">
                  <a:solidFill>
                    <a:srgbClr val="008000"/>
                  </a:solidFill>
                  <a:latin typeface="Arial" panose="020B0604020202020204" pitchFamily="34" charset="0"/>
                </a:rPr>
                <a:t>CPFF</a:t>
              </a:r>
            </a:p>
          </p:txBody>
        </p:sp>
        <p:sp>
          <p:nvSpPr>
            <p:cNvPr id="739346" name="Text Box 22"/>
            <p:cNvSpPr txBox="1">
              <a:spLocks noChangeArrowheads="1"/>
            </p:cNvSpPr>
            <p:nvPr/>
          </p:nvSpPr>
          <p:spPr bwMode="auto">
            <a:xfrm>
              <a:off x="2383" y="3661"/>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200" b="1">
                  <a:solidFill>
                    <a:srgbClr val="008000"/>
                  </a:solidFill>
                  <a:latin typeface="Arial" panose="020B0604020202020204" pitchFamily="34" charset="0"/>
                </a:rPr>
                <a:t>CPAF</a:t>
              </a:r>
            </a:p>
          </p:txBody>
        </p:sp>
        <p:sp>
          <p:nvSpPr>
            <p:cNvPr id="739347" name="Text Box 23"/>
            <p:cNvSpPr txBox="1">
              <a:spLocks noChangeArrowheads="1"/>
            </p:cNvSpPr>
            <p:nvPr/>
          </p:nvSpPr>
          <p:spPr bwMode="auto">
            <a:xfrm>
              <a:off x="2815" y="3661"/>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200" b="1">
                  <a:solidFill>
                    <a:srgbClr val="008000"/>
                  </a:solidFill>
                  <a:latin typeface="Arial" panose="020B0604020202020204" pitchFamily="34" charset="0"/>
                </a:rPr>
                <a:t>CPIF</a:t>
              </a:r>
            </a:p>
          </p:txBody>
        </p:sp>
        <p:sp>
          <p:nvSpPr>
            <p:cNvPr id="739348" name="Text Box 24"/>
            <p:cNvSpPr txBox="1">
              <a:spLocks noChangeArrowheads="1"/>
            </p:cNvSpPr>
            <p:nvPr/>
          </p:nvSpPr>
          <p:spPr bwMode="auto">
            <a:xfrm>
              <a:off x="1951" y="3661"/>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200" b="1">
                  <a:solidFill>
                    <a:srgbClr val="008000"/>
                  </a:solidFill>
                  <a:latin typeface="Arial" panose="020B0604020202020204" pitchFamily="34" charset="0"/>
                </a:rPr>
                <a:t>T&amp;M</a:t>
              </a:r>
            </a:p>
          </p:txBody>
        </p:sp>
        <p:sp>
          <p:nvSpPr>
            <p:cNvPr id="739349" name="Text Box 25"/>
            <p:cNvSpPr txBox="1">
              <a:spLocks noChangeArrowheads="1"/>
            </p:cNvSpPr>
            <p:nvPr/>
          </p:nvSpPr>
          <p:spPr bwMode="auto">
            <a:xfrm>
              <a:off x="3288" y="3657"/>
              <a:ext cx="4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200" b="1">
                  <a:solidFill>
                    <a:srgbClr val="008000"/>
                  </a:solidFill>
                  <a:latin typeface="Arial" panose="020B0604020202020204" pitchFamily="34" charset="0"/>
                </a:rPr>
                <a:t>FPEPA</a:t>
              </a:r>
            </a:p>
          </p:txBody>
        </p:sp>
        <p:sp>
          <p:nvSpPr>
            <p:cNvPr id="739350" name="Text Box 26"/>
            <p:cNvSpPr txBox="1">
              <a:spLocks noChangeArrowheads="1"/>
            </p:cNvSpPr>
            <p:nvPr/>
          </p:nvSpPr>
          <p:spPr bwMode="auto">
            <a:xfrm>
              <a:off x="4332" y="3657"/>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200" b="1">
                  <a:solidFill>
                    <a:srgbClr val="008000"/>
                  </a:solidFill>
                  <a:latin typeface="Arial" panose="020B0604020202020204" pitchFamily="34" charset="0"/>
                </a:rPr>
                <a:t>FP</a:t>
              </a:r>
            </a:p>
          </p:txBody>
        </p:sp>
        <p:sp>
          <p:nvSpPr>
            <p:cNvPr id="739351" name="Text Box 27"/>
            <p:cNvSpPr txBox="1">
              <a:spLocks noChangeArrowheads="1"/>
            </p:cNvSpPr>
            <p:nvPr/>
          </p:nvSpPr>
          <p:spPr bwMode="auto">
            <a:xfrm>
              <a:off x="3833" y="3657"/>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200" b="1">
                  <a:solidFill>
                    <a:srgbClr val="008000"/>
                  </a:solidFill>
                  <a:latin typeface="Arial" panose="020B0604020202020204" pitchFamily="34" charset="0"/>
                </a:rPr>
                <a:t>FPIF</a:t>
              </a:r>
            </a:p>
          </p:txBody>
        </p:sp>
      </p:grpSp>
      <p:sp>
        <p:nvSpPr>
          <p:cNvPr id="739331" name="Rectangle 2"/>
          <p:cNvSpPr>
            <a:spLocks noGrp="1" noChangeArrowheads="1"/>
          </p:cNvSpPr>
          <p:nvPr>
            <p:ph type="title"/>
          </p:nvPr>
        </p:nvSpPr>
        <p:spPr>
          <a:xfrm>
            <a:off x="11113" y="0"/>
            <a:ext cx="9132887" cy="808038"/>
          </a:xfrm>
        </p:spPr>
        <p:txBody>
          <a:bodyPr/>
          <a:lstStyle/>
          <a:p>
            <a:r>
              <a:rPr altLang="en-US" b="1"/>
              <a:t>Contract type &amp; Risk</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3933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4442131-33CB-49F2-89E2-818D4E84B304}" type="slidenum">
              <a:rPr lang="en-US" altLang="en-US" sz="1200" smtClean="0">
                <a:solidFill>
                  <a:srgbClr val="898989"/>
                </a:solidFill>
              </a:rPr>
              <a:pPr>
                <a:spcBef>
                  <a:spcPct val="0"/>
                </a:spcBef>
                <a:buFontTx/>
                <a:buNone/>
              </a:pPr>
              <a:t>377</a:t>
            </a:fld>
            <a:endParaRPr lang="en-US" altLang="en-US" sz="1200">
              <a:solidFill>
                <a:srgbClr val="89898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Text Box 7"/>
          <p:cNvSpPr txBox="1">
            <a:spLocks noChangeArrowheads="1"/>
          </p:cNvSpPr>
          <p:nvPr/>
        </p:nvSpPr>
        <p:spPr bwMode="auto">
          <a:xfrm>
            <a:off x="5314950" y="6400800"/>
            <a:ext cx="1368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latin typeface="Arial" panose="020B0604020202020204" pitchFamily="34" charset="0"/>
              </a:rPr>
              <a:t>Continued …</a:t>
            </a:r>
          </a:p>
        </p:txBody>
      </p:sp>
      <p:sp>
        <p:nvSpPr>
          <p:cNvPr id="741379" name="Rectangle 2"/>
          <p:cNvSpPr>
            <a:spLocks noGrp="1" noChangeArrowheads="1"/>
          </p:cNvSpPr>
          <p:nvPr>
            <p:ph type="title"/>
          </p:nvPr>
        </p:nvSpPr>
        <p:spPr>
          <a:xfrm>
            <a:off x="0" y="0"/>
            <a:ext cx="9144000" cy="838200"/>
          </a:xfrm>
        </p:spPr>
        <p:txBody>
          <a:bodyPr/>
          <a:lstStyle/>
          <a:p>
            <a:r>
              <a:rPr altLang="en-US" sz="4800" b="1"/>
              <a:t>Types of Contracts</a:t>
            </a:r>
          </a:p>
        </p:txBody>
      </p:sp>
      <p:sp>
        <p:nvSpPr>
          <p:cNvPr id="6" name="Content Placeholder 5"/>
          <p:cNvSpPr>
            <a:spLocks noGrp="1"/>
          </p:cNvSpPr>
          <p:nvPr>
            <p:ph idx="1"/>
          </p:nvPr>
        </p:nvSpPr>
        <p:spPr>
          <a:xfrm>
            <a:off x="457200" y="990600"/>
            <a:ext cx="8229600" cy="5105400"/>
          </a:xfrm>
        </p:spPr>
        <p:txBody>
          <a:bodyPr/>
          <a:lstStyle/>
          <a:p>
            <a:pPr marL="0" lvl="1" indent="0">
              <a:spcBef>
                <a:spcPct val="50000"/>
              </a:spcBef>
              <a:buClr>
                <a:schemeClr val="tx1"/>
              </a:buClr>
              <a:buFont typeface="Arial" charset="0"/>
              <a:buNone/>
              <a:defRPr/>
            </a:pPr>
            <a:r>
              <a:rPr lang="en-US" b="1" u="sng" dirty="0"/>
              <a:t>T &amp; M </a:t>
            </a:r>
            <a:r>
              <a:rPr lang="en-US" b="1" dirty="0"/>
              <a:t>–</a:t>
            </a:r>
            <a:r>
              <a:rPr lang="en-US" dirty="0"/>
              <a:t> </a:t>
            </a:r>
            <a:r>
              <a:rPr lang="en-US" b="1" dirty="0"/>
              <a:t>Time &amp; Materials</a:t>
            </a:r>
            <a:endParaRPr lang="en-US" dirty="0"/>
          </a:p>
          <a:p>
            <a:pPr marL="0" lvl="1" indent="0">
              <a:spcBef>
                <a:spcPct val="50000"/>
              </a:spcBef>
              <a:buClr>
                <a:schemeClr val="tx1"/>
              </a:buClr>
              <a:buFont typeface="Arial" charset="0"/>
              <a:buNone/>
              <a:defRPr/>
            </a:pPr>
            <a:r>
              <a:rPr lang="en-US" dirty="0"/>
              <a:t>The seller is paid for the amount of time it takes to accomplish the work &amp; also reimbursed for the materials to complete the work</a:t>
            </a:r>
          </a:p>
          <a:p>
            <a:pPr marL="0" lvl="1" indent="0">
              <a:spcBef>
                <a:spcPct val="50000"/>
              </a:spcBef>
              <a:buClr>
                <a:schemeClr val="tx1"/>
              </a:buClr>
              <a:buFont typeface="Arial" charset="0"/>
              <a:buNone/>
              <a:defRPr/>
            </a:pPr>
            <a:endParaRPr lang="en-US" dirty="0"/>
          </a:p>
          <a:p>
            <a:pPr marL="0" lvl="1" indent="0">
              <a:spcBef>
                <a:spcPct val="50000"/>
              </a:spcBef>
              <a:buClr>
                <a:schemeClr val="tx1"/>
              </a:buClr>
              <a:buFont typeface="Arial" charset="0"/>
              <a:buNone/>
              <a:defRPr/>
            </a:pPr>
            <a:r>
              <a:rPr lang="en-US" b="1" u="sng" dirty="0"/>
              <a:t>Unit Price</a:t>
            </a:r>
            <a:r>
              <a:rPr lang="en-US" dirty="0"/>
              <a:t> </a:t>
            </a:r>
            <a:r>
              <a:rPr lang="en-US" b="1" dirty="0"/>
              <a:t>– Fixed Price</a:t>
            </a:r>
          </a:p>
          <a:p>
            <a:pPr marL="0" lvl="1" indent="0">
              <a:spcBef>
                <a:spcPct val="50000"/>
              </a:spcBef>
              <a:buClr>
                <a:schemeClr val="tx1"/>
              </a:buClr>
              <a:buFont typeface="Arial" charset="0"/>
              <a:buNone/>
              <a:defRPr/>
            </a:pPr>
            <a:r>
              <a:rPr lang="en-US" dirty="0"/>
              <a:t>The seller is paid a fixed price for an agreed upon Unit of Supply</a:t>
            </a:r>
          </a:p>
          <a:p>
            <a:pPr lvl="1">
              <a:spcBef>
                <a:spcPct val="50000"/>
              </a:spcBef>
              <a:buClr>
                <a:schemeClr val="tx1"/>
              </a:buClr>
              <a:buFont typeface="Arial" charset="0"/>
              <a:buNone/>
              <a:defRPr/>
            </a:pPr>
            <a:endParaRPr lang="en-US" dirty="0"/>
          </a:p>
          <a:p>
            <a:pPr>
              <a:buFont typeface="Arial" charset="0"/>
              <a:buNone/>
              <a:defRPr/>
            </a:pPr>
            <a:endParaRPr lang="en-US" dirty="0"/>
          </a:p>
          <a:p>
            <a:pPr>
              <a:buFont typeface="Arial" charset="0"/>
              <a:buNone/>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4138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74DC24B-6F87-4595-A418-AB0ECADCFCEF}" type="slidenum">
              <a:rPr lang="en-US" altLang="en-US" sz="1200" smtClean="0">
                <a:solidFill>
                  <a:srgbClr val="898989"/>
                </a:solidFill>
              </a:rPr>
              <a:pPr>
                <a:spcBef>
                  <a:spcPct val="0"/>
                </a:spcBef>
                <a:buFontTx/>
                <a:buNone/>
              </a:pPr>
              <a:t>378</a:t>
            </a:fld>
            <a:endParaRPr lang="en-US" altLang="en-US" sz="1200">
              <a:solidFill>
                <a:srgbClr val="89898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Title 1"/>
          <p:cNvSpPr>
            <a:spLocks noGrp="1"/>
          </p:cNvSpPr>
          <p:nvPr>
            <p:ph type="title"/>
          </p:nvPr>
        </p:nvSpPr>
        <p:spPr>
          <a:xfrm>
            <a:off x="0" y="0"/>
            <a:ext cx="9144000" cy="838200"/>
          </a:xfrm>
        </p:spPr>
        <p:txBody>
          <a:bodyPr/>
          <a:lstStyle/>
          <a:p>
            <a:r>
              <a:rPr altLang="en-US" b="1"/>
              <a:t>Types of Contracts- Fix Price Plus</a:t>
            </a:r>
            <a:endParaRPr altLang="en-US"/>
          </a:p>
        </p:txBody>
      </p:sp>
      <p:sp>
        <p:nvSpPr>
          <p:cNvPr id="3" name="Content Placeholder 2"/>
          <p:cNvSpPr>
            <a:spLocks noGrp="1"/>
          </p:cNvSpPr>
          <p:nvPr>
            <p:ph idx="1"/>
          </p:nvPr>
        </p:nvSpPr>
        <p:spPr>
          <a:xfrm>
            <a:off x="457200" y="990600"/>
            <a:ext cx="8229600" cy="5105400"/>
          </a:xfrm>
        </p:spPr>
        <p:txBody>
          <a:bodyPr/>
          <a:lstStyle/>
          <a:p>
            <a:pPr marL="1588" lvl="1" indent="4763"/>
            <a:r>
              <a:rPr lang="en-US" altLang="en-US" sz="2500" u="sng"/>
              <a:t>FFP</a:t>
            </a:r>
            <a:r>
              <a:rPr lang="en-US" altLang="en-US" sz="2500"/>
              <a:t>	– Firm Fixed Price</a:t>
            </a:r>
          </a:p>
          <a:p>
            <a:pPr marL="1588" lvl="1" indent="4763"/>
            <a:r>
              <a:rPr lang="en-US" altLang="en-US" sz="2000"/>
              <a:t>Lump sum/firm Fixed Price. Seller at most risk</a:t>
            </a:r>
          </a:p>
          <a:p>
            <a:pPr marL="1588" indent="4763"/>
            <a:endParaRPr lang="en-US" altLang="en-US" sz="2500" u="sng"/>
          </a:p>
          <a:p>
            <a:pPr marL="1588" indent="4763"/>
            <a:r>
              <a:rPr lang="en-US" altLang="en-US" sz="2500" u="sng"/>
              <a:t>FPIF</a:t>
            </a:r>
            <a:r>
              <a:rPr lang="en-US" altLang="en-US" sz="2500"/>
              <a:t>	– Fixed Price Incentive Fee</a:t>
            </a:r>
          </a:p>
          <a:p>
            <a:pPr marL="1588" indent="4763"/>
            <a:r>
              <a:rPr lang="en-US" altLang="en-US" sz="2000"/>
              <a:t>Most difficult to administer. It contains a number of cost/profit schemes like, cost, target profit, target price, ceiling price and share ratio. if seller maximizes profits, an incentive is offered to reduce costs and improve efficiency price, seller effort. but no profit </a:t>
            </a:r>
          </a:p>
          <a:p>
            <a:pPr marL="1588" indent="4763"/>
            <a:endParaRPr lang="en-US" altLang="en-US" sz="2500" u="sng"/>
          </a:p>
          <a:p>
            <a:pPr marL="1588" indent="4763"/>
            <a:r>
              <a:rPr lang="en-US" altLang="en-US" sz="2500" u="sng"/>
              <a:t>FP-EPA— </a:t>
            </a:r>
            <a:r>
              <a:rPr lang="en-US" altLang="en-US" sz="2500"/>
              <a:t>Fixed Price with Economic Price Adjustment </a:t>
            </a:r>
          </a:p>
          <a:p>
            <a:pPr marL="1588" indent="4763"/>
            <a:r>
              <a:rPr lang="en-US" altLang="en-US" sz="2000"/>
              <a:t>The seller is paid a fixed price. The contract is reviewed at pre-defined intervals in the project for adjustments to the contract price based on certain parameters </a:t>
            </a:r>
            <a:endParaRPr lang="en-US" altLang="en-US" sz="250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4342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D946901-C223-45C8-A088-3159DB691590}" type="slidenum">
              <a:rPr lang="en-US" altLang="en-US" sz="1200" smtClean="0">
                <a:solidFill>
                  <a:srgbClr val="898989"/>
                </a:solidFill>
              </a:rPr>
              <a:pPr>
                <a:spcBef>
                  <a:spcPct val="0"/>
                </a:spcBef>
                <a:buFontTx/>
                <a:buNone/>
              </a:pPr>
              <a:t>379</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ox(in)">
                                      <p:cBhvr>
                                        <p:cTn id="15" dur="500"/>
                                        <p:tgtEl>
                                          <p:spTgt spid="3">
                                            <p:txEl>
                                              <p:pRg st="3" end="3"/>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ox(in)">
                                      <p:cBhvr>
                                        <p:cTn id="18" dur="500"/>
                                        <p:tgtEl>
                                          <p:spTgt spid="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ox(in)">
                                      <p:cBhvr>
                                        <p:cTn id="23" dur="500"/>
                                        <p:tgtEl>
                                          <p:spTgt spid="3">
                                            <p:txEl>
                                              <p:pRg st="6" end="6"/>
                                            </p:txEl>
                                          </p:spTgt>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ox(in)">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Title 1"/>
          <p:cNvSpPr>
            <a:spLocks noGrp="1"/>
          </p:cNvSpPr>
          <p:nvPr>
            <p:ph type="title"/>
          </p:nvPr>
        </p:nvSpPr>
        <p:spPr>
          <a:xfrm>
            <a:off x="0" y="0"/>
            <a:ext cx="9144000" cy="838200"/>
          </a:xfrm>
        </p:spPr>
        <p:txBody>
          <a:bodyPr/>
          <a:lstStyle/>
          <a:p>
            <a:r>
              <a:rPr altLang="en-US" b="1"/>
              <a:t>Types of Contracts- Cost Plus</a:t>
            </a:r>
            <a:endParaRPr altLang="en-US"/>
          </a:p>
        </p:txBody>
      </p:sp>
      <p:sp>
        <p:nvSpPr>
          <p:cNvPr id="3" name="Content Placeholder 2"/>
          <p:cNvSpPr>
            <a:spLocks noGrp="1"/>
          </p:cNvSpPr>
          <p:nvPr>
            <p:ph idx="1"/>
          </p:nvPr>
        </p:nvSpPr>
        <p:spPr>
          <a:xfrm>
            <a:off x="457200" y="990600"/>
            <a:ext cx="8229600" cy="5105400"/>
          </a:xfrm>
        </p:spPr>
        <p:txBody>
          <a:bodyPr>
            <a:normAutofit fontScale="85000" lnSpcReduction="20000"/>
          </a:bodyPr>
          <a:lstStyle/>
          <a:p>
            <a:pPr marL="0" indent="0">
              <a:buFont typeface="Arial" charset="0"/>
              <a:buNone/>
              <a:defRPr/>
            </a:pPr>
            <a:r>
              <a:rPr lang="en-US" u="sng" dirty="0"/>
              <a:t>CPFF— </a:t>
            </a:r>
            <a:r>
              <a:rPr lang="en-US" dirty="0"/>
              <a:t>Cost Plus Fixed Fee </a:t>
            </a:r>
            <a:br>
              <a:rPr lang="en-US" dirty="0"/>
            </a:br>
            <a:r>
              <a:rPr lang="en-US" dirty="0"/>
              <a:t>Not desirable from buyer’s point of view. </a:t>
            </a:r>
            <a:br>
              <a:rPr lang="en-US" dirty="0"/>
            </a:br>
            <a:r>
              <a:rPr lang="en-US" dirty="0"/>
              <a:t>The contractor is reimbursed its cost + a fixed fee </a:t>
            </a:r>
            <a:br>
              <a:rPr lang="en-US" dirty="0"/>
            </a:br>
            <a:endParaRPr lang="en-US" dirty="0"/>
          </a:p>
          <a:p>
            <a:pPr marL="0" indent="0">
              <a:buFont typeface="Arial" charset="0"/>
              <a:buNone/>
              <a:defRPr/>
            </a:pPr>
            <a:r>
              <a:rPr lang="en-US" u="sng" dirty="0"/>
              <a:t>CPAF</a:t>
            </a:r>
            <a:r>
              <a:rPr lang="en-US" dirty="0"/>
              <a:t>-Cost Plus Award Fee </a:t>
            </a:r>
          </a:p>
          <a:p>
            <a:pPr marL="0" indent="0">
              <a:buFont typeface="Arial" charset="0"/>
              <a:buNone/>
              <a:defRPr/>
            </a:pPr>
            <a:r>
              <a:rPr lang="en-US" dirty="0"/>
              <a:t>Not desirable from buyer's point of view. The contractor is influenced to increase costs. </a:t>
            </a:r>
            <a:br>
              <a:rPr lang="en-US" dirty="0"/>
            </a:br>
            <a:endParaRPr lang="en-US" dirty="0"/>
          </a:p>
          <a:p>
            <a:pPr marL="0" indent="0">
              <a:buFont typeface="Arial" charset="0"/>
              <a:buNone/>
              <a:defRPr/>
            </a:pPr>
            <a:r>
              <a:rPr lang="en-US" u="sng" dirty="0"/>
              <a:t>CPIF— </a:t>
            </a:r>
            <a:r>
              <a:rPr lang="en-US" dirty="0"/>
              <a:t>Cost Plus Incentive Fee </a:t>
            </a:r>
          </a:p>
          <a:p>
            <a:pPr marL="0" indent="0">
              <a:buFont typeface="Arial" charset="0"/>
              <a:buNone/>
              <a:defRPr/>
            </a:pPr>
            <a:r>
              <a:rPr lang="en-US" dirty="0"/>
              <a:t>Seller is reimbursed for an agreed upon performance cost along with a pre established fee plus an incentive bonus. The buyer and seller share the uncertainty to a certain degree </a:t>
            </a:r>
            <a:br>
              <a:rPr lang="en-US" dirty="0"/>
            </a:b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4547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9343C24-7F1D-477C-BABB-E1F2588D7517}" type="slidenum">
              <a:rPr lang="en-US" altLang="en-US" sz="1200" smtClean="0">
                <a:solidFill>
                  <a:srgbClr val="898989"/>
                </a:solidFill>
              </a:rPr>
              <a:pPr>
                <a:spcBef>
                  <a:spcPct val="0"/>
                </a:spcBef>
                <a:buFontTx/>
                <a:buNone/>
              </a:pPr>
              <a:t>380</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ox(in)">
                                      <p:cBhvr>
                                        <p:cTn id="20" dur="500"/>
                                        <p:tgtEl>
                                          <p:spTgt spid="3">
                                            <p:txEl>
                                              <p:pRg st="3" end="3"/>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ox(in)">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Title 3"/>
          <p:cNvSpPr>
            <a:spLocks noGrp="1"/>
          </p:cNvSpPr>
          <p:nvPr>
            <p:ph type="title"/>
          </p:nvPr>
        </p:nvSpPr>
        <p:spPr>
          <a:xfrm>
            <a:off x="0" y="0"/>
            <a:ext cx="9144000" cy="838200"/>
          </a:xfrm>
        </p:spPr>
        <p:txBody>
          <a:bodyPr/>
          <a:lstStyle/>
          <a:p>
            <a:endParaRPr altLang="en-US"/>
          </a:p>
        </p:txBody>
      </p:sp>
      <p:sp>
        <p:nvSpPr>
          <p:cNvPr id="747523" name="Content Placeholder 2"/>
          <p:cNvSpPr>
            <a:spLocks noGrp="1"/>
          </p:cNvSpPr>
          <p:nvPr>
            <p:ph idx="1"/>
          </p:nvPr>
        </p:nvSpPr>
        <p:spPr>
          <a:xfrm>
            <a:off x="457200" y="990600"/>
            <a:ext cx="8229600" cy="5105400"/>
          </a:xfrm>
        </p:spPr>
        <p:txBody>
          <a:bodyPr/>
          <a:lstStyle/>
          <a:p>
            <a:pPr marL="0" indent="0" algn="ctr">
              <a:buFont typeface="Arial" panose="020B0604020202020204" pitchFamily="34" charset="0"/>
              <a:buNone/>
            </a:pPr>
            <a:endParaRPr lang="en-US" altLang="en-US" sz="6600"/>
          </a:p>
          <a:p>
            <a:pPr marL="0" indent="0" algn="ctr">
              <a:buFont typeface="Arial" panose="020B0604020202020204" pitchFamily="34" charset="0"/>
              <a:buNone/>
            </a:pPr>
            <a:r>
              <a:rPr lang="en-US" altLang="en-US" sz="6600"/>
              <a:t>Contract Examples </a:t>
            </a:r>
          </a:p>
          <a:p>
            <a:pPr marL="0" indent="0" algn="ctr">
              <a:buFont typeface="Arial" panose="020B0604020202020204" pitchFamily="34" charset="0"/>
              <a:buNone/>
            </a:pPr>
            <a:r>
              <a:rPr lang="en-US" altLang="en-US" sz="6600"/>
              <a:t>&amp; </a:t>
            </a:r>
          </a:p>
          <a:p>
            <a:pPr marL="0" indent="0" algn="ctr">
              <a:buFont typeface="Arial" panose="020B0604020202020204" pitchFamily="34" charset="0"/>
              <a:buNone/>
            </a:pPr>
            <a:r>
              <a:rPr lang="en-US" altLang="en-US" sz="6600"/>
              <a:t>Exercises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4752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38330BA-71E8-42D8-A497-9D1ADCD093F7}" type="slidenum">
              <a:rPr lang="en-US" altLang="en-US" sz="1200" smtClean="0">
                <a:solidFill>
                  <a:srgbClr val="898989"/>
                </a:solidFill>
              </a:rPr>
              <a:pPr>
                <a:spcBef>
                  <a:spcPct val="0"/>
                </a:spcBef>
                <a:buFontTx/>
                <a:buNone/>
              </a:pPr>
              <a:t>381</a:t>
            </a:fld>
            <a:endParaRPr lang="en-US" altLang="en-US" sz="1200">
              <a:solidFill>
                <a:srgbClr val="89898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4"/>
          <p:cNvSpPr txBox="1">
            <a:spLocks noChangeArrowheads="1"/>
          </p:cNvSpPr>
          <p:nvPr/>
        </p:nvSpPr>
        <p:spPr bwMode="auto">
          <a:xfrm>
            <a:off x="457200" y="908050"/>
            <a:ext cx="8291513" cy="5218113"/>
          </a:xfrm>
          <a:prstGeom prst="rect">
            <a:avLst/>
          </a:prstGeom>
          <a:noFill/>
          <a:ln w="9525">
            <a:noFill/>
            <a:miter lim="800000"/>
            <a:headEnd/>
            <a:tailEnd/>
          </a:ln>
        </p:spPr>
        <p:txBody>
          <a:bodyPr/>
          <a:lstStyle/>
          <a:p>
            <a:pPr marL="342900" indent="-342900">
              <a:spcBef>
                <a:spcPct val="20000"/>
              </a:spcBef>
              <a:buClr>
                <a:schemeClr val="accent1"/>
              </a:buClr>
              <a:buFont typeface="Wingdings" pitchFamily="2" charset="2"/>
              <a:buChar char="§"/>
              <a:defRPr/>
            </a:pPr>
            <a:endParaRPr lang="en-US" kern="0" dirty="0">
              <a:latin typeface="+mn-lt"/>
            </a:endParaRPr>
          </a:p>
        </p:txBody>
      </p:sp>
      <p:sp>
        <p:nvSpPr>
          <p:cNvPr id="749571" name="Rectangle 2"/>
          <p:cNvSpPr>
            <a:spLocks noGrp="1" noChangeArrowheads="1"/>
          </p:cNvSpPr>
          <p:nvPr>
            <p:ph type="title"/>
          </p:nvPr>
        </p:nvSpPr>
        <p:spPr>
          <a:xfrm>
            <a:off x="0" y="0"/>
            <a:ext cx="9144000" cy="838200"/>
          </a:xfrm>
        </p:spPr>
        <p:txBody>
          <a:bodyPr/>
          <a:lstStyle/>
          <a:p>
            <a:r>
              <a:rPr altLang="en-US" b="1"/>
              <a:t>Contract type Example: Fixed Price</a:t>
            </a:r>
          </a:p>
        </p:txBody>
      </p:sp>
      <p:sp>
        <p:nvSpPr>
          <p:cNvPr id="5" name="Content Placeholder 4"/>
          <p:cNvSpPr>
            <a:spLocks noGrp="1"/>
          </p:cNvSpPr>
          <p:nvPr>
            <p:ph idx="1"/>
          </p:nvPr>
        </p:nvSpPr>
        <p:spPr>
          <a:xfrm>
            <a:off x="457200" y="990600"/>
            <a:ext cx="8305800" cy="5334000"/>
          </a:xfrm>
        </p:spPr>
        <p:txBody>
          <a:bodyPr/>
          <a:lstStyle/>
          <a:p>
            <a:pPr>
              <a:buFont typeface="Wingdings" pitchFamily="2" charset="2"/>
              <a:buChar char="ü"/>
              <a:defRPr/>
            </a:pPr>
            <a:r>
              <a:rPr lang="en-US" sz="3600" b="1" kern="0" dirty="0"/>
              <a:t>Fixed Price (FP)</a:t>
            </a:r>
          </a:p>
          <a:p>
            <a:pPr lvl="1">
              <a:buFont typeface="Wingdings" pitchFamily="2" charset="2"/>
              <a:buChar char="ü"/>
              <a:defRPr/>
            </a:pPr>
            <a:r>
              <a:rPr lang="en-US" sz="2000" kern="0" dirty="0"/>
              <a:t>Contract = $1,100,000</a:t>
            </a:r>
          </a:p>
          <a:p>
            <a:pPr lvl="1">
              <a:buFont typeface="Wingdings" pitchFamily="2" charset="2"/>
              <a:buChar char="ü"/>
              <a:defRPr/>
            </a:pPr>
            <a:r>
              <a:rPr lang="en-US" sz="2000" kern="0" dirty="0"/>
              <a:t>It is fixed regardless of any other information</a:t>
            </a:r>
          </a:p>
          <a:p>
            <a:pPr>
              <a:buFont typeface="Wingdings" pitchFamily="2" charset="2"/>
              <a:buChar char="ü"/>
              <a:defRPr/>
            </a:pPr>
            <a:endParaRPr lang="en-US" b="1" kern="0" dirty="0"/>
          </a:p>
          <a:p>
            <a:pPr>
              <a:buFont typeface="Wingdings" pitchFamily="2" charset="2"/>
              <a:buChar char="ü"/>
              <a:defRPr/>
            </a:pPr>
            <a:r>
              <a:rPr lang="en-US" b="1" kern="0" dirty="0"/>
              <a:t>Fixed Price Economic Price Adjustment (FPEPA)</a:t>
            </a:r>
          </a:p>
          <a:p>
            <a:pPr lvl="1">
              <a:buFont typeface="Wingdings" pitchFamily="2" charset="2"/>
              <a:buChar char="ü"/>
              <a:defRPr/>
            </a:pPr>
            <a:r>
              <a:rPr lang="en-US" sz="2000" kern="0" dirty="0"/>
              <a:t>Contract = $1,100,000 but a price increase will be allowed in year two based on the U.S. Consumer Price Increase report for year one; or</a:t>
            </a:r>
          </a:p>
          <a:p>
            <a:pPr lvl="1">
              <a:buFont typeface="Wingdings" pitchFamily="2" charset="2"/>
              <a:buChar char="ü"/>
              <a:defRPr/>
            </a:pPr>
            <a:r>
              <a:rPr lang="en-US" sz="2000" kern="0" dirty="0"/>
              <a:t>Contract = $1,100,000 but a price increase will be allowed in year two to account for increases in specific material costs</a:t>
            </a:r>
          </a:p>
          <a:p>
            <a:pPr>
              <a:buFont typeface="Wingdings" pitchFamily="2" charset="2"/>
              <a:buChar char="ü"/>
              <a:defRPr/>
            </a:pPr>
            <a:endParaRPr lang="en-US" sz="3600"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4957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6D53BFD-EF13-4B74-B95F-B0E38888DADE}" type="slidenum">
              <a:rPr lang="en-US" altLang="en-US" sz="1200" smtClean="0">
                <a:solidFill>
                  <a:srgbClr val="898989"/>
                </a:solidFill>
              </a:rPr>
              <a:pPr>
                <a:spcBef>
                  <a:spcPct val="0"/>
                </a:spcBef>
                <a:buFontTx/>
                <a:buNone/>
              </a:pPr>
              <a:t>382</a:t>
            </a:fld>
            <a:endParaRPr lang="en-US" altLang="en-US" sz="1200">
              <a:solidFill>
                <a:srgbClr val="89898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Title 2"/>
          <p:cNvSpPr>
            <a:spLocks noGrp="1"/>
          </p:cNvSpPr>
          <p:nvPr>
            <p:ph type="title"/>
          </p:nvPr>
        </p:nvSpPr>
        <p:spPr>
          <a:xfrm>
            <a:off x="11113" y="0"/>
            <a:ext cx="9132887" cy="808038"/>
          </a:xfrm>
        </p:spPr>
        <p:txBody>
          <a:bodyPr/>
          <a:lstStyle/>
          <a:p>
            <a:r>
              <a:rPr altLang="en-US"/>
              <a:t>Project Procurement Management</a:t>
            </a:r>
          </a:p>
        </p:txBody>
      </p:sp>
      <p:sp>
        <p:nvSpPr>
          <p:cNvPr id="692227" name="Content Placeholder 3"/>
          <p:cNvSpPr>
            <a:spLocks noGrp="1"/>
          </p:cNvSpPr>
          <p:nvPr>
            <p:ph idx="1"/>
          </p:nvPr>
        </p:nvSpPr>
        <p:spPr/>
        <p:txBody>
          <a:bodyPr/>
          <a:lstStyle/>
          <a:p>
            <a:pPr marL="0" lvl="1" indent="0">
              <a:buFont typeface="Arial" panose="020B0604020202020204" pitchFamily="34" charset="0"/>
              <a:buNone/>
            </a:pPr>
            <a:r>
              <a:rPr lang="en-US" altLang="en-US" sz="3200" b="1" dirty="0"/>
              <a:t>Processes necessary to purchase or acquire products, services or results needed from outside the project team.</a:t>
            </a:r>
          </a:p>
          <a:p>
            <a:pPr marL="0" indent="0"/>
            <a:endParaRPr lang="en-US" altLang="en-US" b="1"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9222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AE3901F-926F-493A-9822-B6D1BA15F176}" type="slidenum">
              <a:rPr lang="en-US" altLang="en-US" sz="1200" smtClean="0">
                <a:solidFill>
                  <a:srgbClr val="898989"/>
                </a:solidFill>
              </a:rPr>
              <a:pPr>
                <a:spcBef>
                  <a:spcPct val="0"/>
                </a:spcBef>
                <a:buFontTx/>
                <a:buNone/>
              </a:pPr>
              <a:t>356</a:t>
            </a:fld>
            <a:endParaRPr lang="en-US" altLang="en-US" sz="1200">
              <a:solidFill>
                <a:srgbClr val="89898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pPr>
              <a:defRPr/>
            </a:pPr>
            <a:r>
              <a:rPr kern="0"/>
              <a:t>Fixed Price Incentive Fee (FPIF)</a:t>
            </a:r>
            <a:endParaRPr/>
          </a:p>
        </p:txBody>
      </p:sp>
      <p:sp>
        <p:nvSpPr>
          <p:cNvPr id="19459" name="Content Placeholder 2"/>
          <p:cNvSpPr>
            <a:spLocks noGrp="1"/>
          </p:cNvSpPr>
          <p:nvPr>
            <p:ph idx="1"/>
          </p:nvPr>
        </p:nvSpPr>
        <p:spPr>
          <a:xfrm>
            <a:off x="457200" y="990600"/>
            <a:ext cx="8229600" cy="5105400"/>
          </a:xfrm>
        </p:spPr>
        <p:txBody>
          <a:bodyPr>
            <a:normAutofit fontScale="92500"/>
          </a:bodyPr>
          <a:lstStyle/>
          <a:p>
            <a:pPr marL="174625" indent="-174625">
              <a:buClr>
                <a:schemeClr val="hlink"/>
              </a:buClr>
              <a:defRPr/>
            </a:pPr>
            <a:r>
              <a:rPr lang="en-US" sz="2400" b="1" dirty="0"/>
              <a:t>Simple Case</a:t>
            </a:r>
          </a:p>
          <a:p>
            <a:pPr marL="684213" lvl="1" indent="-342900">
              <a:buClr>
                <a:schemeClr val="hlink"/>
              </a:buClr>
              <a:defRPr/>
            </a:pPr>
            <a:r>
              <a:rPr lang="en-US" sz="2000" dirty="0"/>
              <a:t>Contract = $1,100,000.  For every month early the project is completed, an additional $10,000 is paid to the seller.  For every month late the project is completed a penalty of $20,000 is levied on the seller</a:t>
            </a:r>
          </a:p>
          <a:p>
            <a:pPr marL="684213" lvl="1" indent="-342900">
              <a:buClr>
                <a:schemeClr val="hlink"/>
              </a:buClr>
              <a:defRPr/>
            </a:pPr>
            <a:r>
              <a:rPr lang="en-US" sz="2000" dirty="0"/>
              <a:t>If project is completed 2 months early, Contract = $1,120,000</a:t>
            </a:r>
          </a:p>
          <a:p>
            <a:pPr marL="684213" lvl="1" indent="-342900">
              <a:buClr>
                <a:schemeClr val="hlink"/>
              </a:buClr>
              <a:defRPr/>
            </a:pPr>
            <a:r>
              <a:rPr lang="en-US" sz="2000" dirty="0"/>
              <a:t>If project is completed 2 months late, Contract = $1,060,000</a:t>
            </a:r>
          </a:p>
          <a:p>
            <a:pPr marL="341313" lvl="1" indent="0">
              <a:buClr>
                <a:schemeClr val="hlink"/>
              </a:buClr>
              <a:defRPr/>
            </a:pPr>
            <a:endParaRPr lang="en-US" sz="2000" dirty="0"/>
          </a:p>
          <a:p>
            <a:pPr marL="174625" indent="-174625">
              <a:defRPr/>
            </a:pPr>
            <a:r>
              <a:rPr lang="en-US" sz="2400" b="1" dirty="0"/>
              <a:t>Complex Case</a:t>
            </a:r>
          </a:p>
          <a:p>
            <a:pPr marL="685800" lvl="1">
              <a:defRPr/>
            </a:pPr>
            <a:r>
              <a:rPr lang="en-US" sz="1800" dirty="0"/>
              <a:t>PTA is a point on cost line </a:t>
            </a:r>
            <a:r>
              <a:rPr lang="en-US" sz="1800" dirty="0" err="1"/>
              <a:t>upto</a:t>
            </a:r>
            <a:r>
              <a:rPr lang="en-US" sz="1800" dirty="0"/>
              <a:t> where buyer pays the money for the service which buyer is buying. If Cost is more then PTA Profit starts dipping because customer is not paying any cost. So profits starts dipping and after some profit washes away and seller start making loss.</a:t>
            </a:r>
          </a:p>
          <a:p>
            <a:pPr marL="685800" lvl="1">
              <a:defRPr/>
            </a:pPr>
            <a:r>
              <a:rPr lang="en-US" sz="1800" dirty="0"/>
              <a:t>PTA =</a:t>
            </a:r>
            <a:r>
              <a:rPr lang="en-US" dirty="0"/>
              <a:t> </a:t>
            </a:r>
            <a:r>
              <a:rPr lang="en-US" b="1" dirty="0"/>
              <a:t>[</a:t>
            </a:r>
            <a:r>
              <a:rPr lang="en-US" sz="1800" dirty="0"/>
              <a:t>Ceiling Price - Target Price</a:t>
            </a:r>
            <a:r>
              <a:rPr lang="en-US" b="1" dirty="0"/>
              <a:t>]</a:t>
            </a:r>
            <a:r>
              <a:rPr lang="en-US" sz="1800" dirty="0"/>
              <a:t>/ Buyer's Ratio + Target Cost</a:t>
            </a:r>
          </a:p>
          <a:p>
            <a:pPr marL="574675" lvl="1" indent="-174625">
              <a:defRPr/>
            </a:pPr>
            <a:endParaRPr lang="en-US" sz="1800" dirty="0"/>
          </a:p>
          <a:p>
            <a:pPr marL="400050" lvl="1" indent="0">
              <a:buNone/>
              <a:defRPr/>
            </a:pPr>
            <a:r>
              <a:rPr lang="en-US" sz="1800" b="1" dirty="0"/>
              <a:t>Note: </a:t>
            </a:r>
            <a:r>
              <a:rPr lang="en-US" sz="1800" dirty="0"/>
              <a:t>Target Price = </a:t>
            </a:r>
            <a:r>
              <a:rPr lang="en-US" sz="2000" dirty="0"/>
              <a:t>Target Cost + Target Profit</a:t>
            </a:r>
          </a:p>
          <a:p>
            <a:pPr marL="174625" indent="-174625">
              <a:defRPr/>
            </a:pPr>
            <a:endParaRPr lang="en-US" sz="2000" dirty="0"/>
          </a:p>
        </p:txBody>
      </p:sp>
      <p:sp>
        <p:nvSpPr>
          <p:cNvPr id="3" name="Footer Placeholder 2"/>
          <p:cNvSpPr>
            <a:spLocks noGrp="1"/>
          </p:cNvSpPr>
          <p:nvPr>
            <p:ph type="ftr" sz="quarter" idx="11"/>
          </p:nvPr>
        </p:nvSpPr>
        <p:spPr/>
        <p:txBody>
          <a:bodyPr/>
          <a:lstStyle/>
          <a:p>
            <a:pPr>
              <a:defRPr/>
            </a:pPr>
            <a:r>
              <a:rPr lang="en-IN"/>
              <a:t>Copyright 2017 Vedavit Project Solutions</a:t>
            </a:r>
            <a:endParaRPr lang="en-US"/>
          </a:p>
        </p:txBody>
      </p:sp>
      <p:sp>
        <p:nvSpPr>
          <p:cNvPr id="75162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C540F33-282B-4296-8CBE-8DDEFD68B360}" type="slidenum">
              <a:rPr lang="en-US" altLang="en-US" sz="1200" smtClean="0">
                <a:solidFill>
                  <a:srgbClr val="898989"/>
                </a:solidFill>
              </a:rPr>
              <a:pPr>
                <a:spcBef>
                  <a:spcPct val="0"/>
                </a:spcBef>
                <a:buFontTx/>
                <a:buNone/>
              </a:pPr>
              <a:t>383</a:t>
            </a:fld>
            <a:endParaRPr lang="en-US" altLang="en-US" sz="1200">
              <a:solidFill>
                <a:srgbClr val="89898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 of Total Assumption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1284" y="1200467"/>
            <a:ext cx="6981431" cy="5279708"/>
          </a:xfrm>
        </p:spPr>
      </p:pic>
      <p:sp>
        <p:nvSpPr>
          <p:cNvPr id="4" name="Footer Placeholder 3"/>
          <p:cNvSpPr>
            <a:spLocks noGrp="1"/>
          </p:cNvSpPr>
          <p:nvPr>
            <p:ph type="ftr" sz="quarter" idx="11"/>
          </p:nvPr>
        </p:nvSpPr>
        <p:spPr/>
        <p:txBody>
          <a:bodyPr/>
          <a:lstStyle/>
          <a:p>
            <a:pPr>
              <a:defRPr/>
            </a:pPr>
            <a:r>
              <a:rPr lang="en-IN"/>
              <a:t>Copyright 2017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384</a:t>
            </a:fld>
            <a:endParaRPr lang="en-US" altLang="en-US"/>
          </a:p>
        </p:txBody>
      </p:sp>
    </p:spTree>
    <p:extLst>
      <p:ext uri="{BB962C8B-B14F-4D97-AF65-F5344CB8AC3E}">
        <p14:creationId xmlns:p14="http://schemas.microsoft.com/office/powerpoint/2010/main" val="23419069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Title 1"/>
          <p:cNvSpPr>
            <a:spLocks noGrp="1"/>
          </p:cNvSpPr>
          <p:nvPr>
            <p:ph type="title"/>
          </p:nvPr>
        </p:nvSpPr>
        <p:spPr>
          <a:xfrm>
            <a:off x="0" y="0"/>
            <a:ext cx="9144000" cy="838200"/>
          </a:xfrm>
        </p:spPr>
        <p:txBody>
          <a:bodyPr/>
          <a:lstStyle/>
          <a:p>
            <a:r>
              <a:rPr altLang="en-US" b="1"/>
              <a:t>CPIF- Complex Case</a:t>
            </a:r>
            <a:endParaRPr altLang="en-US"/>
          </a:p>
        </p:txBody>
      </p:sp>
      <p:sp>
        <p:nvSpPr>
          <p:cNvPr id="3" name="Content Placeholder 2"/>
          <p:cNvSpPr>
            <a:spLocks noGrp="1"/>
          </p:cNvSpPr>
          <p:nvPr>
            <p:ph idx="1"/>
          </p:nvPr>
        </p:nvSpPr>
        <p:spPr>
          <a:xfrm>
            <a:off x="457200" y="990600"/>
            <a:ext cx="8229600" cy="5105400"/>
          </a:xfrm>
        </p:spPr>
        <p:txBody>
          <a:bodyPr>
            <a:normAutofit fontScale="92500" lnSpcReduction="10000"/>
          </a:bodyPr>
          <a:lstStyle/>
          <a:p>
            <a:pPr marL="0" indent="0">
              <a:buNone/>
              <a:defRPr/>
            </a:pPr>
            <a:r>
              <a:rPr lang="en-US" altLang="en-US" sz="1700" b="1" u="sng" dirty="0"/>
              <a:t>Input Data for Question</a:t>
            </a:r>
          </a:p>
          <a:p>
            <a:pPr>
              <a:defRPr/>
            </a:pPr>
            <a:r>
              <a:rPr lang="en-US" altLang="en-US" sz="1400" dirty="0"/>
              <a:t>Target Cost = $ 300,000 (Finish the work in this budget)</a:t>
            </a:r>
          </a:p>
          <a:p>
            <a:pPr>
              <a:defRPr/>
            </a:pPr>
            <a:r>
              <a:rPr lang="en-US" altLang="en-US" sz="1400" dirty="0"/>
              <a:t>Target Profit = $ 50,000 (if seller do then he gets $50,000 for his good work)</a:t>
            </a:r>
          </a:p>
          <a:p>
            <a:pPr>
              <a:defRPr/>
            </a:pPr>
            <a:r>
              <a:rPr lang="en-US" altLang="en-US" sz="1400" dirty="0"/>
              <a:t>Target Price = Target Cost + Target Profit</a:t>
            </a:r>
          </a:p>
          <a:p>
            <a:pPr>
              <a:defRPr/>
            </a:pPr>
            <a:r>
              <a:rPr lang="en-US" altLang="en-US" sz="1400" dirty="0"/>
              <a:t>Ceiling Price = $ 370,000 (Seller will not spend more than in any condition else he has to bare the every extra from his pocket)</a:t>
            </a:r>
          </a:p>
          <a:p>
            <a:pPr>
              <a:defRPr/>
            </a:pPr>
            <a:r>
              <a:rPr lang="en-US" altLang="en-US" sz="1400" dirty="0"/>
              <a:t>Share/Buyer-Seller Ratio = 70/30  (Share the profit or over expense in this ratio until they are below ceiling price)</a:t>
            </a:r>
          </a:p>
          <a:p>
            <a:pPr marL="0" indent="0">
              <a:buNone/>
              <a:defRPr/>
            </a:pPr>
            <a:endParaRPr lang="en-US" altLang="en-US" sz="1600" b="1" dirty="0"/>
          </a:p>
          <a:p>
            <a:pPr marL="0" indent="0">
              <a:buNone/>
              <a:defRPr/>
            </a:pPr>
            <a:r>
              <a:rPr lang="en-US" altLang="en-US" sz="1600" b="1" dirty="0"/>
              <a:t>If actual cost of the project is $335,000 then how much is the profit?</a:t>
            </a:r>
          </a:p>
          <a:p>
            <a:pPr>
              <a:defRPr/>
            </a:pPr>
            <a:endParaRPr lang="en-US" altLang="en-US" sz="1400" b="1" dirty="0"/>
          </a:p>
          <a:p>
            <a:pPr marL="0" indent="0">
              <a:buNone/>
              <a:defRPr/>
            </a:pPr>
            <a:r>
              <a:rPr lang="en-US" altLang="en-US" sz="1700" b="1" u="sng" dirty="0"/>
              <a:t>Calculations</a:t>
            </a:r>
            <a:endParaRPr lang="en-US" altLang="en-US" sz="1400" b="1" u="sng" dirty="0"/>
          </a:p>
          <a:p>
            <a:pPr>
              <a:defRPr/>
            </a:pPr>
            <a:r>
              <a:rPr lang="en-US" altLang="en-US" sz="1400" dirty="0"/>
              <a:t>PTA= ((Ceiling Price – Target Price)/buyer’s Share Ratio) + Target Cost</a:t>
            </a:r>
          </a:p>
          <a:p>
            <a:pPr>
              <a:defRPr/>
            </a:pPr>
            <a:r>
              <a:rPr lang="en-US" altLang="en-US" sz="1400" dirty="0"/>
              <a:t>PTA = (370,000 - 350,000) / .7 + 300,000 =&gt;  328,571</a:t>
            </a:r>
          </a:p>
          <a:p>
            <a:pPr>
              <a:defRPr/>
            </a:pPr>
            <a:r>
              <a:rPr lang="en-US" altLang="en-US" sz="1400" dirty="0"/>
              <a:t>Cost over run above PTA = PTA – Target Cost = 28,571 </a:t>
            </a:r>
          </a:p>
          <a:p>
            <a:pPr>
              <a:defRPr/>
            </a:pPr>
            <a:endParaRPr lang="en-US" altLang="en-US" sz="1400" dirty="0"/>
          </a:p>
          <a:p>
            <a:pPr>
              <a:defRPr/>
            </a:pPr>
            <a:r>
              <a:rPr lang="en-US" altLang="en-US" sz="1400" dirty="0"/>
              <a:t>Between Target Cost and PTA spending (cost) will be split between the parties like this</a:t>
            </a:r>
          </a:p>
          <a:p>
            <a:pPr>
              <a:defRPr/>
            </a:pPr>
            <a:r>
              <a:rPr lang="en-US" altLang="en-US" sz="1400" dirty="0"/>
              <a:t>Buyer's share (70% of 28,571) = 20,000 ,   Seller's share (30% of 28,571) =  8,571</a:t>
            </a:r>
          </a:p>
          <a:p>
            <a:pPr>
              <a:defRPr/>
            </a:pPr>
            <a:r>
              <a:rPr lang="en-US" altLang="en-US" sz="1400" dirty="0"/>
              <a:t>Seller has to pay for extra spending over PTA </a:t>
            </a:r>
            <a:r>
              <a:rPr lang="en-US" altLang="en-US" sz="1400" dirty="0" err="1"/>
              <a:t>ie</a:t>
            </a:r>
            <a:r>
              <a:rPr lang="en-US" altLang="en-US" sz="1400" dirty="0"/>
              <a:t>. Actual Cost- PTA = 335,000 – 328,571 = 6,429</a:t>
            </a:r>
          </a:p>
          <a:p>
            <a:pPr>
              <a:defRPr/>
            </a:pPr>
            <a:endParaRPr lang="en-US" altLang="en-US" sz="1400" dirty="0"/>
          </a:p>
          <a:p>
            <a:pPr>
              <a:defRPr/>
            </a:pPr>
            <a:r>
              <a:rPr lang="en-US" altLang="en-US" sz="1400" dirty="0"/>
              <a:t>Profit will dip by Seller’s Share of Loss + Over Spending above PTA = 8,571 + 6,429 = 15000</a:t>
            </a:r>
          </a:p>
          <a:p>
            <a:pPr>
              <a:defRPr/>
            </a:pPr>
            <a:r>
              <a:rPr lang="en-US" altLang="en-US" sz="1700" b="1" dirty="0"/>
              <a:t>Final Profit = 50,000 – 15,000 = $35,000</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5366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EFF95C4-3BDE-4FFD-BBC2-E16824F59911}" type="slidenum">
              <a:rPr lang="en-US" altLang="en-US" sz="1200" smtClean="0">
                <a:solidFill>
                  <a:srgbClr val="898989"/>
                </a:solidFill>
              </a:rPr>
              <a:pPr>
                <a:spcBef>
                  <a:spcPct val="0"/>
                </a:spcBef>
                <a:buFontTx/>
                <a:buNone/>
              </a:pPr>
              <a:t>385</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a:xfrm>
            <a:off x="0" y="0"/>
            <a:ext cx="9144000" cy="838200"/>
          </a:xfrm>
        </p:spPr>
        <p:txBody>
          <a:bodyPr/>
          <a:lstStyle/>
          <a:p>
            <a:r>
              <a:rPr altLang="en-US" sz="3200" b="1"/>
              <a:t>Contract type Example: Cost Reimbursable</a:t>
            </a:r>
          </a:p>
        </p:txBody>
      </p:sp>
      <p:sp>
        <p:nvSpPr>
          <p:cNvPr id="8" name="Rectangle 7"/>
          <p:cNvSpPr txBox="1">
            <a:spLocks noGrp="1" noChangeArrowheads="1"/>
          </p:cNvSpPr>
          <p:nvPr>
            <p:ph idx="1"/>
          </p:nvPr>
        </p:nvSpPr>
        <p:spPr>
          <a:xfrm>
            <a:off x="457200" y="990600"/>
            <a:ext cx="8229600" cy="5105400"/>
          </a:xfrm>
        </p:spPr>
        <p:txBody>
          <a:bodyPr/>
          <a:lstStyle/>
          <a:p>
            <a:pPr>
              <a:buFont typeface="Wingdings" pitchFamily="2" charset="2"/>
              <a:buChar char="ü"/>
              <a:defRPr/>
            </a:pPr>
            <a:r>
              <a:rPr lang="en-US" u="sng" kern="0" dirty="0"/>
              <a:t>Cost-Plus-Percentage of Cost (CPPC)</a:t>
            </a:r>
          </a:p>
          <a:p>
            <a:pPr lvl="1">
              <a:buFont typeface="Wingdings" pitchFamily="2" charset="2"/>
              <a:buChar char="ü"/>
              <a:defRPr/>
            </a:pPr>
            <a:r>
              <a:rPr lang="en-US" kern="0" dirty="0"/>
              <a:t>Contract = Cost </a:t>
            </a:r>
            <a:r>
              <a:rPr lang="en-US" u="sng" kern="0" dirty="0"/>
              <a:t>plus</a:t>
            </a:r>
            <a:r>
              <a:rPr lang="en-US" kern="0" dirty="0"/>
              <a:t> 12% of costs as fee</a:t>
            </a:r>
          </a:p>
          <a:p>
            <a:pPr lvl="1">
              <a:buFont typeface="Wingdings" pitchFamily="2" charset="2"/>
              <a:buChar char="ü"/>
              <a:defRPr/>
            </a:pPr>
            <a:r>
              <a:rPr lang="en-US" kern="0" dirty="0"/>
              <a:t>If seller cost = 1,000,000</a:t>
            </a:r>
          </a:p>
          <a:p>
            <a:pPr lvl="2">
              <a:buFont typeface="Wingdings" pitchFamily="2" charset="2"/>
              <a:buChar char="ü"/>
              <a:defRPr/>
            </a:pPr>
            <a:r>
              <a:rPr lang="en-US" kern="0" dirty="0"/>
              <a:t>Then, Contract = $1,120,000</a:t>
            </a:r>
          </a:p>
          <a:p>
            <a:pPr lvl="2">
              <a:buFont typeface="Wingdings" pitchFamily="2" charset="2"/>
              <a:buChar char="ü"/>
              <a:defRPr/>
            </a:pPr>
            <a:endParaRPr lang="en-US" kern="0" dirty="0"/>
          </a:p>
          <a:p>
            <a:pPr>
              <a:buFont typeface="Wingdings" pitchFamily="2" charset="2"/>
              <a:buChar char="ü"/>
              <a:defRPr/>
            </a:pPr>
            <a:r>
              <a:rPr lang="en-US" u="sng" kern="0" dirty="0"/>
              <a:t>Cost-Plus-Fixed-Fee (CPFF)</a:t>
            </a:r>
          </a:p>
          <a:p>
            <a:pPr lvl="1">
              <a:buFont typeface="Wingdings" pitchFamily="2" charset="2"/>
              <a:buChar char="ü"/>
              <a:defRPr/>
            </a:pPr>
            <a:r>
              <a:rPr lang="en-US" kern="0" dirty="0"/>
              <a:t>Contract = Cost </a:t>
            </a:r>
            <a:r>
              <a:rPr lang="en-US" u="sng" kern="0" dirty="0"/>
              <a:t>plus</a:t>
            </a:r>
            <a:r>
              <a:rPr lang="en-US" kern="0" dirty="0"/>
              <a:t> a fee of $100,000</a:t>
            </a:r>
          </a:p>
          <a:p>
            <a:pPr lvl="1">
              <a:buFont typeface="Wingdings" pitchFamily="2" charset="2"/>
              <a:buChar char="ü"/>
              <a:defRPr/>
            </a:pPr>
            <a:r>
              <a:rPr lang="en-US" kern="0" dirty="0"/>
              <a:t>If seller cost = 1,000,000</a:t>
            </a:r>
          </a:p>
          <a:p>
            <a:pPr lvl="2">
              <a:buFont typeface="Wingdings" pitchFamily="2" charset="2"/>
              <a:buChar char="ü"/>
              <a:defRPr/>
            </a:pPr>
            <a:r>
              <a:rPr lang="en-US" kern="0" dirty="0"/>
              <a:t>Then, Contract = $1,100,000</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5571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6C83326-C6FA-4193-A481-94A4F1861583}" type="slidenum">
              <a:rPr lang="en-US" altLang="en-US" sz="1200" smtClean="0">
                <a:solidFill>
                  <a:srgbClr val="898989"/>
                </a:solidFill>
              </a:rPr>
              <a:pPr>
                <a:spcBef>
                  <a:spcPct val="0"/>
                </a:spcBef>
                <a:buFontTx/>
                <a:buNone/>
              </a:pPr>
              <a:t>386</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 calcmode="lin" valueType="num">
                                      <p:cBhvr additive="base">
                                        <p:cTn id="29"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anim calcmode="lin" valueType="num">
                                      <p:cBhvr additive="base">
                                        <p:cTn id="33"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anim calcmode="lin" valueType="num">
                                      <p:cBhvr additive="base">
                                        <p:cTn id="37"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a:xfrm>
            <a:off x="0" y="0"/>
            <a:ext cx="9144000" cy="838200"/>
          </a:xfrm>
        </p:spPr>
        <p:txBody>
          <a:bodyPr/>
          <a:lstStyle/>
          <a:p>
            <a:r>
              <a:rPr altLang="en-US" sz="3200" b="1"/>
              <a:t>Contract type Example: Cost Reimbursable</a:t>
            </a:r>
          </a:p>
        </p:txBody>
      </p:sp>
      <p:sp>
        <p:nvSpPr>
          <p:cNvPr id="8" name="Rectangle 7"/>
          <p:cNvSpPr txBox="1">
            <a:spLocks noGrp="1" noChangeArrowheads="1"/>
          </p:cNvSpPr>
          <p:nvPr>
            <p:ph idx="1"/>
          </p:nvPr>
        </p:nvSpPr>
        <p:spPr>
          <a:xfrm>
            <a:off x="457200" y="990600"/>
            <a:ext cx="8229600" cy="5105400"/>
          </a:xfrm>
        </p:spPr>
        <p:txBody>
          <a:bodyPr/>
          <a:lstStyle/>
          <a:p>
            <a:pPr>
              <a:buFont typeface="Wingdings" pitchFamily="2" charset="2"/>
              <a:buChar char="ü"/>
              <a:defRPr/>
            </a:pPr>
            <a:r>
              <a:rPr lang="en-US" sz="2800" b="1" u="sng" kern="0" dirty="0"/>
              <a:t>Cost-Plus-Incentive-Fee (CPIF)</a:t>
            </a:r>
          </a:p>
          <a:p>
            <a:pPr>
              <a:buFont typeface="Wingdings" pitchFamily="2" charset="2"/>
              <a:buChar char="ü"/>
              <a:defRPr/>
            </a:pPr>
            <a:r>
              <a:rPr lang="en-US" sz="1800" b="1" kern="0" dirty="0"/>
              <a:t>If ceiling price is not defined then</a:t>
            </a:r>
          </a:p>
          <a:p>
            <a:pPr>
              <a:buFont typeface="Arial" charset="0"/>
              <a:buNone/>
              <a:defRPr/>
            </a:pPr>
            <a:r>
              <a:rPr lang="en-US" sz="1800" b="1" kern="0" dirty="0"/>
              <a:t>Final payout = Target cost + Fixed fee + Buyer share ratio * (Actual Cost - Target Cost)</a:t>
            </a:r>
          </a:p>
          <a:p>
            <a:pPr>
              <a:buFont typeface="Wingdings" pitchFamily="2" charset="2"/>
              <a:buChar char="ü"/>
              <a:defRPr/>
            </a:pPr>
            <a:endParaRPr lang="en-US" sz="1800" b="1" u="sng" kern="0" dirty="0"/>
          </a:p>
          <a:p>
            <a:pPr>
              <a:buFont typeface="Wingdings" pitchFamily="2" charset="2"/>
              <a:buChar char="ü"/>
              <a:defRPr/>
            </a:pPr>
            <a:r>
              <a:rPr lang="en-US" sz="1800" b="1" kern="0" dirty="0"/>
              <a:t>If ceiling price is defined then</a:t>
            </a:r>
          </a:p>
          <a:p>
            <a:pPr>
              <a:buFont typeface="Arial" charset="0"/>
              <a:buNone/>
              <a:defRPr/>
            </a:pPr>
            <a:r>
              <a:rPr lang="en-US" sz="1800" b="1" dirty="0"/>
              <a:t>Final payout = Target cost + Fixed fee + Buyer share ratio * (Ceiling Price - Target Cost)</a:t>
            </a:r>
          </a:p>
          <a:p>
            <a:pPr lvl="1">
              <a:buFont typeface="Wingdings" pitchFamily="2" charset="2"/>
              <a:buChar char="ü"/>
              <a:defRPr/>
            </a:pPr>
            <a:endParaRPr lang="en-US" sz="1800" kern="0" dirty="0"/>
          </a:p>
          <a:p>
            <a:pPr lvl="1">
              <a:buFont typeface="Wingdings" pitchFamily="2" charset="2"/>
              <a:buChar char="ü"/>
              <a:defRPr/>
            </a:pPr>
            <a:r>
              <a:rPr lang="en-US" sz="1800" kern="0" dirty="0"/>
              <a:t>Fixed fee (Target Profit)  $100,000. Target cost of $1,000,000, the buyer to seller benefit/cost share ratio is 60/40.  Minimum fee is $75,000, Maximum fee is $150,000.</a:t>
            </a:r>
          </a:p>
          <a:p>
            <a:pPr lvl="1">
              <a:buFont typeface="Wingdings" pitchFamily="2" charset="2"/>
              <a:buChar char="ü"/>
              <a:defRPr/>
            </a:pPr>
            <a:r>
              <a:rPr lang="en-US" sz="1800" kern="0" dirty="0"/>
              <a:t>If project is completed at a cost of $900,000, </a:t>
            </a:r>
            <a:r>
              <a:rPr lang="en-US" sz="1800" b="1" u="sng" kern="0" dirty="0"/>
              <a:t>Final Payout</a:t>
            </a:r>
            <a:r>
              <a:rPr lang="en-US" sz="1800" kern="0" dirty="0"/>
              <a:t>= $1,040,000.</a:t>
            </a:r>
          </a:p>
          <a:p>
            <a:pPr lvl="1">
              <a:buFont typeface="Wingdings" pitchFamily="2" charset="2"/>
              <a:buChar char="ü"/>
              <a:defRPr/>
            </a:pPr>
            <a:r>
              <a:rPr lang="en-US" sz="1800" kern="0" dirty="0"/>
              <a:t>If project is completed at a cost of $1,100,000, </a:t>
            </a:r>
            <a:r>
              <a:rPr lang="en-US" sz="1800" b="1" u="sng" kern="0" dirty="0"/>
              <a:t>Final Payout </a:t>
            </a:r>
            <a:r>
              <a:rPr lang="en-US" sz="1800" kern="0" dirty="0"/>
              <a:t>= $1,175,000.</a:t>
            </a:r>
          </a:p>
          <a:p>
            <a:pPr lvl="1">
              <a:buFont typeface="Wingdings" pitchFamily="2" charset="2"/>
              <a:buChar char="ü"/>
              <a:defRPr/>
            </a:pPr>
            <a:endParaRPr lang="en-US" sz="1800" kern="0" dirty="0"/>
          </a:p>
          <a:p>
            <a:pPr marL="57150" indent="0">
              <a:buNone/>
              <a:defRPr/>
            </a:pPr>
            <a:r>
              <a:rPr lang="en-US" sz="2200" kern="0" dirty="0">
                <a:solidFill>
                  <a:srgbClr val="FF0000"/>
                </a:solidFill>
              </a:rPr>
              <a:t>Note: “Target Profit” and “Fixed Fee” are interchangeable words</a:t>
            </a:r>
          </a:p>
          <a:p>
            <a:pPr lvl="1">
              <a:buFont typeface="Wingdings" pitchFamily="2" charset="2"/>
              <a:buChar char="ü"/>
              <a:defRPr/>
            </a:pPr>
            <a:endParaRPr lang="en-US" sz="1800" kern="0"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5776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194F8DE-112F-492F-A40E-A51BD2494F71}" type="slidenum">
              <a:rPr lang="en-US" altLang="en-US" sz="1200" smtClean="0">
                <a:solidFill>
                  <a:srgbClr val="898989"/>
                </a:solidFill>
              </a:rPr>
              <a:pPr>
                <a:spcBef>
                  <a:spcPct val="0"/>
                </a:spcBef>
                <a:buFontTx/>
                <a:buNone/>
              </a:pPr>
              <a:t>387</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 calcmode="lin" valueType="num">
                                      <p:cBhvr additive="base">
                                        <p:cTn id="37"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anim calcmode="lin" valueType="num">
                                      <p:cBhvr additive="base">
                                        <p:cTn id="43"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9" end="9"/>
                                            </p:txEl>
                                          </p:spTgt>
                                        </p:tgtEl>
                                        <p:attrNameLst>
                                          <p:attrName>style.visibility</p:attrName>
                                        </p:attrNameLst>
                                      </p:cBhvr>
                                      <p:to>
                                        <p:strVal val="visible"/>
                                      </p:to>
                                    </p:set>
                                    <p:anim calcmode="lin" valueType="num">
                                      <p:cBhvr additive="base">
                                        <p:cTn id="49"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11" end="11"/>
                                            </p:txEl>
                                          </p:spTgt>
                                        </p:tgtEl>
                                        <p:attrNameLst>
                                          <p:attrName>style.visibility</p:attrName>
                                        </p:attrNameLst>
                                      </p:cBhvr>
                                      <p:to>
                                        <p:strVal val="visible"/>
                                      </p:to>
                                    </p:set>
                                    <p:anim calcmode="lin" valueType="num">
                                      <p:cBhvr additive="base">
                                        <p:cTn id="55"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04800" y="1066800"/>
          <a:ext cx="7847013" cy="4987980"/>
        </p:xfrm>
        <a:graphic>
          <a:graphicData uri="http://schemas.openxmlformats.org/drawingml/2006/table">
            <a:tbl>
              <a:tblPr/>
              <a:tblGrid>
                <a:gridCol w="3124021">
                  <a:extLst>
                    <a:ext uri="{9D8B030D-6E8A-4147-A177-3AD203B41FA5}">
                      <a16:colId xmlns:a16="http://schemas.microsoft.com/office/drawing/2014/main" val="20000"/>
                    </a:ext>
                  </a:extLst>
                </a:gridCol>
                <a:gridCol w="1066739">
                  <a:extLst>
                    <a:ext uri="{9D8B030D-6E8A-4147-A177-3AD203B41FA5}">
                      <a16:colId xmlns:a16="http://schemas.microsoft.com/office/drawing/2014/main" val="20001"/>
                    </a:ext>
                  </a:extLst>
                </a:gridCol>
                <a:gridCol w="1447717">
                  <a:extLst>
                    <a:ext uri="{9D8B030D-6E8A-4147-A177-3AD203B41FA5}">
                      <a16:colId xmlns:a16="http://schemas.microsoft.com/office/drawing/2014/main" val="20002"/>
                    </a:ext>
                  </a:extLst>
                </a:gridCol>
                <a:gridCol w="1194460">
                  <a:extLst>
                    <a:ext uri="{9D8B030D-6E8A-4147-A177-3AD203B41FA5}">
                      <a16:colId xmlns:a16="http://schemas.microsoft.com/office/drawing/2014/main" val="20003"/>
                    </a:ext>
                  </a:extLst>
                </a:gridCol>
                <a:gridCol w="1014076">
                  <a:extLst>
                    <a:ext uri="{9D8B030D-6E8A-4147-A177-3AD203B41FA5}">
                      <a16:colId xmlns:a16="http://schemas.microsoft.com/office/drawing/2014/main" val="20004"/>
                    </a:ext>
                  </a:extLst>
                </a:gridCol>
              </a:tblGrid>
              <a:tr h="237966">
                <a:tc gridSpan="5">
                  <a:txBody>
                    <a:bodyPr/>
                    <a:lstStyle/>
                    <a:p>
                      <a:pPr algn="l" fontAlgn="b"/>
                      <a:r>
                        <a:rPr lang="en-US" sz="1500" b="0" i="0" u="none" strike="noStrike" dirty="0">
                          <a:solidFill>
                            <a:srgbClr val="0070C0"/>
                          </a:solidFill>
                          <a:latin typeface="Calibri"/>
                        </a:rPr>
                        <a:t>Final payout = Target cost + Fixed fee + Buyer share ratio * (Actual Cost - Target Cost)</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7966">
                <a:tc gridSpan="5">
                  <a:txBody>
                    <a:bodyPr/>
                    <a:lstStyle/>
                    <a:p>
                      <a:pPr algn="l" fontAlgn="b"/>
                      <a:r>
                        <a:rPr lang="en-US" sz="1500" b="0" i="0" u="none" strike="noStrike" dirty="0">
                          <a:solidFill>
                            <a:srgbClr val="0070C0"/>
                          </a:solidFill>
                          <a:latin typeface="Calibri"/>
                        </a:rPr>
                        <a:t>Final payout = Target cost + Fixed fee + Buyer share ratio * (Ceiling Price - Target Cost)</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37966">
                <a:tc>
                  <a:txBody>
                    <a:bodyPr/>
                    <a:lstStyle/>
                    <a:p>
                      <a:pPr algn="l"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dirty="0">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66564">
                <a:tc>
                  <a:txBody>
                    <a:bodyPr/>
                    <a:lstStyle/>
                    <a:p>
                      <a:pPr algn="l" fontAlgn="b"/>
                      <a:r>
                        <a:rPr lang="en-US" sz="1500" b="0" i="0" u="none" strike="noStrike">
                          <a:solidFill>
                            <a:srgbClr val="0070C0"/>
                          </a:solidFill>
                          <a:latin typeface="Calibri"/>
                        </a:rPr>
                        <a:t>Minimum Fee: nnn, Maxmum Fee: mmm</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7966">
                <a:tc>
                  <a:txBody>
                    <a:bodyPr/>
                    <a:lstStyle/>
                    <a:p>
                      <a:pPr algn="l" fontAlgn="b"/>
                      <a:r>
                        <a:rPr lang="en-US" sz="1500" b="0" i="0" u="none" strike="noStrike">
                          <a:solidFill>
                            <a:srgbClr val="0070C0"/>
                          </a:solidFill>
                          <a:latin typeface="Calibri"/>
                        </a:rPr>
                        <a:t>Min Fee</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70C0"/>
                          </a:solidFill>
                          <a:latin typeface="Calibri"/>
                        </a:rPr>
                        <a:t>NA</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NA</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50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70C0"/>
                          </a:solidFill>
                          <a:latin typeface="Calibri"/>
                        </a:rPr>
                        <a:t>NA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7966">
                <a:tc>
                  <a:txBody>
                    <a:bodyPr/>
                    <a:lstStyle/>
                    <a:p>
                      <a:pPr algn="l" fontAlgn="b"/>
                      <a:r>
                        <a:rPr lang="en-US" sz="1500" b="0" i="0" u="none" strike="noStrike">
                          <a:solidFill>
                            <a:srgbClr val="0070C0"/>
                          </a:solidFill>
                          <a:latin typeface="Calibri"/>
                        </a:rPr>
                        <a:t>Max Fee</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NA</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NA</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90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70C0"/>
                          </a:solidFill>
                          <a:latin typeface="Calibri"/>
                        </a:rPr>
                        <a:t>NA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37966">
                <a:tc>
                  <a:txBody>
                    <a:bodyPr/>
                    <a:lstStyle/>
                    <a:p>
                      <a:pPr algn="l" fontAlgn="b"/>
                      <a:r>
                        <a:rPr lang="en-US" sz="1500" b="0" i="0" u="none" strike="noStrike">
                          <a:solidFill>
                            <a:srgbClr val="0070C0"/>
                          </a:solidFill>
                          <a:latin typeface="Calibri"/>
                        </a:rPr>
                        <a:t>Ceiling Price</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70C0"/>
                          </a:solidFill>
                          <a:latin typeface="Calibri"/>
                        </a:rPr>
                        <a:t>NA</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1100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NA</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70C0"/>
                          </a:solidFill>
                          <a:latin typeface="Calibri"/>
                        </a:rPr>
                        <a:t>NA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37966">
                <a:tc>
                  <a:txBody>
                    <a:bodyPr/>
                    <a:lstStyle/>
                    <a:p>
                      <a:pPr algn="l"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37966">
                <a:tc>
                  <a:txBody>
                    <a:bodyPr/>
                    <a:lstStyle/>
                    <a:p>
                      <a:pPr algn="l" fontAlgn="b"/>
                      <a:r>
                        <a:rPr lang="en-US" sz="1500" b="0" i="0" u="none" strike="noStrike">
                          <a:solidFill>
                            <a:srgbClr val="0070C0"/>
                          </a:solidFill>
                          <a:latin typeface="Calibri"/>
                        </a:rPr>
                        <a:t>Target Cost</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70C0"/>
                          </a:solidFill>
                          <a:latin typeface="Calibri"/>
                        </a:rPr>
                        <a:t>1000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1000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1000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70C0"/>
                          </a:solidFill>
                          <a:latin typeface="Calibri"/>
                        </a:rPr>
                        <a:t>1000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37966">
                <a:tc>
                  <a:txBody>
                    <a:bodyPr/>
                    <a:lstStyle/>
                    <a:p>
                      <a:pPr algn="l" fontAlgn="b"/>
                      <a:r>
                        <a:rPr lang="en-US" sz="1500" b="0" i="0" u="none" strike="noStrike">
                          <a:solidFill>
                            <a:srgbClr val="0070C0"/>
                          </a:solidFill>
                          <a:latin typeface="Calibri"/>
                        </a:rPr>
                        <a:t>Fixed Feed (Target Profit)</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100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100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100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70C0"/>
                          </a:solidFill>
                          <a:latin typeface="Calibri"/>
                        </a:rPr>
                        <a:t>100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37966">
                <a:tc>
                  <a:txBody>
                    <a:bodyPr/>
                    <a:lstStyle/>
                    <a:p>
                      <a:pPr algn="l" fontAlgn="b"/>
                      <a:r>
                        <a:rPr lang="en-US" sz="1500" b="0" i="0" u="none" strike="noStrike">
                          <a:solidFill>
                            <a:srgbClr val="0070C0"/>
                          </a:solidFill>
                          <a:latin typeface="Calibri"/>
                        </a:rPr>
                        <a:t>Buyer/Seller Benefit/cost sharing</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80% /20%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80% /20%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80% /20%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70C0"/>
                          </a:solidFill>
                          <a:latin typeface="Calibri"/>
                        </a:rPr>
                        <a:t>60% / 40%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37966">
                <a:tc>
                  <a:txBody>
                    <a:bodyPr/>
                    <a:lstStyle/>
                    <a:p>
                      <a:pPr algn="l"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37966">
                <a:tc>
                  <a:txBody>
                    <a:bodyPr/>
                    <a:lstStyle/>
                    <a:p>
                      <a:pPr algn="l"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37966">
                <a:tc>
                  <a:txBody>
                    <a:bodyPr/>
                    <a:lstStyle/>
                    <a:p>
                      <a:pPr algn="l" fontAlgn="b"/>
                      <a:r>
                        <a:rPr lang="en-US" sz="1500" b="0" i="0" u="none" strike="noStrike" dirty="0">
                          <a:solidFill>
                            <a:srgbClr val="0070C0"/>
                          </a:solidFill>
                          <a:latin typeface="Calibri"/>
                        </a:rPr>
                        <a:t>Actual Cost</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r" fontAlgn="b"/>
                      <a:r>
                        <a:rPr lang="en-US" sz="1500" b="0" i="0" u="none" strike="noStrike">
                          <a:solidFill>
                            <a:srgbClr val="0070C0"/>
                          </a:solidFill>
                          <a:latin typeface="Calibri"/>
                        </a:rPr>
                        <a:t>900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r" fontAlgn="b"/>
                      <a:r>
                        <a:rPr lang="en-US" sz="1500" b="0" i="0" u="none" strike="noStrike">
                          <a:solidFill>
                            <a:srgbClr val="0070C0"/>
                          </a:solidFill>
                          <a:latin typeface="Calibri"/>
                        </a:rPr>
                        <a:t>900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r" fontAlgn="b"/>
                      <a:r>
                        <a:rPr lang="en-US" sz="1500" b="0" i="0" u="none" strike="noStrike" dirty="0">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r" fontAlgn="b"/>
                      <a:r>
                        <a:rPr lang="en-US" sz="1500" b="0" i="0" u="none" strike="noStrike" dirty="0">
                          <a:solidFill>
                            <a:srgbClr val="0070C0"/>
                          </a:solidFill>
                          <a:latin typeface="Calibri"/>
                        </a:rPr>
                        <a:t>900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3"/>
                  </a:ext>
                </a:extLst>
              </a:tr>
              <a:tr h="237966">
                <a:tc>
                  <a:txBody>
                    <a:bodyPr/>
                    <a:lstStyle/>
                    <a:p>
                      <a:pPr algn="l" fontAlgn="b"/>
                      <a:r>
                        <a:rPr lang="en-US" sz="1500" b="0" i="0" u="none" strike="noStrike">
                          <a:solidFill>
                            <a:srgbClr val="0070C0"/>
                          </a:solidFill>
                          <a:latin typeface="Calibri"/>
                        </a:rPr>
                        <a:t>Contract Value</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r" fontAlgn="b"/>
                      <a:r>
                        <a:rPr lang="en-US" sz="1500" b="0" i="0" u="none" strike="noStrike">
                          <a:solidFill>
                            <a:srgbClr val="0070C0"/>
                          </a:solidFill>
                          <a:latin typeface="Calibri"/>
                        </a:rPr>
                        <a:t>1020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r" fontAlgn="b"/>
                      <a:r>
                        <a:rPr lang="en-US" sz="1500" b="0" i="0" u="none" strike="noStrike">
                          <a:solidFill>
                            <a:srgbClr val="0070C0"/>
                          </a:solidFill>
                          <a:latin typeface="Calibri"/>
                        </a:rPr>
                        <a:t>1020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r"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r" fontAlgn="b"/>
                      <a:r>
                        <a:rPr lang="en-US" sz="1500" b="0" i="0" u="none" strike="noStrike" dirty="0">
                          <a:solidFill>
                            <a:srgbClr val="0070C0"/>
                          </a:solidFill>
                          <a:latin typeface="Calibri"/>
                        </a:rPr>
                        <a:t>1040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4"/>
                  </a:ext>
                </a:extLst>
              </a:tr>
              <a:tr h="237966">
                <a:tc>
                  <a:txBody>
                    <a:bodyPr/>
                    <a:lstStyle/>
                    <a:p>
                      <a:pPr algn="l" fontAlgn="b"/>
                      <a:r>
                        <a:rPr lang="en-US" sz="1500" b="0" i="0" u="none" strike="noStrike" dirty="0">
                          <a:solidFill>
                            <a:srgbClr val="0070C0"/>
                          </a:solidFill>
                          <a:latin typeface="Calibri"/>
                        </a:rPr>
                        <a:t>Profit</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r" fontAlgn="b"/>
                      <a:r>
                        <a:rPr lang="en-US" sz="1500" b="0" i="0" u="none" strike="noStrike">
                          <a:solidFill>
                            <a:srgbClr val="0070C0"/>
                          </a:solidFill>
                          <a:latin typeface="Calibri"/>
                        </a:rPr>
                        <a:t>120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r" fontAlgn="b"/>
                      <a:r>
                        <a:rPr lang="en-US" sz="1500" b="0" i="0" u="none" strike="noStrike">
                          <a:solidFill>
                            <a:srgbClr val="0070C0"/>
                          </a:solidFill>
                          <a:latin typeface="Calibri"/>
                        </a:rPr>
                        <a:t>120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r" fontAlgn="b"/>
                      <a:r>
                        <a:rPr lang="en-US" sz="1500" b="0" i="0" u="none" strike="noStrike" dirty="0">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r" fontAlgn="b"/>
                      <a:r>
                        <a:rPr lang="en-US" sz="1500" b="0" i="0" u="none" strike="noStrike" dirty="0">
                          <a:solidFill>
                            <a:srgbClr val="0070C0"/>
                          </a:solidFill>
                          <a:latin typeface="Calibri"/>
                        </a:rPr>
                        <a:t>140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5"/>
                  </a:ext>
                </a:extLst>
              </a:tr>
              <a:tr h="237966">
                <a:tc>
                  <a:txBody>
                    <a:bodyPr/>
                    <a:lstStyle/>
                    <a:p>
                      <a:pPr algn="l"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37966">
                <a:tc>
                  <a:txBody>
                    <a:bodyPr/>
                    <a:lstStyle/>
                    <a:p>
                      <a:pPr algn="l" fontAlgn="b"/>
                      <a:r>
                        <a:rPr lang="en-US" sz="1500" b="0" i="0" u="none" strike="noStrike" dirty="0">
                          <a:solidFill>
                            <a:srgbClr val="0070C0"/>
                          </a:solidFill>
                          <a:latin typeface="Calibri"/>
                        </a:rPr>
                        <a:t>Actual Cost</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r" fontAlgn="b"/>
                      <a:r>
                        <a:rPr lang="en-US" sz="1500" b="0" i="0" u="none" strike="noStrike">
                          <a:solidFill>
                            <a:srgbClr val="0070C0"/>
                          </a:solidFill>
                          <a:latin typeface="Calibri"/>
                        </a:rPr>
                        <a:t>1200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r" fontAlgn="b"/>
                      <a:r>
                        <a:rPr lang="en-US" sz="1500" b="0" i="0" u="none" strike="noStrike">
                          <a:solidFill>
                            <a:srgbClr val="0070C0"/>
                          </a:solidFill>
                          <a:latin typeface="Calibri"/>
                        </a:rPr>
                        <a:t>1200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r" fontAlgn="b"/>
                      <a:r>
                        <a:rPr lang="en-US" sz="1500" b="0" i="0" u="none" strike="noStrike" dirty="0">
                          <a:solidFill>
                            <a:srgbClr val="0070C0"/>
                          </a:solidFill>
                          <a:latin typeface="Calibri"/>
                        </a:rPr>
                        <a:t>1200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r" fontAlgn="b"/>
                      <a:r>
                        <a:rPr lang="en-US" sz="1500" b="0" i="0" u="none" strike="noStrike" dirty="0">
                          <a:solidFill>
                            <a:srgbClr val="0070C0"/>
                          </a:solidFill>
                          <a:latin typeface="Calibri"/>
                        </a:rPr>
                        <a:t>1100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17"/>
                  </a:ext>
                </a:extLst>
              </a:tr>
              <a:tr h="237966">
                <a:tc>
                  <a:txBody>
                    <a:bodyPr/>
                    <a:lstStyle/>
                    <a:p>
                      <a:pPr algn="l" fontAlgn="b"/>
                      <a:r>
                        <a:rPr lang="en-US" sz="1500" b="0" i="0" u="none" strike="noStrike" dirty="0">
                          <a:solidFill>
                            <a:srgbClr val="0070C0"/>
                          </a:solidFill>
                          <a:latin typeface="Calibri"/>
                        </a:rPr>
                        <a:t>Contract Value</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r" fontAlgn="b"/>
                      <a:r>
                        <a:rPr lang="en-US" sz="1500" b="0" i="0" u="none" strike="noStrike">
                          <a:solidFill>
                            <a:srgbClr val="0070C0"/>
                          </a:solidFill>
                          <a:latin typeface="Calibri"/>
                        </a:rPr>
                        <a:t>1260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r" fontAlgn="b"/>
                      <a:r>
                        <a:rPr lang="en-US" sz="1500" b="0" i="0" u="none" strike="noStrike">
                          <a:solidFill>
                            <a:srgbClr val="0070C0"/>
                          </a:solidFill>
                          <a:latin typeface="Calibri"/>
                        </a:rPr>
                        <a:t>1100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r" fontAlgn="b"/>
                      <a:r>
                        <a:rPr lang="en-US" sz="1500" b="0" i="0" u="none" strike="noStrike">
                          <a:solidFill>
                            <a:srgbClr val="0070C0"/>
                          </a:solidFill>
                          <a:latin typeface="Calibri"/>
                        </a:rPr>
                        <a:t>1190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r" fontAlgn="b"/>
                      <a:r>
                        <a:rPr lang="en-US" sz="1500" b="0" i="0" u="none" strike="noStrike" dirty="0">
                          <a:solidFill>
                            <a:srgbClr val="0070C0"/>
                          </a:solidFill>
                          <a:latin typeface="Calibri"/>
                        </a:rPr>
                        <a:t>1160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18"/>
                  </a:ext>
                </a:extLst>
              </a:tr>
              <a:tr h="237966">
                <a:tc>
                  <a:txBody>
                    <a:bodyPr/>
                    <a:lstStyle/>
                    <a:p>
                      <a:pPr algn="l" fontAlgn="b"/>
                      <a:r>
                        <a:rPr lang="en-US" sz="1500" b="0" i="0" u="none" strike="noStrike">
                          <a:solidFill>
                            <a:srgbClr val="0070C0"/>
                          </a:solidFill>
                          <a:latin typeface="Calibri"/>
                        </a:rPr>
                        <a:t>Profit/Loss</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r" fontAlgn="b"/>
                      <a:r>
                        <a:rPr lang="en-US" sz="1500" b="0" i="0" u="none" strike="noStrike">
                          <a:solidFill>
                            <a:srgbClr val="0070C0"/>
                          </a:solidFill>
                          <a:latin typeface="Calibri"/>
                        </a:rPr>
                        <a:t>60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r" fontAlgn="b"/>
                      <a:r>
                        <a:rPr lang="en-US" sz="1500" b="0" i="0" u="none" strike="noStrike">
                          <a:solidFill>
                            <a:srgbClr val="0070C0"/>
                          </a:solidFill>
                          <a:latin typeface="Calibri"/>
                        </a:rPr>
                        <a:t>-160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r" fontAlgn="b"/>
                      <a:r>
                        <a:rPr lang="en-US" sz="1500" b="0" i="0" u="none" strike="noStrike">
                          <a:solidFill>
                            <a:srgbClr val="0070C0"/>
                          </a:solidFill>
                          <a:latin typeface="Calibri"/>
                        </a:rPr>
                        <a:t>-70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r" fontAlgn="b"/>
                      <a:r>
                        <a:rPr lang="en-US" sz="1500" b="0" i="0" u="none" strike="noStrike" dirty="0">
                          <a:solidFill>
                            <a:srgbClr val="0070C0"/>
                          </a:solidFill>
                          <a:latin typeface="Calibri"/>
                        </a:rPr>
                        <a:t>60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19"/>
                  </a:ext>
                </a:extLst>
              </a:tr>
            </a:tbl>
          </a:graphicData>
        </a:graphic>
      </p:graphicFrame>
      <p:sp>
        <p:nvSpPr>
          <p:cNvPr id="26746" name="Title 2"/>
          <p:cNvSpPr>
            <a:spLocks noGrp="1"/>
          </p:cNvSpPr>
          <p:nvPr>
            <p:ph type="title"/>
          </p:nvPr>
        </p:nvSpPr>
        <p:spPr>
          <a:xfrm>
            <a:off x="11113" y="0"/>
            <a:ext cx="9132887" cy="808038"/>
          </a:xfrm>
        </p:spPr>
        <p:txBody>
          <a:bodyPr>
            <a:normAutofit fontScale="90000"/>
          </a:bodyPr>
          <a:lstStyle/>
          <a:p>
            <a:pPr>
              <a:defRPr/>
            </a:pPr>
            <a:r>
              <a:rPr sz="5400"/>
              <a:t>CPIF Example</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5993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65B4F6F-9260-48FF-B6EC-5D0D6D3A7869}" type="slidenum">
              <a:rPr lang="en-US" altLang="en-US" sz="1200" smtClean="0">
                <a:solidFill>
                  <a:srgbClr val="898989"/>
                </a:solidFill>
              </a:rPr>
              <a:pPr>
                <a:spcBef>
                  <a:spcPct val="0"/>
                </a:spcBef>
                <a:buFontTx/>
                <a:buNone/>
              </a:pPr>
              <a:t>388</a:t>
            </a:fld>
            <a:endParaRPr lang="en-US" altLang="en-US" sz="1200">
              <a:solidFill>
                <a:srgbClr val="898989"/>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a:xfrm>
            <a:off x="0" y="0"/>
            <a:ext cx="9144000" cy="838200"/>
          </a:xfrm>
        </p:spPr>
        <p:txBody>
          <a:bodyPr/>
          <a:lstStyle/>
          <a:p>
            <a:r>
              <a:rPr altLang="en-US" sz="3000" b="1"/>
              <a:t>Contract type Example: Time &amp; Material</a:t>
            </a:r>
          </a:p>
        </p:txBody>
      </p:sp>
      <p:sp>
        <p:nvSpPr>
          <p:cNvPr id="761859" name="Rectangle 7"/>
          <p:cNvSpPr>
            <a:spLocks noGrp="1" noChangeArrowheads="1"/>
          </p:cNvSpPr>
          <p:nvPr>
            <p:ph idx="1"/>
          </p:nvPr>
        </p:nvSpPr>
        <p:spPr>
          <a:xfrm>
            <a:off x="457200" y="990600"/>
            <a:ext cx="8305800" cy="5135563"/>
          </a:xfrm>
        </p:spPr>
        <p:txBody>
          <a:bodyPr/>
          <a:lstStyle/>
          <a:p>
            <a:pPr marL="0" indent="0"/>
            <a:r>
              <a:rPr lang="en-US" altLang="en-US"/>
              <a:t>Contract = Material $1000/CuM of concrete, Labour $200/CuM of concrete</a:t>
            </a:r>
          </a:p>
          <a:p>
            <a:pPr marL="0" indent="0"/>
            <a:endParaRPr lang="en-US" altLang="en-US"/>
          </a:p>
          <a:p>
            <a:pPr marL="0" lvl="1" indent="0"/>
            <a:r>
              <a:rPr lang="en-US" altLang="en-US"/>
              <a:t>If actual quantity 100 CuM then Contract = $120,000</a:t>
            </a:r>
          </a:p>
          <a:p>
            <a:pPr marL="0" lvl="1" indent="0"/>
            <a:endParaRPr lang="en-US" altLang="en-US"/>
          </a:p>
          <a:p>
            <a:pPr marL="0" lvl="1" indent="0"/>
            <a:r>
              <a:rPr lang="en-US" altLang="en-US"/>
              <a:t>If actual quantity 75 CuM then Contract = $90,000</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6186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FCFC849-039E-435B-BDD2-62D948D64F71}" type="slidenum">
              <a:rPr lang="en-US" altLang="en-US" sz="1200" smtClean="0">
                <a:solidFill>
                  <a:srgbClr val="898989"/>
                </a:solidFill>
              </a:rPr>
              <a:pPr>
                <a:spcBef>
                  <a:spcPct val="0"/>
                </a:spcBef>
                <a:buFontTx/>
                <a:buNone/>
              </a:pPr>
              <a:t>389</a:t>
            </a:fld>
            <a:endParaRPr lang="en-US" altLang="en-US" sz="1200">
              <a:solidFill>
                <a:srgbClr val="89898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a:xfrm>
            <a:off x="0" y="0"/>
            <a:ext cx="9144000" cy="838200"/>
          </a:xfrm>
        </p:spPr>
        <p:txBody>
          <a:bodyPr/>
          <a:lstStyle/>
          <a:p>
            <a:r>
              <a:rPr altLang="en-US" b="1"/>
              <a:t>Legal Requirements on Contracts</a:t>
            </a:r>
          </a:p>
        </p:txBody>
      </p:sp>
      <p:sp>
        <p:nvSpPr>
          <p:cNvPr id="6" name="Content Placeholder 5"/>
          <p:cNvSpPr>
            <a:spLocks noGrp="1"/>
          </p:cNvSpPr>
          <p:nvPr>
            <p:ph idx="1"/>
          </p:nvPr>
        </p:nvSpPr>
        <p:spPr>
          <a:xfrm>
            <a:off x="457200" y="990600"/>
            <a:ext cx="8229600" cy="5105400"/>
          </a:xfrm>
        </p:spPr>
        <p:txBody>
          <a:bodyPr/>
          <a:lstStyle/>
          <a:p>
            <a:pPr marL="0" lvl="1" indent="0">
              <a:defRPr/>
            </a:pPr>
            <a:r>
              <a:rPr lang="en-US" b="1" dirty="0"/>
              <a:t>Performing the promises in the contract between seller and buyer</a:t>
            </a:r>
          </a:p>
          <a:p>
            <a:pPr marL="914400" lvl="1" indent="-457200">
              <a:spcBef>
                <a:spcPct val="50000"/>
              </a:spcBef>
              <a:buClr>
                <a:schemeClr val="bg1"/>
              </a:buClr>
              <a:buFont typeface="Wingdings" pitchFamily="2" charset="2"/>
              <a:buChar char="v"/>
              <a:defRPr/>
            </a:pPr>
            <a:endParaRPr lang="en-US" dirty="0"/>
          </a:p>
          <a:p>
            <a:pPr marL="0" lvl="1" indent="0">
              <a:spcBef>
                <a:spcPct val="50000"/>
              </a:spcBef>
              <a:buClr>
                <a:schemeClr val="bg1"/>
              </a:buClr>
              <a:buFont typeface="Arial" charset="0"/>
              <a:buNone/>
              <a:defRPr/>
            </a:pPr>
            <a:r>
              <a:rPr lang="en-US" dirty="0"/>
              <a:t>Essential elements of a contract</a:t>
            </a:r>
          </a:p>
          <a:p>
            <a:pPr marL="341313" lvl="2" indent="-341313">
              <a:spcBef>
                <a:spcPct val="50000"/>
              </a:spcBef>
              <a:buFont typeface="Wingdings" pitchFamily="2" charset="2"/>
              <a:buChar char="ü"/>
              <a:defRPr/>
            </a:pPr>
            <a:r>
              <a:rPr lang="en-US" dirty="0"/>
              <a:t>Offer – clearly stated in a manner that can be understood by a reasonable person</a:t>
            </a:r>
          </a:p>
          <a:p>
            <a:pPr marL="341313" lvl="2" indent="-341313">
              <a:spcBef>
                <a:spcPct val="50000"/>
              </a:spcBef>
              <a:buFont typeface="Wingdings" pitchFamily="2" charset="2"/>
              <a:buChar char="ü"/>
              <a:defRPr/>
            </a:pPr>
            <a:r>
              <a:rPr lang="en-US" dirty="0"/>
              <a:t>Contract must be between competent persons (mental state, age)</a:t>
            </a:r>
          </a:p>
          <a:p>
            <a:pPr marL="341313" lvl="2" indent="-341313">
              <a:spcBef>
                <a:spcPct val="50000"/>
              </a:spcBef>
              <a:buFont typeface="Wingdings" pitchFamily="2" charset="2"/>
              <a:buChar char="ü"/>
              <a:defRPr/>
            </a:pPr>
            <a:r>
              <a:rPr lang="en-US" dirty="0"/>
              <a:t>Contract must have lawful objectives</a:t>
            </a:r>
          </a:p>
          <a:p>
            <a:pP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6390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22C62A0-361F-4DCF-9327-F79B40139335}" type="slidenum">
              <a:rPr lang="en-US" altLang="en-US" sz="1200" smtClean="0">
                <a:solidFill>
                  <a:srgbClr val="898989"/>
                </a:solidFill>
              </a:rPr>
              <a:pPr>
                <a:spcBef>
                  <a:spcPct val="0"/>
                </a:spcBef>
                <a:buFontTx/>
                <a:buNone/>
              </a:pPr>
              <a:t>390</a:t>
            </a:fld>
            <a:endParaRPr lang="en-US" altLang="en-US" sz="1200">
              <a:solidFill>
                <a:srgbClr val="89898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ChangeArrowheads="1"/>
          </p:cNvSpPr>
          <p:nvPr>
            <p:ph type="title"/>
          </p:nvPr>
        </p:nvSpPr>
        <p:spPr>
          <a:xfrm>
            <a:off x="0" y="0"/>
            <a:ext cx="9144000" cy="838200"/>
          </a:xfrm>
        </p:spPr>
        <p:txBody>
          <a:bodyPr/>
          <a:lstStyle/>
          <a:p>
            <a:r>
              <a:rPr altLang="en-US" b="1"/>
              <a:t>Legal Requirements on Contracts</a:t>
            </a:r>
          </a:p>
        </p:txBody>
      </p:sp>
      <p:sp>
        <p:nvSpPr>
          <p:cNvPr id="765955" name="Content Placeholder 4"/>
          <p:cNvSpPr>
            <a:spLocks noGrp="1"/>
          </p:cNvSpPr>
          <p:nvPr>
            <p:ph idx="1"/>
          </p:nvPr>
        </p:nvSpPr>
        <p:spPr>
          <a:xfrm>
            <a:off x="457200" y="990600"/>
            <a:ext cx="8305800" cy="5135563"/>
          </a:xfrm>
        </p:spPr>
        <p:txBody>
          <a:bodyPr/>
          <a:lstStyle/>
          <a:p>
            <a:pPr marL="463550" lvl="1" indent="-463550">
              <a:lnSpc>
                <a:spcPct val="150000"/>
              </a:lnSpc>
              <a:spcBef>
                <a:spcPct val="50000"/>
              </a:spcBef>
              <a:buFont typeface="Wingdings" panose="05000000000000000000" pitchFamily="2" charset="2"/>
              <a:buChar char="ü"/>
            </a:pPr>
            <a:r>
              <a:rPr lang="en-US" altLang="en-US"/>
              <a:t>Acceptance by the buyer, based on genuine assent of both parties</a:t>
            </a:r>
          </a:p>
          <a:p>
            <a:pPr marL="463550" lvl="1" indent="-463550">
              <a:lnSpc>
                <a:spcPct val="150000"/>
              </a:lnSpc>
              <a:spcBef>
                <a:spcPct val="50000"/>
              </a:spcBef>
              <a:buFont typeface="Wingdings" panose="05000000000000000000" pitchFamily="2" charset="2"/>
              <a:buChar char="ü"/>
            </a:pPr>
            <a:r>
              <a:rPr lang="en-US" altLang="en-US"/>
              <a:t>Consideration – Most important part of the contract. It means something of value is received by the seller in exchange for meeting the promise</a:t>
            </a:r>
          </a:p>
          <a:p>
            <a:pPr marL="463550" lvl="1" indent="-463550">
              <a:lnSpc>
                <a:spcPct val="150000"/>
              </a:lnSpc>
              <a:spcBef>
                <a:spcPct val="50000"/>
              </a:spcBef>
              <a:buFont typeface="Wingdings" panose="05000000000000000000" pitchFamily="2" charset="2"/>
              <a:buChar char="ü"/>
            </a:pPr>
            <a:r>
              <a:rPr lang="en-US" altLang="en-US"/>
              <a:t>Follows all laws where the contract execution occurs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6595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D1E92E4-A8DF-488D-AD7A-14E51C286839}" type="slidenum">
              <a:rPr lang="en-US" altLang="en-US" sz="1200" smtClean="0">
                <a:solidFill>
                  <a:srgbClr val="898989"/>
                </a:solidFill>
              </a:rPr>
              <a:pPr>
                <a:spcBef>
                  <a:spcPct val="0"/>
                </a:spcBef>
                <a:buFontTx/>
                <a:buNone/>
              </a:pPr>
              <a:t>391</a:t>
            </a:fld>
            <a:endParaRPr lang="en-US" altLang="en-US" sz="1200">
              <a:solidFill>
                <a:srgbClr val="89898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ltLang="en-US" dirty="0"/>
              <a:t>Procurement Management: Few More Concepts</a:t>
            </a:r>
            <a:endParaRPr lang="en-US" dirty="0"/>
          </a:p>
        </p:txBody>
      </p:sp>
      <p:sp>
        <p:nvSpPr>
          <p:cNvPr id="40965" name="Content Placeholder 4"/>
          <p:cNvSpPr>
            <a:spLocks noGrp="1"/>
          </p:cNvSpPr>
          <p:nvPr>
            <p:ph idx="1"/>
          </p:nvPr>
        </p:nvSpPr>
        <p:spPr/>
        <p:txBody>
          <a:bodyPr>
            <a:normAutofit fontScale="85000" lnSpcReduction="20000"/>
          </a:bodyPr>
          <a:lstStyle/>
          <a:p>
            <a:pPr>
              <a:defRPr/>
            </a:pPr>
            <a:r>
              <a:rPr lang="en-US" dirty="0"/>
              <a:t>Acronyms</a:t>
            </a:r>
          </a:p>
          <a:p>
            <a:pPr lvl="1">
              <a:defRPr/>
            </a:pPr>
            <a:r>
              <a:rPr lang="en-US" dirty="0"/>
              <a:t>IFB- Invitation for Bid, </a:t>
            </a:r>
          </a:p>
          <a:p>
            <a:pPr lvl="1">
              <a:defRPr/>
            </a:pPr>
            <a:r>
              <a:rPr lang="en-US" dirty="0"/>
              <a:t>RFB- Request for Bid, </a:t>
            </a:r>
          </a:p>
          <a:p>
            <a:pPr lvl="1">
              <a:defRPr/>
            </a:pPr>
            <a:r>
              <a:rPr lang="en-US" dirty="0"/>
              <a:t>LOI- Letter of Intent, </a:t>
            </a:r>
          </a:p>
          <a:p>
            <a:pPr lvl="1">
              <a:defRPr/>
            </a:pPr>
            <a:r>
              <a:rPr lang="en-US" dirty="0"/>
              <a:t>RFQ- Request for Quotation</a:t>
            </a:r>
          </a:p>
          <a:p>
            <a:pPr lvl="1">
              <a:defRPr/>
            </a:pPr>
            <a:r>
              <a:rPr lang="en-US" dirty="0"/>
              <a:t>RFP- Request for Proposal</a:t>
            </a:r>
          </a:p>
          <a:p>
            <a:pPr>
              <a:defRPr/>
            </a:pPr>
            <a:r>
              <a:rPr lang="en-US" dirty="0"/>
              <a:t>IFB or RFB/P :</a:t>
            </a:r>
          </a:p>
          <a:p>
            <a:pPr lvl="1">
              <a:defRPr/>
            </a:pPr>
            <a:r>
              <a:rPr lang="en-US" dirty="0"/>
              <a:t>Single Price, </a:t>
            </a:r>
          </a:p>
          <a:p>
            <a:pPr lvl="1">
              <a:defRPr/>
            </a:pPr>
            <a:r>
              <a:rPr lang="en-US" dirty="0"/>
              <a:t>High $ Value  </a:t>
            </a:r>
          </a:p>
          <a:p>
            <a:pPr>
              <a:defRPr/>
            </a:pPr>
            <a:r>
              <a:rPr lang="en-US" dirty="0"/>
              <a:t>RFQ used : </a:t>
            </a:r>
          </a:p>
          <a:p>
            <a:pPr lvl="1">
              <a:defRPr/>
            </a:pPr>
            <a:r>
              <a:rPr lang="en-US" dirty="0"/>
              <a:t>Per Item/Hour Price,  </a:t>
            </a:r>
          </a:p>
          <a:p>
            <a:pPr lvl="1">
              <a:defRPr/>
            </a:pPr>
            <a:r>
              <a:rPr lang="en-US" dirty="0"/>
              <a:t>Lower $ Value,  </a:t>
            </a:r>
          </a:p>
          <a:p>
            <a:pPr lvl="1">
              <a:defRPr/>
            </a:pPr>
            <a:r>
              <a:rPr lang="en-US" dirty="0"/>
              <a:t>May be used to develop info in RFP.</a:t>
            </a:r>
          </a:p>
          <a:p>
            <a:pP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6800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AC44E29-BCFA-43AA-B810-EEDFD1F01FBD}" type="slidenum">
              <a:rPr lang="en-US" altLang="en-US" sz="1200" smtClean="0">
                <a:solidFill>
                  <a:srgbClr val="898989"/>
                </a:solidFill>
              </a:rPr>
              <a:pPr>
                <a:spcBef>
                  <a:spcPct val="0"/>
                </a:spcBef>
                <a:buFontTx/>
                <a:buNone/>
              </a:pPr>
              <a:t>392</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anim calcmode="lin" valueType="num">
                                      <p:cBhvr additive="base">
                                        <p:cTn id="7" dur="500" fill="hold"/>
                                        <p:tgtEl>
                                          <p:spTgt spid="409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965">
                                            <p:txEl>
                                              <p:pRg st="1" end="1"/>
                                            </p:txEl>
                                          </p:spTgt>
                                        </p:tgtEl>
                                        <p:attrNameLst>
                                          <p:attrName>style.visibility</p:attrName>
                                        </p:attrNameLst>
                                      </p:cBhvr>
                                      <p:to>
                                        <p:strVal val="visible"/>
                                      </p:to>
                                    </p:set>
                                    <p:anim calcmode="lin" valueType="num">
                                      <p:cBhvr additive="base">
                                        <p:cTn id="11" dur="500" fill="hold"/>
                                        <p:tgtEl>
                                          <p:spTgt spid="4096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6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965">
                                            <p:txEl>
                                              <p:pRg st="2" end="2"/>
                                            </p:txEl>
                                          </p:spTgt>
                                        </p:tgtEl>
                                        <p:attrNameLst>
                                          <p:attrName>style.visibility</p:attrName>
                                        </p:attrNameLst>
                                      </p:cBhvr>
                                      <p:to>
                                        <p:strVal val="visible"/>
                                      </p:to>
                                    </p:set>
                                    <p:anim calcmode="lin" valueType="num">
                                      <p:cBhvr additive="base">
                                        <p:cTn id="15" dur="500" fill="hold"/>
                                        <p:tgtEl>
                                          <p:spTgt spid="4096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96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0965">
                                            <p:txEl>
                                              <p:pRg st="3" end="3"/>
                                            </p:txEl>
                                          </p:spTgt>
                                        </p:tgtEl>
                                        <p:attrNameLst>
                                          <p:attrName>style.visibility</p:attrName>
                                        </p:attrNameLst>
                                      </p:cBhvr>
                                      <p:to>
                                        <p:strVal val="visible"/>
                                      </p:to>
                                    </p:set>
                                    <p:anim calcmode="lin" valueType="num">
                                      <p:cBhvr additive="base">
                                        <p:cTn id="19" dur="500" fill="hold"/>
                                        <p:tgtEl>
                                          <p:spTgt spid="4096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0965">
                                            <p:txEl>
                                              <p:pRg st="4" end="4"/>
                                            </p:txEl>
                                          </p:spTgt>
                                        </p:tgtEl>
                                        <p:attrNameLst>
                                          <p:attrName>style.visibility</p:attrName>
                                        </p:attrNameLst>
                                      </p:cBhvr>
                                      <p:to>
                                        <p:strVal val="visible"/>
                                      </p:to>
                                    </p:set>
                                    <p:anim calcmode="lin" valueType="num">
                                      <p:cBhvr additive="base">
                                        <p:cTn id="23" dur="500" fill="hold"/>
                                        <p:tgtEl>
                                          <p:spTgt spid="4096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096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0965">
                                            <p:txEl>
                                              <p:pRg st="5" end="5"/>
                                            </p:txEl>
                                          </p:spTgt>
                                        </p:tgtEl>
                                        <p:attrNameLst>
                                          <p:attrName>style.visibility</p:attrName>
                                        </p:attrNameLst>
                                      </p:cBhvr>
                                      <p:to>
                                        <p:strVal val="visible"/>
                                      </p:to>
                                    </p:set>
                                    <p:anim calcmode="lin" valueType="num">
                                      <p:cBhvr additive="base">
                                        <p:cTn id="27" dur="500" fill="hold"/>
                                        <p:tgtEl>
                                          <p:spTgt spid="4096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096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0965">
                                            <p:txEl>
                                              <p:pRg st="6" end="6"/>
                                            </p:txEl>
                                          </p:spTgt>
                                        </p:tgtEl>
                                        <p:attrNameLst>
                                          <p:attrName>style.visibility</p:attrName>
                                        </p:attrNameLst>
                                      </p:cBhvr>
                                      <p:to>
                                        <p:strVal val="visible"/>
                                      </p:to>
                                    </p:set>
                                    <p:anim calcmode="lin" valueType="num">
                                      <p:cBhvr additive="base">
                                        <p:cTn id="33" dur="500" fill="hold"/>
                                        <p:tgtEl>
                                          <p:spTgt spid="4096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096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0965">
                                            <p:txEl>
                                              <p:pRg st="7" end="7"/>
                                            </p:txEl>
                                          </p:spTgt>
                                        </p:tgtEl>
                                        <p:attrNameLst>
                                          <p:attrName>style.visibility</p:attrName>
                                        </p:attrNameLst>
                                      </p:cBhvr>
                                      <p:to>
                                        <p:strVal val="visible"/>
                                      </p:to>
                                    </p:set>
                                    <p:anim calcmode="lin" valueType="num">
                                      <p:cBhvr additive="base">
                                        <p:cTn id="37" dur="500" fill="hold"/>
                                        <p:tgtEl>
                                          <p:spTgt spid="4096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965">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0965">
                                            <p:txEl>
                                              <p:pRg st="8" end="8"/>
                                            </p:txEl>
                                          </p:spTgt>
                                        </p:tgtEl>
                                        <p:attrNameLst>
                                          <p:attrName>style.visibility</p:attrName>
                                        </p:attrNameLst>
                                      </p:cBhvr>
                                      <p:to>
                                        <p:strVal val="visible"/>
                                      </p:to>
                                    </p:set>
                                    <p:anim calcmode="lin" valueType="num">
                                      <p:cBhvr additive="base">
                                        <p:cTn id="41" dur="500" fill="hold"/>
                                        <p:tgtEl>
                                          <p:spTgt spid="40965">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096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0965">
                                            <p:txEl>
                                              <p:pRg st="9" end="9"/>
                                            </p:txEl>
                                          </p:spTgt>
                                        </p:tgtEl>
                                        <p:attrNameLst>
                                          <p:attrName>style.visibility</p:attrName>
                                        </p:attrNameLst>
                                      </p:cBhvr>
                                      <p:to>
                                        <p:strVal val="visible"/>
                                      </p:to>
                                    </p:set>
                                    <p:anim calcmode="lin" valueType="num">
                                      <p:cBhvr additive="base">
                                        <p:cTn id="47" dur="500" fill="hold"/>
                                        <p:tgtEl>
                                          <p:spTgt spid="40965">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0965">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0965">
                                            <p:txEl>
                                              <p:pRg st="10" end="10"/>
                                            </p:txEl>
                                          </p:spTgt>
                                        </p:tgtEl>
                                        <p:attrNameLst>
                                          <p:attrName>style.visibility</p:attrName>
                                        </p:attrNameLst>
                                      </p:cBhvr>
                                      <p:to>
                                        <p:strVal val="visible"/>
                                      </p:to>
                                    </p:set>
                                    <p:anim calcmode="lin" valueType="num">
                                      <p:cBhvr additive="base">
                                        <p:cTn id="51" dur="500" fill="hold"/>
                                        <p:tgtEl>
                                          <p:spTgt spid="40965">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0965">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0965">
                                            <p:txEl>
                                              <p:pRg st="11" end="11"/>
                                            </p:txEl>
                                          </p:spTgt>
                                        </p:tgtEl>
                                        <p:attrNameLst>
                                          <p:attrName>style.visibility</p:attrName>
                                        </p:attrNameLst>
                                      </p:cBhvr>
                                      <p:to>
                                        <p:strVal val="visible"/>
                                      </p:to>
                                    </p:set>
                                    <p:anim calcmode="lin" valueType="num">
                                      <p:cBhvr additive="base">
                                        <p:cTn id="55" dur="500" fill="hold"/>
                                        <p:tgtEl>
                                          <p:spTgt spid="40965">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0965">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0965">
                                            <p:txEl>
                                              <p:pRg st="12" end="12"/>
                                            </p:txEl>
                                          </p:spTgt>
                                        </p:tgtEl>
                                        <p:attrNameLst>
                                          <p:attrName>style.visibility</p:attrName>
                                        </p:attrNameLst>
                                      </p:cBhvr>
                                      <p:to>
                                        <p:strVal val="visible"/>
                                      </p:to>
                                    </p:set>
                                    <p:anim calcmode="lin" valueType="num">
                                      <p:cBhvr additive="base">
                                        <p:cTn id="59" dur="500" fill="hold"/>
                                        <p:tgtEl>
                                          <p:spTgt spid="40965">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096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ChangeArrowheads="1"/>
          </p:cNvSpPr>
          <p:nvPr/>
        </p:nvSpPr>
        <p:spPr bwMode="auto">
          <a:xfrm>
            <a:off x="3625850" y="3200400"/>
            <a:ext cx="1892300" cy="1054100"/>
          </a:xfrm>
          <a:prstGeom prst="rect">
            <a:avLst/>
          </a:prstGeom>
          <a:solidFill>
            <a:srgbClr val="0070C0"/>
          </a:solidFill>
          <a:ln w="12700">
            <a:solidFill>
              <a:schemeClr val="tx1"/>
            </a:solidFill>
            <a:miter lim="800000"/>
            <a:headEnd/>
            <a:tailEnd/>
          </a:ln>
        </p:spPr>
        <p:txBody>
          <a:bodyPr wrap="none" anchor="ctr"/>
          <a:lstStyle/>
          <a:p>
            <a:pPr>
              <a:defRPr/>
            </a:pPr>
            <a:endParaRPr lang="en-US" sz="2000">
              <a:solidFill>
                <a:schemeClr val="bg1">
                  <a:lumMod val="95000"/>
                </a:schemeClr>
              </a:solidFill>
            </a:endParaRPr>
          </a:p>
        </p:txBody>
      </p:sp>
      <p:sp>
        <p:nvSpPr>
          <p:cNvPr id="24" name="Rectangle 5"/>
          <p:cNvSpPr>
            <a:spLocks noChangeArrowheads="1"/>
          </p:cNvSpPr>
          <p:nvPr/>
        </p:nvSpPr>
        <p:spPr bwMode="auto">
          <a:xfrm>
            <a:off x="3819525" y="3378200"/>
            <a:ext cx="1501775" cy="582613"/>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a:defRPr/>
            </a:pPr>
            <a:r>
              <a:rPr lang="en-US" sz="1600" b="1" dirty="0">
                <a:solidFill>
                  <a:srgbClr val="0F08F0"/>
                </a:solidFill>
                <a:effectLst>
                  <a:outerShdw blurRad="38100" dist="38100" dir="2700000" algn="tl">
                    <a:srgbClr val="C0C0C0"/>
                  </a:outerShdw>
                </a:effectLst>
                <a:latin typeface="Arial Narrow" pitchFamily="34" charset="0"/>
              </a:rPr>
              <a:t>PROCUREMENT</a:t>
            </a:r>
          </a:p>
          <a:p>
            <a:pPr algn="ctr" defTabSz="762000">
              <a:defRPr/>
            </a:pPr>
            <a:r>
              <a:rPr lang="en-US" sz="1600" b="1" dirty="0">
                <a:solidFill>
                  <a:srgbClr val="0F08F0"/>
                </a:solidFill>
                <a:effectLst>
                  <a:outerShdw blurRad="38100" dist="38100" dir="2700000" algn="tl">
                    <a:srgbClr val="C0C0C0"/>
                  </a:outerShdw>
                </a:effectLst>
                <a:latin typeface="Arial Narrow" pitchFamily="34" charset="0"/>
              </a:rPr>
              <a:t>MANAGEMENT</a:t>
            </a:r>
          </a:p>
        </p:txBody>
      </p:sp>
      <p:sp>
        <p:nvSpPr>
          <p:cNvPr id="694276" name="Rectangle 6"/>
          <p:cNvSpPr>
            <a:spLocks noChangeArrowheads="1"/>
          </p:cNvSpPr>
          <p:nvPr/>
        </p:nvSpPr>
        <p:spPr bwMode="auto">
          <a:xfrm>
            <a:off x="5651500" y="3422650"/>
            <a:ext cx="1030288"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solidFill>
                  <a:srgbClr val="FF3300"/>
                </a:solidFill>
                <a:latin typeface="Arial Narrow" panose="020B0606020202030204" pitchFamily="34" charset="0"/>
              </a:rPr>
              <a:t>Cost</a:t>
            </a:r>
          </a:p>
          <a:p>
            <a:pPr algn="ctr">
              <a:spcBef>
                <a:spcPct val="0"/>
              </a:spcBef>
              <a:buFontTx/>
              <a:buNone/>
            </a:pPr>
            <a:r>
              <a:rPr lang="en-US" altLang="en-US" sz="1600" b="1">
                <a:solidFill>
                  <a:srgbClr val="FF3300"/>
                </a:solidFill>
                <a:latin typeface="Arial Narrow" panose="020B0606020202030204" pitchFamily="34" charset="0"/>
              </a:rPr>
              <a:t>Objectives</a:t>
            </a:r>
          </a:p>
        </p:txBody>
      </p:sp>
      <p:sp>
        <p:nvSpPr>
          <p:cNvPr id="694277" name="Rectangle 7"/>
          <p:cNvSpPr>
            <a:spLocks noChangeArrowheads="1"/>
          </p:cNvSpPr>
          <p:nvPr/>
        </p:nvSpPr>
        <p:spPr bwMode="auto">
          <a:xfrm>
            <a:off x="2362200" y="3349625"/>
            <a:ext cx="115252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b="1">
                <a:solidFill>
                  <a:srgbClr val="FF3300"/>
                </a:solidFill>
                <a:latin typeface="Arial Narrow" panose="020B0606020202030204" pitchFamily="34" charset="0"/>
              </a:rPr>
              <a:t>Availability</a:t>
            </a:r>
          </a:p>
          <a:p>
            <a:pPr>
              <a:spcBef>
                <a:spcPct val="0"/>
              </a:spcBef>
              <a:buFontTx/>
              <a:buNone/>
            </a:pPr>
            <a:r>
              <a:rPr lang="en-US" altLang="en-US" sz="1600" b="1">
                <a:solidFill>
                  <a:srgbClr val="FF3300"/>
                </a:solidFill>
                <a:latin typeface="Arial Narrow" panose="020B0606020202030204" pitchFamily="34" charset="0"/>
              </a:rPr>
              <a:t>Productivity</a:t>
            </a:r>
          </a:p>
        </p:txBody>
      </p:sp>
      <p:sp>
        <p:nvSpPr>
          <p:cNvPr id="694278" name="Line 8"/>
          <p:cNvSpPr>
            <a:spLocks noChangeShapeType="1"/>
          </p:cNvSpPr>
          <p:nvPr/>
        </p:nvSpPr>
        <p:spPr bwMode="auto">
          <a:xfrm flipH="1">
            <a:off x="5461000" y="2292350"/>
            <a:ext cx="1320800" cy="889000"/>
          </a:xfrm>
          <a:prstGeom prst="line">
            <a:avLst/>
          </a:prstGeom>
          <a:noFill/>
          <a:ln w="25400">
            <a:solidFill>
              <a:srgbClr val="0F08F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4279" name="Line 9"/>
          <p:cNvSpPr>
            <a:spLocks noChangeShapeType="1"/>
          </p:cNvSpPr>
          <p:nvPr/>
        </p:nvSpPr>
        <p:spPr bwMode="auto">
          <a:xfrm>
            <a:off x="5486400" y="4273550"/>
            <a:ext cx="1270000" cy="812800"/>
          </a:xfrm>
          <a:prstGeom prst="line">
            <a:avLst/>
          </a:prstGeom>
          <a:noFill/>
          <a:ln w="25400">
            <a:solidFill>
              <a:srgbClr val="0F08F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4280" name="Line 10"/>
          <p:cNvSpPr>
            <a:spLocks noChangeShapeType="1"/>
          </p:cNvSpPr>
          <p:nvPr/>
        </p:nvSpPr>
        <p:spPr bwMode="auto">
          <a:xfrm>
            <a:off x="4114800" y="2286000"/>
            <a:ext cx="368300" cy="895350"/>
          </a:xfrm>
          <a:prstGeom prst="line">
            <a:avLst/>
          </a:prstGeom>
          <a:noFill/>
          <a:ln w="25400">
            <a:solidFill>
              <a:srgbClr val="0F08F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4281" name="Line 11"/>
          <p:cNvSpPr>
            <a:spLocks noChangeShapeType="1"/>
          </p:cNvSpPr>
          <p:nvPr/>
        </p:nvSpPr>
        <p:spPr bwMode="auto">
          <a:xfrm>
            <a:off x="2286000" y="2292350"/>
            <a:ext cx="1422400" cy="965200"/>
          </a:xfrm>
          <a:prstGeom prst="line">
            <a:avLst/>
          </a:prstGeom>
          <a:noFill/>
          <a:ln w="25400">
            <a:solidFill>
              <a:srgbClr val="0F08F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4282" name="Line 12"/>
          <p:cNvSpPr>
            <a:spLocks noChangeShapeType="1"/>
          </p:cNvSpPr>
          <p:nvPr/>
        </p:nvSpPr>
        <p:spPr bwMode="auto">
          <a:xfrm flipH="1">
            <a:off x="2336800" y="4273550"/>
            <a:ext cx="1320800" cy="812800"/>
          </a:xfrm>
          <a:prstGeom prst="line">
            <a:avLst/>
          </a:prstGeom>
          <a:noFill/>
          <a:ln w="25400">
            <a:solidFill>
              <a:srgbClr val="0F08F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4283" name="Line 13"/>
          <p:cNvSpPr>
            <a:spLocks noChangeShapeType="1"/>
          </p:cNvSpPr>
          <p:nvPr/>
        </p:nvSpPr>
        <p:spPr bwMode="auto">
          <a:xfrm>
            <a:off x="4483100" y="4273550"/>
            <a:ext cx="0" cy="889000"/>
          </a:xfrm>
          <a:prstGeom prst="line">
            <a:avLst/>
          </a:prstGeom>
          <a:noFill/>
          <a:ln w="25400">
            <a:solidFill>
              <a:srgbClr val="0F08F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4" name="Rectangle 14"/>
          <p:cNvSpPr>
            <a:spLocks noChangeArrowheads="1"/>
          </p:cNvSpPr>
          <p:nvPr/>
        </p:nvSpPr>
        <p:spPr bwMode="auto">
          <a:xfrm>
            <a:off x="412750" y="1196975"/>
            <a:ext cx="1892300" cy="1054100"/>
          </a:xfrm>
          <a:prstGeom prst="rect">
            <a:avLst/>
          </a:prstGeom>
          <a:solidFill>
            <a:srgbClr val="0070C0"/>
          </a:solidFill>
          <a:ln w="12700">
            <a:solidFill>
              <a:schemeClr val="tx1"/>
            </a:solidFill>
            <a:miter lim="800000"/>
            <a:headEnd/>
            <a:tailEnd/>
          </a:ln>
        </p:spPr>
        <p:txBody>
          <a:bodyPr wrap="none" anchor="ctr"/>
          <a:lstStyle/>
          <a:p>
            <a:pPr>
              <a:defRPr/>
            </a:pPr>
            <a:endParaRPr lang="en-US" sz="2000">
              <a:solidFill>
                <a:schemeClr val="bg1">
                  <a:lumMod val="95000"/>
                </a:schemeClr>
              </a:solidFill>
            </a:endParaRPr>
          </a:p>
        </p:txBody>
      </p:sp>
      <p:sp>
        <p:nvSpPr>
          <p:cNvPr id="10255" name="Rectangle 15"/>
          <p:cNvSpPr>
            <a:spLocks noChangeArrowheads="1"/>
          </p:cNvSpPr>
          <p:nvPr/>
        </p:nvSpPr>
        <p:spPr bwMode="auto">
          <a:xfrm>
            <a:off x="536575" y="1298575"/>
            <a:ext cx="1557338" cy="920750"/>
          </a:xfrm>
          <a:prstGeom prst="rect">
            <a:avLst/>
          </a:prstGeom>
          <a:solidFill>
            <a:srgbClr val="0070C0"/>
          </a:solidFill>
          <a:ln w="12700">
            <a:noFill/>
            <a:miter lim="800000"/>
            <a:headEnd/>
            <a:tailEnd/>
          </a:ln>
        </p:spPr>
        <p:txBody>
          <a:bodyPr wrap="none" lIns="90488" tIns="44450" rIns="90488" bIns="44450">
            <a:spAutoFit/>
          </a:bodyPr>
          <a:lstStyle/>
          <a:p>
            <a:pPr algn="ctr" defTabSz="762000">
              <a:defRPr/>
            </a:pPr>
            <a:r>
              <a:rPr lang="en-US" b="1" dirty="0">
                <a:solidFill>
                  <a:schemeClr val="bg1">
                    <a:lumMod val="95000"/>
                  </a:schemeClr>
                </a:solidFill>
                <a:latin typeface="Arial Narrow" pitchFamily="34" charset="0"/>
              </a:rPr>
              <a:t>PROJECT</a:t>
            </a:r>
          </a:p>
          <a:p>
            <a:pPr algn="ctr" defTabSz="762000">
              <a:defRPr/>
            </a:pPr>
            <a:r>
              <a:rPr lang="en-US" b="1" dirty="0">
                <a:solidFill>
                  <a:schemeClr val="bg1">
                    <a:lumMod val="95000"/>
                  </a:schemeClr>
                </a:solidFill>
                <a:latin typeface="Arial Narrow" pitchFamily="34" charset="0"/>
              </a:rPr>
              <a:t>MANAGEMENT</a:t>
            </a:r>
          </a:p>
          <a:p>
            <a:pPr algn="ctr" defTabSz="762000">
              <a:defRPr/>
            </a:pPr>
            <a:r>
              <a:rPr lang="en-US" b="1" dirty="0">
                <a:solidFill>
                  <a:schemeClr val="bg1">
                    <a:lumMod val="95000"/>
                  </a:schemeClr>
                </a:solidFill>
                <a:latin typeface="Arial Narrow" pitchFamily="34" charset="0"/>
              </a:rPr>
              <a:t>INTEGRATION</a:t>
            </a:r>
          </a:p>
        </p:txBody>
      </p:sp>
      <p:sp>
        <p:nvSpPr>
          <p:cNvPr id="10256" name="Rectangle 16"/>
          <p:cNvSpPr>
            <a:spLocks noChangeArrowheads="1"/>
          </p:cNvSpPr>
          <p:nvPr/>
        </p:nvSpPr>
        <p:spPr bwMode="auto">
          <a:xfrm>
            <a:off x="2590800" y="1219200"/>
            <a:ext cx="1892300" cy="1054100"/>
          </a:xfrm>
          <a:prstGeom prst="rect">
            <a:avLst/>
          </a:prstGeom>
          <a:solidFill>
            <a:srgbClr val="0070C0"/>
          </a:solidFill>
          <a:ln w="12700">
            <a:solidFill>
              <a:schemeClr val="tx1"/>
            </a:solidFill>
            <a:miter lim="800000"/>
            <a:headEnd/>
            <a:tailEnd/>
          </a:ln>
        </p:spPr>
        <p:txBody>
          <a:bodyPr wrap="none" anchor="ctr"/>
          <a:lstStyle/>
          <a:p>
            <a:pPr>
              <a:defRPr/>
            </a:pPr>
            <a:endParaRPr lang="en-US" sz="2000">
              <a:solidFill>
                <a:schemeClr val="bg1">
                  <a:lumMod val="95000"/>
                </a:schemeClr>
              </a:solidFill>
            </a:endParaRPr>
          </a:p>
        </p:txBody>
      </p:sp>
      <p:sp>
        <p:nvSpPr>
          <p:cNvPr id="10257" name="Rectangle 17"/>
          <p:cNvSpPr>
            <a:spLocks noChangeArrowheads="1"/>
          </p:cNvSpPr>
          <p:nvPr/>
        </p:nvSpPr>
        <p:spPr bwMode="auto">
          <a:xfrm>
            <a:off x="3192463" y="1524000"/>
            <a:ext cx="846137" cy="366713"/>
          </a:xfrm>
          <a:prstGeom prst="rect">
            <a:avLst/>
          </a:prstGeom>
          <a:solidFill>
            <a:srgbClr val="0070C0"/>
          </a:solidFill>
          <a:ln w="12700">
            <a:noFill/>
            <a:miter lim="800000"/>
            <a:headEnd/>
            <a:tailEnd/>
          </a:ln>
        </p:spPr>
        <p:txBody>
          <a:bodyPr wrap="none" lIns="90488" tIns="44450" rIns="90488" bIns="44450">
            <a:spAutoFit/>
          </a:bodyPr>
          <a:lstStyle/>
          <a:p>
            <a:pPr defTabSz="762000">
              <a:defRPr/>
            </a:pPr>
            <a:r>
              <a:rPr lang="en-US" b="1" dirty="0">
                <a:solidFill>
                  <a:schemeClr val="bg1">
                    <a:lumMod val="95000"/>
                  </a:schemeClr>
                </a:solidFill>
                <a:latin typeface="Arial Narrow" pitchFamily="34" charset="0"/>
              </a:rPr>
              <a:t>SCOPE</a:t>
            </a:r>
          </a:p>
        </p:txBody>
      </p:sp>
      <p:sp>
        <p:nvSpPr>
          <p:cNvPr id="10258" name="Rectangle 18"/>
          <p:cNvSpPr>
            <a:spLocks noChangeArrowheads="1"/>
          </p:cNvSpPr>
          <p:nvPr/>
        </p:nvSpPr>
        <p:spPr bwMode="auto">
          <a:xfrm>
            <a:off x="6737350" y="1219200"/>
            <a:ext cx="1892300" cy="1054100"/>
          </a:xfrm>
          <a:prstGeom prst="rect">
            <a:avLst/>
          </a:prstGeom>
          <a:solidFill>
            <a:srgbClr val="0070C0"/>
          </a:solidFill>
          <a:ln w="12700">
            <a:solidFill>
              <a:schemeClr val="tx1"/>
            </a:solidFill>
            <a:miter lim="800000"/>
            <a:headEnd/>
            <a:tailEnd/>
          </a:ln>
        </p:spPr>
        <p:txBody>
          <a:bodyPr wrap="none" anchor="ctr"/>
          <a:lstStyle/>
          <a:p>
            <a:pPr>
              <a:defRPr/>
            </a:pPr>
            <a:endParaRPr lang="en-US" sz="2000">
              <a:solidFill>
                <a:schemeClr val="bg1">
                  <a:lumMod val="95000"/>
                </a:schemeClr>
              </a:solidFill>
            </a:endParaRPr>
          </a:p>
        </p:txBody>
      </p:sp>
      <p:sp>
        <p:nvSpPr>
          <p:cNvPr id="10259" name="Rectangle 19"/>
          <p:cNvSpPr>
            <a:spLocks noChangeArrowheads="1"/>
          </p:cNvSpPr>
          <p:nvPr/>
        </p:nvSpPr>
        <p:spPr bwMode="auto">
          <a:xfrm>
            <a:off x="7402513" y="1549400"/>
            <a:ext cx="635000" cy="366713"/>
          </a:xfrm>
          <a:prstGeom prst="rect">
            <a:avLst/>
          </a:prstGeom>
          <a:solidFill>
            <a:srgbClr val="0070C0"/>
          </a:solidFill>
          <a:ln w="12700">
            <a:noFill/>
            <a:miter lim="800000"/>
            <a:headEnd/>
            <a:tailEnd/>
          </a:ln>
        </p:spPr>
        <p:txBody>
          <a:bodyPr wrap="none" lIns="90488" tIns="44450" rIns="90488" bIns="44450">
            <a:spAutoFit/>
          </a:bodyPr>
          <a:lstStyle/>
          <a:p>
            <a:pPr defTabSz="762000">
              <a:defRPr/>
            </a:pPr>
            <a:r>
              <a:rPr lang="en-US" b="1" dirty="0">
                <a:solidFill>
                  <a:schemeClr val="bg1">
                    <a:lumMod val="95000"/>
                  </a:schemeClr>
                </a:solidFill>
                <a:latin typeface="Arial Narrow" pitchFamily="34" charset="0"/>
              </a:rPr>
              <a:t>TIME</a:t>
            </a:r>
          </a:p>
        </p:txBody>
      </p:sp>
      <p:sp>
        <p:nvSpPr>
          <p:cNvPr id="694290" name="Rectangle 20"/>
          <p:cNvSpPr>
            <a:spLocks noChangeArrowheads="1"/>
          </p:cNvSpPr>
          <p:nvPr/>
        </p:nvSpPr>
        <p:spPr bwMode="auto">
          <a:xfrm>
            <a:off x="412750" y="3200400"/>
            <a:ext cx="1892300" cy="1054100"/>
          </a:xfrm>
          <a:prstGeom prst="rect">
            <a:avLst/>
          </a:prstGeom>
          <a:solidFill>
            <a:srgbClr val="0070C0"/>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000">
              <a:latin typeface="Arial" panose="020B0604020202020204" pitchFamily="34" charset="0"/>
            </a:endParaRPr>
          </a:p>
        </p:txBody>
      </p:sp>
      <p:sp>
        <p:nvSpPr>
          <p:cNvPr id="10261" name="Rectangle 21"/>
          <p:cNvSpPr>
            <a:spLocks noChangeArrowheads="1"/>
          </p:cNvSpPr>
          <p:nvPr/>
        </p:nvSpPr>
        <p:spPr bwMode="auto">
          <a:xfrm>
            <a:off x="685800" y="3378200"/>
            <a:ext cx="1381125" cy="644525"/>
          </a:xfrm>
          <a:prstGeom prst="rect">
            <a:avLst/>
          </a:prstGeom>
          <a:solidFill>
            <a:srgbClr val="0070C0"/>
          </a:solidFill>
          <a:ln w="12700">
            <a:noFill/>
            <a:miter lim="800000"/>
            <a:headEnd/>
            <a:tailEnd/>
          </a:ln>
        </p:spPr>
        <p:txBody>
          <a:bodyPr wrap="none" lIns="90488" tIns="44450" rIns="90488" bIns="44450">
            <a:spAutoFit/>
          </a:bodyPr>
          <a:lstStyle/>
          <a:p>
            <a:pPr algn="ctr" defTabSz="762000">
              <a:defRPr/>
            </a:pPr>
            <a:r>
              <a:rPr lang="en-US" b="1" dirty="0">
                <a:solidFill>
                  <a:schemeClr val="bg1">
                    <a:lumMod val="95000"/>
                  </a:schemeClr>
                </a:solidFill>
                <a:latin typeface="Arial Narrow" pitchFamily="34" charset="0"/>
              </a:rPr>
              <a:t>HUMAN</a:t>
            </a:r>
          </a:p>
          <a:p>
            <a:pPr algn="ctr" defTabSz="762000">
              <a:defRPr/>
            </a:pPr>
            <a:r>
              <a:rPr lang="en-US" b="1" dirty="0">
                <a:solidFill>
                  <a:schemeClr val="bg1">
                    <a:lumMod val="95000"/>
                  </a:schemeClr>
                </a:solidFill>
                <a:latin typeface="Arial Narrow" pitchFamily="34" charset="0"/>
              </a:rPr>
              <a:t>RESOURCES</a:t>
            </a:r>
          </a:p>
        </p:txBody>
      </p:sp>
      <p:sp>
        <p:nvSpPr>
          <p:cNvPr id="694292" name="Rectangle 22"/>
          <p:cNvSpPr>
            <a:spLocks noChangeArrowheads="1"/>
          </p:cNvSpPr>
          <p:nvPr/>
        </p:nvSpPr>
        <p:spPr bwMode="auto">
          <a:xfrm>
            <a:off x="6737350" y="3200400"/>
            <a:ext cx="1892300" cy="1054100"/>
          </a:xfrm>
          <a:prstGeom prst="rect">
            <a:avLst/>
          </a:prstGeom>
          <a:solidFill>
            <a:srgbClr val="0070C0"/>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000">
              <a:latin typeface="Arial" panose="020B0604020202020204" pitchFamily="34" charset="0"/>
            </a:endParaRPr>
          </a:p>
        </p:txBody>
      </p:sp>
      <p:sp>
        <p:nvSpPr>
          <p:cNvPr id="10263" name="Rectangle 23"/>
          <p:cNvSpPr>
            <a:spLocks noChangeArrowheads="1"/>
          </p:cNvSpPr>
          <p:nvPr/>
        </p:nvSpPr>
        <p:spPr bwMode="auto">
          <a:xfrm>
            <a:off x="7326313" y="3530600"/>
            <a:ext cx="708025" cy="366713"/>
          </a:xfrm>
          <a:prstGeom prst="rect">
            <a:avLst/>
          </a:prstGeom>
          <a:solidFill>
            <a:srgbClr val="0070C0"/>
          </a:solidFill>
          <a:ln w="12700">
            <a:noFill/>
            <a:miter lim="800000"/>
            <a:headEnd/>
            <a:tailEnd/>
          </a:ln>
        </p:spPr>
        <p:txBody>
          <a:bodyPr wrap="none" lIns="90488" tIns="44450" rIns="90488" bIns="44450">
            <a:spAutoFit/>
          </a:bodyPr>
          <a:lstStyle/>
          <a:p>
            <a:pPr defTabSz="762000">
              <a:defRPr/>
            </a:pPr>
            <a:r>
              <a:rPr lang="en-US" b="1" dirty="0">
                <a:solidFill>
                  <a:schemeClr val="bg1">
                    <a:lumMod val="95000"/>
                  </a:schemeClr>
                </a:solidFill>
                <a:latin typeface="Arial Narrow" pitchFamily="34" charset="0"/>
              </a:rPr>
              <a:t>COST</a:t>
            </a:r>
          </a:p>
        </p:txBody>
      </p:sp>
      <p:sp>
        <p:nvSpPr>
          <p:cNvPr id="10264" name="Rectangle 24"/>
          <p:cNvSpPr>
            <a:spLocks noChangeArrowheads="1"/>
          </p:cNvSpPr>
          <p:nvPr/>
        </p:nvSpPr>
        <p:spPr bwMode="auto">
          <a:xfrm>
            <a:off x="381000" y="5181600"/>
            <a:ext cx="1892300" cy="1054100"/>
          </a:xfrm>
          <a:prstGeom prst="rect">
            <a:avLst/>
          </a:prstGeom>
          <a:solidFill>
            <a:srgbClr val="0070C0"/>
          </a:solidFill>
          <a:ln w="12700">
            <a:solidFill>
              <a:schemeClr val="tx1"/>
            </a:solidFill>
            <a:miter lim="800000"/>
            <a:headEnd/>
            <a:tailEnd/>
          </a:ln>
        </p:spPr>
        <p:txBody>
          <a:bodyPr wrap="none" anchor="ctr"/>
          <a:lstStyle/>
          <a:p>
            <a:pPr>
              <a:defRPr/>
            </a:pPr>
            <a:endParaRPr lang="en-US" sz="2000">
              <a:solidFill>
                <a:schemeClr val="bg1">
                  <a:lumMod val="95000"/>
                </a:schemeClr>
              </a:solidFill>
            </a:endParaRPr>
          </a:p>
        </p:txBody>
      </p:sp>
      <p:sp>
        <p:nvSpPr>
          <p:cNvPr id="10265" name="Rectangle 25"/>
          <p:cNvSpPr>
            <a:spLocks noChangeArrowheads="1"/>
          </p:cNvSpPr>
          <p:nvPr/>
        </p:nvSpPr>
        <p:spPr bwMode="auto">
          <a:xfrm>
            <a:off x="360363" y="5511800"/>
            <a:ext cx="1816100" cy="366713"/>
          </a:xfrm>
          <a:prstGeom prst="rect">
            <a:avLst/>
          </a:prstGeom>
          <a:solidFill>
            <a:srgbClr val="0070C0"/>
          </a:solidFill>
          <a:ln w="12700">
            <a:noFill/>
            <a:miter lim="800000"/>
            <a:headEnd/>
            <a:tailEnd/>
          </a:ln>
        </p:spPr>
        <p:txBody>
          <a:bodyPr wrap="none" lIns="90488" tIns="44450" rIns="90488" bIns="44450">
            <a:spAutoFit/>
          </a:bodyPr>
          <a:lstStyle/>
          <a:p>
            <a:pPr defTabSz="762000">
              <a:defRPr/>
            </a:pPr>
            <a:r>
              <a:rPr lang="en-US" b="1" dirty="0">
                <a:solidFill>
                  <a:schemeClr val="bg1">
                    <a:lumMod val="95000"/>
                  </a:schemeClr>
                </a:solidFill>
                <a:latin typeface="Arial Narrow" pitchFamily="34" charset="0"/>
              </a:rPr>
              <a:t>COMMUNICATION</a:t>
            </a:r>
          </a:p>
        </p:txBody>
      </p:sp>
      <p:sp>
        <p:nvSpPr>
          <p:cNvPr id="10266" name="Rectangle 26"/>
          <p:cNvSpPr>
            <a:spLocks noChangeArrowheads="1"/>
          </p:cNvSpPr>
          <p:nvPr/>
        </p:nvSpPr>
        <p:spPr bwMode="auto">
          <a:xfrm>
            <a:off x="3613150" y="5181600"/>
            <a:ext cx="1892300" cy="1054100"/>
          </a:xfrm>
          <a:prstGeom prst="rect">
            <a:avLst/>
          </a:prstGeom>
          <a:solidFill>
            <a:srgbClr val="0070C0"/>
          </a:solidFill>
          <a:ln w="12700">
            <a:solidFill>
              <a:schemeClr val="tx1"/>
            </a:solidFill>
            <a:miter lim="800000"/>
            <a:headEnd/>
            <a:tailEnd/>
          </a:ln>
        </p:spPr>
        <p:txBody>
          <a:bodyPr wrap="none" anchor="ctr"/>
          <a:lstStyle/>
          <a:p>
            <a:pPr>
              <a:defRPr/>
            </a:pPr>
            <a:endParaRPr lang="en-US" sz="2000">
              <a:solidFill>
                <a:schemeClr val="bg1">
                  <a:lumMod val="95000"/>
                </a:schemeClr>
              </a:solidFill>
            </a:endParaRPr>
          </a:p>
        </p:txBody>
      </p:sp>
      <p:sp>
        <p:nvSpPr>
          <p:cNvPr id="10267" name="Rectangle 27"/>
          <p:cNvSpPr>
            <a:spLocks noChangeArrowheads="1"/>
          </p:cNvSpPr>
          <p:nvPr/>
        </p:nvSpPr>
        <p:spPr bwMode="auto">
          <a:xfrm>
            <a:off x="4011613" y="5511800"/>
            <a:ext cx="1012825" cy="366713"/>
          </a:xfrm>
          <a:prstGeom prst="rect">
            <a:avLst/>
          </a:prstGeom>
          <a:solidFill>
            <a:srgbClr val="0070C0"/>
          </a:solidFill>
          <a:ln w="12700">
            <a:noFill/>
            <a:miter lim="800000"/>
            <a:headEnd/>
            <a:tailEnd/>
          </a:ln>
        </p:spPr>
        <p:txBody>
          <a:bodyPr wrap="none" lIns="90488" tIns="44450" rIns="90488" bIns="44450">
            <a:spAutoFit/>
          </a:bodyPr>
          <a:lstStyle/>
          <a:p>
            <a:pPr defTabSz="762000">
              <a:defRPr/>
            </a:pPr>
            <a:r>
              <a:rPr lang="en-US" b="1" dirty="0">
                <a:solidFill>
                  <a:schemeClr val="bg1">
                    <a:lumMod val="95000"/>
                  </a:schemeClr>
                </a:solidFill>
                <a:latin typeface="Arial Narrow" pitchFamily="34" charset="0"/>
              </a:rPr>
              <a:t>QUALITY</a:t>
            </a:r>
          </a:p>
        </p:txBody>
      </p:sp>
      <p:sp>
        <p:nvSpPr>
          <p:cNvPr id="10268" name="Rectangle 28"/>
          <p:cNvSpPr>
            <a:spLocks noChangeArrowheads="1"/>
          </p:cNvSpPr>
          <p:nvPr/>
        </p:nvSpPr>
        <p:spPr bwMode="auto">
          <a:xfrm>
            <a:off x="6737350" y="5181600"/>
            <a:ext cx="1892300" cy="1054100"/>
          </a:xfrm>
          <a:prstGeom prst="rect">
            <a:avLst/>
          </a:prstGeom>
          <a:solidFill>
            <a:srgbClr val="0070C0"/>
          </a:solidFill>
          <a:ln w="12700">
            <a:solidFill>
              <a:schemeClr val="tx1"/>
            </a:solidFill>
            <a:miter lim="800000"/>
            <a:headEnd/>
            <a:tailEnd/>
          </a:ln>
        </p:spPr>
        <p:txBody>
          <a:bodyPr wrap="none" anchor="ctr"/>
          <a:lstStyle/>
          <a:p>
            <a:pPr>
              <a:defRPr/>
            </a:pPr>
            <a:endParaRPr lang="en-US" sz="2000">
              <a:solidFill>
                <a:schemeClr val="bg1">
                  <a:lumMod val="95000"/>
                </a:schemeClr>
              </a:solidFill>
            </a:endParaRPr>
          </a:p>
        </p:txBody>
      </p:sp>
      <p:sp>
        <p:nvSpPr>
          <p:cNvPr id="10269" name="Rectangle 29"/>
          <p:cNvSpPr>
            <a:spLocks noChangeArrowheads="1"/>
          </p:cNvSpPr>
          <p:nvPr/>
        </p:nvSpPr>
        <p:spPr bwMode="auto">
          <a:xfrm>
            <a:off x="7402513" y="5511800"/>
            <a:ext cx="635000" cy="366713"/>
          </a:xfrm>
          <a:prstGeom prst="rect">
            <a:avLst/>
          </a:prstGeom>
          <a:solidFill>
            <a:srgbClr val="0070C0"/>
          </a:solidFill>
          <a:ln w="12700">
            <a:noFill/>
            <a:miter lim="800000"/>
            <a:headEnd/>
            <a:tailEnd/>
          </a:ln>
        </p:spPr>
        <p:txBody>
          <a:bodyPr wrap="none" lIns="90488" tIns="44450" rIns="90488" bIns="44450">
            <a:spAutoFit/>
          </a:bodyPr>
          <a:lstStyle/>
          <a:p>
            <a:pPr defTabSz="762000">
              <a:defRPr/>
            </a:pPr>
            <a:r>
              <a:rPr lang="en-US" b="1" dirty="0">
                <a:solidFill>
                  <a:schemeClr val="bg1">
                    <a:lumMod val="95000"/>
                  </a:schemeClr>
                </a:solidFill>
                <a:latin typeface="Arial Narrow" pitchFamily="34" charset="0"/>
              </a:rPr>
              <a:t>RISK</a:t>
            </a:r>
          </a:p>
        </p:txBody>
      </p:sp>
      <p:sp>
        <p:nvSpPr>
          <p:cNvPr id="694300" name="Line 30"/>
          <p:cNvSpPr>
            <a:spLocks noChangeShapeType="1"/>
          </p:cNvSpPr>
          <p:nvPr/>
        </p:nvSpPr>
        <p:spPr bwMode="auto">
          <a:xfrm>
            <a:off x="2286000" y="3651250"/>
            <a:ext cx="1270000" cy="0"/>
          </a:xfrm>
          <a:prstGeom prst="line">
            <a:avLst/>
          </a:prstGeom>
          <a:noFill/>
          <a:ln w="25400">
            <a:solidFill>
              <a:srgbClr val="0F08F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4301" name="Line 31"/>
          <p:cNvSpPr>
            <a:spLocks noChangeShapeType="1"/>
          </p:cNvSpPr>
          <p:nvPr/>
        </p:nvSpPr>
        <p:spPr bwMode="auto">
          <a:xfrm>
            <a:off x="5486400" y="3727450"/>
            <a:ext cx="1270000" cy="0"/>
          </a:xfrm>
          <a:prstGeom prst="line">
            <a:avLst/>
          </a:prstGeom>
          <a:noFill/>
          <a:ln w="25400">
            <a:solidFill>
              <a:srgbClr val="0F08F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4302" name="Rectangle 33"/>
          <p:cNvSpPr>
            <a:spLocks noChangeArrowheads="1"/>
          </p:cNvSpPr>
          <p:nvPr/>
        </p:nvSpPr>
        <p:spPr bwMode="auto">
          <a:xfrm>
            <a:off x="3276600" y="2362200"/>
            <a:ext cx="1049338"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solidFill>
                  <a:srgbClr val="FF3300"/>
                </a:solidFill>
                <a:latin typeface="Arial Narrow" panose="020B0606020202030204" pitchFamily="34" charset="0"/>
              </a:rPr>
              <a:t>Project</a:t>
            </a:r>
          </a:p>
          <a:p>
            <a:pPr algn="ctr">
              <a:spcBef>
                <a:spcPct val="0"/>
              </a:spcBef>
              <a:buFontTx/>
              <a:buNone/>
            </a:pPr>
            <a:r>
              <a:rPr lang="en-US" altLang="en-US" sz="1600" b="1">
                <a:solidFill>
                  <a:srgbClr val="FF3300"/>
                </a:solidFill>
                <a:latin typeface="Arial Narrow" panose="020B0606020202030204" pitchFamily="34" charset="0"/>
              </a:rPr>
              <a:t>Definitions</a:t>
            </a:r>
          </a:p>
        </p:txBody>
      </p:sp>
      <p:sp>
        <p:nvSpPr>
          <p:cNvPr id="694303" name="Rectangle 35"/>
          <p:cNvSpPr>
            <a:spLocks noChangeArrowheads="1"/>
          </p:cNvSpPr>
          <p:nvPr/>
        </p:nvSpPr>
        <p:spPr bwMode="auto">
          <a:xfrm>
            <a:off x="4953000" y="4419600"/>
            <a:ext cx="27178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solidFill>
                  <a:srgbClr val="FF3300"/>
                </a:solidFill>
                <a:latin typeface="Arial Narrow" panose="020B0606020202030204" pitchFamily="34" charset="0"/>
              </a:rPr>
              <a:t>Risk Contracting</a:t>
            </a:r>
          </a:p>
          <a:p>
            <a:pPr algn="ctr">
              <a:spcBef>
                <a:spcPct val="0"/>
              </a:spcBef>
              <a:buFontTx/>
              <a:buNone/>
            </a:pPr>
            <a:r>
              <a:rPr lang="en-US" altLang="en-US" sz="1600" b="1">
                <a:solidFill>
                  <a:srgbClr val="FF3300"/>
                </a:solidFill>
                <a:latin typeface="Arial Narrow" panose="020B0606020202030204" pitchFamily="34" charset="0"/>
              </a:rPr>
              <a:t>Performance, Service, Materials</a:t>
            </a:r>
          </a:p>
        </p:txBody>
      </p:sp>
      <p:sp>
        <p:nvSpPr>
          <p:cNvPr id="694304" name="Rectangle 37"/>
          <p:cNvSpPr>
            <a:spLocks noChangeArrowheads="1"/>
          </p:cNvSpPr>
          <p:nvPr/>
        </p:nvSpPr>
        <p:spPr bwMode="auto">
          <a:xfrm>
            <a:off x="838200" y="2362200"/>
            <a:ext cx="2057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solidFill>
                  <a:srgbClr val="FF3300"/>
                </a:solidFill>
                <a:latin typeface="Arial Narrow" panose="020B0606020202030204" pitchFamily="34" charset="0"/>
              </a:rPr>
              <a:t>Life Cycle</a:t>
            </a:r>
          </a:p>
          <a:p>
            <a:pPr algn="ctr">
              <a:spcBef>
                <a:spcPct val="0"/>
              </a:spcBef>
              <a:buFontTx/>
              <a:buNone/>
            </a:pPr>
            <a:r>
              <a:rPr lang="en-US" altLang="en-US" sz="1600" b="1">
                <a:solidFill>
                  <a:srgbClr val="FF3300"/>
                </a:solidFill>
                <a:latin typeface="Arial Narrow" panose="020B0606020202030204" pitchFamily="34" charset="0"/>
              </a:rPr>
              <a:t>Environment Variations</a:t>
            </a:r>
          </a:p>
        </p:txBody>
      </p:sp>
      <p:sp>
        <p:nvSpPr>
          <p:cNvPr id="694305" name="Rectangle 39"/>
          <p:cNvSpPr>
            <a:spLocks noChangeArrowheads="1"/>
          </p:cNvSpPr>
          <p:nvPr/>
        </p:nvSpPr>
        <p:spPr bwMode="auto">
          <a:xfrm>
            <a:off x="1358900" y="4343400"/>
            <a:ext cx="13843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solidFill>
                  <a:srgbClr val="FF3300"/>
                </a:solidFill>
                <a:latin typeface="Arial Narrow" panose="020B0606020202030204" pitchFamily="34" charset="0"/>
              </a:rPr>
              <a:t>Directives</a:t>
            </a:r>
          </a:p>
          <a:p>
            <a:pPr algn="ctr">
              <a:spcBef>
                <a:spcPct val="0"/>
              </a:spcBef>
              <a:buFontTx/>
              <a:buNone/>
            </a:pPr>
            <a:r>
              <a:rPr lang="en-US" altLang="en-US" sz="1600" b="1">
                <a:solidFill>
                  <a:srgbClr val="FF3300"/>
                </a:solidFill>
                <a:latin typeface="Arial Narrow" panose="020B0606020202030204" pitchFamily="34" charset="0"/>
              </a:rPr>
              <a:t>Data Exchange</a:t>
            </a:r>
          </a:p>
        </p:txBody>
      </p:sp>
      <p:sp>
        <p:nvSpPr>
          <p:cNvPr id="694306" name="Rectangle 41"/>
          <p:cNvSpPr>
            <a:spLocks noChangeArrowheads="1"/>
          </p:cNvSpPr>
          <p:nvPr/>
        </p:nvSpPr>
        <p:spPr bwMode="auto">
          <a:xfrm>
            <a:off x="3276600" y="4648200"/>
            <a:ext cx="122555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solidFill>
                  <a:srgbClr val="FF3300"/>
                </a:solidFill>
                <a:latin typeface="Arial Narrow" panose="020B0606020202030204" pitchFamily="34" charset="0"/>
              </a:rPr>
              <a:t>Specification</a:t>
            </a:r>
          </a:p>
          <a:p>
            <a:pPr algn="ctr">
              <a:spcBef>
                <a:spcPct val="0"/>
              </a:spcBef>
              <a:buFontTx/>
              <a:buNone/>
            </a:pPr>
            <a:r>
              <a:rPr lang="en-US" altLang="en-US" sz="1600" b="1">
                <a:solidFill>
                  <a:srgbClr val="FF3300"/>
                </a:solidFill>
                <a:latin typeface="Arial Narrow" panose="020B0606020202030204" pitchFamily="34" charset="0"/>
              </a:rPr>
              <a:t>Assurance</a:t>
            </a:r>
          </a:p>
        </p:txBody>
      </p:sp>
      <p:sp>
        <p:nvSpPr>
          <p:cNvPr id="44" name="Rectangle 17"/>
          <p:cNvSpPr>
            <a:spLocks noGrp="1" noChangeArrowheads="1"/>
          </p:cNvSpPr>
          <p:nvPr>
            <p:ph type="title"/>
          </p:nvPr>
        </p:nvSpPr>
        <p:spPr>
          <a:xfrm>
            <a:off x="11113" y="0"/>
            <a:ext cx="9132887" cy="808038"/>
          </a:xfrm>
        </p:spPr>
        <p:txBody>
          <a:bodyPr/>
          <a:lstStyle/>
          <a:p>
            <a:pPr marL="342900" indent="-342900">
              <a:spcBef>
                <a:spcPct val="20000"/>
              </a:spcBef>
              <a:buClr>
                <a:schemeClr val="accent1"/>
              </a:buClr>
              <a:defRPr/>
            </a:pPr>
            <a:r>
              <a:rPr sz="2800" kern="0" dirty="0">
                <a:latin typeface="Arial" charset="0"/>
              </a:rPr>
              <a:t>Another look @ Procurement Management</a:t>
            </a:r>
            <a:endParaRPr lang="en-GB" sz="2800" kern="0" dirty="0">
              <a:latin typeface="Arial" charset="0"/>
            </a:endParaRPr>
          </a:p>
        </p:txBody>
      </p:sp>
      <p:sp>
        <p:nvSpPr>
          <p:cNvPr id="694308" name="Rectangle 33"/>
          <p:cNvSpPr>
            <a:spLocks noChangeArrowheads="1"/>
          </p:cNvSpPr>
          <p:nvPr/>
        </p:nvSpPr>
        <p:spPr bwMode="auto">
          <a:xfrm>
            <a:off x="6324600" y="2362200"/>
            <a:ext cx="1030288"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solidFill>
                  <a:srgbClr val="FF3300"/>
                </a:solidFill>
                <a:latin typeface="Arial Narrow" panose="020B0606020202030204" pitchFamily="34" charset="0"/>
              </a:rPr>
              <a:t>Time </a:t>
            </a:r>
          </a:p>
          <a:p>
            <a:pPr algn="ctr">
              <a:spcBef>
                <a:spcPct val="0"/>
              </a:spcBef>
              <a:buFontTx/>
              <a:buNone/>
            </a:pPr>
            <a:r>
              <a:rPr lang="en-US" altLang="en-US" sz="1600" b="1">
                <a:solidFill>
                  <a:srgbClr val="FF3300"/>
                </a:solidFill>
                <a:latin typeface="Arial Narrow" panose="020B0606020202030204" pitchFamily="34" charset="0"/>
              </a:rPr>
              <a:t>Objectives</a:t>
            </a:r>
          </a:p>
        </p:txBody>
      </p:sp>
      <p:sp>
        <p:nvSpPr>
          <p:cNvPr id="37" name="Rectangle 16"/>
          <p:cNvSpPr>
            <a:spLocks noChangeArrowheads="1"/>
          </p:cNvSpPr>
          <p:nvPr/>
        </p:nvSpPr>
        <p:spPr bwMode="auto">
          <a:xfrm>
            <a:off x="4648200" y="1219200"/>
            <a:ext cx="1892300" cy="1054100"/>
          </a:xfrm>
          <a:prstGeom prst="rect">
            <a:avLst/>
          </a:prstGeom>
          <a:solidFill>
            <a:srgbClr val="0070C0"/>
          </a:solidFill>
          <a:ln w="12700">
            <a:solidFill>
              <a:schemeClr val="tx1"/>
            </a:solidFill>
            <a:miter lim="800000"/>
            <a:headEnd/>
            <a:tailEnd/>
          </a:ln>
        </p:spPr>
        <p:txBody>
          <a:bodyPr wrap="none" anchor="ctr"/>
          <a:lstStyle/>
          <a:p>
            <a:pPr>
              <a:defRPr/>
            </a:pPr>
            <a:endParaRPr lang="en-US" sz="2000">
              <a:solidFill>
                <a:schemeClr val="bg1">
                  <a:lumMod val="95000"/>
                </a:schemeClr>
              </a:solidFill>
            </a:endParaRPr>
          </a:p>
        </p:txBody>
      </p:sp>
      <p:sp>
        <p:nvSpPr>
          <p:cNvPr id="38" name="Rectangle 17"/>
          <p:cNvSpPr>
            <a:spLocks noChangeArrowheads="1"/>
          </p:cNvSpPr>
          <p:nvPr/>
        </p:nvSpPr>
        <p:spPr bwMode="auto">
          <a:xfrm>
            <a:off x="4800600" y="1524000"/>
            <a:ext cx="1608138" cy="366713"/>
          </a:xfrm>
          <a:prstGeom prst="rect">
            <a:avLst/>
          </a:prstGeom>
          <a:solidFill>
            <a:srgbClr val="0070C0"/>
          </a:solidFill>
          <a:ln w="12700">
            <a:noFill/>
            <a:miter lim="800000"/>
            <a:headEnd/>
            <a:tailEnd/>
          </a:ln>
        </p:spPr>
        <p:txBody>
          <a:bodyPr wrap="none" lIns="90488" tIns="44450" rIns="90488" bIns="44450">
            <a:spAutoFit/>
          </a:bodyPr>
          <a:lstStyle/>
          <a:p>
            <a:pPr defTabSz="762000">
              <a:defRPr/>
            </a:pPr>
            <a:r>
              <a:rPr lang="en-US" b="1" dirty="0">
                <a:solidFill>
                  <a:schemeClr val="bg1">
                    <a:lumMod val="95000"/>
                  </a:schemeClr>
                </a:solidFill>
                <a:latin typeface="Arial Narrow" pitchFamily="34" charset="0"/>
              </a:rPr>
              <a:t>STAKEHOLDER</a:t>
            </a:r>
          </a:p>
        </p:txBody>
      </p:sp>
      <p:sp>
        <p:nvSpPr>
          <p:cNvPr id="694311" name="Line 10"/>
          <p:cNvSpPr>
            <a:spLocks noChangeShapeType="1"/>
          </p:cNvSpPr>
          <p:nvPr/>
        </p:nvSpPr>
        <p:spPr bwMode="auto">
          <a:xfrm>
            <a:off x="5105400" y="2286000"/>
            <a:ext cx="0" cy="889000"/>
          </a:xfrm>
          <a:prstGeom prst="line">
            <a:avLst/>
          </a:prstGeom>
          <a:noFill/>
          <a:ln w="25400">
            <a:solidFill>
              <a:srgbClr val="0F08F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4312" name="Rectangle 33"/>
          <p:cNvSpPr>
            <a:spLocks noChangeArrowheads="1"/>
          </p:cNvSpPr>
          <p:nvPr/>
        </p:nvSpPr>
        <p:spPr bwMode="auto">
          <a:xfrm>
            <a:off x="4641850" y="2406650"/>
            <a:ext cx="1225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solidFill>
                  <a:srgbClr val="FF3300"/>
                </a:solidFill>
                <a:latin typeface="Arial Narrow" panose="020B0606020202030204" pitchFamily="34" charset="0"/>
              </a:rPr>
              <a:t>Expectations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9431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5D1EC95-FB2B-4E2F-8534-E733571E89FD}" type="slidenum">
              <a:rPr lang="en-US" altLang="en-US" sz="1200" smtClean="0">
                <a:solidFill>
                  <a:srgbClr val="898989"/>
                </a:solidFill>
              </a:rPr>
              <a:pPr>
                <a:spcBef>
                  <a:spcPct val="0"/>
                </a:spcBef>
                <a:buFontTx/>
                <a:buNone/>
              </a:pPr>
              <a:t>357</a:t>
            </a:fld>
            <a:endParaRPr lang="en-US" altLang="en-US" sz="1200">
              <a:solidFill>
                <a:srgbClr val="89898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ltLang="en-US" dirty="0"/>
              <a:t>Procurement Management: Few More Concepts</a:t>
            </a:r>
            <a:endParaRPr lang="en-US" dirty="0"/>
          </a:p>
        </p:txBody>
      </p:sp>
      <p:sp>
        <p:nvSpPr>
          <p:cNvPr id="4" name="Content Placeholder 3"/>
          <p:cNvSpPr>
            <a:spLocks noGrp="1"/>
          </p:cNvSpPr>
          <p:nvPr>
            <p:ph idx="1"/>
          </p:nvPr>
        </p:nvSpPr>
        <p:spPr/>
        <p:txBody>
          <a:bodyPr>
            <a:normAutofit fontScale="85000" lnSpcReduction="10000"/>
          </a:bodyPr>
          <a:lstStyle/>
          <a:p>
            <a:pPr>
              <a:buFont typeface="Wingdings" pitchFamily="2" charset="2"/>
              <a:buChar char="ü"/>
              <a:defRPr/>
            </a:pPr>
            <a:r>
              <a:rPr lang="en-US" dirty="0"/>
              <a:t>T&amp; M Used when you must begin work immediately without a procurement statement of work</a:t>
            </a:r>
          </a:p>
          <a:p>
            <a:pPr>
              <a:buFont typeface="Wingdings" pitchFamily="2" charset="2"/>
              <a:buChar char="ü"/>
              <a:defRPr/>
            </a:pPr>
            <a:r>
              <a:rPr lang="en-US" dirty="0"/>
              <a:t>If seller need to do more work in cost plus fixed fee contract then he should negotiate to change in contract. Otherwise seller will not get more than fixed fee, no matter how much he works.</a:t>
            </a:r>
          </a:p>
          <a:p>
            <a:pPr>
              <a:buFont typeface="Wingdings" pitchFamily="2" charset="2"/>
              <a:buChar char="ü"/>
              <a:defRPr/>
            </a:pPr>
            <a:r>
              <a:rPr lang="en-US" dirty="0"/>
              <a:t>An IFB is typically a request for a sealed document that lists the seller’s firm price to complete the detailed work.</a:t>
            </a:r>
          </a:p>
          <a:p>
            <a:pPr>
              <a:buFont typeface="Wingdings" pitchFamily="2" charset="2"/>
              <a:buChar char="ü"/>
              <a:defRPr/>
            </a:pPr>
            <a:r>
              <a:rPr lang="en-US" dirty="0"/>
              <a:t>A letter of intent is not binding in a court of law, it does make the seller feel more comfortable about expending funds before a contract is signed.</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7005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B9B46DB-938E-47B0-AEB6-B9EE4BDEC406}" type="slidenum">
              <a:rPr lang="en-US" altLang="en-US" sz="1200" smtClean="0">
                <a:solidFill>
                  <a:srgbClr val="898989"/>
                </a:solidFill>
              </a:rPr>
              <a:pPr>
                <a:spcBef>
                  <a:spcPct val="0"/>
                </a:spcBef>
                <a:buFontTx/>
                <a:buNone/>
              </a:pPr>
              <a:t>393</a:t>
            </a:fld>
            <a:endParaRPr lang="en-US" altLang="en-US" sz="1200">
              <a:solidFill>
                <a:srgbClr val="898989"/>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Title 3"/>
          <p:cNvSpPr>
            <a:spLocks noGrp="1"/>
          </p:cNvSpPr>
          <p:nvPr>
            <p:ph type="title"/>
          </p:nvPr>
        </p:nvSpPr>
        <p:spPr>
          <a:xfrm>
            <a:off x="0" y="0"/>
            <a:ext cx="9144000" cy="838200"/>
          </a:xfrm>
        </p:spPr>
        <p:txBody>
          <a:bodyPr/>
          <a:lstStyle/>
          <a:p>
            <a:r>
              <a:rPr altLang="en-US"/>
              <a:t>Contract Change Control System (CCCS)</a:t>
            </a:r>
          </a:p>
        </p:txBody>
      </p:sp>
      <p:sp>
        <p:nvSpPr>
          <p:cNvPr id="24579" name="Content Placeholder 4"/>
          <p:cNvSpPr>
            <a:spLocks noGrp="1"/>
          </p:cNvSpPr>
          <p:nvPr>
            <p:ph idx="1"/>
          </p:nvPr>
        </p:nvSpPr>
        <p:spPr>
          <a:xfrm>
            <a:off x="457200" y="990600"/>
            <a:ext cx="8229600" cy="5105400"/>
          </a:xfrm>
        </p:spPr>
        <p:txBody>
          <a:bodyPr/>
          <a:lstStyle/>
          <a:p>
            <a:pPr marL="463550" indent="-463550">
              <a:buFont typeface="Wingdings" panose="05000000000000000000" pitchFamily="2" charset="2"/>
              <a:buChar char="ü"/>
            </a:pPr>
            <a:r>
              <a:rPr lang="en-US" altLang="en-US" sz="3000"/>
              <a:t>CCCS is a process for modifying the contract.</a:t>
            </a:r>
          </a:p>
          <a:p>
            <a:pPr marL="463550" indent="-463550">
              <a:buFont typeface="Wingdings" panose="05000000000000000000" pitchFamily="2" charset="2"/>
              <a:buChar char="ü"/>
            </a:pPr>
            <a:r>
              <a:rPr lang="en-US" altLang="en-US" sz="3000"/>
              <a:t>Contract change control system (CCCS) is part of integrated change control system</a:t>
            </a:r>
          </a:p>
          <a:p>
            <a:pPr marL="463550" indent="-463550">
              <a:buFont typeface="Wingdings" panose="05000000000000000000" pitchFamily="2" charset="2"/>
              <a:buChar char="ü"/>
            </a:pPr>
            <a:r>
              <a:rPr lang="en-US" altLang="en-US" sz="3000"/>
              <a:t>PM should focus on Buyer Seller relationship </a:t>
            </a:r>
          </a:p>
          <a:p>
            <a:pPr marL="463550" indent="-463550">
              <a:buFont typeface="Wingdings" panose="05000000000000000000" pitchFamily="2" charset="2"/>
              <a:buChar char="ü"/>
            </a:pPr>
            <a:r>
              <a:rPr lang="en-US" altLang="en-US" sz="3000"/>
              <a:t>Following are part of CCCS</a:t>
            </a:r>
          </a:p>
          <a:p>
            <a:pPr marL="914400" lvl="1" indent="-457200">
              <a:buFont typeface="Calibri" panose="020F0502020204030204" pitchFamily="34" charset="0"/>
              <a:buAutoNum type="arabicPeriod"/>
            </a:pPr>
            <a:r>
              <a:rPr lang="en-US" altLang="en-US" sz="2400"/>
              <a:t>Paperwork</a:t>
            </a:r>
          </a:p>
          <a:p>
            <a:pPr marL="914400" lvl="1" indent="-457200">
              <a:buFont typeface="Calibri" panose="020F0502020204030204" pitchFamily="34" charset="0"/>
              <a:buAutoNum type="arabicPeriod"/>
            </a:pPr>
            <a:r>
              <a:rPr lang="en-US" altLang="en-US" sz="2400"/>
              <a:t>Tracking Systems</a:t>
            </a:r>
          </a:p>
          <a:p>
            <a:pPr marL="914400" lvl="1" indent="-457200">
              <a:buFont typeface="Calibri" panose="020F0502020204030204" pitchFamily="34" charset="0"/>
              <a:buAutoNum type="arabicPeriod"/>
            </a:pPr>
            <a:r>
              <a:rPr lang="en-US" altLang="en-US" sz="2400"/>
              <a:t>Dispute resolution processes</a:t>
            </a:r>
          </a:p>
          <a:p>
            <a:pPr marL="914400" lvl="1" indent="-457200">
              <a:buFont typeface="Calibri" panose="020F0502020204030204" pitchFamily="34" charset="0"/>
              <a:buAutoNum type="arabicPeriod"/>
            </a:pPr>
            <a:r>
              <a:rPr lang="en-US" altLang="en-US" sz="2400"/>
              <a:t>Approval Levels necessary for authorizing changes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7210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047A97A-4278-4F3C-8256-90F3E0BD33C7}" type="slidenum">
              <a:rPr lang="en-US" altLang="en-US" sz="1200" smtClean="0">
                <a:solidFill>
                  <a:srgbClr val="898989"/>
                </a:solidFill>
              </a:rPr>
              <a:pPr>
                <a:spcBef>
                  <a:spcPct val="0"/>
                </a:spcBef>
                <a:buFontTx/>
                <a:buNone/>
              </a:pPr>
              <a:t>394</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2" dur="500"/>
                                        <p:tgtEl>
                                          <p:spTgt spid="24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7" dur="500"/>
                                        <p:tgtEl>
                                          <p:spTgt spid="245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22" dur="500"/>
                                        <p:tgtEl>
                                          <p:spTgt spid="24579">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25" dur="500"/>
                                        <p:tgtEl>
                                          <p:spTgt spid="24579">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4579">
                                            <p:txEl>
                                              <p:pRg st="5" end="5"/>
                                            </p:txEl>
                                          </p:spTgt>
                                        </p:tgtEl>
                                        <p:attrNameLst>
                                          <p:attrName>style.visibility</p:attrName>
                                        </p:attrNameLst>
                                      </p:cBhvr>
                                      <p:to>
                                        <p:strVal val="visible"/>
                                      </p:to>
                                    </p:set>
                                    <p:animEffect transition="in" filter="blinds(horizontal)">
                                      <p:cBhvr>
                                        <p:cTn id="28" dur="500"/>
                                        <p:tgtEl>
                                          <p:spTgt spid="24579">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4579">
                                            <p:txEl>
                                              <p:pRg st="6" end="6"/>
                                            </p:txEl>
                                          </p:spTgt>
                                        </p:tgtEl>
                                        <p:attrNameLst>
                                          <p:attrName>style.visibility</p:attrName>
                                        </p:attrNameLst>
                                      </p:cBhvr>
                                      <p:to>
                                        <p:strVal val="visible"/>
                                      </p:to>
                                    </p:set>
                                    <p:animEffect transition="in" filter="blinds(horizontal)">
                                      <p:cBhvr>
                                        <p:cTn id="31" dur="500"/>
                                        <p:tgtEl>
                                          <p:spTgt spid="24579">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4579">
                                            <p:txEl>
                                              <p:pRg st="7" end="7"/>
                                            </p:txEl>
                                          </p:spTgt>
                                        </p:tgtEl>
                                        <p:attrNameLst>
                                          <p:attrName>style.visibility</p:attrName>
                                        </p:attrNameLst>
                                      </p:cBhvr>
                                      <p:to>
                                        <p:strVal val="visible"/>
                                      </p:to>
                                    </p:set>
                                    <p:animEffect transition="in" filter="blinds(horizontal)">
                                      <p:cBhvr>
                                        <p:cTn id="34" dur="500"/>
                                        <p:tgtEl>
                                          <p:spTgt spid="245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7414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502938F-873B-49A0-B1D5-B404BB65C5AF}" type="slidenum">
              <a:rPr lang="en-US" altLang="en-US" sz="1200" smtClean="0">
                <a:solidFill>
                  <a:srgbClr val="898989"/>
                </a:solidFill>
              </a:rPr>
              <a:pPr>
                <a:spcBef>
                  <a:spcPct val="0"/>
                </a:spcBef>
                <a:buFontTx/>
                <a:buNone/>
              </a:pPr>
              <a:t>395</a:t>
            </a:fld>
            <a:endParaRPr lang="en-US" altLang="en-US" sz="1200">
              <a:solidFill>
                <a:srgbClr val="898989"/>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Title 1"/>
          <p:cNvSpPr>
            <a:spLocks noGrp="1"/>
          </p:cNvSpPr>
          <p:nvPr>
            <p:ph type="ctrTitle"/>
          </p:nvPr>
        </p:nvSpPr>
        <p:spPr/>
        <p:txBody>
          <a:bodyPr/>
          <a:lstStyle/>
          <a:p>
            <a:r>
              <a:rPr altLang="en-US"/>
              <a:t>Project Stakeholder Management</a:t>
            </a:r>
          </a:p>
        </p:txBody>
      </p:sp>
      <p:sp>
        <p:nvSpPr>
          <p:cNvPr id="4" name="Subtitle 3"/>
          <p:cNvSpPr>
            <a:spLocks noGrp="1"/>
          </p:cNvSpPr>
          <p:nvPr>
            <p:ph type="subTitle" idx="1"/>
          </p:nvPr>
        </p:nvSpPr>
        <p:spPr/>
        <p:txBody>
          <a:bodyPr/>
          <a:lstStyle/>
          <a:p>
            <a:pPr>
              <a:buFont typeface="Arial" charset="0"/>
              <a:buNone/>
              <a:defRPr/>
            </a:pPr>
            <a:endParaRPr 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7619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423387B-F472-4F08-82CF-09571A8FCEC3}" type="slidenum">
              <a:rPr lang="en-US" altLang="en-US" sz="1200" smtClean="0">
                <a:solidFill>
                  <a:srgbClr val="898989"/>
                </a:solidFill>
              </a:rPr>
              <a:pPr>
                <a:spcBef>
                  <a:spcPct val="0"/>
                </a:spcBef>
                <a:buFontTx/>
                <a:buNone/>
              </a:pPr>
              <a:t>396</a:t>
            </a:fld>
            <a:endParaRPr lang="en-US" altLang="en-US" sz="1200">
              <a:solidFill>
                <a:srgbClr val="898989"/>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3"/>
          <p:cNvSpPr>
            <a:spLocks noGrp="1" noChangeArrowheads="1"/>
          </p:cNvSpPr>
          <p:nvPr>
            <p:ph type="title"/>
          </p:nvPr>
        </p:nvSpPr>
        <p:spPr>
          <a:xfrm>
            <a:off x="0" y="0"/>
            <a:ext cx="9144000" cy="838200"/>
          </a:xfrm>
        </p:spPr>
        <p:txBody>
          <a:bodyPr/>
          <a:lstStyle/>
          <a:p>
            <a:r>
              <a:rPr altLang="en-US" sz="3000" b="1"/>
              <a:t>Project Communications Management</a:t>
            </a:r>
          </a:p>
        </p:txBody>
      </p:sp>
      <p:sp>
        <p:nvSpPr>
          <p:cNvPr id="10243" name="Text Box 2"/>
          <p:cNvSpPr>
            <a:spLocks noGrp="1" noChangeArrowheads="1"/>
          </p:cNvSpPr>
          <p:nvPr>
            <p:ph idx="1"/>
          </p:nvPr>
        </p:nvSpPr>
        <p:spPr>
          <a:xfrm>
            <a:off x="457200" y="990600"/>
            <a:ext cx="8229600" cy="3797300"/>
          </a:xfrm>
        </p:spPr>
        <p:txBody>
          <a:bodyPr>
            <a:spAutoFit/>
          </a:bodyPr>
          <a:lstStyle/>
          <a:p>
            <a:pPr marL="971550" lvl="1" indent="-514350">
              <a:lnSpc>
                <a:spcPct val="200000"/>
              </a:lnSpc>
              <a:buFont typeface="+mj-lt"/>
              <a:buAutoNum type="arabicPeriod" startAt="44"/>
              <a:defRPr/>
            </a:pPr>
            <a:r>
              <a:rPr lang="en-US" dirty="0"/>
              <a:t>Identify Stakeholders [INITIATING]</a:t>
            </a:r>
          </a:p>
          <a:p>
            <a:pPr marL="914400" lvl="1" indent="-457200">
              <a:lnSpc>
                <a:spcPct val="200000"/>
              </a:lnSpc>
              <a:buFont typeface="Calibri" pitchFamily="34" charset="0"/>
              <a:buAutoNum type="arabicPeriod" startAt="44"/>
              <a:defRPr/>
            </a:pPr>
            <a:r>
              <a:rPr lang="en-US" dirty="0"/>
              <a:t>Plan Stakeholder Management [PLANNING]</a:t>
            </a:r>
          </a:p>
          <a:p>
            <a:pPr marL="914400" lvl="1" indent="-457200">
              <a:lnSpc>
                <a:spcPct val="200000"/>
              </a:lnSpc>
              <a:buFont typeface="Calibri" pitchFamily="34" charset="0"/>
              <a:buAutoNum type="arabicPeriod" startAt="44"/>
              <a:defRPr/>
            </a:pPr>
            <a:r>
              <a:rPr lang="en-US" dirty="0"/>
              <a:t>Manage Stakeholder Engagement [EXECUTING]</a:t>
            </a:r>
          </a:p>
          <a:p>
            <a:pPr marL="914400" lvl="1" indent="-457200">
              <a:lnSpc>
                <a:spcPct val="200000"/>
              </a:lnSpc>
              <a:buFont typeface="Calibri" pitchFamily="34" charset="0"/>
              <a:buAutoNum type="arabicPeriod" startAt="44"/>
              <a:defRPr/>
            </a:pPr>
            <a:r>
              <a:rPr lang="en-US" dirty="0"/>
              <a:t>Control Stakeholder Engagements [M&amp;C]</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7824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D11AE5A-AB1D-4A3D-93EF-C6B6B9769736}" type="slidenum">
              <a:rPr lang="en-US" altLang="en-US" sz="1200" smtClean="0">
                <a:solidFill>
                  <a:srgbClr val="898989"/>
                </a:solidFill>
              </a:rPr>
              <a:pPr>
                <a:spcBef>
                  <a:spcPct val="0"/>
                </a:spcBef>
                <a:buFontTx/>
                <a:buNone/>
              </a:pPr>
              <a:t>397</a:t>
            </a:fld>
            <a:endParaRPr lang="en-US" altLang="en-US" sz="1200">
              <a:solidFill>
                <a:srgbClr val="898989"/>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Title 2"/>
          <p:cNvSpPr>
            <a:spLocks noGrp="1"/>
          </p:cNvSpPr>
          <p:nvPr>
            <p:ph type="title"/>
          </p:nvPr>
        </p:nvSpPr>
        <p:spPr>
          <a:xfrm>
            <a:off x="11113" y="0"/>
            <a:ext cx="9132887" cy="808038"/>
          </a:xfrm>
        </p:spPr>
        <p:txBody>
          <a:bodyPr/>
          <a:lstStyle/>
          <a:p>
            <a:r>
              <a:rPr altLang="en-US" dirty="0"/>
              <a:t>4</a:t>
            </a:r>
            <a:r>
              <a:rPr lang="en-US" altLang="en-US" dirty="0"/>
              <a:t>6</a:t>
            </a:r>
            <a:r>
              <a:rPr altLang="en-US" dirty="0"/>
              <a:t>. Identify Stakeholders</a:t>
            </a:r>
          </a:p>
        </p:txBody>
      </p:sp>
      <p:sp>
        <p:nvSpPr>
          <p:cNvPr id="9219" name="Content Placeholder 3"/>
          <p:cNvSpPr>
            <a:spLocks noGrp="1"/>
          </p:cNvSpPr>
          <p:nvPr>
            <p:ph idx="1"/>
          </p:nvPr>
        </p:nvSpPr>
        <p:spPr/>
        <p:txBody>
          <a:bodyPr/>
          <a:lstStyle/>
          <a:p>
            <a:pPr marL="0" indent="0">
              <a:buFont typeface="Arial" panose="020B0604020202020204" pitchFamily="34" charset="0"/>
              <a:buNone/>
              <a:defRPr/>
            </a:pPr>
            <a:r>
              <a:rPr lang="en-US" altLang="en-US" b="1" u="sng" dirty="0"/>
              <a:t>Identifying</a:t>
            </a:r>
            <a:r>
              <a:rPr lang="en-US" altLang="en-US" b="1" dirty="0"/>
              <a:t> all </a:t>
            </a:r>
            <a:r>
              <a:rPr lang="en-US" altLang="en-US" b="1" u="sng" dirty="0"/>
              <a:t>people, group or organizations </a:t>
            </a:r>
            <a:r>
              <a:rPr lang="en-US" altLang="en-US" b="1" dirty="0"/>
              <a:t>that could be impacted by the project and </a:t>
            </a:r>
            <a:r>
              <a:rPr lang="en-US" altLang="en-US" b="1" u="sng" dirty="0"/>
              <a:t>documenting relevant information</a:t>
            </a:r>
            <a:r>
              <a:rPr lang="en-US" altLang="en-US" b="1" dirty="0"/>
              <a:t> regarding their interests, involvement and impact on project success.</a:t>
            </a:r>
          </a:p>
          <a:p>
            <a:pPr>
              <a:defRPr/>
            </a:pPr>
            <a:endParaRPr lang="en-US" alt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8029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9CC4C50-1309-44BF-A0A1-F330BD9AC88A}" type="slidenum">
              <a:rPr lang="en-US" altLang="en-US" sz="1200" smtClean="0">
                <a:solidFill>
                  <a:srgbClr val="898989"/>
                </a:solidFill>
              </a:rPr>
              <a:pPr>
                <a:spcBef>
                  <a:spcPct val="0"/>
                </a:spcBef>
                <a:buFontTx/>
                <a:buNone/>
              </a:pPr>
              <a:t>398</a:t>
            </a:fld>
            <a:endParaRPr lang="en-US" altLang="en-US" sz="1200">
              <a:solidFill>
                <a:srgbClr val="898989"/>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40" name="Text Placeholder 5"/>
          <p:cNvSpPr>
            <a:spLocks noGrp="1"/>
          </p:cNvSpPr>
          <p:nvPr>
            <p:ph type="body" sz="quarter" idx="13"/>
          </p:nvPr>
        </p:nvSpPr>
        <p:spPr/>
        <p:txBody>
          <a:bodyPr/>
          <a:lstStyle/>
          <a:p>
            <a:r>
              <a:rPr lang="en-US" dirty="0"/>
              <a:t>.1 Expert judgment</a:t>
            </a:r>
          </a:p>
          <a:p>
            <a:r>
              <a:rPr lang="en-US" dirty="0"/>
              <a:t>.2 Data gathering</a:t>
            </a:r>
          </a:p>
          <a:p>
            <a:pPr lvl="1"/>
            <a:r>
              <a:rPr lang="en-US" dirty="0"/>
              <a:t>• Questionnaires and 	surveys</a:t>
            </a:r>
          </a:p>
          <a:p>
            <a:pPr lvl="1"/>
            <a:r>
              <a:rPr lang="en-US" dirty="0"/>
              <a:t>• Brainstorming</a:t>
            </a:r>
          </a:p>
          <a:p>
            <a:r>
              <a:rPr lang="en-US" dirty="0"/>
              <a:t>.3 Data analysis</a:t>
            </a:r>
          </a:p>
          <a:p>
            <a:pPr lvl="1"/>
            <a:r>
              <a:rPr lang="en-US" dirty="0"/>
              <a:t>• Stakeholder analysis</a:t>
            </a:r>
          </a:p>
          <a:p>
            <a:pPr lvl="1"/>
            <a:r>
              <a:rPr lang="en-US" dirty="0"/>
              <a:t>• Document analysis</a:t>
            </a:r>
          </a:p>
          <a:p>
            <a:r>
              <a:rPr lang="en-US" dirty="0"/>
              <a:t>.4 Data representation</a:t>
            </a:r>
          </a:p>
          <a:p>
            <a:pPr lvl="1"/>
            <a:r>
              <a:rPr lang="en-US" dirty="0"/>
              <a:t>• Stakeholder 	mapping/ 	representation</a:t>
            </a:r>
          </a:p>
          <a:p>
            <a:r>
              <a:rPr lang="en-US" dirty="0"/>
              <a:t>.5 Meetings</a:t>
            </a:r>
            <a:endParaRPr lang="en-US" altLang="en-US" dirty="0"/>
          </a:p>
        </p:txBody>
      </p:sp>
      <p:sp>
        <p:nvSpPr>
          <p:cNvPr id="782338"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Identify Stakeholders</a:t>
            </a:r>
          </a:p>
        </p:txBody>
      </p:sp>
      <p:sp>
        <p:nvSpPr>
          <p:cNvPr id="782339" name="Content Placeholder 4"/>
          <p:cNvSpPr>
            <a:spLocks noGrp="1"/>
          </p:cNvSpPr>
          <p:nvPr>
            <p:ph sz="quarter" idx="12"/>
          </p:nvPr>
        </p:nvSpPr>
        <p:spPr/>
        <p:txBody>
          <a:bodyPr/>
          <a:lstStyle/>
          <a:p>
            <a:r>
              <a:rPr lang="en-US" sz="1600" dirty="0"/>
              <a:t>.1 Project charter</a:t>
            </a:r>
          </a:p>
          <a:p>
            <a:r>
              <a:rPr lang="en-US" sz="1600" dirty="0"/>
              <a:t>.2 Business documents</a:t>
            </a:r>
          </a:p>
          <a:p>
            <a:pPr lvl="1"/>
            <a:r>
              <a:rPr lang="en-US" sz="1400" dirty="0"/>
              <a:t>• Business case</a:t>
            </a:r>
          </a:p>
          <a:p>
            <a:pPr lvl="1"/>
            <a:r>
              <a:rPr lang="en-US" sz="1400" dirty="0"/>
              <a:t>• Benefits management plan</a:t>
            </a:r>
          </a:p>
          <a:p>
            <a:r>
              <a:rPr lang="en-US" sz="1600" dirty="0"/>
              <a:t>.3 PMP</a:t>
            </a:r>
          </a:p>
          <a:p>
            <a:pPr lvl="1"/>
            <a:r>
              <a:rPr lang="en-US" sz="1400" dirty="0"/>
              <a:t>• Communications management 	plan</a:t>
            </a:r>
          </a:p>
          <a:p>
            <a:pPr lvl="1"/>
            <a:r>
              <a:rPr lang="en-US" sz="1400" dirty="0"/>
              <a:t>• Stakeholder engagement</a:t>
            </a:r>
          </a:p>
          <a:p>
            <a:pPr>
              <a:buNone/>
            </a:pPr>
            <a:r>
              <a:rPr lang="en-US" sz="1600" dirty="0"/>
              <a:t>	plan</a:t>
            </a:r>
          </a:p>
          <a:p>
            <a:r>
              <a:rPr lang="en-US" sz="1600" dirty="0"/>
              <a:t>.4 Project documents</a:t>
            </a:r>
          </a:p>
          <a:p>
            <a:pPr lvl="1"/>
            <a:r>
              <a:rPr lang="en-US" sz="1400" dirty="0"/>
              <a:t>• Change log</a:t>
            </a:r>
          </a:p>
          <a:p>
            <a:pPr lvl="1"/>
            <a:r>
              <a:rPr lang="en-US" sz="1400" dirty="0"/>
              <a:t>• Issue log</a:t>
            </a:r>
          </a:p>
          <a:p>
            <a:pPr lvl="1"/>
            <a:r>
              <a:rPr lang="en-US" sz="1400" dirty="0"/>
              <a:t>• Requirements documentation</a:t>
            </a:r>
          </a:p>
          <a:p>
            <a:r>
              <a:rPr lang="en-US" sz="1600" dirty="0"/>
              <a:t>.5 Agreements</a:t>
            </a:r>
          </a:p>
          <a:p>
            <a:r>
              <a:rPr lang="en-US" sz="1600" dirty="0"/>
              <a:t>.6 EEFs</a:t>
            </a:r>
          </a:p>
          <a:p>
            <a:r>
              <a:rPr lang="en-US" sz="1600" dirty="0"/>
              <a:t>.7 OPAs</a:t>
            </a:r>
            <a:endParaRPr lang="en-US" altLang="en-US" sz="1600" dirty="0"/>
          </a:p>
        </p:txBody>
      </p:sp>
      <p:sp>
        <p:nvSpPr>
          <p:cNvPr id="782341" name="Text Placeholder 6"/>
          <p:cNvSpPr>
            <a:spLocks noGrp="1"/>
          </p:cNvSpPr>
          <p:nvPr>
            <p:ph type="body" sz="quarter" idx="14"/>
          </p:nvPr>
        </p:nvSpPr>
        <p:spPr/>
        <p:txBody>
          <a:bodyPr/>
          <a:lstStyle/>
          <a:p>
            <a:r>
              <a:rPr lang="en-US" sz="1600" dirty="0"/>
              <a:t>.1 Stakeholder register</a:t>
            </a:r>
          </a:p>
          <a:p>
            <a:r>
              <a:rPr lang="en-US" sz="1600" dirty="0"/>
              <a:t>.2 Change requests</a:t>
            </a:r>
          </a:p>
          <a:p>
            <a:r>
              <a:rPr lang="en-US" sz="1600" dirty="0"/>
              <a:t>.3 PMP updates</a:t>
            </a:r>
          </a:p>
          <a:p>
            <a:pPr lvl="1"/>
            <a:r>
              <a:rPr lang="en-US" sz="1400" dirty="0"/>
              <a:t>• Requirements management 	plan</a:t>
            </a:r>
          </a:p>
          <a:p>
            <a:pPr lvl="1"/>
            <a:r>
              <a:rPr lang="en-US" sz="1400" dirty="0"/>
              <a:t>• Communications 	management plan</a:t>
            </a:r>
          </a:p>
          <a:p>
            <a:pPr lvl="1"/>
            <a:r>
              <a:rPr lang="en-US" sz="1400" dirty="0"/>
              <a:t>• Risk management plan</a:t>
            </a:r>
          </a:p>
          <a:p>
            <a:pPr lvl="1"/>
            <a:r>
              <a:rPr lang="en-US" sz="1400" dirty="0"/>
              <a:t>• Stakeholder engagement 	plan</a:t>
            </a:r>
          </a:p>
          <a:p>
            <a:r>
              <a:rPr lang="en-US" sz="1600" dirty="0"/>
              <a:t>.4 Project documents 	updates</a:t>
            </a:r>
          </a:p>
          <a:p>
            <a:pPr lvl="1"/>
            <a:r>
              <a:rPr lang="en-US" sz="1400" dirty="0"/>
              <a:t>• Assumption log</a:t>
            </a:r>
          </a:p>
          <a:p>
            <a:pPr lvl="1"/>
            <a:r>
              <a:rPr lang="en-US" sz="1400" dirty="0"/>
              <a:t>• Issue log</a:t>
            </a:r>
          </a:p>
          <a:p>
            <a:pPr lvl="1"/>
            <a:r>
              <a:rPr lang="en-US" sz="1400" dirty="0"/>
              <a:t>• Risk register</a:t>
            </a:r>
            <a:endParaRPr lang="en-US" altLang="en-US" sz="1400" dirty="0"/>
          </a:p>
        </p:txBody>
      </p:sp>
      <p:sp>
        <p:nvSpPr>
          <p:cNvPr id="782342" name="Text Placeholder 7"/>
          <p:cNvSpPr>
            <a:spLocks noGrp="1"/>
          </p:cNvSpPr>
          <p:nvPr>
            <p:ph type="body" sz="quarter" idx="15"/>
          </p:nvPr>
        </p:nvSpPr>
        <p:spPr>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t>PSTM</a:t>
            </a:r>
          </a:p>
        </p:txBody>
      </p:sp>
      <p:sp>
        <p:nvSpPr>
          <p:cNvPr id="782343" name="Text Placeholder 8"/>
          <p:cNvSpPr>
            <a:spLocks noGrp="1"/>
          </p:cNvSpPr>
          <p:nvPr>
            <p:ph type="body" sz="quarter" idx="16"/>
          </p:nvPr>
        </p:nvSpPr>
        <p:spPr>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dirty="0"/>
              <a:t>INIT</a:t>
            </a:r>
          </a:p>
        </p:txBody>
      </p:sp>
      <p:sp>
        <p:nvSpPr>
          <p:cNvPr id="782344"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1175E8F-735B-4953-AF05-1431175CE6EC}" type="slidenum">
              <a:rPr lang="en-US" altLang="en-US" sz="1200" smtClean="0">
                <a:solidFill>
                  <a:srgbClr val="898989"/>
                </a:solidFill>
              </a:rPr>
              <a:pPr>
                <a:spcBef>
                  <a:spcPct val="0"/>
                </a:spcBef>
                <a:buFontTx/>
                <a:buNone/>
              </a:pPr>
              <a:t>399</a:t>
            </a:fld>
            <a:endParaRPr lang="en-US" altLang="en-US" sz="1200">
              <a:solidFill>
                <a:srgbClr val="898989"/>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31788" y="1009650"/>
          <a:ext cx="8396287" cy="5141913"/>
        </p:xfrm>
        <a:graphic>
          <a:graphicData uri="http://schemas.openxmlformats.org/drawingml/2006/table">
            <a:tbl>
              <a:tblPr/>
              <a:tblGrid>
                <a:gridCol w="1678580">
                  <a:extLst>
                    <a:ext uri="{9D8B030D-6E8A-4147-A177-3AD203B41FA5}">
                      <a16:colId xmlns:a16="http://schemas.microsoft.com/office/drawing/2014/main" val="20000"/>
                    </a:ext>
                  </a:extLst>
                </a:gridCol>
                <a:gridCol w="1800412">
                  <a:extLst>
                    <a:ext uri="{9D8B030D-6E8A-4147-A177-3AD203B41FA5}">
                      <a16:colId xmlns:a16="http://schemas.microsoft.com/office/drawing/2014/main" val="20001"/>
                    </a:ext>
                  </a:extLst>
                </a:gridCol>
                <a:gridCol w="1248783">
                  <a:extLst>
                    <a:ext uri="{9D8B030D-6E8A-4147-A177-3AD203B41FA5}">
                      <a16:colId xmlns:a16="http://schemas.microsoft.com/office/drawing/2014/main" val="20002"/>
                    </a:ext>
                  </a:extLst>
                </a:gridCol>
                <a:gridCol w="1164178">
                  <a:extLst>
                    <a:ext uri="{9D8B030D-6E8A-4147-A177-3AD203B41FA5}">
                      <a16:colId xmlns:a16="http://schemas.microsoft.com/office/drawing/2014/main" val="20003"/>
                    </a:ext>
                  </a:extLst>
                </a:gridCol>
                <a:gridCol w="1028807">
                  <a:extLst>
                    <a:ext uri="{9D8B030D-6E8A-4147-A177-3AD203B41FA5}">
                      <a16:colId xmlns:a16="http://schemas.microsoft.com/office/drawing/2014/main" val="20004"/>
                    </a:ext>
                  </a:extLst>
                </a:gridCol>
                <a:gridCol w="1475527">
                  <a:extLst>
                    <a:ext uri="{9D8B030D-6E8A-4147-A177-3AD203B41FA5}">
                      <a16:colId xmlns:a16="http://schemas.microsoft.com/office/drawing/2014/main" val="20005"/>
                    </a:ext>
                  </a:extLst>
                </a:gridCol>
              </a:tblGrid>
              <a:tr h="299849">
                <a:tc>
                  <a:txBody>
                    <a:bodyPr/>
                    <a:lstStyle/>
                    <a:p>
                      <a:pPr algn="l" fontAlgn="b"/>
                      <a:r>
                        <a:rPr lang="en-US" sz="1200" b="0" i="0" u="none" strike="noStrike" dirty="0">
                          <a:solidFill>
                            <a:srgbClr val="000000"/>
                          </a:solidFill>
                          <a:latin typeface="Berlin Sans FB"/>
                        </a:rPr>
                        <a:t> </a:t>
                      </a:r>
                    </a:p>
                  </a:txBody>
                  <a:tcPr marL="91445" marR="7374"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ctr" fontAlgn="b"/>
                      <a:r>
                        <a:rPr lang="en-US" sz="1800" b="0" i="0" u="none" strike="noStrike" dirty="0">
                          <a:solidFill>
                            <a:srgbClr val="000000"/>
                          </a:solidFill>
                          <a:latin typeface="Berlin Sans FB"/>
                        </a:rPr>
                        <a:t>Stakeholders</a:t>
                      </a:r>
                    </a:p>
                  </a:txBody>
                  <a:tcPr marL="91445" marR="7374"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41378">
                <a:tc>
                  <a:txBody>
                    <a:bodyPr/>
                    <a:lstStyle/>
                    <a:p>
                      <a:pPr algn="l" fontAlgn="t"/>
                      <a:r>
                        <a:rPr lang="en-US" sz="1200" b="0" i="0" u="none" strike="noStrike">
                          <a:solidFill>
                            <a:srgbClr val="000000"/>
                          </a:solidFill>
                          <a:latin typeface="Berlin Sans FB"/>
                        </a:rPr>
                        <a:t> </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Ahmed</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Susan</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Erik</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Mark</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David</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1034">
                <a:tc>
                  <a:txBody>
                    <a:bodyPr/>
                    <a:lstStyle/>
                    <a:p>
                      <a:pPr algn="l" fontAlgn="t"/>
                      <a:r>
                        <a:rPr lang="en-US" sz="1200" b="0" i="0" u="none" strike="noStrike">
                          <a:solidFill>
                            <a:srgbClr val="000000"/>
                          </a:solidFill>
                          <a:latin typeface="Berlin Sans FB"/>
                        </a:rPr>
                        <a:t>Organization</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Internal Senior Management</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Project team</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Project Team</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Hardware Vendor</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Project manager for other internal project</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87931">
                <a:tc>
                  <a:txBody>
                    <a:bodyPr/>
                    <a:lstStyle/>
                    <a:p>
                      <a:pPr algn="l" fontAlgn="t"/>
                      <a:r>
                        <a:rPr lang="en-US" sz="1200" b="0" i="0" u="none" strike="noStrike">
                          <a:solidFill>
                            <a:srgbClr val="000000"/>
                          </a:solidFill>
                          <a:latin typeface="Berlin Sans FB"/>
                        </a:rPr>
                        <a:t>Role on project</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Sponsor of project and one of the compnay's founder</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DBA sequencing expert</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Lead Programmer</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Supplies some istrument hardware</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Competing for company resources</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146550">
                <a:tc>
                  <a:txBody>
                    <a:bodyPr/>
                    <a:lstStyle/>
                    <a:p>
                      <a:pPr algn="l" fontAlgn="t"/>
                      <a:r>
                        <a:rPr lang="en-US" sz="1200" b="0" i="0" u="none" strike="noStrike">
                          <a:solidFill>
                            <a:srgbClr val="000000"/>
                          </a:solidFill>
                          <a:latin typeface="Berlin Sans FB"/>
                        </a:rPr>
                        <a:t>Unique Facts</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Demanding, likes details, business focus, stanford MBA</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Very smart, Ph.D. in biology, easy to work with, has a toddler</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Best Programmer I know, weird sense of humor</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Start-up company, he knows we can make him rich if this works</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Nice guy, one of oldest people at company, has 3 kids in college</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1378">
                <a:tc>
                  <a:txBody>
                    <a:bodyPr/>
                    <a:lstStyle/>
                    <a:p>
                      <a:pPr algn="l" fontAlgn="t"/>
                      <a:r>
                        <a:rPr lang="en-US" sz="1200" b="0" i="0" u="none" strike="noStrike">
                          <a:solidFill>
                            <a:srgbClr val="000000"/>
                          </a:solidFill>
                          <a:latin typeface="Berlin Sans FB"/>
                        </a:rPr>
                        <a:t>Level of interest</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Very high</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Very high</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High</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Very high</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Low to medium</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87931">
                <a:tc>
                  <a:txBody>
                    <a:bodyPr/>
                    <a:lstStyle/>
                    <a:p>
                      <a:pPr algn="l" fontAlgn="t"/>
                      <a:r>
                        <a:rPr lang="en-US" sz="1200" b="0" i="0" u="none" strike="noStrike">
                          <a:solidFill>
                            <a:srgbClr val="000000"/>
                          </a:solidFill>
                          <a:latin typeface="Berlin Sans FB"/>
                        </a:rPr>
                        <a:t>Level of Influence</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Very high, can call the shots</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SME, critical to success</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High; hard to replace</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Low; other vendors available</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Low to medium</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375862">
                <a:tc>
                  <a:txBody>
                    <a:bodyPr/>
                    <a:lstStyle/>
                    <a:p>
                      <a:pPr algn="l" fontAlgn="t"/>
                      <a:r>
                        <a:rPr lang="en-US" sz="1200" b="0" i="0" u="none" strike="noStrike">
                          <a:solidFill>
                            <a:srgbClr val="000000"/>
                          </a:solidFill>
                          <a:latin typeface="Berlin Sans FB"/>
                        </a:rPr>
                        <a:t>Suggestions on managing relationship</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Keep informed, let him lead conversations, do as he says and quickly</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Make sure she reviews specifications and leads testing; can do some work from home</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Keep him happy so he stays; emphasize stock options; likes mexican food</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Give him enough leads time to deliver hardware</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latin typeface="Berlin Sans FB"/>
                        </a:rPr>
                        <a:t>He knows his project takes a back seat to this one, but can learn from him</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784447" name="Rectangle 27"/>
          <p:cNvSpPr>
            <a:spLocks noGrp="1" noChangeArrowheads="1"/>
          </p:cNvSpPr>
          <p:nvPr>
            <p:ph type="title"/>
          </p:nvPr>
        </p:nvSpPr>
        <p:spPr>
          <a:xfrm>
            <a:off x="0" y="0"/>
            <a:ext cx="9132888" cy="808038"/>
          </a:xfrm>
        </p:spPr>
        <p:txBody>
          <a:bodyPr/>
          <a:lstStyle/>
          <a:p>
            <a:r>
              <a:rPr altLang="en-US" sz="3600" b="1"/>
              <a:t>Sample Stakeholder Analysis Matrix</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8444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47590EE-6C28-4DEC-BBAB-FC59096E5A67}" type="slidenum">
              <a:rPr lang="en-US" altLang="en-US" sz="1200" smtClean="0">
                <a:solidFill>
                  <a:srgbClr val="898989"/>
                </a:solidFill>
              </a:rPr>
              <a:pPr>
                <a:spcBef>
                  <a:spcPct val="0"/>
                </a:spcBef>
                <a:buFontTx/>
                <a:buNone/>
              </a:pPr>
              <a:t>400</a:t>
            </a:fld>
            <a:endParaRPr lang="en-US" altLang="en-US" sz="1200">
              <a:solidFill>
                <a:srgbClr val="898989"/>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315913" y="1574800"/>
          <a:ext cx="8528051" cy="3187701"/>
        </p:xfrm>
        <a:graphic>
          <a:graphicData uri="http://schemas.openxmlformats.org/drawingml/2006/table">
            <a:tbl>
              <a:tblPr/>
              <a:tblGrid>
                <a:gridCol w="1483100">
                  <a:extLst>
                    <a:ext uri="{9D8B030D-6E8A-4147-A177-3AD203B41FA5}">
                      <a16:colId xmlns:a16="http://schemas.microsoft.com/office/drawing/2014/main" val="20000"/>
                    </a:ext>
                  </a:extLst>
                </a:gridCol>
                <a:gridCol w="2017340">
                  <a:extLst>
                    <a:ext uri="{9D8B030D-6E8A-4147-A177-3AD203B41FA5}">
                      <a16:colId xmlns:a16="http://schemas.microsoft.com/office/drawing/2014/main" val="20001"/>
                    </a:ext>
                  </a:extLst>
                </a:gridCol>
                <a:gridCol w="2017340">
                  <a:extLst>
                    <a:ext uri="{9D8B030D-6E8A-4147-A177-3AD203B41FA5}">
                      <a16:colId xmlns:a16="http://schemas.microsoft.com/office/drawing/2014/main" val="20002"/>
                    </a:ext>
                  </a:extLst>
                </a:gridCol>
                <a:gridCol w="3010271">
                  <a:extLst>
                    <a:ext uri="{9D8B030D-6E8A-4147-A177-3AD203B41FA5}">
                      <a16:colId xmlns:a16="http://schemas.microsoft.com/office/drawing/2014/main" val="20003"/>
                    </a:ext>
                  </a:extLst>
                </a:gridCol>
              </a:tblGrid>
              <a:tr h="1126794">
                <a:tc>
                  <a:txBody>
                    <a:bodyPr/>
                    <a:lstStyle/>
                    <a:p>
                      <a:pPr marL="0" marR="0" algn="ctr" hangingPunct="0">
                        <a:lnSpc>
                          <a:spcPct val="115000"/>
                        </a:lnSpc>
                        <a:spcBef>
                          <a:spcPts val="600"/>
                        </a:spcBef>
                        <a:spcAft>
                          <a:spcPts val="0"/>
                        </a:spcAft>
                      </a:pPr>
                      <a:r>
                        <a:rPr lang="en-US" sz="1600" b="1" dirty="0">
                          <a:solidFill>
                            <a:schemeClr val="tx1"/>
                          </a:solidFill>
                          <a:latin typeface="Calibri"/>
                          <a:ea typeface="Times New Roman"/>
                          <a:cs typeface="Tahoma"/>
                        </a:rPr>
                        <a:t>Stakeholder</a:t>
                      </a:r>
                      <a:endParaRPr lang="en-US" sz="1800" dirty="0">
                        <a:solidFill>
                          <a:schemeClr val="tx1"/>
                        </a:solidFill>
                        <a:latin typeface="Times New Roman"/>
                        <a:ea typeface="Times New Roman"/>
                        <a:cs typeface="Times New Roman"/>
                      </a:endParaRPr>
                    </a:p>
                  </a:txBody>
                  <a:tcPr marL="68577" marR="68577" marT="0" marB="0">
                    <a:lnL w="12700" cap="flat" cmpd="sng" algn="ctr">
                      <a:solidFill>
                        <a:schemeClr val="tx1"/>
                      </a:solidFill>
                      <a:prstDash val="solid"/>
                      <a:round/>
                      <a:headEnd type="none" w="med" len="med"/>
                      <a:tailEnd type="none" w="med" len="med"/>
                    </a:lnL>
                    <a:lnR w="12700" cap="flat" cmpd="sng" algn="ctr">
                      <a:solidFill>
                        <a:srgbClr val="0084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84CC"/>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hangingPunct="0">
                        <a:lnSpc>
                          <a:spcPct val="115000"/>
                        </a:lnSpc>
                        <a:spcBef>
                          <a:spcPts val="600"/>
                        </a:spcBef>
                        <a:spcAft>
                          <a:spcPts val="0"/>
                        </a:spcAft>
                      </a:pPr>
                      <a:r>
                        <a:rPr lang="en-US" sz="1600" b="1" dirty="0">
                          <a:solidFill>
                            <a:schemeClr val="tx1"/>
                          </a:solidFill>
                          <a:latin typeface="Calibri"/>
                          <a:ea typeface="Times New Roman"/>
                          <a:cs typeface="Tahoma"/>
                        </a:rPr>
                        <a:t>Stakeholder Interest(s) in the Project</a:t>
                      </a:r>
                      <a:endParaRPr lang="en-US" sz="1800" dirty="0">
                        <a:solidFill>
                          <a:schemeClr val="tx1"/>
                        </a:solidFill>
                        <a:latin typeface="Times New Roman"/>
                        <a:ea typeface="Times New Roman"/>
                        <a:cs typeface="Times New Roman"/>
                      </a:endParaRPr>
                    </a:p>
                  </a:txBody>
                  <a:tcPr marL="68577" marR="68577" marT="0" marB="0">
                    <a:lnL w="12700" cap="flat" cmpd="sng" algn="ctr">
                      <a:solidFill>
                        <a:srgbClr val="0084CC"/>
                      </a:solidFill>
                      <a:prstDash val="solid"/>
                      <a:round/>
                      <a:headEnd type="none" w="med" len="med"/>
                      <a:tailEnd type="none" w="med" len="med"/>
                    </a:lnL>
                    <a:lnR w="12700" cap="flat" cmpd="sng" algn="ctr">
                      <a:solidFill>
                        <a:srgbClr val="0084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84CC"/>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hangingPunct="0">
                        <a:lnSpc>
                          <a:spcPct val="115000"/>
                        </a:lnSpc>
                        <a:spcBef>
                          <a:spcPts val="600"/>
                        </a:spcBef>
                        <a:spcAft>
                          <a:spcPts val="0"/>
                        </a:spcAft>
                      </a:pPr>
                      <a:r>
                        <a:rPr lang="en-US" sz="1600" b="1" dirty="0">
                          <a:solidFill>
                            <a:schemeClr val="tx1"/>
                          </a:solidFill>
                          <a:latin typeface="Calibri"/>
                          <a:ea typeface="Times New Roman"/>
                          <a:cs typeface="Tahoma"/>
                        </a:rPr>
                        <a:t>Assessment of Impact</a:t>
                      </a:r>
                      <a:endParaRPr lang="en-US" sz="1800" dirty="0">
                        <a:solidFill>
                          <a:schemeClr val="tx1"/>
                        </a:solidFill>
                        <a:latin typeface="Times New Roman"/>
                        <a:ea typeface="Times New Roman"/>
                        <a:cs typeface="Times New Roman"/>
                      </a:endParaRPr>
                    </a:p>
                  </a:txBody>
                  <a:tcPr marL="68577" marR="68577" marT="0" marB="0">
                    <a:lnL w="12700" cap="flat" cmpd="sng" algn="ctr">
                      <a:solidFill>
                        <a:srgbClr val="0084CC"/>
                      </a:solidFill>
                      <a:prstDash val="solid"/>
                      <a:round/>
                      <a:headEnd type="none" w="med" len="med"/>
                      <a:tailEnd type="none" w="med" len="med"/>
                    </a:lnL>
                    <a:lnR w="12700" cap="flat" cmpd="sng" algn="ctr">
                      <a:solidFill>
                        <a:srgbClr val="0084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84CC"/>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hangingPunct="0">
                        <a:lnSpc>
                          <a:spcPct val="115000"/>
                        </a:lnSpc>
                        <a:spcBef>
                          <a:spcPts val="600"/>
                        </a:spcBef>
                        <a:spcAft>
                          <a:spcPts val="0"/>
                        </a:spcAft>
                      </a:pPr>
                      <a:r>
                        <a:rPr lang="en-US" sz="1600" b="1" dirty="0">
                          <a:solidFill>
                            <a:schemeClr val="tx1"/>
                          </a:solidFill>
                          <a:latin typeface="Calibri"/>
                          <a:ea typeface="Times New Roman"/>
                          <a:cs typeface="Tahoma"/>
                        </a:rPr>
                        <a:t>Potential Strategies for Gaining Support or Reducing Obstacles</a:t>
                      </a:r>
                      <a:endParaRPr lang="en-US" sz="1800" dirty="0">
                        <a:solidFill>
                          <a:schemeClr val="tx1"/>
                        </a:solidFill>
                        <a:latin typeface="Times New Roman"/>
                        <a:ea typeface="Times New Roman"/>
                        <a:cs typeface="Times New Roman"/>
                      </a:endParaRPr>
                    </a:p>
                  </a:txBody>
                  <a:tcPr marL="68577" marR="68577" marT="0" marB="0">
                    <a:lnL w="12700" cap="flat" cmpd="sng" algn="ctr">
                      <a:solidFill>
                        <a:srgbClr val="0084CC"/>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84CC"/>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70527">
                <a:tc>
                  <a:txBody>
                    <a:bodyPr/>
                    <a:lstStyle/>
                    <a:p>
                      <a:pPr marL="0" marR="0" hangingPunct="0">
                        <a:lnSpc>
                          <a:spcPct val="115000"/>
                        </a:lnSpc>
                        <a:spcBef>
                          <a:spcPts val="600"/>
                        </a:spcBef>
                        <a:spcAft>
                          <a:spcPts val="0"/>
                        </a:spcAft>
                      </a:pPr>
                      <a:endParaRPr lang="en-US" sz="1100" dirty="0">
                        <a:solidFill>
                          <a:schemeClr val="tx1"/>
                        </a:solidFill>
                        <a:latin typeface="Calibri"/>
                        <a:ea typeface="Times New Roman"/>
                        <a:cs typeface="Tahoma"/>
                      </a:endParaRPr>
                    </a:p>
                  </a:txBody>
                  <a:tcPr marL="68577" marR="68577" marT="0" marB="0">
                    <a:lnL w="12700" cap="flat" cmpd="sng" algn="ctr">
                      <a:solidFill>
                        <a:schemeClr val="tx1"/>
                      </a:solidFill>
                      <a:prstDash val="solid"/>
                      <a:round/>
                      <a:headEnd type="none" w="med" len="med"/>
                      <a:tailEnd type="none" w="med" len="med"/>
                    </a:lnL>
                    <a:lnR w="12700" cap="flat" cmpd="sng" algn="ctr">
                      <a:solidFill>
                        <a:srgbClr val="0084CC"/>
                      </a:solidFill>
                      <a:prstDash val="solid"/>
                      <a:round/>
                      <a:headEnd type="none" w="med" len="med"/>
                      <a:tailEnd type="none" w="med" len="med"/>
                    </a:lnR>
                    <a:lnT w="12700" cap="flat" cmpd="sng" algn="ctr">
                      <a:solidFill>
                        <a:srgbClr val="0084CC"/>
                      </a:solidFill>
                      <a:prstDash val="solid"/>
                      <a:round/>
                      <a:headEnd type="none" w="med" len="med"/>
                      <a:tailEnd type="none" w="med" len="med"/>
                    </a:lnT>
                    <a:lnB w="12700" cap="flat" cmpd="sng" algn="ctr">
                      <a:solidFill>
                        <a:srgbClr val="0084CC"/>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hangingPunct="0">
                        <a:lnSpc>
                          <a:spcPct val="115000"/>
                        </a:lnSpc>
                        <a:spcBef>
                          <a:spcPts val="600"/>
                        </a:spcBef>
                        <a:spcAft>
                          <a:spcPts val="0"/>
                        </a:spcAft>
                      </a:pPr>
                      <a:endParaRPr lang="en-US" sz="1100" dirty="0">
                        <a:solidFill>
                          <a:schemeClr val="tx1"/>
                        </a:solidFill>
                        <a:latin typeface="Calibri"/>
                        <a:ea typeface="Times New Roman"/>
                        <a:cs typeface="Tahoma"/>
                      </a:endParaRPr>
                    </a:p>
                  </a:txBody>
                  <a:tcPr marL="68577" marR="68577" marT="0" marB="0">
                    <a:lnL w="12700" cap="flat" cmpd="sng" algn="ctr">
                      <a:solidFill>
                        <a:srgbClr val="0084CC"/>
                      </a:solidFill>
                      <a:prstDash val="solid"/>
                      <a:round/>
                      <a:headEnd type="none" w="med" len="med"/>
                      <a:tailEnd type="none" w="med" len="med"/>
                    </a:lnL>
                    <a:lnR w="12700" cap="flat" cmpd="sng" algn="ctr">
                      <a:solidFill>
                        <a:srgbClr val="0084CC"/>
                      </a:solidFill>
                      <a:prstDash val="solid"/>
                      <a:round/>
                      <a:headEnd type="none" w="med" len="med"/>
                      <a:tailEnd type="none" w="med" len="med"/>
                    </a:lnR>
                    <a:lnT w="12700" cap="flat" cmpd="sng" algn="ctr">
                      <a:solidFill>
                        <a:srgbClr val="0084CC"/>
                      </a:solidFill>
                      <a:prstDash val="solid"/>
                      <a:round/>
                      <a:headEnd type="none" w="med" len="med"/>
                      <a:tailEnd type="none" w="med" len="med"/>
                    </a:lnT>
                    <a:lnB w="12700" cap="flat" cmpd="sng" algn="ctr">
                      <a:solidFill>
                        <a:srgbClr val="0084CC"/>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hangingPunct="0">
                        <a:lnSpc>
                          <a:spcPct val="115000"/>
                        </a:lnSpc>
                        <a:spcBef>
                          <a:spcPts val="600"/>
                        </a:spcBef>
                        <a:spcAft>
                          <a:spcPts val="0"/>
                        </a:spcAft>
                      </a:pPr>
                      <a:endParaRPr lang="en-US" sz="1100" dirty="0">
                        <a:solidFill>
                          <a:schemeClr val="tx1"/>
                        </a:solidFill>
                        <a:latin typeface="Calibri"/>
                        <a:ea typeface="Times New Roman"/>
                        <a:cs typeface="Tahoma"/>
                      </a:endParaRPr>
                    </a:p>
                  </a:txBody>
                  <a:tcPr marL="68577" marR="68577" marT="0" marB="0">
                    <a:lnL w="12700" cap="flat" cmpd="sng" algn="ctr">
                      <a:solidFill>
                        <a:srgbClr val="0084CC"/>
                      </a:solidFill>
                      <a:prstDash val="solid"/>
                      <a:round/>
                      <a:headEnd type="none" w="med" len="med"/>
                      <a:tailEnd type="none" w="med" len="med"/>
                    </a:lnL>
                    <a:lnR w="12700" cap="flat" cmpd="sng" algn="ctr">
                      <a:solidFill>
                        <a:srgbClr val="0084CC"/>
                      </a:solidFill>
                      <a:prstDash val="solid"/>
                      <a:round/>
                      <a:headEnd type="none" w="med" len="med"/>
                      <a:tailEnd type="none" w="med" len="med"/>
                    </a:lnR>
                    <a:lnT w="12700" cap="flat" cmpd="sng" algn="ctr">
                      <a:solidFill>
                        <a:srgbClr val="0084CC"/>
                      </a:solidFill>
                      <a:prstDash val="solid"/>
                      <a:round/>
                      <a:headEnd type="none" w="med" len="med"/>
                      <a:tailEnd type="none" w="med" len="med"/>
                    </a:lnT>
                    <a:lnB w="12700" cap="flat" cmpd="sng" algn="ctr">
                      <a:solidFill>
                        <a:srgbClr val="0084CC"/>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hangingPunct="0">
                        <a:lnSpc>
                          <a:spcPct val="115000"/>
                        </a:lnSpc>
                        <a:spcBef>
                          <a:spcPts val="600"/>
                        </a:spcBef>
                        <a:spcAft>
                          <a:spcPts val="0"/>
                        </a:spcAft>
                      </a:pPr>
                      <a:endParaRPr lang="en-US" sz="1100" dirty="0">
                        <a:solidFill>
                          <a:schemeClr val="tx1"/>
                        </a:solidFill>
                        <a:latin typeface="Calibri"/>
                        <a:ea typeface="Times New Roman"/>
                        <a:cs typeface="Tahoma"/>
                      </a:endParaRPr>
                    </a:p>
                  </a:txBody>
                  <a:tcPr marL="68577" marR="68577" marT="0" marB="0">
                    <a:lnL w="12700" cap="flat" cmpd="sng" algn="ctr">
                      <a:solidFill>
                        <a:srgbClr val="0084CC"/>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84CC"/>
                      </a:solidFill>
                      <a:prstDash val="solid"/>
                      <a:round/>
                      <a:headEnd type="none" w="med" len="med"/>
                      <a:tailEnd type="none" w="med" len="med"/>
                    </a:lnT>
                    <a:lnB w="12700" cap="flat" cmpd="sng" algn="ctr">
                      <a:solidFill>
                        <a:srgbClr val="0084CC"/>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95190">
                <a:tc>
                  <a:txBody>
                    <a:bodyPr/>
                    <a:lstStyle/>
                    <a:p>
                      <a:pPr marL="0" marR="0" hangingPunct="0">
                        <a:lnSpc>
                          <a:spcPct val="115000"/>
                        </a:lnSpc>
                        <a:spcBef>
                          <a:spcPts val="600"/>
                        </a:spcBef>
                        <a:spcAft>
                          <a:spcPts val="0"/>
                        </a:spcAft>
                      </a:pPr>
                      <a:endParaRPr lang="en-US" sz="1100" dirty="0">
                        <a:solidFill>
                          <a:schemeClr val="tx1"/>
                        </a:solidFill>
                        <a:latin typeface="Calibri"/>
                        <a:ea typeface="Times New Roman"/>
                        <a:cs typeface="Tahoma"/>
                      </a:endParaRPr>
                    </a:p>
                  </a:txBody>
                  <a:tcPr marL="68577" marR="68577" marT="0" marB="0">
                    <a:lnL w="12700" cap="flat" cmpd="sng" algn="ctr">
                      <a:solidFill>
                        <a:schemeClr val="tx1"/>
                      </a:solidFill>
                      <a:prstDash val="solid"/>
                      <a:round/>
                      <a:headEnd type="none" w="med" len="med"/>
                      <a:tailEnd type="none" w="med" len="med"/>
                    </a:lnL>
                    <a:lnR w="12700" cap="flat" cmpd="sng" algn="ctr">
                      <a:solidFill>
                        <a:srgbClr val="0084CC"/>
                      </a:solidFill>
                      <a:prstDash val="solid"/>
                      <a:round/>
                      <a:headEnd type="none" w="med" len="med"/>
                      <a:tailEnd type="none" w="med" len="med"/>
                    </a:lnR>
                    <a:lnT w="12700" cap="flat" cmpd="sng" algn="ctr">
                      <a:solidFill>
                        <a:srgbClr val="0084CC"/>
                      </a:solidFill>
                      <a:prstDash val="solid"/>
                      <a:round/>
                      <a:headEnd type="none" w="med" len="med"/>
                      <a:tailEnd type="none" w="med" len="med"/>
                    </a:lnT>
                    <a:lnB w="12700" cap="flat" cmpd="sng" algn="ctr">
                      <a:solidFill>
                        <a:srgbClr val="0084CC"/>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hangingPunct="0">
                        <a:lnSpc>
                          <a:spcPct val="115000"/>
                        </a:lnSpc>
                        <a:spcBef>
                          <a:spcPts val="600"/>
                        </a:spcBef>
                        <a:spcAft>
                          <a:spcPts val="0"/>
                        </a:spcAft>
                      </a:pPr>
                      <a:endParaRPr lang="en-US" sz="1100" dirty="0">
                        <a:solidFill>
                          <a:schemeClr val="tx1"/>
                        </a:solidFill>
                        <a:latin typeface="Calibri"/>
                        <a:ea typeface="Times New Roman"/>
                        <a:cs typeface="Tahoma"/>
                      </a:endParaRPr>
                    </a:p>
                  </a:txBody>
                  <a:tcPr marL="68577" marR="68577" marT="0" marB="0">
                    <a:lnL w="12700" cap="flat" cmpd="sng" algn="ctr">
                      <a:solidFill>
                        <a:srgbClr val="0084CC"/>
                      </a:solidFill>
                      <a:prstDash val="solid"/>
                      <a:round/>
                      <a:headEnd type="none" w="med" len="med"/>
                      <a:tailEnd type="none" w="med" len="med"/>
                    </a:lnL>
                    <a:lnR w="12700" cap="flat" cmpd="sng" algn="ctr">
                      <a:solidFill>
                        <a:srgbClr val="0084CC"/>
                      </a:solidFill>
                      <a:prstDash val="solid"/>
                      <a:round/>
                      <a:headEnd type="none" w="med" len="med"/>
                      <a:tailEnd type="none" w="med" len="med"/>
                    </a:lnR>
                    <a:lnT w="12700" cap="flat" cmpd="sng" algn="ctr">
                      <a:solidFill>
                        <a:srgbClr val="0084CC"/>
                      </a:solidFill>
                      <a:prstDash val="solid"/>
                      <a:round/>
                      <a:headEnd type="none" w="med" len="med"/>
                      <a:tailEnd type="none" w="med" len="med"/>
                    </a:lnT>
                    <a:lnB w="12700" cap="flat" cmpd="sng" algn="ctr">
                      <a:solidFill>
                        <a:srgbClr val="0084CC"/>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hangingPunct="0">
                        <a:lnSpc>
                          <a:spcPct val="115000"/>
                        </a:lnSpc>
                        <a:spcBef>
                          <a:spcPts val="600"/>
                        </a:spcBef>
                        <a:spcAft>
                          <a:spcPts val="0"/>
                        </a:spcAft>
                      </a:pPr>
                      <a:endParaRPr lang="en-US" sz="1100" dirty="0">
                        <a:solidFill>
                          <a:schemeClr val="tx1"/>
                        </a:solidFill>
                        <a:latin typeface="Calibri"/>
                        <a:ea typeface="Times New Roman"/>
                        <a:cs typeface="Tahoma"/>
                      </a:endParaRPr>
                    </a:p>
                  </a:txBody>
                  <a:tcPr marL="68577" marR="68577" marT="0" marB="0">
                    <a:lnL w="12700" cap="flat" cmpd="sng" algn="ctr">
                      <a:solidFill>
                        <a:srgbClr val="0084CC"/>
                      </a:solidFill>
                      <a:prstDash val="solid"/>
                      <a:round/>
                      <a:headEnd type="none" w="med" len="med"/>
                      <a:tailEnd type="none" w="med" len="med"/>
                    </a:lnL>
                    <a:lnR w="12700" cap="flat" cmpd="sng" algn="ctr">
                      <a:solidFill>
                        <a:srgbClr val="0084CC"/>
                      </a:solidFill>
                      <a:prstDash val="solid"/>
                      <a:round/>
                      <a:headEnd type="none" w="med" len="med"/>
                      <a:tailEnd type="none" w="med" len="med"/>
                    </a:lnR>
                    <a:lnT w="12700" cap="flat" cmpd="sng" algn="ctr">
                      <a:solidFill>
                        <a:srgbClr val="0084CC"/>
                      </a:solidFill>
                      <a:prstDash val="solid"/>
                      <a:round/>
                      <a:headEnd type="none" w="med" len="med"/>
                      <a:tailEnd type="none" w="med" len="med"/>
                    </a:lnT>
                    <a:lnB w="12700" cap="flat" cmpd="sng" algn="ctr">
                      <a:solidFill>
                        <a:srgbClr val="0084CC"/>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hangingPunct="0">
                        <a:lnSpc>
                          <a:spcPct val="115000"/>
                        </a:lnSpc>
                        <a:spcBef>
                          <a:spcPts val="600"/>
                        </a:spcBef>
                        <a:spcAft>
                          <a:spcPts val="0"/>
                        </a:spcAft>
                      </a:pPr>
                      <a:endParaRPr lang="en-US" sz="1100" dirty="0">
                        <a:solidFill>
                          <a:schemeClr val="tx1"/>
                        </a:solidFill>
                        <a:latin typeface="Calibri"/>
                        <a:ea typeface="Times New Roman"/>
                        <a:cs typeface="Tahoma"/>
                      </a:endParaRPr>
                    </a:p>
                  </a:txBody>
                  <a:tcPr marL="68577" marR="68577" marT="0" marB="0">
                    <a:lnL w="12700" cap="flat" cmpd="sng" algn="ctr">
                      <a:solidFill>
                        <a:srgbClr val="0084CC"/>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84CC"/>
                      </a:solidFill>
                      <a:prstDash val="solid"/>
                      <a:round/>
                      <a:headEnd type="none" w="med" len="med"/>
                      <a:tailEnd type="none" w="med" len="med"/>
                    </a:lnT>
                    <a:lnB w="12700" cap="flat" cmpd="sng" algn="ctr">
                      <a:solidFill>
                        <a:srgbClr val="0084CC"/>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95190">
                <a:tc>
                  <a:txBody>
                    <a:bodyPr/>
                    <a:lstStyle/>
                    <a:p>
                      <a:pPr marL="0" marR="0" hangingPunct="0">
                        <a:lnSpc>
                          <a:spcPct val="115000"/>
                        </a:lnSpc>
                        <a:spcBef>
                          <a:spcPts val="600"/>
                        </a:spcBef>
                        <a:spcAft>
                          <a:spcPts val="0"/>
                        </a:spcAft>
                      </a:pPr>
                      <a:endParaRPr lang="en-US" sz="1100" dirty="0">
                        <a:solidFill>
                          <a:schemeClr val="tx1"/>
                        </a:solidFill>
                        <a:latin typeface="Calibri"/>
                        <a:ea typeface="Times New Roman"/>
                        <a:cs typeface="Tahoma"/>
                      </a:endParaRPr>
                    </a:p>
                  </a:txBody>
                  <a:tcPr marL="68577" marR="68577" marT="0" marB="0">
                    <a:lnL w="12700" cap="flat" cmpd="sng" algn="ctr">
                      <a:solidFill>
                        <a:schemeClr val="tx1"/>
                      </a:solidFill>
                      <a:prstDash val="solid"/>
                      <a:round/>
                      <a:headEnd type="none" w="med" len="med"/>
                      <a:tailEnd type="none" w="med" len="med"/>
                    </a:lnL>
                    <a:lnR w="12700" cap="flat" cmpd="sng" algn="ctr">
                      <a:solidFill>
                        <a:srgbClr val="0084CC"/>
                      </a:solidFill>
                      <a:prstDash val="solid"/>
                      <a:round/>
                      <a:headEnd type="none" w="med" len="med"/>
                      <a:tailEnd type="none" w="med" len="med"/>
                    </a:lnR>
                    <a:lnT w="12700" cap="flat" cmpd="sng" algn="ctr">
                      <a:solidFill>
                        <a:srgbClr val="0084CC"/>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hangingPunct="0">
                        <a:lnSpc>
                          <a:spcPct val="115000"/>
                        </a:lnSpc>
                        <a:spcBef>
                          <a:spcPts val="600"/>
                        </a:spcBef>
                        <a:spcAft>
                          <a:spcPts val="0"/>
                        </a:spcAft>
                      </a:pPr>
                      <a:endParaRPr lang="en-US" sz="1100" dirty="0">
                        <a:solidFill>
                          <a:schemeClr val="tx1"/>
                        </a:solidFill>
                        <a:latin typeface="Calibri"/>
                        <a:ea typeface="Times New Roman"/>
                        <a:cs typeface="Tahoma"/>
                      </a:endParaRPr>
                    </a:p>
                  </a:txBody>
                  <a:tcPr marL="68577" marR="68577" marT="0" marB="0">
                    <a:lnL w="12700" cap="flat" cmpd="sng" algn="ctr">
                      <a:solidFill>
                        <a:srgbClr val="0084CC"/>
                      </a:solidFill>
                      <a:prstDash val="solid"/>
                      <a:round/>
                      <a:headEnd type="none" w="med" len="med"/>
                      <a:tailEnd type="none" w="med" len="med"/>
                    </a:lnL>
                    <a:lnR w="12700" cap="flat" cmpd="sng" algn="ctr">
                      <a:solidFill>
                        <a:srgbClr val="0084CC"/>
                      </a:solidFill>
                      <a:prstDash val="solid"/>
                      <a:round/>
                      <a:headEnd type="none" w="med" len="med"/>
                      <a:tailEnd type="none" w="med" len="med"/>
                    </a:lnR>
                    <a:lnT w="12700" cap="flat" cmpd="sng" algn="ctr">
                      <a:solidFill>
                        <a:srgbClr val="0084CC"/>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hangingPunct="0">
                        <a:lnSpc>
                          <a:spcPct val="115000"/>
                        </a:lnSpc>
                        <a:spcBef>
                          <a:spcPts val="600"/>
                        </a:spcBef>
                        <a:spcAft>
                          <a:spcPts val="0"/>
                        </a:spcAft>
                      </a:pPr>
                      <a:endParaRPr lang="en-US" sz="1100" dirty="0">
                        <a:solidFill>
                          <a:schemeClr val="tx1"/>
                        </a:solidFill>
                        <a:latin typeface="Calibri"/>
                        <a:ea typeface="Times New Roman"/>
                        <a:cs typeface="Tahoma"/>
                      </a:endParaRPr>
                    </a:p>
                  </a:txBody>
                  <a:tcPr marL="68577" marR="68577" marT="0" marB="0">
                    <a:lnL w="12700" cap="flat" cmpd="sng" algn="ctr">
                      <a:solidFill>
                        <a:srgbClr val="0084CC"/>
                      </a:solidFill>
                      <a:prstDash val="solid"/>
                      <a:round/>
                      <a:headEnd type="none" w="med" len="med"/>
                      <a:tailEnd type="none" w="med" len="med"/>
                    </a:lnL>
                    <a:lnR w="12700" cap="flat" cmpd="sng" algn="ctr">
                      <a:solidFill>
                        <a:srgbClr val="0084CC"/>
                      </a:solidFill>
                      <a:prstDash val="solid"/>
                      <a:round/>
                      <a:headEnd type="none" w="med" len="med"/>
                      <a:tailEnd type="none" w="med" len="med"/>
                    </a:lnR>
                    <a:lnT w="12700" cap="flat" cmpd="sng" algn="ctr">
                      <a:solidFill>
                        <a:srgbClr val="0084CC"/>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hangingPunct="0">
                        <a:lnSpc>
                          <a:spcPct val="115000"/>
                        </a:lnSpc>
                        <a:spcBef>
                          <a:spcPts val="600"/>
                        </a:spcBef>
                        <a:spcAft>
                          <a:spcPts val="0"/>
                        </a:spcAft>
                      </a:pPr>
                      <a:endParaRPr lang="en-US" sz="1100" dirty="0">
                        <a:solidFill>
                          <a:schemeClr val="tx1"/>
                        </a:solidFill>
                        <a:latin typeface="Calibri"/>
                        <a:ea typeface="Times New Roman"/>
                        <a:cs typeface="Tahoma"/>
                      </a:endParaRPr>
                    </a:p>
                  </a:txBody>
                  <a:tcPr marL="68577" marR="68577" marT="0" marB="0">
                    <a:lnL w="12700" cap="flat" cmpd="sng" algn="ctr">
                      <a:solidFill>
                        <a:srgbClr val="0084CC"/>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84CC"/>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786461" name="Rectangle 27"/>
          <p:cNvSpPr>
            <a:spLocks noGrp="1" noChangeArrowheads="1"/>
          </p:cNvSpPr>
          <p:nvPr>
            <p:ph type="title"/>
          </p:nvPr>
        </p:nvSpPr>
        <p:spPr>
          <a:xfrm>
            <a:off x="11113" y="0"/>
            <a:ext cx="9132887" cy="808038"/>
          </a:xfrm>
        </p:spPr>
        <p:txBody>
          <a:bodyPr/>
          <a:lstStyle/>
          <a:p>
            <a:r>
              <a:rPr altLang="en-US" sz="3000" b="1"/>
              <a:t>Sample Stakeholder Analysis Matrix</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8646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15903E9-6248-44FB-84E7-E0DA9917F36E}" type="slidenum">
              <a:rPr lang="en-US" altLang="en-US" sz="1200" smtClean="0">
                <a:solidFill>
                  <a:srgbClr val="898989"/>
                </a:solidFill>
              </a:rPr>
              <a:pPr>
                <a:spcBef>
                  <a:spcPct val="0"/>
                </a:spcBef>
                <a:buFontTx/>
                <a:buNone/>
              </a:pPr>
              <a:t>401</a:t>
            </a:fld>
            <a:endParaRPr lang="en-US" altLang="en-US" sz="1200">
              <a:solidFill>
                <a:srgbClr val="898989"/>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Title 1"/>
          <p:cNvSpPr>
            <a:spLocks noGrp="1"/>
          </p:cNvSpPr>
          <p:nvPr>
            <p:ph type="title"/>
          </p:nvPr>
        </p:nvSpPr>
        <p:spPr>
          <a:xfrm>
            <a:off x="11113" y="0"/>
            <a:ext cx="9132887" cy="808038"/>
          </a:xfrm>
        </p:spPr>
        <p:txBody>
          <a:bodyPr/>
          <a:lstStyle/>
          <a:p>
            <a:r>
              <a:rPr altLang="en-US" sz="2800"/>
              <a:t>Power/Interest Grid with stakeholders</a:t>
            </a:r>
          </a:p>
        </p:txBody>
      </p:sp>
      <p:pic>
        <p:nvPicPr>
          <p:cNvPr id="788483" name="Picture 12" descr="file:///D:/D%20-%20CD%203/Project%20Management/Project%20Communiactions%20Management/Stakeholder%20Management/Stakeholder%20Analysis%20%26%20Stakeholder%20Management%20-%20Winning%20support%20for%20your%20project,June17'06_files/stakeholdergrid1.jpg"/>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524000" y="1066800"/>
            <a:ext cx="5562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484" name="Text Box 17"/>
          <p:cNvSpPr txBox="1">
            <a:spLocks noChangeArrowheads="1"/>
          </p:cNvSpPr>
          <p:nvPr/>
        </p:nvSpPr>
        <p:spPr bwMode="auto">
          <a:xfrm>
            <a:off x="2743200" y="2286000"/>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sz="1800">
              <a:solidFill>
                <a:srgbClr val="FFFF00"/>
              </a:solidFill>
              <a:latin typeface="Arial" panose="020B0604020202020204" pitchFamily="34" charset="0"/>
            </a:endParaRPr>
          </a:p>
        </p:txBody>
      </p:sp>
      <p:sp>
        <p:nvSpPr>
          <p:cNvPr id="788485" name="Rectangle 29"/>
          <p:cNvSpPr>
            <a:spLocks noChangeArrowheads="1"/>
          </p:cNvSpPr>
          <p:nvPr/>
        </p:nvSpPr>
        <p:spPr bwMode="auto">
          <a:xfrm>
            <a:off x="4724400" y="5029200"/>
            <a:ext cx="1600200" cy="762000"/>
          </a:xfrm>
          <a:prstGeom prst="rect">
            <a:avLst/>
          </a:prstGeom>
          <a:solidFill>
            <a:srgbClr val="CCFFFF"/>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788486" name="Text Box 30"/>
          <p:cNvSpPr txBox="1">
            <a:spLocks noChangeArrowheads="1"/>
          </p:cNvSpPr>
          <p:nvPr/>
        </p:nvSpPr>
        <p:spPr bwMode="auto">
          <a:xfrm>
            <a:off x="5029200" y="5257800"/>
            <a:ext cx="1066800" cy="40005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b="1">
                <a:latin typeface="Arial" panose="020B0604020202020204" pitchFamily="34" charset="0"/>
              </a:rPr>
              <a:t>Vendor</a:t>
            </a:r>
          </a:p>
        </p:txBody>
      </p:sp>
      <p:sp>
        <p:nvSpPr>
          <p:cNvPr id="788487" name="Rectangle 32"/>
          <p:cNvSpPr>
            <a:spLocks noChangeArrowheads="1"/>
          </p:cNvSpPr>
          <p:nvPr/>
        </p:nvSpPr>
        <p:spPr bwMode="auto">
          <a:xfrm>
            <a:off x="4800600" y="2743200"/>
            <a:ext cx="1600200" cy="838200"/>
          </a:xfrm>
          <a:prstGeom prst="rect">
            <a:avLst/>
          </a:prstGeom>
          <a:solidFill>
            <a:srgbClr val="FF00FF"/>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788488" name="Text Box 34"/>
          <p:cNvSpPr txBox="1">
            <a:spLocks noChangeArrowheads="1"/>
          </p:cNvSpPr>
          <p:nvPr/>
        </p:nvSpPr>
        <p:spPr bwMode="auto">
          <a:xfrm>
            <a:off x="5029200" y="2819400"/>
            <a:ext cx="1219200" cy="64611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Arial" panose="020B0604020202020204" pitchFamily="34" charset="0"/>
              </a:rPr>
              <a:t>Sponsor, Team</a:t>
            </a:r>
          </a:p>
        </p:txBody>
      </p:sp>
      <p:sp>
        <p:nvSpPr>
          <p:cNvPr id="788489" name="Rectangle 35"/>
          <p:cNvSpPr>
            <a:spLocks noChangeArrowheads="1"/>
          </p:cNvSpPr>
          <p:nvPr/>
        </p:nvSpPr>
        <p:spPr bwMode="auto">
          <a:xfrm>
            <a:off x="2438400" y="2667000"/>
            <a:ext cx="1905000" cy="914400"/>
          </a:xfrm>
          <a:prstGeom prst="rect">
            <a:avLst/>
          </a:prstGeom>
          <a:solidFill>
            <a:srgbClr val="FF00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788490" name="Rectangle 36"/>
          <p:cNvSpPr>
            <a:spLocks noChangeArrowheads="1"/>
          </p:cNvSpPr>
          <p:nvPr/>
        </p:nvSpPr>
        <p:spPr bwMode="auto">
          <a:xfrm>
            <a:off x="2667000" y="2743200"/>
            <a:ext cx="1447800" cy="64611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Regulatory Authorities</a:t>
            </a:r>
          </a:p>
        </p:txBody>
      </p:sp>
      <p:sp>
        <p:nvSpPr>
          <p:cNvPr id="788491" name="Rectangle 37"/>
          <p:cNvSpPr>
            <a:spLocks noChangeArrowheads="1"/>
          </p:cNvSpPr>
          <p:nvPr/>
        </p:nvSpPr>
        <p:spPr bwMode="auto">
          <a:xfrm>
            <a:off x="2514600" y="5029200"/>
            <a:ext cx="1828800" cy="838200"/>
          </a:xfrm>
          <a:prstGeom prst="rect">
            <a:avLst/>
          </a:prstGeom>
          <a:solidFill>
            <a:srgbClr val="FFFF99"/>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788492" name="Text Box 38"/>
          <p:cNvSpPr txBox="1">
            <a:spLocks noChangeArrowheads="1"/>
          </p:cNvSpPr>
          <p:nvPr/>
        </p:nvSpPr>
        <p:spPr bwMode="auto">
          <a:xfrm>
            <a:off x="2819400" y="5105400"/>
            <a:ext cx="1295400" cy="64611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latin typeface="Arial" panose="020B0604020202020204" pitchFamily="34" charset="0"/>
              </a:rPr>
              <a:t>Individual Citizens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8849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74BF7AA-DE34-43EA-B7C8-FA37FBE0CD23}" type="slidenum">
              <a:rPr lang="en-US" altLang="en-US" sz="1200" smtClean="0">
                <a:solidFill>
                  <a:srgbClr val="898989"/>
                </a:solidFill>
              </a:rPr>
              <a:pPr>
                <a:spcBef>
                  <a:spcPct val="0"/>
                </a:spcBef>
                <a:buFontTx/>
                <a:buNone/>
              </a:pPr>
              <a:t>402</a:t>
            </a:fld>
            <a:endParaRPr lang="en-US" altLang="en-US" sz="1200">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3"/>
          <p:cNvSpPr>
            <a:spLocks noGrp="1" noChangeArrowheads="1"/>
          </p:cNvSpPr>
          <p:nvPr>
            <p:ph type="title"/>
          </p:nvPr>
        </p:nvSpPr>
        <p:spPr>
          <a:xfrm>
            <a:off x="0" y="0"/>
            <a:ext cx="9144000" cy="838200"/>
          </a:xfrm>
        </p:spPr>
        <p:txBody>
          <a:bodyPr/>
          <a:lstStyle/>
          <a:p>
            <a:r>
              <a:rPr altLang="en-US" sz="3000" b="1"/>
              <a:t>Project Procurement Management</a:t>
            </a:r>
          </a:p>
        </p:txBody>
      </p:sp>
      <p:sp>
        <p:nvSpPr>
          <p:cNvPr id="11267" name="Content Placeholder 4"/>
          <p:cNvSpPr>
            <a:spLocks noGrp="1"/>
          </p:cNvSpPr>
          <p:nvPr>
            <p:ph idx="1"/>
          </p:nvPr>
        </p:nvSpPr>
        <p:spPr>
          <a:xfrm>
            <a:off x="457200" y="990600"/>
            <a:ext cx="8229600" cy="5105400"/>
          </a:xfrm>
        </p:spPr>
        <p:txBody>
          <a:bodyPr>
            <a:normAutofit/>
          </a:bodyPr>
          <a:lstStyle/>
          <a:p>
            <a:pPr marL="635000" lvl="1" indent="-635000">
              <a:lnSpc>
                <a:spcPct val="200000"/>
              </a:lnSpc>
              <a:buFont typeface="+mj-lt"/>
              <a:buAutoNum type="arabicPeriod" startAt="43"/>
              <a:defRPr/>
            </a:pPr>
            <a:r>
              <a:rPr lang="en-US" dirty="0"/>
              <a:t>Plan Procurement Management [PLANNING]</a:t>
            </a:r>
          </a:p>
          <a:p>
            <a:pPr marL="635000" lvl="1" indent="-635000">
              <a:lnSpc>
                <a:spcPct val="200000"/>
              </a:lnSpc>
              <a:buFont typeface="Calibri" pitchFamily="34" charset="0"/>
              <a:buAutoNum type="arabicPeriod" startAt="43"/>
              <a:defRPr/>
            </a:pPr>
            <a:r>
              <a:rPr lang="en-US" dirty="0"/>
              <a:t>Conduct Procurements [EXECUTING]</a:t>
            </a:r>
          </a:p>
          <a:p>
            <a:pPr marL="635000" lvl="1" indent="-635000">
              <a:lnSpc>
                <a:spcPct val="200000"/>
              </a:lnSpc>
              <a:buFont typeface="Calibri" pitchFamily="34" charset="0"/>
              <a:buAutoNum type="arabicPeriod" startAt="43"/>
              <a:defRPr/>
            </a:pPr>
            <a:r>
              <a:rPr lang="en-US" dirty="0"/>
              <a:t>Control Procurements [M&amp;C]</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9632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D493978-5C1A-41F1-9262-97ACC6D7F2F8}" type="slidenum">
              <a:rPr lang="en-US" altLang="en-US" sz="1200" smtClean="0">
                <a:solidFill>
                  <a:srgbClr val="898989"/>
                </a:solidFill>
              </a:rPr>
              <a:pPr>
                <a:spcBef>
                  <a:spcPct val="0"/>
                </a:spcBef>
                <a:buFontTx/>
                <a:buNone/>
              </a:pPr>
              <a:t>358</a:t>
            </a:fld>
            <a:endParaRPr lang="en-US" altLang="en-US" sz="1200">
              <a:solidFill>
                <a:srgbClr val="898989"/>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Title 2"/>
          <p:cNvSpPr>
            <a:spLocks noGrp="1"/>
          </p:cNvSpPr>
          <p:nvPr>
            <p:ph type="title"/>
          </p:nvPr>
        </p:nvSpPr>
        <p:spPr>
          <a:xfrm>
            <a:off x="11113" y="0"/>
            <a:ext cx="9132887" cy="808038"/>
          </a:xfrm>
        </p:spPr>
        <p:txBody>
          <a:bodyPr/>
          <a:lstStyle/>
          <a:p>
            <a:r>
              <a:rPr altLang="en-US" dirty="0"/>
              <a:t>4</a:t>
            </a:r>
            <a:r>
              <a:rPr lang="en-US" altLang="en-US" dirty="0"/>
              <a:t>7</a:t>
            </a:r>
            <a:r>
              <a:rPr altLang="en-US" dirty="0"/>
              <a:t>. Plan Stakeholder Management</a:t>
            </a:r>
          </a:p>
        </p:txBody>
      </p:sp>
      <p:sp>
        <p:nvSpPr>
          <p:cNvPr id="790531" name="Content Placeholder 3"/>
          <p:cNvSpPr>
            <a:spLocks noGrp="1"/>
          </p:cNvSpPr>
          <p:nvPr>
            <p:ph idx="1"/>
          </p:nvPr>
        </p:nvSpPr>
        <p:spPr>
          <a:xfrm>
            <a:off x="441960" y="2438400"/>
            <a:ext cx="8229600" cy="3763963"/>
          </a:xfrm>
        </p:spPr>
        <p:txBody>
          <a:bodyPr/>
          <a:lstStyle/>
          <a:p>
            <a:pPr marL="0" indent="0">
              <a:buFont typeface="Arial" panose="020B0604020202020204" pitchFamily="34" charset="0"/>
              <a:buNone/>
            </a:pPr>
            <a:r>
              <a:rPr lang="en-US" altLang="en-US" dirty="0"/>
              <a:t>Developing appropriate management strategies to effectively engage stakeholders throughout the project lifecycle</a:t>
            </a:r>
            <a:endParaRPr lang="en-US" altLang="en-US" b="1"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9053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3786289-BFEB-4CC0-95BF-B856F0A67EEC}" type="slidenum">
              <a:rPr lang="en-US" altLang="en-US" sz="1200" smtClean="0">
                <a:solidFill>
                  <a:srgbClr val="898989"/>
                </a:solidFill>
              </a:rPr>
              <a:pPr>
                <a:spcBef>
                  <a:spcPct val="0"/>
                </a:spcBef>
                <a:buFontTx/>
                <a:buNone/>
              </a:pPr>
              <a:t>403</a:t>
            </a:fld>
            <a:endParaRPr lang="en-US" altLang="en-US" sz="1200">
              <a:solidFill>
                <a:srgbClr val="898989"/>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80" name="Text Placeholder 5"/>
          <p:cNvSpPr>
            <a:spLocks noGrp="1"/>
          </p:cNvSpPr>
          <p:nvPr>
            <p:ph type="body" sz="quarter" idx="13"/>
          </p:nvPr>
        </p:nvSpPr>
        <p:spPr/>
        <p:txBody>
          <a:bodyPr/>
          <a:lstStyle/>
          <a:p>
            <a:r>
              <a:rPr lang="en-US" sz="1800" dirty="0"/>
              <a:t>.1 Expert judgment</a:t>
            </a:r>
          </a:p>
          <a:p>
            <a:r>
              <a:rPr lang="en-US" sz="1800" dirty="0"/>
              <a:t>.2 Data gathering</a:t>
            </a:r>
          </a:p>
          <a:p>
            <a:pPr lvl="1"/>
            <a:r>
              <a:rPr lang="en-US" sz="1600" dirty="0"/>
              <a:t>• Benchmarking</a:t>
            </a:r>
          </a:p>
          <a:p>
            <a:r>
              <a:rPr lang="en-US" sz="1800" dirty="0"/>
              <a:t>.3 Data analysis</a:t>
            </a:r>
          </a:p>
          <a:p>
            <a:pPr lvl="1"/>
            <a:r>
              <a:rPr lang="en-US" sz="1600" dirty="0"/>
              <a:t>• Assumption and 	constraint analysis</a:t>
            </a:r>
          </a:p>
          <a:p>
            <a:pPr lvl="1"/>
            <a:r>
              <a:rPr lang="en-US" sz="1600" dirty="0"/>
              <a:t>• Root cause analysis</a:t>
            </a:r>
          </a:p>
          <a:p>
            <a:r>
              <a:rPr lang="en-US" sz="1800" dirty="0"/>
              <a:t>.4 Decision making</a:t>
            </a:r>
          </a:p>
          <a:p>
            <a:pPr lvl="1"/>
            <a:r>
              <a:rPr lang="en-US" sz="1600" dirty="0"/>
              <a:t>• Prioritization/ranking</a:t>
            </a:r>
          </a:p>
          <a:p>
            <a:r>
              <a:rPr lang="en-US" sz="1800" dirty="0"/>
              <a:t>.5 Data representation</a:t>
            </a:r>
          </a:p>
          <a:p>
            <a:pPr lvl="1"/>
            <a:r>
              <a:rPr lang="en-US" sz="1600" dirty="0"/>
              <a:t>• Mind mapping</a:t>
            </a:r>
          </a:p>
          <a:p>
            <a:pPr lvl="1"/>
            <a:r>
              <a:rPr lang="en-US" sz="1600" dirty="0"/>
              <a:t>• Stakeholder 	engagement 	assessment matrix</a:t>
            </a:r>
          </a:p>
          <a:p>
            <a:r>
              <a:rPr lang="en-US" sz="1800" dirty="0"/>
              <a:t>.6 Meetings</a:t>
            </a:r>
            <a:endParaRPr lang="en-US" altLang="en-US" sz="1800" dirty="0"/>
          </a:p>
        </p:txBody>
      </p:sp>
      <p:sp>
        <p:nvSpPr>
          <p:cNvPr id="792578"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Plan Stakeholders Management</a:t>
            </a:r>
          </a:p>
        </p:txBody>
      </p:sp>
      <p:sp>
        <p:nvSpPr>
          <p:cNvPr id="792579" name="Content Placeholder 4"/>
          <p:cNvSpPr>
            <a:spLocks noGrp="1"/>
          </p:cNvSpPr>
          <p:nvPr>
            <p:ph sz="quarter" idx="12"/>
          </p:nvPr>
        </p:nvSpPr>
        <p:spPr/>
        <p:txBody>
          <a:bodyPr/>
          <a:lstStyle/>
          <a:p>
            <a:r>
              <a:rPr lang="en-US" sz="1600" dirty="0"/>
              <a:t>.1 Project charter</a:t>
            </a:r>
          </a:p>
          <a:p>
            <a:r>
              <a:rPr lang="en-US" sz="1600" dirty="0"/>
              <a:t>.2 Project management plan</a:t>
            </a:r>
          </a:p>
          <a:p>
            <a:pPr lvl="1"/>
            <a:r>
              <a:rPr lang="en-US" sz="1400" dirty="0"/>
              <a:t>• Resource management plan</a:t>
            </a:r>
          </a:p>
          <a:p>
            <a:pPr lvl="1"/>
            <a:r>
              <a:rPr lang="en-US" sz="1400" dirty="0"/>
              <a:t>• Communications</a:t>
            </a:r>
          </a:p>
          <a:p>
            <a:pPr lvl="1"/>
            <a:r>
              <a:rPr lang="en-US" sz="1400" dirty="0"/>
              <a:t>management plan</a:t>
            </a:r>
          </a:p>
          <a:p>
            <a:pPr lvl="1"/>
            <a:r>
              <a:rPr lang="en-US" sz="1400" dirty="0"/>
              <a:t>• Risk management plan</a:t>
            </a:r>
          </a:p>
          <a:p>
            <a:r>
              <a:rPr lang="en-US" sz="1600" dirty="0"/>
              <a:t>.3 Project documents</a:t>
            </a:r>
          </a:p>
          <a:p>
            <a:pPr lvl="1"/>
            <a:r>
              <a:rPr lang="en-US" sz="1400" dirty="0"/>
              <a:t>• Assumption log</a:t>
            </a:r>
          </a:p>
          <a:p>
            <a:pPr lvl="1"/>
            <a:r>
              <a:rPr lang="en-US" sz="1400" dirty="0"/>
              <a:t>• Change log</a:t>
            </a:r>
          </a:p>
          <a:p>
            <a:pPr lvl="1"/>
            <a:r>
              <a:rPr lang="en-US" sz="1400" dirty="0"/>
              <a:t>• Issue log</a:t>
            </a:r>
          </a:p>
          <a:p>
            <a:pPr lvl="1"/>
            <a:r>
              <a:rPr lang="en-US" sz="1400" dirty="0"/>
              <a:t>• Project schedule</a:t>
            </a:r>
          </a:p>
          <a:p>
            <a:pPr lvl="1"/>
            <a:r>
              <a:rPr lang="en-US" sz="1400" dirty="0"/>
              <a:t>• Risk register</a:t>
            </a:r>
          </a:p>
          <a:p>
            <a:pPr lvl="1"/>
            <a:r>
              <a:rPr lang="en-US" sz="1400" dirty="0"/>
              <a:t>• Stakeholder register</a:t>
            </a:r>
          </a:p>
          <a:p>
            <a:r>
              <a:rPr lang="en-US" sz="1600" dirty="0"/>
              <a:t>.4 Agreements</a:t>
            </a:r>
          </a:p>
          <a:p>
            <a:r>
              <a:rPr lang="en-US" sz="1600" dirty="0"/>
              <a:t>.5 EEFs</a:t>
            </a:r>
          </a:p>
          <a:p>
            <a:r>
              <a:rPr lang="en-US" sz="1600" dirty="0"/>
              <a:t>.6 OPAs</a:t>
            </a:r>
            <a:endParaRPr lang="en-US" altLang="en-US" sz="1600" dirty="0"/>
          </a:p>
        </p:txBody>
      </p:sp>
      <p:sp>
        <p:nvSpPr>
          <p:cNvPr id="792581" name="Text Placeholder 6"/>
          <p:cNvSpPr>
            <a:spLocks noGrp="1"/>
          </p:cNvSpPr>
          <p:nvPr>
            <p:ph type="body" sz="quarter" idx="14"/>
          </p:nvPr>
        </p:nvSpPr>
        <p:spPr/>
        <p:txBody>
          <a:bodyPr/>
          <a:lstStyle/>
          <a:p>
            <a:r>
              <a:rPr lang="en-US" dirty="0"/>
              <a:t>.1 Stakeholder 	engagement plan</a:t>
            </a:r>
            <a:endParaRPr lang="en-US" altLang="en-US" dirty="0"/>
          </a:p>
        </p:txBody>
      </p:sp>
      <p:sp>
        <p:nvSpPr>
          <p:cNvPr id="792582" name="Text Placeholder 7"/>
          <p:cNvSpPr>
            <a:spLocks noGrp="1"/>
          </p:cNvSpPr>
          <p:nvPr>
            <p:ph type="body" sz="quarter" idx="15"/>
          </p:nvPr>
        </p:nvSpPr>
        <p:spPr>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t>PSTM</a:t>
            </a:r>
          </a:p>
        </p:txBody>
      </p:sp>
      <p:sp>
        <p:nvSpPr>
          <p:cNvPr id="792583" name="Text Placeholder 8"/>
          <p:cNvSpPr>
            <a:spLocks noGrp="1"/>
          </p:cNvSpPr>
          <p:nvPr>
            <p:ph type="body" sz="quarter" idx="16"/>
          </p:nvPr>
        </p:nvSpPr>
        <p:spPr>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dirty="0"/>
              <a:t>PLAN</a:t>
            </a:r>
          </a:p>
        </p:txBody>
      </p:sp>
      <p:sp>
        <p:nvSpPr>
          <p:cNvPr id="792584"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CACE500-B6BF-471D-AFDF-9E204052EDFE}" type="slidenum">
              <a:rPr lang="en-US" altLang="en-US" sz="1200" smtClean="0">
                <a:solidFill>
                  <a:srgbClr val="898989"/>
                </a:solidFill>
              </a:rPr>
              <a:pPr>
                <a:spcBef>
                  <a:spcPct val="0"/>
                </a:spcBef>
                <a:buFontTx/>
                <a:buNone/>
              </a:pPr>
              <a:t>404</a:t>
            </a:fld>
            <a:endParaRPr lang="en-US" altLang="en-US" sz="1200">
              <a:solidFill>
                <a:srgbClr val="898989"/>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Title 2"/>
          <p:cNvSpPr>
            <a:spLocks noGrp="1"/>
          </p:cNvSpPr>
          <p:nvPr>
            <p:ph type="title"/>
          </p:nvPr>
        </p:nvSpPr>
        <p:spPr>
          <a:xfrm>
            <a:off x="11113" y="0"/>
            <a:ext cx="9132887" cy="808038"/>
          </a:xfrm>
        </p:spPr>
        <p:txBody>
          <a:bodyPr/>
          <a:lstStyle/>
          <a:p>
            <a:r>
              <a:rPr altLang="en-US" dirty="0"/>
              <a:t>4</a:t>
            </a:r>
            <a:r>
              <a:rPr lang="en-US" altLang="en-US" dirty="0"/>
              <a:t>8</a:t>
            </a:r>
            <a:r>
              <a:rPr altLang="en-US" dirty="0"/>
              <a:t>. Manage Stakeholder Engagements</a:t>
            </a:r>
          </a:p>
        </p:txBody>
      </p:sp>
      <p:sp>
        <p:nvSpPr>
          <p:cNvPr id="16387" name="Content Placeholder 3"/>
          <p:cNvSpPr>
            <a:spLocks noGrp="1"/>
          </p:cNvSpPr>
          <p:nvPr>
            <p:ph idx="1"/>
          </p:nvPr>
        </p:nvSpPr>
        <p:spPr/>
        <p:txBody>
          <a:bodyPr/>
          <a:lstStyle/>
          <a:p>
            <a:pPr marL="0" indent="0">
              <a:buFont typeface="Arial" panose="020B0604020202020204" pitchFamily="34" charset="0"/>
              <a:buNone/>
              <a:defRPr/>
            </a:pPr>
            <a:r>
              <a:rPr lang="en-US" altLang="en-US" b="1" dirty="0"/>
              <a:t>Process of communicating and working with stakeholders to meet their needs and addressing issues as they occur.</a:t>
            </a:r>
          </a:p>
          <a:p>
            <a:pPr>
              <a:defRPr/>
            </a:pPr>
            <a:endParaRPr lang="en-US" altLang="en-US" dirty="0"/>
          </a:p>
        </p:txBody>
      </p:sp>
      <p:pic>
        <p:nvPicPr>
          <p:cNvPr id="794628" name="Picture 4" descr="D:\Works\Training-Material\My Pictures\PM-Images\communication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0838" y="4705350"/>
            <a:ext cx="3128962"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9463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E38DE30-E6AE-4EC5-965D-0167D8192E35}" type="slidenum">
              <a:rPr lang="en-US" altLang="en-US" sz="1200" smtClean="0">
                <a:solidFill>
                  <a:srgbClr val="898989"/>
                </a:solidFill>
              </a:rPr>
              <a:pPr>
                <a:spcBef>
                  <a:spcPct val="0"/>
                </a:spcBef>
                <a:buFontTx/>
                <a:buNone/>
              </a:pPr>
              <a:t>405</a:t>
            </a:fld>
            <a:endParaRPr lang="en-US" altLang="en-US" sz="1200">
              <a:solidFill>
                <a:srgbClr val="898989"/>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6" name="Text Placeholder 5"/>
          <p:cNvSpPr>
            <a:spLocks noGrp="1"/>
          </p:cNvSpPr>
          <p:nvPr>
            <p:ph type="body" sz="quarter" idx="13"/>
          </p:nvPr>
        </p:nvSpPr>
        <p:spPr/>
        <p:txBody>
          <a:bodyPr/>
          <a:lstStyle/>
          <a:p>
            <a:r>
              <a:rPr lang="en-US" sz="1800" dirty="0"/>
              <a:t>.1 Expert judgment</a:t>
            </a:r>
          </a:p>
          <a:p>
            <a:r>
              <a:rPr lang="en-US" sz="1800" dirty="0"/>
              <a:t>.2 Communication 	skills</a:t>
            </a:r>
          </a:p>
          <a:p>
            <a:pPr lvl="1"/>
            <a:r>
              <a:rPr lang="en-US" sz="1600" dirty="0"/>
              <a:t>• Feedback</a:t>
            </a:r>
          </a:p>
          <a:p>
            <a:r>
              <a:rPr lang="en-US" sz="1800" dirty="0"/>
              <a:t>.3 Interpersonal and 	team skills</a:t>
            </a:r>
          </a:p>
          <a:p>
            <a:pPr lvl="1"/>
            <a:r>
              <a:rPr lang="en-US" sz="1600" dirty="0"/>
              <a:t>• Conflict 	management</a:t>
            </a:r>
          </a:p>
          <a:p>
            <a:pPr lvl="1"/>
            <a:r>
              <a:rPr lang="en-US" sz="1600" dirty="0"/>
              <a:t>• Cultural awareness</a:t>
            </a:r>
          </a:p>
          <a:p>
            <a:pPr lvl="1"/>
            <a:r>
              <a:rPr lang="en-US" sz="1600" dirty="0"/>
              <a:t>• Negotiation</a:t>
            </a:r>
          </a:p>
          <a:p>
            <a:pPr lvl="1"/>
            <a:r>
              <a:rPr lang="en-US" sz="1600" dirty="0"/>
              <a:t>• Observation/ 	conversation</a:t>
            </a:r>
          </a:p>
          <a:p>
            <a:pPr lvl="1"/>
            <a:r>
              <a:rPr lang="en-US" sz="1600" dirty="0"/>
              <a:t>• Political awareness</a:t>
            </a:r>
          </a:p>
          <a:p>
            <a:r>
              <a:rPr lang="en-US" sz="1800" dirty="0"/>
              <a:t>.4 Ground rules</a:t>
            </a:r>
          </a:p>
          <a:p>
            <a:r>
              <a:rPr lang="en-US" sz="1800" dirty="0"/>
              <a:t>.5 Meetings</a:t>
            </a:r>
            <a:endParaRPr lang="en-US" altLang="en-US" sz="1800" dirty="0"/>
          </a:p>
        </p:txBody>
      </p:sp>
      <p:sp>
        <p:nvSpPr>
          <p:cNvPr id="796674"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dirty="0"/>
              <a:t>Manage Stakeholders Engagements</a:t>
            </a:r>
          </a:p>
        </p:txBody>
      </p:sp>
      <p:sp>
        <p:nvSpPr>
          <p:cNvPr id="796675" name="Content Placeholder 4"/>
          <p:cNvSpPr>
            <a:spLocks noGrp="1"/>
          </p:cNvSpPr>
          <p:nvPr>
            <p:ph sz="quarter" idx="12"/>
          </p:nvPr>
        </p:nvSpPr>
        <p:spPr/>
        <p:txBody>
          <a:bodyPr/>
          <a:lstStyle/>
          <a:p>
            <a:r>
              <a:rPr lang="en-US" dirty="0"/>
              <a:t>.1 PMP</a:t>
            </a:r>
          </a:p>
          <a:p>
            <a:pPr lvl="1"/>
            <a:r>
              <a:rPr lang="en-US" dirty="0"/>
              <a:t>• Communications 	management plan</a:t>
            </a:r>
          </a:p>
          <a:p>
            <a:pPr lvl="1"/>
            <a:r>
              <a:rPr lang="en-US" dirty="0"/>
              <a:t>• Risk management plan</a:t>
            </a:r>
          </a:p>
          <a:p>
            <a:pPr lvl="1"/>
            <a:r>
              <a:rPr lang="en-US" dirty="0"/>
              <a:t>• Stakeholder 	engagement plan</a:t>
            </a:r>
          </a:p>
          <a:p>
            <a:pPr lvl="1"/>
            <a:r>
              <a:rPr lang="en-US" dirty="0"/>
              <a:t>• Change management 	plan</a:t>
            </a:r>
          </a:p>
          <a:p>
            <a:r>
              <a:rPr lang="en-US" dirty="0"/>
              <a:t>.2 Project documents</a:t>
            </a:r>
          </a:p>
          <a:p>
            <a:pPr lvl="1"/>
            <a:r>
              <a:rPr lang="en-US" dirty="0"/>
              <a:t>• Change log</a:t>
            </a:r>
          </a:p>
          <a:p>
            <a:pPr lvl="1"/>
            <a:r>
              <a:rPr lang="en-US" dirty="0"/>
              <a:t>• Issue log</a:t>
            </a:r>
          </a:p>
          <a:p>
            <a:pPr lvl="1"/>
            <a:r>
              <a:rPr lang="en-US" dirty="0"/>
              <a:t>• Lessons learned 	register</a:t>
            </a:r>
          </a:p>
          <a:p>
            <a:pPr lvl="1"/>
            <a:r>
              <a:rPr lang="en-US" dirty="0"/>
              <a:t>• Stakeholder register</a:t>
            </a:r>
          </a:p>
          <a:p>
            <a:r>
              <a:rPr lang="en-US" dirty="0"/>
              <a:t>.3 EEFs</a:t>
            </a:r>
          </a:p>
          <a:p>
            <a:r>
              <a:rPr lang="en-US" dirty="0"/>
              <a:t>.4 OPAs</a:t>
            </a:r>
            <a:endParaRPr lang="en-US" altLang="en-US" dirty="0"/>
          </a:p>
        </p:txBody>
      </p:sp>
      <p:sp>
        <p:nvSpPr>
          <p:cNvPr id="796677" name="Text Placeholder 6"/>
          <p:cNvSpPr>
            <a:spLocks noGrp="1"/>
          </p:cNvSpPr>
          <p:nvPr>
            <p:ph type="body" sz="quarter" idx="14"/>
          </p:nvPr>
        </p:nvSpPr>
        <p:spPr/>
        <p:txBody>
          <a:bodyPr/>
          <a:lstStyle/>
          <a:p>
            <a:r>
              <a:rPr lang="en-US" dirty="0"/>
              <a:t>.1 Change requests</a:t>
            </a:r>
          </a:p>
          <a:p>
            <a:r>
              <a:rPr lang="en-US" dirty="0"/>
              <a:t>.2 PMP updates</a:t>
            </a:r>
          </a:p>
          <a:p>
            <a:pPr lvl="1"/>
            <a:r>
              <a:rPr lang="en-US" dirty="0"/>
              <a:t>• Communications 	management plan</a:t>
            </a:r>
          </a:p>
          <a:p>
            <a:pPr lvl="1"/>
            <a:r>
              <a:rPr lang="en-US" dirty="0"/>
              <a:t>• Stakeholder 	engagement plan</a:t>
            </a:r>
          </a:p>
          <a:p>
            <a:r>
              <a:rPr lang="en-US" dirty="0"/>
              <a:t>.3 Project documents 	updates</a:t>
            </a:r>
          </a:p>
          <a:p>
            <a:pPr lvl="1"/>
            <a:r>
              <a:rPr lang="en-US" dirty="0"/>
              <a:t>• Change log</a:t>
            </a:r>
          </a:p>
          <a:p>
            <a:pPr lvl="1"/>
            <a:r>
              <a:rPr lang="en-US" dirty="0"/>
              <a:t>• Issue log</a:t>
            </a:r>
          </a:p>
          <a:p>
            <a:pPr lvl="1"/>
            <a:r>
              <a:rPr lang="en-US" dirty="0"/>
              <a:t>• Lessons learned 	register</a:t>
            </a:r>
          </a:p>
          <a:p>
            <a:pPr lvl="1"/>
            <a:r>
              <a:rPr lang="en-US" dirty="0"/>
              <a:t>• Stakeholder register</a:t>
            </a:r>
            <a:endParaRPr lang="en-US" altLang="en-US" dirty="0"/>
          </a:p>
        </p:txBody>
      </p:sp>
      <p:sp>
        <p:nvSpPr>
          <p:cNvPr id="796678" name="Text Placeholder 7"/>
          <p:cNvSpPr>
            <a:spLocks noGrp="1"/>
          </p:cNvSpPr>
          <p:nvPr>
            <p:ph type="body" sz="quarter" idx="15"/>
          </p:nvPr>
        </p:nvSpPr>
        <p:spPr>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t>PSTM</a:t>
            </a:r>
          </a:p>
        </p:txBody>
      </p:sp>
      <p:sp>
        <p:nvSpPr>
          <p:cNvPr id="796679" name="Text Placeholder 8"/>
          <p:cNvSpPr>
            <a:spLocks noGrp="1"/>
          </p:cNvSpPr>
          <p:nvPr>
            <p:ph type="body" sz="quarter" idx="16"/>
          </p:nvPr>
        </p:nvSpPr>
        <p:spPr>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dirty="0"/>
              <a:t>EXEC</a:t>
            </a:r>
          </a:p>
        </p:txBody>
      </p:sp>
      <p:sp>
        <p:nvSpPr>
          <p:cNvPr id="796680"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22F777D-19D4-47C4-A57A-B49EF000D531}" type="slidenum">
              <a:rPr lang="en-US" altLang="en-US" sz="1200" smtClean="0">
                <a:solidFill>
                  <a:srgbClr val="898989"/>
                </a:solidFill>
              </a:rPr>
              <a:pPr>
                <a:spcBef>
                  <a:spcPct val="0"/>
                </a:spcBef>
                <a:buFontTx/>
                <a:buNone/>
              </a:pPr>
              <a:t>406</a:t>
            </a:fld>
            <a:endParaRPr lang="en-US" altLang="en-US" sz="1200">
              <a:solidFill>
                <a:srgbClr val="898989"/>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Title 7"/>
          <p:cNvSpPr>
            <a:spLocks noGrp="1"/>
          </p:cNvSpPr>
          <p:nvPr>
            <p:ph type="title"/>
          </p:nvPr>
        </p:nvSpPr>
        <p:spPr>
          <a:xfrm>
            <a:off x="0" y="0"/>
            <a:ext cx="9144000" cy="838200"/>
          </a:xfrm>
        </p:spPr>
        <p:txBody>
          <a:bodyPr/>
          <a:lstStyle/>
          <a:p>
            <a:r>
              <a:rPr altLang="en-US"/>
              <a:t>Interpersonal Skills</a:t>
            </a:r>
          </a:p>
        </p:txBody>
      </p:sp>
      <p:sp>
        <p:nvSpPr>
          <p:cNvPr id="9" name="Content Placeholder 8"/>
          <p:cNvSpPr>
            <a:spLocks noGrp="1"/>
          </p:cNvSpPr>
          <p:nvPr>
            <p:ph idx="1"/>
          </p:nvPr>
        </p:nvSpPr>
        <p:spPr>
          <a:xfrm>
            <a:off x="457200" y="990600"/>
            <a:ext cx="8229600" cy="5105400"/>
          </a:xfrm>
        </p:spPr>
        <p:txBody>
          <a:bodyPr>
            <a:normAutofit fontScale="92500" lnSpcReduction="10000"/>
          </a:bodyPr>
          <a:lstStyle/>
          <a:p>
            <a:pPr marL="0" indent="0">
              <a:buFont typeface="Arial" panose="020B0604020202020204" pitchFamily="34" charset="0"/>
              <a:buNone/>
              <a:defRPr/>
            </a:pPr>
            <a:r>
              <a:rPr lang="en-US" sz="3300" dirty="0"/>
              <a:t>A project manager works with team. He need to ensure that stakeholders are aligned with project. The skills which helps him in managing group of people…</a:t>
            </a:r>
          </a:p>
          <a:p>
            <a:pPr marL="514350" indent="-514350">
              <a:buFont typeface="+mj-lt"/>
              <a:buAutoNum type="arabicPeriod"/>
              <a:defRPr/>
            </a:pPr>
            <a:r>
              <a:rPr lang="en-US" sz="2600" dirty="0"/>
              <a:t>Leadership</a:t>
            </a:r>
          </a:p>
          <a:p>
            <a:pPr marL="514350" indent="-514350">
              <a:buFont typeface="+mj-lt"/>
              <a:buAutoNum type="arabicPeriod"/>
              <a:defRPr/>
            </a:pPr>
            <a:r>
              <a:rPr lang="en-US" sz="2600" dirty="0"/>
              <a:t>Team Building</a:t>
            </a:r>
          </a:p>
          <a:p>
            <a:pPr marL="514350" indent="-514350">
              <a:buFont typeface="+mj-lt"/>
              <a:buAutoNum type="arabicPeriod"/>
              <a:defRPr/>
            </a:pPr>
            <a:r>
              <a:rPr lang="en-US" sz="2600" dirty="0"/>
              <a:t>Motivation</a:t>
            </a:r>
          </a:p>
          <a:p>
            <a:pPr marL="514350" indent="-514350">
              <a:buFont typeface="+mj-lt"/>
              <a:buAutoNum type="arabicPeriod"/>
              <a:defRPr/>
            </a:pPr>
            <a:r>
              <a:rPr lang="en-US" sz="2600" dirty="0"/>
              <a:t>Communication</a:t>
            </a:r>
          </a:p>
          <a:p>
            <a:pPr marL="514350" indent="-514350">
              <a:buFont typeface="+mj-lt"/>
              <a:buAutoNum type="arabicPeriod"/>
              <a:defRPr/>
            </a:pPr>
            <a:r>
              <a:rPr lang="en-US" sz="2600" dirty="0"/>
              <a:t>Influencing</a:t>
            </a:r>
          </a:p>
          <a:p>
            <a:pPr marL="514350" indent="-514350">
              <a:buFont typeface="+mj-lt"/>
              <a:buAutoNum type="arabicPeriod"/>
              <a:defRPr/>
            </a:pPr>
            <a:r>
              <a:rPr lang="en-US" sz="2600" dirty="0"/>
              <a:t>Decision Making</a:t>
            </a:r>
          </a:p>
          <a:p>
            <a:pPr marL="514350" indent="-514350">
              <a:buFont typeface="+mj-lt"/>
              <a:buAutoNum type="arabicPeriod"/>
              <a:defRPr/>
            </a:pPr>
            <a:r>
              <a:rPr lang="en-US" sz="2600" dirty="0"/>
              <a:t>Political &amp; Cultural Awareness</a:t>
            </a:r>
          </a:p>
          <a:p>
            <a:pPr marL="514350" indent="-514350">
              <a:buFont typeface="+mj-lt"/>
              <a:buAutoNum type="arabicPeriod"/>
              <a:defRPr/>
            </a:pPr>
            <a:r>
              <a:rPr lang="en-US" sz="2600" dirty="0"/>
              <a:t>Negotiation</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9872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A3D5F18-5CCC-4CA8-8CD4-0DB6E9929F47}" type="slidenum">
              <a:rPr lang="en-US" altLang="en-US" sz="1200" smtClean="0">
                <a:solidFill>
                  <a:srgbClr val="898989"/>
                </a:solidFill>
              </a:rPr>
              <a:pPr>
                <a:spcBef>
                  <a:spcPct val="0"/>
                </a:spcBef>
                <a:buFontTx/>
                <a:buNone/>
              </a:pPr>
              <a:t>407</a:t>
            </a:fld>
            <a:endParaRPr lang="en-US" altLang="en-US" sz="1200">
              <a:solidFill>
                <a:srgbClr val="898989"/>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Title 7"/>
          <p:cNvSpPr>
            <a:spLocks noGrp="1"/>
          </p:cNvSpPr>
          <p:nvPr>
            <p:ph type="title"/>
          </p:nvPr>
        </p:nvSpPr>
        <p:spPr>
          <a:xfrm>
            <a:off x="0" y="0"/>
            <a:ext cx="9144000" cy="838200"/>
          </a:xfrm>
        </p:spPr>
        <p:txBody>
          <a:bodyPr/>
          <a:lstStyle/>
          <a:p>
            <a:r>
              <a:rPr altLang="en-US"/>
              <a:t>Management Skills</a:t>
            </a:r>
          </a:p>
        </p:txBody>
      </p:sp>
      <p:sp>
        <p:nvSpPr>
          <p:cNvPr id="800771" name="Content Placeholder 8"/>
          <p:cNvSpPr>
            <a:spLocks noGrp="1"/>
          </p:cNvSpPr>
          <p:nvPr>
            <p:ph idx="1"/>
          </p:nvPr>
        </p:nvSpPr>
        <p:spPr>
          <a:xfrm>
            <a:off x="457200" y="990600"/>
            <a:ext cx="8229600" cy="5105400"/>
          </a:xfrm>
        </p:spPr>
        <p:txBody>
          <a:bodyPr/>
          <a:lstStyle/>
          <a:p>
            <a:pPr marL="514350" indent="-514350">
              <a:buFont typeface="Calibri" panose="020F0502020204030204" pitchFamily="34" charset="0"/>
              <a:buAutoNum type="arabicPeriod"/>
            </a:pPr>
            <a:r>
              <a:rPr lang="en-US" altLang="en-US"/>
              <a:t>Presentation Skills</a:t>
            </a:r>
          </a:p>
          <a:p>
            <a:pPr marL="514350" indent="-514350">
              <a:buFont typeface="Calibri" panose="020F0502020204030204" pitchFamily="34" charset="0"/>
              <a:buAutoNum type="arabicPeriod"/>
            </a:pPr>
            <a:r>
              <a:rPr lang="en-US" altLang="en-US"/>
              <a:t>Negotiating Skills</a:t>
            </a:r>
          </a:p>
          <a:p>
            <a:pPr marL="514350" indent="-514350">
              <a:buFont typeface="Calibri" panose="020F0502020204030204" pitchFamily="34" charset="0"/>
              <a:buAutoNum type="arabicPeriod"/>
            </a:pPr>
            <a:r>
              <a:rPr lang="en-US" altLang="en-US"/>
              <a:t>Writing Skills </a:t>
            </a:r>
          </a:p>
          <a:p>
            <a:pPr marL="514350" indent="-514350">
              <a:buFont typeface="Calibri" panose="020F0502020204030204" pitchFamily="34" charset="0"/>
              <a:buAutoNum type="arabicPeriod"/>
            </a:pPr>
            <a:r>
              <a:rPr lang="en-US" altLang="en-US"/>
              <a:t>Public Speaking Skills </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0077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AA6A14C-D7F6-44E8-B395-4D611E5B2D06}" type="slidenum">
              <a:rPr lang="en-US" altLang="en-US" sz="1200" smtClean="0">
                <a:solidFill>
                  <a:srgbClr val="898989"/>
                </a:solidFill>
              </a:rPr>
              <a:pPr>
                <a:spcBef>
                  <a:spcPct val="0"/>
                </a:spcBef>
                <a:buFontTx/>
                <a:buNone/>
              </a:pPr>
              <a:t>408</a:t>
            </a:fld>
            <a:endParaRPr lang="en-US" altLang="en-US" sz="1200">
              <a:solidFill>
                <a:srgbClr val="898989"/>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Title 2"/>
          <p:cNvSpPr>
            <a:spLocks noGrp="1"/>
          </p:cNvSpPr>
          <p:nvPr>
            <p:ph type="title"/>
          </p:nvPr>
        </p:nvSpPr>
        <p:spPr>
          <a:xfrm>
            <a:off x="11113" y="0"/>
            <a:ext cx="9132887" cy="808038"/>
          </a:xfrm>
        </p:spPr>
        <p:txBody>
          <a:bodyPr/>
          <a:lstStyle/>
          <a:p>
            <a:r>
              <a:rPr altLang="en-US" dirty="0"/>
              <a:t>4</a:t>
            </a:r>
            <a:r>
              <a:rPr lang="en-US" altLang="en-US" dirty="0"/>
              <a:t>9</a:t>
            </a:r>
            <a:r>
              <a:rPr altLang="en-US" dirty="0"/>
              <a:t>. </a:t>
            </a:r>
            <a:r>
              <a:rPr lang="en-US" altLang="en-US" dirty="0"/>
              <a:t>Monitor</a:t>
            </a:r>
            <a:r>
              <a:rPr altLang="en-US" dirty="0"/>
              <a:t> Stakeholder Engagements</a:t>
            </a:r>
          </a:p>
        </p:txBody>
      </p:sp>
      <p:sp>
        <p:nvSpPr>
          <p:cNvPr id="802819" name="Content Placeholder 3"/>
          <p:cNvSpPr>
            <a:spLocks noGrp="1"/>
          </p:cNvSpPr>
          <p:nvPr>
            <p:ph idx="1"/>
          </p:nvPr>
        </p:nvSpPr>
        <p:spPr/>
        <p:txBody>
          <a:bodyPr/>
          <a:lstStyle/>
          <a:p>
            <a:pPr marL="0" indent="0">
              <a:buFont typeface="Arial" panose="020B0604020202020204" pitchFamily="34" charset="0"/>
              <a:buNone/>
            </a:pPr>
            <a:r>
              <a:rPr lang="en-US" altLang="en-US"/>
              <a:t>Monitoring overall project stakeholder relationships and adjusting strategies and plans to engage stakeholders.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0282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43EE92A-A87B-4D15-A425-9E17482F95BC}" type="slidenum">
              <a:rPr lang="en-US" altLang="en-US" sz="1200" smtClean="0">
                <a:solidFill>
                  <a:srgbClr val="898989"/>
                </a:solidFill>
              </a:rPr>
              <a:pPr>
                <a:spcBef>
                  <a:spcPct val="0"/>
                </a:spcBef>
                <a:buFontTx/>
                <a:buNone/>
              </a:pPr>
              <a:t>409</a:t>
            </a:fld>
            <a:endParaRPr lang="en-US" altLang="en-US" sz="1200">
              <a:solidFill>
                <a:srgbClr val="898989"/>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8" name="Text Placeholder 5"/>
          <p:cNvSpPr>
            <a:spLocks noGrp="1"/>
          </p:cNvSpPr>
          <p:nvPr>
            <p:ph type="body" sz="quarter" idx="13"/>
          </p:nvPr>
        </p:nvSpPr>
        <p:spPr/>
        <p:txBody>
          <a:bodyPr/>
          <a:lstStyle/>
          <a:p>
            <a:r>
              <a:rPr lang="en-US" sz="1600" dirty="0"/>
              <a:t>.1 Data analysis</a:t>
            </a:r>
          </a:p>
          <a:p>
            <a:pPr lvl="1"/>
            <a:r>
              <a:rPr lang="en-US" sz="1100" dirty="0"/>
              <a:t>• Alternatives analysis</a:t>
            </a:r>
          </a:p>
          <a:p>
            <a:pPr lvl="1"/>
            <a:r>
              <a:rPr lang="en-US" sz="1100" dirty="0"/>
              <a:t>• Root cause analysis</a:t>
            </a:r>
          </a:p>
          <a:p>
            <a:pPr lvl="1"/>
            <a:r>
              <a:rPr lang="en-US" sz="1100" dirty="0"/>
              <a:t>• Stakeholder analysis</a:t>
            </a:r>
          </a:p>
          <a:p>
            <a:r>
              <a:rPr lang="en-US" sz="1600" dirty="0"/>
              <a:t>.2 Decision making</a:t>
            </a:r>
          </a:p>
          <a:p>
            <a:pPr lvl="1"/>
            <a:r>
              <a:rPr lang="en-US" sz="1100" dirty="0"/>
              <a:t>• Multicriteria decision</a:t>
            </a:r>
          </a:p>
          <a:p>
            <a:pPr lvl="1"/>
            <a:r>
              <a:rPr lang="en-US" sz="1100" dirty="0"/>
              <a:t>analysis</a:t>
            </a:r>
          </a:p>
          <a:p>
            <a:pPr lvl="1"/>
            <a:r>
              <a:rPr lang="en-US" sz="1100" dirty="0"/>
              <a:t>• Voting</a:t>
            </a:r>
          </a:p>
          <a:p>
            <a:r>
              <a:rPr lang="en-US" sz="1600" dirty="0"/>
              <a:t>.3 Data representation</a:t>
            </a:r>
          </a:p>
          <a:p>
            <a:pPr lvl="1"/>
            <a:r>
              <a:rPr lang="en-US" sz="1100" dirty="0"/>
              <a:t>• Stakeholder engagement 	</a:t>
            </a:r>
            <a:r>
              <a:rPr lang="en-US" sz="1600" dirty="0"/>
              <a:t>assessment matrix</a:t>
            </a:r>
          </a:p>
          <a:p>
            <a:r>
              <a:rPr lang="en-US" sz="1600" dirty="0"/>
              <a:t>.4 Communication skills</a:t>
            </a:r>
          </a:p>
          <a:p>
            <a:pPr lvl="1"/>
            <a:r>
              <a:rPr lang="en-US" sz="1100" dirty="0"/>
              <a:t>• Feedback</a:t>
            </a:r>
          </a:p>
          <a:p>
            <a:pPr lvl="1"/>
            <a:r>
              <a:rPr lang="en-US" sz="1100" dirty="0"/>
              <a:t>• Presentations</a:t>
            </a:r>
          </a:p>
          <a:p>
            <a:r>
              <a:rPr lang="en-US" sz="1600" dirty="0"/>
              <a:t>.5 Interpersonal and team 	skills</a:t>
            </a:r>
          </a:p>
          <a:p>
            <a:pPr lvl="1"/>
            <a:r>
              <a:rPr lang="en-US" sz="1100" dirty="0"/>
              <a:t>• Active listening</a:t>
            </a:r>
          </a:p>
          <a:p>
            <a:pPr lvl="1"/>
            <a:r>
              <a:rPr lang="en-US" sz="1100" dirty="0"/>
              <a:t>• Cultural awareness</a:t>
            </a:r>
          </a:p>
          <a:p>
            <a:pPr lvl="1"/>
            <a:r>
              <a:rPr lang="en-US" sz="1100" dirty="0"/>
              <a:t>• Leadership</a:t>
            </a:r>
          </a:p>
          <a:p>
            <a:pPr lvl="1"/>
            <a:r>
              <a:rPr lang="en-US" sz="1100" dirty="0"/>
              <a:t>• Networking</a:t>
            </a:r>
          </a:p>
          <a:p>
            <a:pPr lvl="1"/>
            <a:r>
              <a:rPr lang="en-US" sz="1100" dirty="0"/>
              <a:t>• Political awareness</a:t>
            </a:r>
          </a:p>
          <a:p>
            <a:r>
              <a:rPr lang="en-US" sz="1600" dirty="0"/>
              <a:t>.6 Meetings</a:t>
            </a:r>
            <a:endParaRPr lang="en-US" altLang="en-US" sz="1600" dirty="0"/>
          </a:p>
        </p:txBody>
      </p:sp>
      <p:sp>
        <p:nvSpPr>
          <p:cNvPr id="804866"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lang="en-US" altLang="en-US" dirty="0"/>
              <a:t>Monitor</a:t>
            </a:r>
            <a:r>
              <a:rPr altLang="en-US" dirty="0"/>
              <a:t> Stakeholder Engagements</a:t>
            </a:r>
          </a:p>
        </p:txBody>
      </p:sp>
      <p:sp>
        <p:nvSpPr>
          <p:cNvPr id="804867" name="Content Placeholder 4"/>
          <p:cNvSpPr>
            <a:spLocks noGrp="1"/>
          </p:cNvSpPr>
          <p:nvPr>
            <p:ph sz="quarter" idx="12"/>
          </p:nvPr>
        </p:nvSpPr>
        <p:spPr/>
        <p:txBody>
          <a:bodyPr/>
          <a:lstStyle/>
          <a:p>
            <a:r>
              <a:rPr lang="en-US" sz="1800" dirty="0"/>
              <a:t>.1 PMP</a:t>
            </a:r>
          </a:p>
          <a:p>
            <a:pPr lvl="1"/>
            <a:r>
              <a:rPr lang="en-US" sz="1600" dirty="0"/>
              <a:t>• Resource management 	plan</a:t>
            </a:r>
          </a:p>
          <a:p>
            <a:pPr lvl="1"/>
            <a:r>
              <a:rPr lang="en-US" sz="1600" dirty="0"/>
              <a:t>• Communications 	management plan</a:t>
            </a:r>
          </a:p>
          <a:p>
            <a:pPr lvl="1"/>
            <a:r>
              <a:rPr lang="en-US" sz="1600" dirty="0"/>
              <a:t>• Stakeholder engagement 	plan</a:t>
            </a:r>
          </a:p>
          <a:p>
            <a:r>
              <a:rPr lang="en-US" sz="1800" dirty="0"/>
              <a:t>.2 Project documents</a:t>
            </a:r>
          </a:p>
          <a:p>
            <a:pPr lvl="1"/>
            <a:r>
              <a:rPr lang="en-US" sz="1600" dirty="0"/>
              <a:t>• Issue log</a:t>
            </a:r>
          </a:p>
          <a:p>
            <a:pPr lvl="1"/>
            <a:r>
              <a:rPr lang="en-US" sz="1600" dirty="0"/>
              <a:t>• Lessons learned register</a:t>
            </a:r>
          </a:p>
          <a:p>
            <a:pPr lvl="1"/>
            <a:r>
              <a:rPr lang="en-US" sz="1600" dirty="0"/>
              <a:t>• Project communications</a:t>
            </a:r>
          </a:p>
          <a:p>
            <a:pPr lvl="1"/>
            <a:r>
              <a:rPr lang="en-US" sz="1600" dirty="0"/>
              <a:t>• Risk register</a:t>
            </a:r>
          </a:p>
          <a:p>
            <a:pPr lvl="1"/>
            <a:r>
              <a:rPr lang="en-US" sz="1600" dirty="0"/>
              <a:t>• Stakeholder register</a:t>
            </a:r>
          </a:p>
          <a:p>
            <a:r>
              <a:rPr lang="en-US" sz="1800" dirty="0"/>
              <a:t>.3 Work performance data</a:t>
            </a:r>
          </a:p>
          <a:p>
            <a:r>
              <a:rPr lang="en-US" sz="1800" dirty="0"/>
              <a:t>.4 EEFs</a:t>
            </a:r>
          </a:p>
          <a:p>
            <a:r>
              <a:rPr lang="en-US" sz="1800" dirty="0"/>
              <a:t>.5 OPAs</a:t>
            </a:r>
            <a:endParaRPr lang="en-US" altLang="en-US" sz="1800" dirty="0"/>
          </a:p>
        </p:txBody>
      </p:sp>
      <p:sp>
        <p:nvSpPr>
          <p:cNvPr id="804869" name="Text Placeholder 6"/>
          <p:cNvSpPr>
            <a:spLocks noGrp="1"/>
          </p:cNvSpPr>
          <p:nvPr>
            <p:ph type="body" sz="quarter" idx="14"/>
          </p:nvPr>
        </p:nvSpPr>
        <p:spPr/>
        <p:txBody>
          <a:bodyPr/>
          <a:lstStyle/>
          <a:p>
            <a:r>
              <a:rPr lang="en-US" sz="1800" dirty="0"/>
              <a:t>.1 Work performance 	information</a:t>
            </a:r>
          </a:p>
          <a:p>
            <a:r>
              <a:rPr lang="en-US" sz="1800" dirty="0"/>
              <a:t>.2 Change requests</a:t>
            </a:r>
          </a:p>
          <a:p>
            <a:r>
              <a:rPr lang="en-US" sz="1800" dirty="0"/>
              <a:t>.3 PMP updates</a:t>
            </a:r>
          </a:p>
          <a:p>
            <a:pPr lvl="1"/>
            <a:r>
              <a:rPr lang="en-US" sz="1600" dirty="0"/>
              <a:t>• Resource management 	plan</a:t>
            </a:r>
          </a:p>
          <a:p>
            <a:pPr lvl="1"/>
            <a:r>
              <a:rPr lang="en-US" sz="1600" dirty="0"/>
              <a:t>• Communications 	management plan</a:t>
            </a:r>
          </a:p>
          <a:p>
            <a:pPr lvl="1"/>
            <a:r>
              <a:rPr lang="en-US" sz="1600" dirty="0"/>
              <a:t>• Stakeholder engagement 	plan</a:t>
            </a:r>
          </a:p>
          <a:p>
            <a:r>
              <a:rPr lang="en-US" sz="1800" dirty="0"/>
              <a:t>.4 Project documents 	updates</a:t>
            </a:r>
          </a:p>
          <a:p>
            <a:pPr lvl="1"/>
            <a:r>
              <a:rPr lang="en-US" sz="1600" dirty="0"/>
              <a:t>• Issue log</a:t>
            </a:r>
          </a:p>
          <a:p>
            <a:pPr lvl="1"/>
            <a:r>
              <a:rPr lang="en-US" sz="1600" dirty="0"/>
              <a:t>• Lessons learned register</a:t>
            </a:r>
          </a:p>
          <a:p>
            <a:pPr lvl="1"/>
            <a:r>
              <a:rPr lang="en-US" sz="1600" dirty="0"/>
              <a:t>• Risk register</a:t>
            </a:r>
          </a:p>
          <a:p>
            <a:pPr lvl="1"/>
            <a:r>
              <a:rPr lang="en-US" sz="1600" dirty="0"/>
              <a:t>• Stakeholder register</a:t>
            </a:r>
            <a:endParaRPr lang="en-US" altLang="en-US" sz="1600" dirty="0"/>
          </a:p>
        </p:txBody>
      </p:sp>
      <p:sp>
        <p:nvSpPr>
          <p:cNvPr id="804870" name="Text Placeholder 7"/>
          <p:cNvSpPr>
            <a:spLocks noGrp="1"/>
          </p:cNvSpPr>
          <p:nvPr>
            <p:ph type="body" sz="quarter" idx="15"/>
          </p:nvPr>
        </p:nvSpPr>
        <p:spPr>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t>PSTM</a:t>
            </a:r>
          </a:p>
        </p:txBody>
      </p:sp>
      <p:sp>
        <p:nvSpPr>
          <p:cNvPr id="804871" name="Text Placeholder 8"/>
          <p:cNvSpPr>
            <a:spLocks noGrp="1"/>
          </p:cNvSpPr>
          <p:nvPr>
            <p:ph type="body" sz="quarter" idx="16"/>
          </p:nvPr>
        </p:nvSpPr>
        <p:spPr>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dirty="0"/>
              <a:t>M&amp;C</a:t>
            </a:r>
          </a:p>
        </p:txBody>
      </p:sp>
      <p:sp>
        <p:nvSpPr>
          <p:cNvPr id="804872"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D9C30D4-2DD5-4116-9BE8-E107A34C9F77}" type="slidenum">
              <a:rPr lang="en-US" altLang="en-US" sz="1200" smtClean="0">
                <a:solidFill>
                  <a:srgbClr val="898989"/>
                </a:solidFill>
              </a:rPr>
              <a:pPr>
                <a:spcBef>
                  <a:spcPct val="0"/>
                </a:spcBef>
                <a:buFontTx/>
                <a:buNone/>
              </a:pPr>
              <a:t>410</a:t>
            </a:fld>
            <a:endParaRPr lang="en-US" altLang="en-US" sz="1200">
              <a:solidFill>
                <a:srgbClr val="898989"/>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0691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FD1FAAA-B218-4DB9-9E71-74164FE0B55E}" type="slidenum">
              <a:rPr lang="en-US" altLang="en-US" sz="1200" smtClean="0">
                <a:solidFill>
                  <a:srgbClr val="898989"/>
                </a:solidFill>
              </a:rPr>
              <a:pPr>
                <a:spcBef>
                  <a:spcPct val="0"/>
                </a:spcBef>
                <a:buFontTx/>
                <a:buNone/>
              </a:pPr>
              <a:t>411</a:t>
            </a:fld>
            <a:endParaRPr lang="en-US" altLang="en-US" sz="1200">
              <a:solidFill>
                <a:srgbClr val="898989"/>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Text Box 1"/>
          <p:cNvSpPr txBox="1">
            <a:spLocks noChangeArrowheads="1"/>
          </p:cNvSpPr>
          <p:nvPr/>
        </p:nvSpPr>
        <p:spPr bwMode="auto">
          <a:xfrm>
            <a:off x="3352800" y="914400"/>
            <a:ext cx="5334000" cy="551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eaLnBrk="1" hangingPunct="1">
              <a:spcBef>
                <a:spcPct val="0"/>
              </a:spcBef>
              <a:buFontTx/>
              <a:buNone/>
            </a:pPr>
            <a:r>
              <a:rPr lang="en-US" altLang="en-US" sz="4400">
                <a:solidFill>
                  <a:srgbClr val="000000"/>
                </a:solidFill>
                <a:latin typeface="Arial" panose="020B0604020202020204" pitchFamily="34" charset="0"/>
              </a:rPr>
              <a:t>Professional</a:t>
            </a:r>
          </a:p>
          <a:p>
            <a:pPr eaLnBrk="1" hangingPunct="1">
              <a:spcBef>
                <a:spcPct val="0"/>
              </a:spcBef>
              <a:buFontTx/>
              <a:buNone/>
            </a:pPr>
            <a:r>
              <a:rPr lang="en-US" altLang="en-US" sz="4400">
                <a:solidFill>
                  <a:srgbClr val="000000"/>
                </a:solidFill>
                <a:latin typeface="Arial" panose="020B0604020202020204" pitchFamily="34" charset="0"/>
              </a:rPr>
              <a:t>Responsibility</a:t>
            </a:r>
          </a:p>
          <a:p>
            <a:pPr eaLnBrk="1" hangingPunct="1">
              <a:spcBef>
                <a:spcPct val="0"/>
              </a:spcBef>
              <a:buFontTx/>
              <a:buNone/>
            </a:pPr>
            <a:endParaRPr lang="en-US" altLang="en-US" sz="4400">
              <a:solidFill>
                <a:srgbClr val="000000"/>
              </a:solidFill>
              <a:latin typeface="Arial" panose="020B0604020202020204" pitchFamily="34" charset="0"/>
            </a:endParaRPr>
          </a:p>
          <a:p>
            <a:pPr eaLnBrk="1" hangingPunct="1">
              <a:spcBef>
                <a:spcPct val="0"/>
              </a:spcBef>
              <a:buFontTx/>
              <a:buNone/>
            </a:pPr>
            <a:r>
              <a:rPr lang="en-US" altLang="en-US" sz="4400">
                <a:solidFill>
                  <a:srgbClr val="000000"/>
                </a:solidFill>
                <a:latin typeface="Arial" panose="020B0604020202020204" pitchFamily="34" charset="0"/>
              </a:rPr>
              <a:t>		As</a:t>
            </a:r>
          </a:p>
          <a:p>
            <a:pPr eaLnBrk="1" hangingPunct="1">
              <a:spcBef>
                <a:spcPct val="0"/>
              </a:spcBef>
              <a:buFontTx/>
              <a:buNone/>
            </a:pPr>
            <a:endParaRPr lang="en-US" altLang="en-US" sz="4400">
              <a:solidFill>
                <a:srgbClr val="000000"/>
              </a:solidFill>
              <a:latin typeface="Arial" panose="020B0604020202020204" pitchFamily="34" charset="0"/>
            </a:endParaRPr>
          </a:p>
          <a:p>
            <a:pPr eaLnBrk="1" hangingPunct="1">
              <a:spcBef>
                <a:spcPct val="0"/>
              </a:spcBef>
              <a:buFontTx/>
              <a:buNone/>
            </a:pPr>
            <a:r>
              <a:rPr lang="en-US" altLang="en-US" sz="4400">
                <a:solidFill>
                  <a:srgbClr val="000000"/>
                </a:solidFill>
                <a:latin typeface="Arial" panose="020B0604020202020204" pitchFamily="34" charset="0"/>
              </a:rPr>
              <a:t>Integrated part of</a:t>
            </a:r>
          </a:p>
          <a:p>
            <a:pPr eaLnBrk="1" hangingPunct="1">
              <a:spcBef>
                <a:spcPct val="0"/>
              </a:spcBef>
              <a:buFontTx/>
              <a:buNone/>
            </a:pPr>
            <a:r>
              <a:rPr lang="en-US" altLang="en-US" sz="4400">
                <a:solidFill>
                  <a:srgbClr val="000000"/>
                </a:solidFill>
                <a:latin typeface="Arial" panose="020B0604020202020204" pitchFamily="34" charset="0"/>
              </a:rPr>
              <a:t>Complete project </a:t>
            </a:r>
          </a:p>
          <a:p>
            <a:pPr eaLnBrk="1" hangingPunct="1">
              <a:spcBef>
                <a:spcPct val="0"/>
              </a:spcBef>
              <a:buFontTx/>
              <a:buNone/>
            </a:pPr>
            <a:r>
              <a:rPr lang="en-US" altLang="en-US" sz="4400">
                <a:solidFill>
                  <a:srgbClr val="000000"/>
                </a:solidFill>
                <a:latin typeface="Arial" panose="020B0604020202020204" pitchFamily="34" charset="0"/>
              </a:rPr>
              <a:t>life cycle</a:t>
            </a:r>
          </a:p>
        </p:txBody>
      </p:sp>
      <p:pic>
        <p:nvPicPr>
          <p:cNvPr id="8089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 y="1295400"/>
            <a:ext cx="260985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808964" name="Title 3"/>
          <p:cNvSpPr>
            <a:spLocks noGrp="1"/>
          </p:cNvSpPr>
          <p:nvPr>
            <p:ph type="title"/>
          </p:nvPr>
        </p:nvSpPr>
        <p:spPr>
          <a:xfrm>
            <a:off x="11113" y="0"/>
            <a:ext cx="9132887" cy="808038"/>
          </a:xfrm>
        </p:spPr>
        <p:txBody>
          <a:bodyPr/>
          <a:lstStyle/>
          <a:p>
            <a:endParaRPr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0896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D57C47B-09AA-49DD-8837-3578F11D3ED1}" type="slidenum">
              <a:rPr lang="en-US" altLang="en-US" sz="1200" smtClean="0">
                <a:solidFill>
                  <a:srgbClr val="898989"/>
                </a:solidFill>
              </a:rPr>
              <a:pPr>
                <a:spcBef>
                  <a:spcPct val="0"/>
                </a:spcBef>
                <a:buFontTx/>
                <a:buNone/>
              </a:pPr>
              <a:t>412</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p:txBody>
          <a:bodyPr/>
          <a:lstStyle/>
          <a:p>
            <a:r>
              <a:rPr altLang="en-US" sz="3000" b="1"/>
              <a:t>Project Manager’s Role</a:t>
            </a:r>
          </a:p>
        </p:txBody>
      </p:sp>
      <p:sp>
        <p:nvSpPr>
          <p:cNvPr id="7" name="Text Box 3"/>
          <p:cNvSpPr txBox="1">
            <a:spLocks noGrp="1" noChangeArrowheads="1"/>
          </p:cNvSpPr>
          <p:nvPr>
            <p:ph idx="1"/>
          </p:nvPr>
        </p:nvSpPr>
        <p:spPr>
          <a:xfrm>
            <a:off x="457200" y="990600"/>
            <a:ext cx="8229600" cy="3108543"/>
          </a:xfrm>
        </p:spPr>
        <p:txBody>
          <a:bodyPr>
            <a:spAutoFit/>
          </a:bodyPr>
          <a:lstStyle/>
          <a:p>
            <a:pPr marL="514350" indent="-457200">
              <a:buFont typeface="Wingdings" pitchFamily="2" charset="2"/>
              <a:buChar char="ü"/>
              <a:defRPr/>
            </a:pPr>
            <a:r>
              <a:rPr lang="en-US" sz="2800" dirty="0">
                <a:latin typeface="Kabel Bk BT"/>
              </a:rPr>
              <a:t>Identifying project procurement needs</a:t>
            </a:r>
            <a:r>
              <a:rPr lang="en-US" sz="2800" dirty="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Kabel Bk BT"/>
              </a:rPr>
              <a:t> </a:t>
            </a:r>
          </a:p>
          <a:p>
            <a:pPr marL="514350" indent="-457200">
              <a:buFont typeface="Wingdings" pitchFamily="2" charset="2"/>
              <a:buChar char="ü"/>
              <a:defRPr/>
            </a:pPr>
            <a:r>
              <a:rPr lang="en-US" sz="2800" dirty="0">
                <a:latin typeface="Kabel Bk BT"/>
              </a:rPr>
              <a:t>Determine contract types and potential providers</a:t>
            </a:r>
          </a:p>
          <a:p>
            <a:pPr marL="514350" indent="-457200">
              <a:buFont typeface="Wingdings" pitchFamily="2" charset="2"/>
              <a:buChar char="ü"/>
              <a:defRPr/>
            </a:pPr>
            <a:r>
              <a:rPr lang="en-US" sz="2800" dirty="0">
                <a:latin typeface="Kabel Bk BT"/>
              </a:rPr>
              <a:t>Identify/select procurement source</a:t>
            </a:r>
          </a:p>
          <a:p>
            <a:pPr marL="514350" indent="-457200">
              <a:buFont typeface="Wingdings" pitchFamily="2" charset="2"/>
              <a:buChar char="ü"/>
              <a:defRPr/>
            </a:pPr>
            <a:r>
              <a:rPr lang="en-US" sz="2800" dirty="0">
                <a:latin typeface="Kabel Bk BT"/>
              </a:rPr>
              <a:t>Assessing quality and completeness of contract</a:t>
            </a:r>
          </a:p>
          <a:p>
            <a:pPr marL="514350" indent="-457200">
              <a:buFont typeface="Wingdings" pitchFamily="2" charset="2"/>
              <a:buChar char="ü"/>
              <a:defRPr/>
            </a:pPr>
            <a:r>
              <a:rPr lang="en-US" sz="2800" dirty="0">
                <a:latin typeface="Kabel Bk BT"/>
              </a:rPr>
              <a:t>Verify product/service acceptance</a:t>
            </a:r>
          </a:p>
          <a:p>
            <a:pPr marL="514350" indent="-457200">
              <a:buFont typeface="Wingdings" pitchFamily="2" charset="2"/>
              <a:buChar char="ü"/>
              <a:defRPr/>
            </a:pPr>
            <a:r>
              <a:rPr lang="en-US" sz="2800" dirty="0">
                <a:latin typeface="Kabel Bk BT"/>
              </a:rPr>
              <a:t>Structured review of the procurement process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9837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627BB84-77A9-4423-84BC-2131E925A32D}" type="slidenum">
              <a:rPr lang="en-US" altLang="en-US" sz="1200" smtClean="0">
                <a:solidFill>
                  <a:srgbClr val="898989"/>
                </a:solidFill>
              </a:rPr>
              <a:pPr>
                <a:spcBef>
                  <a:spcPct val="0"/>
                </a:spcBef>
                <a:buFontTx/>
                <a:buNone/>
              </a:pPr>
              <a:t>359</a:t>
            </a:fld>
            <a:endParaRPr lang="en-US" altLang="en-US" sz="1200">
              <a:solidFill>
                <a:srgbClr val="898989"/>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IN"/>
              <a:t>Copyright 2017 Vedavit Project Solutions</a:t>
            </a:r>
            <a:endParaRPr lang="en-US" dirty="0"/>
          </a:p>
        </p:txBody>
      </p:sp>
      <p:sp>
        <p:nvSpPr>
          <p:cNvPr id="4" name="Slide Number Placeholder 3"/>
          <p:cNvSpPr>
            <a:spLocks noGrp="1"/>
          </p:cNvSpPr>
          <p:nvPr>
            <p:ph type="sldNum" sz="quarter" idx="12"/>
          </p:nvPr>
        </p:nvSpPr>
        <p:spPr/>
        <p:txBody>
          <a:bodyPr/>
          <a:lstStyle/>
          <a:p>
            <a:pPr>
              <a:defRPr/>
            </a:pPr>
            <a:fld id="{C9E5DE95-5651-417F-AA75-CAAE0168A8F7}" type="slidenum">
              <a:rPr lang="en-US" altLang="en-US" smtClean="0"/>
              <a:pPr>
                <a:defRPr/>
              </a:pPr>
              <a:t>413</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99" y="1524000"/>
            <a:ext cx="8559801" cy="3810000"/>
          </a:xfrm>
          <a:prstGeom prst="rect">
            <a:avLst/>
          </a:prstGeom>
        </p:spPr>
      </p:pic>
    </p:spTree>
    <p:extLst>
      <p:ext uri="{BB962C8B-B14F-4D97-AF65-F5344CB8AC3E}">
        <p14:creationId xmlns:p14="http://schemas.microsoft.com/office/powerpoint/2010/main" val="21849781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1010" name="Picture 3" descr="imagesCAMRLK9B.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5113" y="952500"/>
            <a:ext cx="221615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1011" name="Picture 4" descr="imagesCAGAA4ZV.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32525" y="4043363"/>
            <a:ext cx="2624138"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1012" name="Picture 5" descr="imagesCA7JFRTL.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16188" y="534988"/>
            <a:ext cx="2435225" cy="223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1013" name="Picture 6" descr="imagesCABAYM9X.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187325"/>
            <a:ext cx="2620963"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1014" name="Picture 7" descr="imagesCA02X4ZF.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20688" y="3441700"/>
            <a:ext cx="2322512"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1015" name="Picture 8" descr="imagesCATYX8E3.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803525" y="2743200"/>
            <a:ext cx="21717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1016" name="Picture 9" descr="imagesCAPMGF10.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594225" y="3163888"/>
            <a:ext cx="2543175" cy="191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1017" name="Picture 10" descr="imagesCAREOPRI.jp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410325" y="1870075"/>
            <a:ext cx="2282825"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1018" name="Picture 12" descr="imagesCAWFJHEQ.jp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438275" y="4227513"/>
            <a:ext cx="293687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1019" name="Title 10"/>
          <p:cNvSpPr>
            <a:spLocks noGrp="1"/>
          </p:cNvSpPr>
          <p:nvPr>
            <p:ph type="title"/>
          </p:nvPr>
        </p:nvSpPr>
        <p:spPr>
          <a:xfrm>
            <a:off x="11113" y="0"/>
            <a:ext cx="9132887" cy="808038"/>
          </a:xfrm>
        </p:spPr>
        <p:txBody>
          <a:bodyPr/>
          <a:lstStyle/>
          <a:p>
            <a:endParaRPr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1102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588292-E464-486A-88A6-C845AF6A2E46}" type="slidenum">
              <a:rPr lang="en-US" altLang="en-US" sz="1200" smtClean="0">
                <a:solidFill>
                  <a:srgbClr val="898989"/>
                </a:solidFill>
              </a:rPr>
              <a:pPr>
                <a:spcBef>
                  <a:spcPct val="0"/>
                </a:spcBef>
                <a:buFontTx/>
                <a:buNone/>
              </a:pPr>
              <a:t>414</a:t>
            </a:fld>
            <a:endParaRPr lang="en-US" altLang="en-US" sz="1200">
              <a:solidFill>
                <a:srgbClr val="898989"/>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3058" name="Picture 3" descr="imagesCAZY3DR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3050" y="931863"/>
            <a:ext cx="3000375"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3059" name="Picture 4" descr="imagesCA602VAR.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855663"/>
            <a:ext cx="24034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3060" name="Picture 5" descr="imagesCAW0HS0I.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55963" y="3302000"/>
            <a:ext cx="2586037"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3061" name="Picture 6" descr="imagesCAGSXM8P.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461125" y="2495550"/>
            <a:ext cx="2232025" cy="294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3062" name="Title 5"/>
          <p:cNvSpPr>
            <a:spLocks noGrp="1"/>
          </p:cNvSpPr>
          <p:nvPr>
            <p:ph type="title"/>
          </p:nvPr>
        </p:nvSpPr>
        <p:spPr>
          <a:xfrm>
            <a:off x="11113" y="0"/>
            <a:ext cx="9132887" cy="808038"/>
          </a:xfrm>
        </p:spPr>
        <p:txBody>
          <a:bodyPr/>
          <a:lstStyle/>
          <a:p>
            <a:endParaRPr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1306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8F32B28-1DBD-4D88-9D20-30AE6911FB67}" type="slidenum">
              <a:rPr lang="en-US" altLang="en-US" sz="1200" smtClean="0">
                <a:solidFill>
                  <a:srgbClr val="898989"/>
                </a:solidFill>
              </a:rPr>
              <a:pPr>
                <a:spcBef>
                  <a:spcPct val="0"/>
                </a:spcBef>
                <a:buFontTx/>
                <a:buNone/>
              </a:pPr>
              <a:t>415</a:t>
            </a:fld>
            <a:endParaRPr lang="en-US" altLang="en-US" sz="1200">
              <a:solidFill>
                <a:srgbClr val="898989"/>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Title 5"/>
          <p:cNvSpPr>
            <a:spLocks noGrp="1"/>
          </p:cNvSpPr>
          <p:nvPr>
            <p:ph type="title"/>
          </p:nvPr>
        </p:nvSpPr>
        <p:spPr>
          <a:xfrm>
            <a:off x="0" y="0"/>
            <a:ext cx="9144000" cy="838200"/>
          </a:xfrm>
        </p:spPr>
        <p:txBody>
          <a:bodyPr/>
          <a:lstStyle/>
          <a:p>
            <a:r>
              <a:rPr altLang="en-US"/>
              <a:t>Honesty</a:t>
            </a:r>
          </a:p>
        </p:txBody>
      </p:sp>
      <p:sp>
        <p:nvSpPr>
          <p:cNvPr id="5" name="Content Placeholder 4"/>
          <p:cNvSpPr>
            <a:spLocks noGrp="1"/>
          </p:cNvSpPr>
          <p:nvPr>
            <p:ph idx="1"/>
          </p:nvPr>
        </p:nvSpPr>
        <p:spPr>
          <a:xfrm>
            <a:off x="457200" y="990600"/>
            <a:ext cx="8229600" cy="5105400"/>
          </a:xfrm>
        </p:spPr>
        <p:txBody>
          <a:bodyPr>
            <a:normAutofit fontScale="62500" lnSpcReduction="20000"/>
          </a:bodyPr>
          <a:lstStyle/>
          <a:p>
            <a:pPr marL="0" indent="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Arial" charset="0"/>
              </a:rPr>
              <a:t>Honesty is our duty to understand the truth and act in a Truthful manner both in our communication and in our conduct </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1" dirty="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earnestly seek to understand the truth</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are truthful in our communications  and conduct  and provide in timely manner</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make commitments and promises in good faith ( implied &amp; explicit)</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do not engage on or condone behavior that is designated to deceive others</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do not engage in dishonest behavior with the intention of personal gain or at the expense of other.</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1510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15AF2DF-74C5-4AAD-B806-740EF7FE9B1A}" type="slidenum">
              <a:rPr lang="en-US" altLang="en-US" sz="1200" smtClean="0">
                <a:solidFill>
                  <a:srgbClr val="898989"/>
                </a:solidFill>
              </a:rPr>
              <a:pPr>
                <a:spcBef>
                  <a:spcPct val="0"/>
                </a:spcBef>
                <a:buFontTx/>
                <a:buNone/>
              </a:pPr>
              <a:t>416</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Title 5"/>
          <p:cNvSpPr>
            <a:spLocks noGrp="1"/>
          </p:cNvSpPr>
          <p:nvPr>
            <p:ph type="title"/>
          </p:nvPr>
        </p:nvSpPr>
        <p:spPr>
          <a:xfrm>
            <a:off x="0" y="0"/>
            <a:ext cx="9144000" cy="838200"/>
          </a:xfrm>
        </p:spPr>
        <p:txBody>
          <a:bodyPr/>
          <a:lstStyle/>
          <a:p>
            <a:r>
              <a:rPr altLang="en-US"/>
              <a:t>Responsibility</a:t>
            </a:r>
          </a:p>
        </p:txBody>
      </p:sp>
      <p:sp>
        <p:nvSpPr>
          <p:cNvPr id="5" name="Content Placeholder 4"/>
          <p:cNvSpPr>
            <a:spLocks noGrp="1"/>
          </p:cNvSpPr>
          <p:nvPr>
            <p:ph idx="1"/>
          </p:nvPr>
        </p:nvSpPr>
        <p:spPr>
          <a:xfrm>
            <a:off x="457200" y="990600"/>
            <a:ext cx="8229600" cy="5105400"/>
          </a:xfrm>
        </p:spPr>
        <p:txBody>
          <a:bodyPr>
            <a:normAutofit fontScale="55000" lnSpcReduction="20000"/>
          </a:bodyPr>
          <a:lstStyle/>
          <a:p>
            <a:pPr marL="0" indent="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Arial" charset="0"/>
              </a:rPr>
              <a:t>Responsibility is our duty to take ownership for the decisions we make or fail to make, the actions we take or fail to take &amp; the consequences that result</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Make decisions and take actions based on the BEST interests of society, Public safety and the environment</a:t>
            </a:r>
          </a:p>
          <a:p>
            <a:pPr marL="287338" indent="-287338">
              <a:buFont typeface="+mj-lt"/>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accept those assignments that are consistent with our background, experience, skills and qualifications</a:t>
            </a:r>
          </a:p>
          <a:p>
            <a:pPr marL="287338" indent="-287338">
              <a:buFont typeface="+mj-lt"/>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inform ourselves and uphold the policies, rules and regulations and laws that governs our work, professional and volunteer activities</a:t>
            </a:r>
          </a:p>
          <a:p>
            <a:pPr marL="287338" indent="-287338">
              <a:buFont typeface="+mj-lt"/>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report unethical or illegal conduct to appropriate management &amp; if necessary to those affected by the conduct</a:t>
            </a:r>
          </a:p>
          <a:p>
            <a:pPr marL="287338" indent="-287338">
              <a:buFont typeface="+mj-lt"/>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bring violations of this Code to the attention of the appropriate body for resolution.  We only file ethics complaints when they are substantiated by facts.</a:t>
            </a:r>
            <a:endParaRPr lang="en-US" sz="2400" dirty="0">
              <a:solidFill>
                <a:srgbClr val="000000"/>
              </a:solidFill>
              <a:latin typeface="Arial" charset="0"/>
            </a:endParaRPr>
          </a:p>
          <a:p>
            <a:pPr>
              <a:buFont typeface="Arial" charset="0"/>
              <a:buNone/>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1715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AA551A7-F6F8-4525-BB0F-E82780EC04C2}" type="slidenum">
              <a:rPr lang="en-US" altLang="en-US" sz="1200" smtClean="0">
                <a:solidFill>
                  <a:srgbClr val="898989"/>
                </a:solidFill>
              </a:rPr>
              <a:pPr>
                <a:spcBef>
                  <a:spcPct val="0"/>
                </a:spcBef>
                <a:buFontTx/>
                <a:buNone/>
              </a:pPr>
              <a:t>417</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Text Box 2"/>
          <p:cNvSpPr txBox="1">
            <a:spLocks noChangeArrowheads="1"/>
          </p:cNvSpPr>
          <p:nvPr/>
        </p:nvSpPr>
        <p:spPr bwMode="auto">
          <a:xfrm>
            <a:off x="342900" y="762000"/>
            <a:ext cx="82677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solidFill>
                <a:srgbClr val="000000"/>
              </a:solidFill>
              <a:latin typeface="Arial" panose="020B0604020202020204" pitchFamily="34" charset="0"/>
            </a:endParaRPr>
          </a:p>
        </p:txBody>
      </p:sp>
      <p:sp>
        <p:nvSpPr>
          <p:cNvPr id="819203" name="Title 5"/>
          <p:cNvSpPr>
            <a:spLocks noGrp="1"/>
          </p:cNvSpPr>
          <p:nvPr>
            <p:ph type="title"/>
          </p:nvPr>
        </p:nvSpPr>
        <p:spPr>
          <a:xfrm>
            <a:off x="0" y="0"/>
            <a:ext cx="9144000" cy="838200"/>
          </a:xfrm>
        </p:spPr>
        <p:txBody>
          <a:bodyPr/>
          <a:lstStyle/>
          <a:p>
            <a:r>
              <a:rPr altLang="en-US"/>
              <a:t>Respect</a:t>
            </a:r>
          </a:p>
        </p:txBody>
      </p:sp>
      <p:sp>
        <p:nvSpPr>
          <p:cNvPr id="5" name="Content Placeholder 4"/>
          <p:cNvSpPr>
            <a:spLocks noGrp="1"/>
          </p:cNvSpPr>
          <p:nvPr>
            <p:ph idx="1"/>
          </p:nvPr>
        </p:nvSpPr>
        <p:spPr>
          <a:xfrm>
            <a:off x="457200" y="990600"/>
            <a:ext cx="8229600" cy="5105400"/>
          </a:xfrm>
        </p:spPr>
        <p:txBody>
          <a:bodyPr>
            <a:normAutofit fontScale="62500" lnSpcReduction="20000"/>
          </a:bodyPr>
          <a:lstStyle/>
          <a:p>
            <a:pPr marL="0" indent="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Arial" charset="0"/>
              </a:rPr>
              <a:t>Respect is our duty to show a high regard for ourselves, others and the resources entrusted to us</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inform ourselves about norms and customs of others and avoid  engaging in behaviors they might consider disrespectful</a:t>
            </a:r>
          </a:p>
          <a:p>
            <a:pPr>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listen to others points of view , seeking to understand them</a:t>
            </a:r>
          </a:p>
          <a:p>
            <a:pPr>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approach directly those  persons with whom we have conflict</a:t>
            </a:r>
          </a:p>
          <a:p>
            <a:pPr>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conduct ourselves in a professional manner </a:t>
            </a:r>
          </a:p>
          <a:p>
            <a:pPr>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negotiate in good faith, do not exercise the power of our expertise or position to influence decisions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1920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68694E3-A3FF-4EF9-A401-9D6D50378FC8}" type="slidenum">
              <a:rPr lang="en-US" altLang="en-US" sz="1200" smtClean="0">
                <a:solidFill>
                  <a:srgbClr val="898989"/>
                </a:solidFill>
              </a:rPr>
              <a:pPr>
                <a:spcBef>
                  <a:spcPct val="0"/>
                </a:spcBef>
                <a:buFontTx/>
                <a:buNone/>
              </a:pPr>
              <a:t>418</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Title 5"/>
          <p:cNvSpPr>
            <a:spLocks noGrp="1"/>
          </p:cNvSpPr>
          <p:nvPr>
            <p:ph type="title"/>
          </p:nvPr>
        </p:nvSpPr>
        <p:spPr>
          <a:xfrm>
            <a:off x="0" y="0"/>
            <a:ext cx="9144000" cy="838200"/>
          </a:xfrm>
        </p:spPr>
        <p:txBody>
          <a:bodyPr/>
          <a:lstStyle/>
          <a:p>
            <a:r>
              <a:rPr altLang="en-US"/>
              <a:t>Fairness</a:t>
            </a:r>
          </a:p>
        </p:txBody>
      </p:sp>
      <p:sp>
        <p:nvSpPr>
          <p:cNvPr id="5" name="Content Placeholder 4"/>
          <p:cNvSpPr>
            <a:spLocks noGrp="1"/>
          </p:cNvSpPr>
          <p:nvPr>
            <p:ph idx="1"/>
          </p:nvPr>
        </p:nvSpPr>
        <p:spPr>
          <a:xfrm>
            <a:off x="457200" y="990600"/>
            <a:ext cx="8229600" cy="5105400"/>
          </a:xfrm>
        </p:spPr>
        <p:txBody>
          <a:bodyPr>
            <a:normAutofit fontScale="70000" lnSpcReduction="20000"/>
          </a:bodyPr>
          <a:lstStyle/>
          <a:p>
            <a:pPr marL="0" indent="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Arial" charset="0"/>
              </a:rPr>
              <a:t>Fairness is our duty to make decisions and act impartially &amp; Objectively. Our conduct must be free from competing self interest , Prejudice and  favoritism. </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1" dirty="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demonstrate transparency  in decision making and constantly re-examine our impartiality .</a:t>
            </a: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provide equal access to information to those authorized  &amp; equal opportunities to qualified candidates</a:t>
            </a: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do not discriminate against others based on, but not limited to , Gender, Race, Age, Religion, Disability, Nationality or Sexual orientation.</a:t>
            </a:r>
            <a:endParaRPr lang="en-US" b="1" u="sng" dirty="0">
              <a:solidFill>
                <a:srgbClr val="000000"/>
              </a:solidFill>
              <a:latin typeface="Arial" charset="0"/>
            </a:endParaRPr>
          </a:p>
          <a:p>
            <a:pPr>
              <a:buFont typeface="Arial" charset="0"/>
              <a:buNone/>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2125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6D7FBE0-4F4B-4CD7-9B94-B115572F82E5}" type="slidenum">
              <a:rPr lang="en-US" altLang="en-US" sz="1200" smtClean="0">
                <a:solidFill>
                  <a:srgbClr val="898989"/>
                </a:solidFill>
              </a:rPr>
              <a:pPr>
                <a:spcBef>
                  <a:spcPct val="0"/>
                </a:spcBef>
                <a:buFontTx/>
                <a:buNone/>
              </a:pPr>
              <a:t>419</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Title 5"/>
          <p:cNvSpPr>
            <a:spLocks noGrp="1"/>
          </p:cNvSpPr>
          <p:nvPr>
            <p:ph type="title"/>
          </p:nvPr>
        </p:nvSpPr>
        <p:spPr>
          <a:xfrm>
            <a:off x="0" y="0"/>
            <a:ext cx="9144000" cy="838200"/>
          </a:xfrm>
        </p:spPr>
        <p:txBody>
          <a:bodyPr/>
          <a:lstStyle/>
          <a:p>
            <a:r>
              <a:rPr altLang="en-US"/>
              <a:t>Fairness</a:t>
            </a:r>
          </a:p>
        </p:txBody>
      </p:sp>
      <p:sp>
        <p:nvSpPr>
          <p:cNvPr id="5" name="Content Placeholder 4"/>
          <p:cNvSpPr>
            <a:spLocks noGrp="1"/>
          </p:cNvSpPr>
          <p:nvPr>
            <p:ph idx="1"/>
          </p:nvPr>
        </p:nvSpPr>
        <p:spPr>
          <a:xfrm>
            <a:off x="457200" y="990600"/>
            <a:ext cx="8229600" cy="5105400"/>
          </a:xfrm>
        </p:spPr>
        <p:txBody>
          <a:bodyPr>
            <a:normAutofit fontScale="70000" lnSpcReduction="20000"/>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Arial" charset="0"/>
              </a:rPr>
              <a:t>Conflict of Interest:</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1" dirty="0">
              <a:solidFill>
                <a:srgbClr val="000000"/>
              </a:solidFill>
              <a:latin typeface="Arial" charset="0"/>
            </a:endParaRP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proactively and fully disclose any real or potential conflicts of interest to the  appropriate stakeholders.</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When we realize that we have a real or potential conflict of interest : </a:t>
            </a:r>
          </a:p>
          <a:p>
            <a:pPr marL="914400" lvl="1" indent="-51435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refrain from engaging in the decision making process or otherwise </a:t>
            </a:r>
          </a:p>
          <a:p>
            <a:pPr marL="914400" lvl="1" indent="-51435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attempting to influence outcome s, unless or until we have made full </a:t>
            </a:r>
          </a:p>
          <a:p>
            <a:pPr marL="914400" lvl="1" indent="-51435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disclosure to the affected stakeholders.</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1" dirty="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do not hire or fire, reward or punish, or award or deny  contracts based on personal considerations. Including but not limited to Favoritism, Nepotism, or Bribery.</a:t>
            </a:r>
          </a:p>
          <a:p>
            <a:pPr>
              <a:buFont typeface="Arial" charset="0"/>
              <a:buNone/>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2330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7894A79-B01B-4FB3-9E22-7052DC02916A}" type="slidenum">
              <a:rPr lang="en-US" altLang="en-US" sz="1200" smtClean="0">
                <a:solidFill>
                  <a:srgbClr val="898989"/>
                </a:solidFill>
              </a:rPr>
              <a:pPr>
                <a:spcBef>
                  <a:spcPct val="0"/>
                </a:spcBef>
                <a:buFontTx/>
                <a:buNone/>
              </a:pPr>
              <a:t>420</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0" y="0"/>
            <a:ext cx="9144000" cy="838200"/>
          </a:xfrm>
        </p:spPr>
        <p:txBody>
          <a:bodyPr/>
          <a:lstStyle/>
          <a:p>
            <a:r>
              <a:rPr altLang="en-US"/>
              <a:t>Ethics Quick Test</a:t>
            </a:r>
            <a:endParaRPr altLang="en-US" b="1"/>
          </a:p>
        </p:txBody>
      </p:sp>
      <p:sp>
        <p:nvSpPr>
          <p:cNvPr id="6" name="Content Placeholder 5"/>
          <p:cNvSpPr>
            <a:spLocks noGrp="1"/>
          </p:cNvSpPr>
          <p:nvPr>
            <p:ph idx="1"/>
          </p:nvPr>
        </p:nvSpPr>
        <p:spPr>
          <a:xfrm>
            <a:off x="457200" y="990600"/>
            <a:ext cx="8229600" cy="5105400"/>
          </a:xfrm>
        </p:spPr>
        <p:txBody>
          <a:bodyPr>
            <a:normAutofit fontScale="92500"/>
          </a:bodyPr>
          <a:lstStyle/>
          <a:p>
            <a:pPr marL="0" lvl="1" indent="0">
              <a:buFont typeface="Arial" panose="020B0604020202020204" pitchFamily="34" charset="0"/>
              <a:buNone/>
              <a:defRPr/>
            </a:pPr>
            <a:r>
              <a:rPr lang="en-US" dirty="0"/>
              <a:t>Texas Instruments “Ethics Quick Test” for making ethical decisions</a:t>
            </a:r>
          </a:p>
          <a:p>
            <a:pPr marL="914400" lvl="1" indent="-457200">
              <a:spcBef>
                <a:spcPct val="50000"/>
              </a:spcBef>
              <a:buClr>
                <a:srgbClr val="0084CC"/>
              </a:buClr>
              <a:buFont typeface="Wingdings" pitchFamily="2" charset="2"/>
              <a:buChar char="v"/>
              <a:defRPr/>
            </a:pPr>
            <a:endParaRPr lang="en-US" sz="1800" dirty="0"/>
          </a:p>
          <a:p>
            <a:pPr marL="914400" lvl="1" indent="-457200">
              <a:spcBef>
                <a:spcPct val="50000"/>
              </a:spcBef>
              <a:buFont typeface="Wingdings" pitchFamily="2" charset="2"/>
              <a:buChar char="ü"/>
              <a:defRPr/>
            </a:pPr>
            <a:r>
              <a:rPr lang="en-US" sz="2400" dirty="0"/>
              <a:t>Is the action legal?</a:t>
            </a:r>
          </a:p>
          <a:p>
            <a:pPr marL="914400" lvl="1" indent="-457200">
              <a:spcBef>
                <a:spcPct val="50000"/>
              </a:spcBef>
              <a:buFont typeface="Wingdings" pitchFamily="2" charset="2"/>
              <a:buChar char="ü"/>
              <a:defRPr/>
            </a:pPr>
            <a:r>
              <a:rPr lang="en-US" sz="2400" dirty="0"/>
              <a:t>Does it comply with your understanding of company values?</a:t>
            </a:r>
          </a:p>
          <a:p>
            <a:pPr marL="914400" lvl="1" indent="-457200">
              <a:spcBef>
                <a:spcPct val="50000"/>
              </a:spcBef>
              <a:buFont typeface="Wingdings" pitchFamily="2" charset="2"/>
              <a:buChar char="ü"/>
              <a:defRPr/>
            </a:pPr>
            <a:r>
              <a:rPr lang="en-US" sz="2400" dirty="0"/>
              <a:t>If you do it, will you feel bad?</a:t>
            </a:r>
          </a:p>
          <a:p>
            <a:pPr marL="914400" lvl="1" indent="-457200">
              <a:spcBef>
                <a:spcPct val="50000"/>
              </a:spcBef>
              <a:buFont typeface="Wingdings" pitchFamily="2" charset="2"/>
              <a:buChar char="ü"/>
              <a:defRPr/>
            </a:pPr>
            <a:r>
              <a:rPr lang="en-US" sz="2400" dirty="0"/>
              <a:t>How will it look in the newspaper?</a:t>
            </a:r>
          </a:p>
          <a:p>
            <a:pPr marL="914400" lvl="1" indent="-457200">
              <a:spcBef>
                <a:spcPct val="50000"/>
              </a:spcBef>
              <a:buFont typeface="Wingdings" pitchFamily="2" charset="2"/>
              <a:buChar char="ü"/>
              <a:defRPr/>
            </a:pPr>
            <a:r>
              <a:rPr lang="en-US" sz="2400" dirty="0"/>
              <a:t>If you know it is wrong, do not do it.</a:t>
            </a:r>
          </a:p>
          <a:p>
            <a:pPr marL="914400" lvl="1" indent="-457200">
              <a:spcBef>
                <a:spcPct val="50000"/>
              </a:spcBef>
              <a:buFont typeface="Wingdings" pitchFamily="2" charset="2"/>
              <a:buChar char="ü"/>
              <a:defRPr/>
            </a:pPr>
            <a:r>
              <a:rPr lang="en-US" sz="2400" dirty="0"/>
              <a:t>If you are not sure, ask.</a:t>
            </a:r>
          </a:p>
          <a:p>
            <a:pPr marL="914400" lvl="1" indent="-457200">
              <a:spcBef>
                <a:spcPct val="50000"/>
              </a:spcBef>
              <a:buFont typeface="Wingdings" pitchFamily="2" charset="2"/>
              <a:buChar char="ü"/>
              <a:defRPr/>
            </a:pPr>
            <a:r>
              <a:rPr lang="en-US" sz="2400" dirty="0"/>
              <a:t>Keep asking until you </a:t>
            </a:r>
            <a:r>
              <a:rPr lang="en-US" sz="1800" dirty="0"/>
              <a:t>get an answer.</a:t>
            </a:r>
            <a:endParaRPr lang="en-US" sz="1800" i="1" dirty="0"/>
          </a:p>
          <a:p>
            <a:pP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2534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46FC253-EE55-4FD3-B556-244AA355EEEB}" type="slidenum">
              <a:rPr lang="en-US" altLang="en-US" sz="1200" smtClean="0">
                <a:solidFill>
                  <a:srgbClr val="898989"/>
                </a:solidFill>
              </a:rPr>
              <a:pPr>
                <a:spcBef>
                  <a:spcPct val="0"/>
                </a:spcBef>
                <a:buFontTx/>
                <a:buNone/>
              </a:pPr>
              <a:t>421</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Title 3"/>
          <p:cNvSpPr>
            <a:spLocks noGrp="1"/>
          </p:cNvSpPr>
          <p:nvPr>
            <p:ph type="ctrTitle"/>
          </p:nvPr>
        </p:nvSpPr>
        <p:spPr/>
        <p:txBody>
          <a:bodyPr/>
          <a:lstStyle/>
          <a:p>
            <a:r>
              <a:rPr altLang="en-US"/>
              <a:t>Project Manager’s Oath of</a:t>
            </a:r>
            <a:br>
              <a:rPr altLang="en-US"/>
            </a:br>
            <a:r>
              <a:rPr altLang="en-US" b="1"/>
              <a:t>Professional Responsibility</a:t>
            </a:r>
            <a:endParaRPr altLang="en-US"/>
          </a:p>
        </p:txBody>
      </p:sp>
      <p:sp>
        <p:nvSpPr>
          <p:cNvPr id="3" name="Content Placeholder 2"/>
          <p:cNvSpPr>
            <a:spLocks noGrp="1"/>
          </p:cNvSpPr>
          <p:nvPr>
            <p:ph type="subTitle" idx="1"/>
          </p:nvPr>
        </p:nvSpPr>
        <p:spPr/>
        <p:txBody>
          <a:bodyPr/>
          <a:lstStyle/>
          <a:p>
            <a:pPr>
              <a:buFont typeface="Arial" charset="0"/>
              <a:buNone/>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2739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57CB950-6B2B-4EDB-B933-7FD52B110E94}" type="slidenum">
              <a:rPr lang="en-US" altLang="en-US" sz="1200" smtClean="0">
                <a:solidFill>
                  <a:srgbClr val="898989"/>
                </a:solidFill>
              </a:rPr>
              <a:pPr>
                <a:spcBef>
                  <a:spcPct val="0"/>
                </a:spcBef>
                <a:buFontTx/>
                <a:buNone/>
              </a:pPr>
              <a:t>422</a:t>
            </a:fld>
            <a:endParaRPr lang="en-US" altLang="en-US" sz="1200">
              <a:solidFill>
                <a:srgbClr val="8989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Title 3"/>
          <p:cNvSpPr>
            <a:spLocks noGrp="1"/>
          </p:cNvSpPr>
          <p:nvPr>
            <p:ph type="title"/>
          </p:nvPr>
        </p:nvSpPr>
        <p:spPr>
          <a:xfrm>
            <a:off x="11113" y="0"/>
            <a:ext cx="9132887" cy="808038"/>
          </a:xfrm>
        </p:spPr>
        <p:txBody>
          <a:bodyPr/>
          <a:lstStyle/>
          <a:p>
            <a:r>
              <a:rPr altLang="en-US" dirty="0"/>
              <a:t>4</a:t>
            </a:r>
            <a:r>
              <a:rPr lang="en-US" altLang="en-US" dirty="0"/>
              <a:t>3</a:t>
            </a:r>
            <a:r>
              <a:rPr altLang="en-US" dirty="0"/>
              <a:t>. Plan Procurement Management</a:t>
            </a:r>
          </a:p>
        </p:txBody>
      </p:sp>
      <p:sp>
        <p:nvSpPr>
          <p:cNvPr id="700419" name="Content Placeholder 4"/>
          <p:cNvSpPr>
            <a:spLocks noGrp="1"/>
          </p:cNvSpPr>
          <p:nvPr>
            <p:ph idx="1"/>
          </p:nvPr>
        </p:nvSpPr>
        <p:spPr/>
        <p:txBody>
          <a:bodyPr/>
          <a:lstStyle/>
          <a:p>
            <a:pPr marL="0" indent="0">
              <a:buFont typeface="Arial" panose="020B0604020202020204" pitchFamily="34" charset="0"/>
              <a:buNone/>
            </a:pPr>
            <a:r>
              <a:rPr lang="en-US" altLang="en-US" b="1"/>
              <a:t>Documenting project purchasing decisions, specifying the approach and identifying potential sellers.</a:t>
            </a:r>
          </a:p>
          <a:p>
            <a:pPr marL="0" indent="0"/>
            <a:endParaRPr lang="en-US" altLang="en-US" b="1"/>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0042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5A75860-AF0D-4312-ADEA-866685E70D79}" type="slidenum">
              <a:rPr lang="en-US" altLang="en-US" sz="1200" smtClean="0">
                <a:solidFill>
                  <a:srgbClr val="898989"/>
                </a:solidFill>
              </a:rPr>
              <a:pPr>
                <a:spcBef>
                  <a:spcPct val="0"/>
                </a:spcBef>
                <a:buFontTx/>
                <a:buNone/>
              </a:pPr>
              <a:t>360</a:t>
            </a:fld>
            <a:endParaRPr lang="en-US" altLang="en-US" sz="1200">
              <a:solidFill>
                <a:srgbClr val="898989"/>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Content Placeholder 4"/>
          <p:cNvSpPr>
            <a:spLocks noGrp="1"/>
          </p:cNvSpPr>
          <p:nvPr>
            <p:ph idx="1"/>
          </p:nvPr>
        </p:nvSpPr>
        <p:spPr>
          <a:xfrm>
            <a:off x="457200" y="990600"/>
            <a:ext cx="8382000" cy="5135563"/>
          </a:xfrm>
        </p:spPr>
        <p:txBody>
          <a:bodyPr/>
          <a:lstStyle/>
          <a:p>
            <a:pPr marL="914400" lvl="1" indent="-457200">
              <a:spcBef>
                <a:spcPct val="50000"/>
              </a:spcBef>
              <a:buFont typeface="Wingdings" panose="05000000000000000000" pitchFamily="2" charset="2"/>
              <a:buChar char="ü"/>
            </a:pPr>
            <a:r>
              <a:rPr lang="en-US" altLang="en-US" sz="2000"/>
              <a:t>Ensure individual integrity</a:t>
            </a:r>
          </a:p>
          <a:p>
            <a:pPr marL="914400" lvl="1" indent="-457200">
              <a:spcBef>
                <a:spcPct val="50000"/>
              </a:spcBef>
              <a:buFont typeface="Wingdings" panose="05000000000000000000" pitchFamily="2" charset="2"/>
              <a:buChar char="ü"/>
            </a:pPr>
            <a:r>
              <a:rPr lang="en-US" altLang="en-US" sz="2000"/>
              <a:t>Adhere to legal requirements and ethical standards</a:t>
            </a:r>
          </a:p>
          <a:p>
            <a:pPr marL="914400" lvl="1" indent="-457200">
              <a:spcBef>
                <a:spcPct val="50000"/>
              </a:spcBef>
              <a:buFont typeface="Wingdings" panose="05000000000000000000" pitchFamily="2" charset="2"/>
              <a:buChar char="ü"/>
            </a:pPr>
            <a:r>
              <a:rPr lang="en-US" altLang="en-US" sz="2000"/>
              <a:t>Protect Stakeholders</a:t>
            </a:r>
          </a:p>
          <a:p>
            <a:pPr marL="914400" lvl="1" indent="-457200">
              <a:spcBef>
                <a:spcPct val="50000"/>
              </a:spcBef>
              <a:buFont typeface="Wingdings" panose="05000000000000000000" pitchFamily="2" charset="2"/>
              <a:buChar char="ü"/>
            </a:pPr>
            <a:r>
              <a:rPr lang="en-US" altLang="en-US" sz="2000"/>
              <a:t>Share lessons learned and other relevant information</a:t>
            </a:r>
          </a:p>
          <a:p>
            <a:pPr marL="914400" lvl="1" indent="-457200">
              <a:spcBef>
                <a:spcPct val="50000"/>
              </a:spcBef>
              <a:buFont typeface="Wingdings" panose="05000000000000000000" pitchFamily="2" charset="2"/>
              <a:buChar char="ü"/>
            </a:pPr>
            <a:r>
              <a:rPr lang="en-US" altLang="en-US" sz="2000"/>
              <a:t>Build capabilities of colleagues</a:t>
            </a:r>
          </a:p>
          <a:p>
            <a:pPr marL="914400" lvl="1" indent="-457200">
              <a:spcBef>
                <a:spcPct val="50000"/>
              </a:spcBef>
              <a:buFont typeface="Wingdings" panose="05000000000000000000" pitchFamily="2" charset="2"/>
              <a:buChar char="ü"/>
            </a:pPr>
            <a:r>
              <a:rPr lang="en-US" altLang="en-US" sz="2000"/>
              <a:t>Advance project management professionalism</a:t>
            </a:r>
          </a:p>
          <a:p>
            <a:pPr marL="914400" lvl="1" indent="-457200">
              <a:spcBef>
                <a:spcPct val="50000"/>
              </a:spcBef>
              <a:buFont typeface="Wingdings" panose="05000000000000000000" pitchFamily="2" charset="2"/>
              <a:buChar char="ü"/>
            </a:pPr>
            <a:r>
              <a:rPr lang="en-US" altLang="en-US" sz="2000"/>
              <a:t>Improve competencies as project manager</a:t>
            </a:r>
          </a:p>
          <a:p>
            <a:pPr marL="914400" lvl="1" indent="-457200">
              <a:spcBef>
                <a:spcPct val="50000"/>
              </a:spcBef>
              <a:buFont typeface="Wingdings" panose="05000000000000000000" pitchFamily="2" charset="2"/>
              <a:buChar char="ü"/>
            </a:pPr>
            <a:r>
              <a:rPr lang="en-US" altLang="en-US" sz="2000"/>
              <a:t>Balance stakeholder interests in project</a:t>
            </a:r>
          </a:p>
          <a:p>
            <a:pPr marL="914400" lvl="1" indent="-457200">
              <a:spcBef>
                <a:spcPct val="50000"/>
              </a:spcBef>
              <a:buFont typeface="Wingdings" panose="05000000000000000000" pitchFamily="2" charset="2"/>
              <a:buChar char="ü"/>
            </a:pPr>
            <a:r>
              <a:rPr lang="en-US" altLang="en-US" sz="2000"/>
              <a:t>Respect cultural ethnic and personal differences</a:t>
            </a:r>
          </a:p>
          <a:p>
            <a:pPr marL="914400" lvl="1" indent="-457200">
              <a:spcBef>
                <a:spcPct val="50000"/>
              </a:spcBef>
              <a:buFont typeface="Wingdings" panose="05000000000000000000" pitchFamily="2" charset="2"/>
              <a:buChar char="ü"/>
            </a:pPr>
            <a:r>
              <a:rPr lang="en-US" altLang="en-US" sz="2000"/>
              <a:t>Ensure collaborative project management environment</a:t>
            </a:r>
          </a:p>
          <a:p>
            <a:pPr marL="914400" lvl="1" indent="-457200">
              <a:spcBef>
                <a:spcPct val="50000"/>
              </a:spcBef>
              <a:buFont typeface="Wingdings" panose="05000000000000000000" pitchFamily="2" charset="2"/>
              <a:buChar char="ü"/>
            </a:pPr>
            <a:r>
              <a:rPr lang="en-US" altLang="en-US" sz="2000"/>
              <a:t>Comply with all organizational rules and policies</a:t>
            </a:r>
            <a:endParaRPr lang="en-US" altLang="en-US"/>
          </a:p>
        </p:txBody>
      </p:sp>
      <p:sp>
        <p:nvSpPr>
          <p:cNvPr id="6" name="Rectangle 3"/>
          <p:cNvSpPr>
            <a:spLocks noGrp="1" noChangeArrowheads="1"/>
          </p:cNvSpPr>
          <p:nvPr>
            <p:ph type="title"/>
          </p:nvPr>
        </p:nvSpPr>
        <p:spPr>
          <a:xfrm>
            <a:off x="0" y="0"/>
            <a:ext cx="9144000" cy="838200"/>
          </a:xfrm>
        </p:spPr>
        <p:txBody>
          <a:bodyPr/>
          <a:lstStyle/>
          <a:p>
            <a:r>
              <a:rPr altLang="en-US" b="1"/>
              <a:t>Professional Responsibility</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2944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629A26F-16A1-47F5-9BA9-561A5DC5E094}" type="slidenum">
              <a:rPr lang="en-US" altLang="en-US" sz="1200" smtClean="0">
                <a:solidFill>
                  <a:srgbClr val="898989"/>
                </a:solidFill>
              </a:rPr>
              <a:pPr>
                <a:spcBef>
                  <a:spcPct val="0"/>
                </a:spcBef>
                <a:buFontTx/>
                <a:buNone/>
              </a:pPr>
              <a:t>423</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Content Placeholder 4"/>
          <p:cNvSpPr>
            <a:spLocks noGrp="1"/>
          </p:cNvSpPr>
          <p:nvPr>
            <p:ph idx="1"/>
          </p:nvPr>
        </p:nvSpPr>
        <p:spPr>
          <a:xfrm>
            <a:off x="457200" y="990600"/>
            <a:ext cx="8305800" cy="5135563"/>
          </a:xfrm>
        </p:spPr>
        <p:txBody>
          <a:bodyPr/>
          <a:lstStyle/>
          <a:p>
            <a:pPr marL="914400" lvl="1" indent="-457200">
              <a:spcBef>
                <a:spcPct val="50000"/>
              </a:spcBef>
              <a:buFont typeface="Wingdings" panose="05000000000000000000" pitchFamily="2" charset="2"/>
              <a:buChar char="ü"/>
            </a:pPr>
            <a:r>
              <a:rPr lang="en-US" altLang="en-US" sz="2000"/>
              <a:t>Provide accurate and truthful representations in cost estimates</a:t>
            </a:r>
          </a:p>
          <a:p>
            <a:pPr marL="914400" lvl="1" indent="-457200">
              <a:spcBef>
                <a:spcPct val="50000"/>
              </a:spcBef>
              <a:buFont typeface="Wingdings" panose="05000000000000000000" pitchFamily="2" charset="2"/>
              <a:buChar char="ü"/>
            </a:pPr>
            <a:r>
              <a:rPr lang="en-US" altLang="en-US" sz="2000"/>
              <a:t>Provide accurate and truthful representations in project reports</a:t>
            </a:r>
          </a:p>
          <a:p>
            <a:pPr marL="914400" lvl="1" indent="-457200">
              <a:spcBef>
                <a:spcPct val="50000"/>
              </a:spcBef>
              <a:buFont typeface="Wingdings" panose="05000000000000000000" pitchFamily="2" charset="2"/>
              <a:buChar char="ü"/>
            </a:pPr>
            <a:r>
              <a:rPr lang="en-US" altLang="en-US" sz="2000"/>
              <a:t>Report violations of policies, procedures and code of ethics</a:t>
            </a:r>
          </a:p>
          <a:p>
            <a:pPr marL="914400" lvl="1" indent="-457200">
              <a:spcBef>
                <a:spcPct val="50000"/>
              </a:spcBef>
              <a:buFont typeface="Wingdings" panose="05000000000000000000" pitchFamily="2" charset="2"/>
              <a:buChar char="ü"/>
            </a:pPr>
            <a:r>
              <a:rPr lang="en-US" altLang="en-US" sz="2000"/>
              <a:t>Strive for fair resolutions</a:t>
            </a:r>
          </a:p>
          <a:p>
            <a:pPr marL="914400" lvl="1" indent="-457200">
              <a:spcBef>
                <a:spcPct val="50000"/>
              </a:spcBef>
              <a:buFont typeface="Wingdings" panose="05000000000000000000" pitchFamily="2" charset="2"/>
              <a:buChar char="ü"/>
            </a:pPr>
            <a:r>
              <a:rPr lang="en-US" altLang="en-US" sz="2000"/>
              <a:t>Satisfy competing needs and objectives</a:t>
            </a:r>
          </a:p>
          <a:p>
            <a:pPr marL="914400" lvl="1" indent="-457200">
              <a:spcBef>
                <a:spcPct val="50000"/>
              </a:spcBef>
              <a:buFont typeface="Wingdings" panose="05000000000000000000" pitchFamily="2" charset="2"/>
              <a:buChar char="ü"/>
            </a:pPr>
            <a:r>
              <a:rPr lang="en-US" altLang="en-US" sz="2000"/>
              <a:t>Interact with others in a professional manner</a:t>
            </a:r>
          </a:p>
          <a:p>
            <a:pPr marL="914400" lvl="1" indent="-457200">
              <a:spcBef>
                <a:spcPct val="50000"/>
              </a:spcBef>
              <a:buFont typeface="Wingdings" panose="05000000000000000000" pitchFamily="2" charset="2"/>
              <a:buChar char="ü"/>
            </a:pPr>
            <a:r>
              <a:rPr lang="en-US" altLang="en-US" sz="2000"/>
              <a:t>Be responsible for satisfying the complete scope and objectives of customer requirements</a:t>
            </a:r>
          </a:p>
          <a:p>
            <a:pPr marL="914400" lvl="1" indent="-457200">
              <a:spcBef>
                <a:spcPct val="50000"/>
              </a:spcBef>
              <a:buFont typeface="Wingdings" panose="05000000000000000000" pitchFamily="2" charset="2"/>
              <a:buChar char="ü"/>
            </a:pPr>
            <a:r>
              <a:rPr lang="en-US" altLang="en-US" sz="2000"/>
              <a:t>Maintain and respect confidential information</a:t>
            </a:r>
          </a:p>
        </p:txBody>
      </p:sp>
      <p:sp>
        <p:nvSpPr>
          <p:cNvPr id="6" name="Rectangle 3"/>
          <p:cNvSpPr>
            <a:spLocks noGrp="1" noChangeArrowheads="1"/>
          </p:cNvSpPr>
          <p:nvPr>
            <p:ph type="title"/>
          </p:nvPr>
        </p:nvSpPr>
        <p:spPr>
          <a:xfrm>
            <a:off x="0" y="0"/>
            <a:ext cx="9144000" cy="838200"/>
          </a:xfrm>
        </p:spPr>
        <p:txBody>
          <a:bodyPr/>
          <a:lstStyle/>
          <a:p>
            <a:r>
              <a:rPr altLang="en-US" b="1"/>
              <a:t>Professional Responsibility</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3149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F8A6592-4D55-4E18-9B12-AFAC5448C62D}" type="slidenum">
              <a:rPr lang="en-US" altLang="en-US" sz="1200" smtClean="0">
                <a:solidFill>
                  <a:srgbClr val="898989"/>
                </a:solidFill>
              </a:rPr>
              <a:pPr>
                <a:spcBef>
                  <a:spcPct val="0"/>
                </a:spcBef>
                <a:buFontTx/>
                <a:buNone/>
              </a:pPr>
              <a:t>424</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Content Placeholder 4"/>
          <p:cNvSpPr>
            <a:spLocks noGrp="1"/>
          </p:cNvSpPr>
          <p:nvPr>
            <p:ph idx="1"/>
          </p:nvPr>
        </p:nvSpPr>
        <p:spPr>
          <a:xfrm>
            <a:off x="457200" y="990600"/>
            <a:ext cx="8229600" cy="5105400"/>
          </a:xfrm>
        </p:spPr>
        <p:txBody>
          <a:bodyPr/>
          <a:lstStyle/>
          <a:p>
            <a:pPr marL="914400" lvl="1" indent="-457200">
              <a:spcBef>
                <a:spcPct val="50000"/>
              </a:spcBef>
              <a:buFont typeface="Wingdings" panose="05000000000000000000" pitchFamily="2" charset="2"/>
              <a:buChar char="ü"/>
            </a:pPr>
            <a:r>
              <a:rPr lang="en-US" altLang="en-US" sz="2000"/>
              <a:t>Ensure that a conflict of interest does not interfere with professional judgment</a:t>
            </a:r>
          </a:p>
          <a:p>
            <a:pPr marL="914400" lvl="1" indent="-457200">
              <a:spcBef>
                <a:spcPct val="50000"/>
              </a:spcBef>
              <a:buFont typeface="Wingdings" panose="05000000000000000000" pitchFamily="2" charset="2"/>
              <a:buChar char="ü"/>
            </a:pPr>
            <a:r>
              <a:rPr lang="en-US" altLang="en-US" sz="2000"/>
              <a:t>Disclose conflict of interest to customer</a:t>
            </a:r>
          </a:p>
          <a:p>
            <a:pPr marL="914400" lvl="1" indent="-457200">
              <a:spcBef>
                <a:spcPct val="50000"/>
              </a:spcBef>
              <a:buFont typeface="Wingdings" panose="05000000000000000000" pitchFamily="2" charset="2"/>
              <a:buChar char="ü"/>
            </a:pPr>
            <a:r>
              <a:rPr lang="en-US" altLang="en-US" sz="2000"/>
              <a:t>Disclose circumstances that could be construed as conflicts of interest</a:t>
            </a:r>
          </a:p>
          <a:p>
            <a:pPr marL="914400" lvl="1" indent="-457200">
              <a:spcBef>
                <a:spcPct val="50000"/>
              </a:spcBef>
              <a:buFont typeface="Wingdings" panose="05000000000000000000" pitchFamily="2" charset="2"/>
              <a:buChar char="ü"/>
            </a:pPr>
            <a:r>
              <a:rPr lang="en-US" altLang="en-US" sz="2000"/>
              <a:t>Refrain from offering or accepting inappropriate payments, gifts, or other forms of compensation</a:t>
            </a:r>
          </a:p>
          <a:p>
            <a:pPr marL="914400" lvl="1" indent="-457200">
              <a:spcBef>
                <a:spcPct val="50000"/>
              </a:spcBef>
              <a:buFont typeface="Wingdings" panose="05000000000000000000" pitchFamily="2" charset="2"/>
              <a:buChar char="ü"/>
            </a:pPr>
            <a:r>
              <a:rPr lang="en-US" altLang="en-US" sz="2000"/>
              <a:t>Adhere to all applicable laws or customs of the country where services are being provided</a:t>
            </a:r>
          </a:p>
          <a:p>
            <a:pPr marL="914400" lvl="1" indent="-457200">
              <a:spcBef>
                <a:spcPct val="50000"/>
              </a:spcBef>
              <a:buFont typeface="Wingdings" panose="05000000000000000000" pitchFamily="2" charset="2"/>
              <a:buChar char="ü"/>
            </a:pPr>
            <a:r>
              <a:rPr lang="en-US" altLang="en-US" sz="2000"/>
              <a:t>Respect intellectual property developed or owned by others</a:t>
            </a:r>
          </a:p>
          <a:p>
            <a:pPr marL="914400" lvl="1" indent="-457200">
              <a:spcBef>
                <a:spcPct val="50000"/>
              </a:spcBef>
              <a:buFont typeface="Wingdings" panose="05000000000000000000" pitchFamily="2" charset="2"/>
              <a:buChar char="ü"/>
            </a:pPr>
            <a:r>
              <a:rPr lang="en-US" altLang="en-US" sz="2000"/>
              <a:t>Act in a accurate, truthful and competent manner</a:t>
            </a:r>
          </a:p>
          <a:p>
            <a:pPr marL="914400" lvl="1" indent="-457200">
              <a:spcBef>
                <a:spcPct val="50000"/>
              </a:spcBef>
              <a:buFont typeface="Wingdings" panose="05000000000000000000" pitchFamily="2" charset="2"/>
              <a:buChar char="ü"/>
            </a:pPr>
            <a:endParaRPr lang="en-US" altLang="en-US" sz="2000"/>
          </a:p>
        </p:txBody>
      </p:sp>
      <p:sp>
        <p:nvSpPr>
          <p:cNvPr id="6" name="Rectangle 3"/>
          <p:cNvSpPr>
            <a:spLocks noGrp="1" noChangeArrowheads="1"/>
          </p:cNvSpPr>
          <p:nvPr>
            <p:ph type="title"/>
          </p:nvPr>
        </p:nvSpPr>
        <p:spPr>
          <a:xfrm>
            <a:off x="0" y="0"/>
            <a:ext cx="9144000" cy="838200"/>
          </a:xfrm>
        </p:spPr>
        <p:txBody>
          <a:bodyPr/>
          <a:lstStyle/>
          <a:p>
            <a:r>
              <a:rPr altLang="en-US" b="1"/>
              <a:t>Professional Responsibility</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3354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39BC397-0164-4E59-AB2C-E8A7A8EA96EF}" type="slidenum">
              <a:rPr lang="en-US" altLang="en-US" sz="1200" smtClean="0">
                <a:solidFill>
                  <a:srgbClr val="898989"/>
                </a:solidFill>
              </a:rPr>
              <a:pPr>
                <a:spcBef>
                  <a:spcPct val="0"/>
                </a:spcBef>
                <a:buFontTx/>
                <a:buNone/>
              </a:pPr>
              <a:t>425</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3558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BC1F5A7-0B3B-49D1-9644-C8ED2EB5D5E4}" type="slidenum">
              <a:rPr lang="en-US" altLang="en-US" sz="1200" smtClean="0">
                <a:solidFill>
                  <a:srgbClr val="898989"/>
                </a:solidFill>
              </a:rPr>
              <a:pPr>
                <a:spcBef>
                  <a:spcPct val="0"/>
                </a:spcBef>
                <a:buFontTx/>
                <a:buNone/>
              </a:pPr>
              <a:t>426</a:t>
            </a:fld>
            <a:endParaRPr lang="en-US" altLang="en-US" sz="1200">
              <a:solidFill>
                <a:srgbClr val="898989"/>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7634" name="Picture 6" descr="Thanks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876800" cy="323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bwMode="auto">
          <a:xfrm>
            <a:off x="3505200" y="1905000"/>
            <a:ext cx="5638800" cy="4114800"/>
          </a:xfrm>
          <a:prstGeom prst="rect">
            <a:avLst/>
          </a:prstGeom>
          <a:noFill/>
          <a:ln w="9525">
            <a:noFill/>
            <a:miter lim="800000"/>
            <a:headEnd/>
            <a:tailEnd/>
          </a:ln>
        </p:spPr>
        <p:txBody>
          <a:bodyPr>
            <a:normAutofit/>
          </a:bodyPr>
          <a:lstStyle/>
          <a:p>
            <a:pPr marL="342900" indent="-342900">
              <a:spcBef>
                <a:spcPct val="20000"/>
              </a:spcBef>
              <a:buFont typeface="Arial" charset="0"/>
              <a:buNone/>
              <a:defRPr/>
            </a:pPr>
            <a:endParaRPr lang="en-US" sz="2200" b="1" dirty="0">
              <a:latin typeface="+mn-lt"/>
            </a:endParaRPr>
          </a:p>
          <a:p>
            <a:pPr marL="342900" indent="-342900">
              <a:spcBef>
                <a:spcPct val="20000"/>
              </a:spcBef>
              <a:buFont typeface="Arial" charset="0"/>
              <a:buNone/>
              <a:defRPr/>
            </a:pPr>
            <a:endParaRPr lang="en-US" sz="2200" b="1" dirty="0">
              <a:latin typeface="+mn-lt"/>
            </a:endParaRPr>
          </a:p>
          <a:p>
            <a:pPr marL="342900" indent="-342900">
              <a:spcBef>
                <a:spcPct val="20000"/>
              </a:spcBef>
              <a:buFont typeface="Arial" charset="0"/>
              <a:buNone/>
              <a:defRPr/>
            </a:pPr>
            <a:endParaRPr lang="en-US" sz="2200" b="1" dirty="0">
              <a:latin typeface="+mn-lt"/>
            </a:endParaRPr>
          </a:p>
          <a:p>
            <a:pPr marL="342900" indent="-342900">
              <a:spcBef>
                <a:spcPct val="20000"/>
              </a:spcBef>
              <a:buFont typeface="Arial" charset="0"/>
              <a:buNone/>
              <a:defRPr/>
            </a:pPr>
            <a:r>
              <a:rPr lang="en-US" sz="2200" b="1" dirty="0" err="1">
                <a:latin typeface="+mn-lt"/>
              </a:rPr>
              <a:t>Hari</a:t>
            </a:r>
            <a:r>
              <a:rPr lang="en-US" sz="2200" b="1" dirty="0">
                <a:latin typeface="+mn-lt"/>
              </a:rPr>
              <a:t> P </a:t>
            </a:r>
            <a:r>
              <a:rPr lang="en-US" sz="2200" b="1" dirty="0" err="1">
                <a:latin typeface="+mn-lt"/>
              </a:rPr>
              <a:t>Thapliyal</a:t>
            </a:r>
            <a:r>
              <a:rPr lang="en-US" sz="2200" b="1" dirty="0">
                <a:latin typeface="+mn-lt"/>
              </a:rPr>
              <a:t>, </a:t>
            </a:r>
          </a:p>
          <a:p>
            <a:pPr marL="342900" indent="-342900">
              <a:spcBef>
                <a:spcPct val="20000"/>
              </a:spcBef>
              <a:buFont typeface="Arial" charset="0"/>
              <a:buNone/>
              <a:defRPr/>
            </a:pPr>
            <a:r>
              <a:rPr lang="en-US" sz="1200" dirty="0">
                <a:latin typeface="+mn-lt"/>
              </a:rPr>
              <a:t>PMP,  PMI-ACP, MCITP, Princ2 Practitioner, CSM, MBA, MCA, CIC, PGDFM</a:t>
            </a:r>
          </a:p>
          <a:p>
            <a:pPr marL="342900" indent="-342900">
              <a:spcBef>
                <a:spcPct val="20000"/>
              </a:spcBef>
              <a:buFont typeface="Arial" charset="0"/>
              <a:buNone/>
              <a:defRPr/>
            </a:pPr>
            <a:r>
              <a:rPr lang="en-US" sz="1600" dirty="0">
                <a:latin typeface="+mn-lt"/>
              </a:rPr>
              <a:t>PMO Architect &amp; Project Management Evangelist</a:t>
            </a:r>
          </a:p>
          <a:p>
            <a:pPr marL="342900" indent="-342900">
              <a:spcBef>
                <a:spcPct val="20000"/>
              </a:spcBef>
              <a:buFont typeface="Arial" charset="0"/>
              <a:buNone/>
              <a:defRPr/>
            </a:pPr>
            <a:endParaRPr lang="en-US" sz="1600" dirty="0">
              <a:latin typeface="+mn-lt"/>
              <a:hlinkClick r:id="rId4"/>
            </a:endParaRPr>
          </a:p>
          <a:p>
            <a:pPr marL="342900" indent="-342900">
              <a:spcBef>
                <a:spcPct val="20000"/>
              </a:spcBef>
              <a:buFont typeface="Arial" charset="0"/>
              <a:buNone/>
              <a:defRPr/>
            </a:pPr>
            <a:r>
              <a:rPr lang="en-US" sz="1500" b="1" dirty="0">
                <a:latin typeface="+mn-lt"/>
              </a:rPr>
              <a:t>Profile: </a:t>
            </a:r>
            <a:r>
              <a:rPr lang="en-US" sz="1500" dirty="0">
                <a:latin typeface="+mn-lt"/>
                <a:hlinkClick r:id="rId5" tooltip="View public profile"/>
              </a:rPr>
              <a:t>http://in.linkedin.com/in/harithapliyal</a:t>
            </a:r>
            <a:endParaRPr lang="en-US" sz="1500" dirty="0">
              <a:latin typeface="+mn-lt"/>
            </a:endParaRPr>
          </a:p>
          <a:p>
            <a:pPr marL="342900" indent="-342900">
              <a:spcBef>
                <a:spcPct val="20000"/>
              </a:spcBef>
              <a:buFont typeface="Arial" charset="0"/>
              <a:buNone/>
              <a:defRPr/>
            </a:pPr>
            <a:endParaRPr lang="en-US" sz="1500" dirty="0">
              <a:latin typeface="+mn-lt"/>
            </a:endParaRPr>
          </a:p>
          <a:p>
            <a:pPr marL="342900" indent="-342900">
              <a:spcBef>
                <a:spcPct val="20000"/>
              </a:spcBef>
              <a:buFont typeface="Arial" charset="0"/>
              <a:buNone/>
              <a:defRPr/>
            </a:pPr>
            <a:endParaRPr lang="en-US" sz="1500">
              <a:latin typeface="+mn-lt"/>
            </a:endParaRPr>
          </a:p>
          <a:p>
            <a:pPr marL="342900" indent="-342900">
              <a:spcBef>
                <a:spcPct val="20000"/>
              </a:spcBef>
              <a:buFont typeface="Arial" charset="0"/>
              <a:buNone/>
              <a:defRPr/>
            </a:pPr>
            <a:r>
              <a:rPr lang="en-US" sz="1500">
                <a:latin typeface="+mn-lt"/>
              </a:rPr>
              <a:t>For </a:t>
            </a:r>
            <a:r>
              <a:rPr lang="en-US" sz="1500" dirty="0">
                <a:latin typeface="+mn-lt"/>
              </a:rPr>
              <a:t>content related queries please contact me via</a:t>
            </a:r>
          </a:p>
          <a:p>
            <a:pPr>
              <a:spcBef>
                <a:spcPct val="20000"/>
              </a:spcBef>
              <a:buFont typeface="Arial" charset="0"/>
              <a:buNone/>
              <a:defRPr/>
            </a:pPr>
            <a:r>
              <a:rPr lang="en-US" sz="1100" dirty="0">
                <a:latin typeface="+mn-lt"/>
              </a:rPr>
              <a:t>hari.Prasad@vedavit-ps.com</a:t>
            </a:r>
          </a:p>
        </p:txBody>
      </p:sp>
      <p:sp>
        <p:nvSpPr>
          <p:cNvPr id="837636" name="Slide Number Placeholder 6"/>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10295F0-F4EC-487F-AEA1-379CD2AA3735}" type="slidenum">
              <a:rPr lang="en-US" altLang="en-US" smtClean="0">
                <a:solidFill>
                  <a:srgbClr val="898989"/>
                </a:solidFill>
                <a:latin typeface="Calibri" panose="020F0502020204030204" pitchFamily="34" charset="0"/>
              </a:rPr>
              <a:pPr/>
              <a:t>427</a:t>
            </a:fld>
            <a:endParaRPr lang="en-US" altLang="en-US">
              <a:solidFill>
                <a:srgbClr val="898989"/>
              </a:solidFill>
              <a:latin typeface="Calibri" panose="020F0502020204030204" pitchFamily="34" charset="0"/>
            </a:endParaRPr>
          </a:p>
        </p:txBody>
      </p:sp>
      <p:sp>
        <p:nvSpPr>
          <p:cNvPr id="837637" name="Rectangle 1"/>
          <p:cNvSpPr>
            <a:spLocks noChangeArrowheads="1"/>
          </p:cNvSpPr>
          <p:nvPr/>
        </p:nvSpPr>
        <p:spPr bwMode="auto">
          <a:xfrm>
            <a:off x="0" y="6019800"/>
            <a:ext cx="914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IN" altLang="en-US" sz="800"/>
              <a:t>This document is proprietary and confidential. It remains the property of Vedavit Project Solutions at all times.  No part of this document may be used, reproduced, or transmitted in any form or by any means electronic, including photocopying and recording, for any purpose without express consent of Vedavit Project Solutions.</a:t>
            </a:r>
          </a:p>
        </p:txBody>
      </p:sp>
    </p:spTree>
    <p:extLst>
      <p:ext uri="{BB962C8B-B14F-4D97-AF65-F5344CB8AC3E}">
        <p14:creationId xmlns:p14="http://schemas.microsoft.com/office/powerpoint/2010/main" val="3622710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8" name="Text Placeholder 5"/>
          <p:cNvSpPr>
            <a:spLocks noGrp="1"/>
          </p:cNvSpPr>
          <p:nvPr>
            <p:ph type="body" sz="quarter" idx="13"/>
          </p:nvPr>
        </p:nvSpPr>
        <p:spPr>
          <a:xfrm>
            <a:off x="3429000" y="1211262"/>
            <a:ext cx="2667000" cy="5113338"/>
          </a:xfrm>
        </p:spPr>
        <p:txBody>
          <a:bodyPr/>
          <a:lstStyle/>
          <a:p>
            <a:r>
              <a:rPr lang="en-US" dirty="0"/>
              <a:t>.1 Expert judgment</a:t>
            </a:r>
          </a:p>
          <a:p>
            <a:r>
              <a:rPr lang="en-US" dirty="0"/>
              <a:t>.2 Data gathering</a:t>
            </a:r>
          </a:p>
          <a:p>
            <a:pPr lvl="1"/>
            <a:r>
              <a:rPr lang="en-US" dirty="0"/>
              <a:t>• Market research</a:t>
            </a:r>
          </a:p>
          <a:p>
            <a:r>
              <a:rPr lang="en-US" dirty="0"/>
              <a:t>.3 Data analysis</a:t>
            </a:r>
          </a:p>
          <a:p>
            <a:pPr lvl="1"/>
            <a:r>
              <a:rPr lang="en-US" dirty="0"/>
              <a:t>• Make-or-buy analysis</a:t>
            </a:r>
          </a:p>
          <a:p>
            <a:r>
              <a:rPr lang="en-US" dirty="0"/>
              <a:t>.4 Source selection 	analysis</a:t>
            </a:r>
          </a:p>
          <a:p>
            <a:r>
              <a:rPr lang="en-US" dirty="0"/>
              <a:t>.5 Meetings</a:t>
            </a:r>
            <a:endParaRPr lang="en-US" altLang="en-US" dirty="0"/>
          </a:p>
        </p:txBody>
      </p:sp>
      <p:sp>
        <p:nvSpPr>
          <p:cNvPr id="702466"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dirty="0"/>
              <a:t>Plan Procurement</a:t>
            </a:r>
          </a:p>
        </p:txBody>
      </p:sp>
      <p:sp>
        <p:nvSpPr>
          <p:cNvPr id="702467" name="Content Placeholder 4"/>
          <p:cNvSpPr>
            <a:spLocks noGrp="1"/>
          </p:cNvSpPr>
          <p:nvPr>
            <p:ph sz="quarter" idx="12"/>
          </p:nvPr>
        </p:nvSpPr>
        <p:spPr>
          <a:xfrm>
            <a:off x="381001" y="1211262"/>
            <a:ext cx="2895598" cy="5113338"/>
          </a:xfrm>
        </p:spPr>
        <p:txBody>
          <a:bodyPr/>
          <a:lstStyle/>
          <a:p>
            <a:r>
              <a:rPr lang="en-US" sz="1800" dirty="0"/>
              <a:t>.1 Project charter</a:t>
            </a:r>
          </a:p>
          <a:p>
            <a:r>
              <a:rPr lang="en-US" sz="1800" dirty="0"/>
              <a:t>.2 Business documents</a:t>
            </a:r>
          </a:p>
          <a:p>
            <a:pPr lvl="1"/>
            <a:r>
              <a:rPr lang="en-US" sz="1200" dirty="0"/>
              <a:t>• Business case</a:t>
            </a:r>
          </a:p>
          <a:p>
            <a:pPr lvl="1"/>
            <a:r>
              <a:rPr lang="en-US" sz="1200" dirty="0"/>
              <a:t>• Benefits management plan</a:t>
            </a:r>
          </a:p>
          <a:p>
            <a:r>
              <a:rPr lang="en-US" sz="1800" dirty="0"/>
              <a:t>.3 Project management plan</a:t>
            </a:r>
          </a:p>
          <a:p>
            <a:pPr lvl="1"/>
            <a:r>
              <a:rPr lang="en-US" sz="1200" dirty="0"/>
              <a:t>• Scope management plan</a:t>
            </a:r>
          </a:p>
          <a:p>
            <a:pPr lvl="1"/>
            <a:r>
              <a:rPr lang="en-US" sz="1200" dirty="0"/>
              <a:t>• Quality management plan</a:t>
            </a:r>
          </a:p>
          <a:p>
            <a:pPr lvl="1"/>
            <a:r>
              <a:rPr lang="en-US" sz="1200" dirty="0"/>
              <a:t>• Resource management plan</a:t>
            </a:r>
          </a:p>
          <a:p>
            <a:pPr lvl="1"/>
            <a:r>
              <a:rPr lang="en-US" sz="1200" dirty="0"/>
              <a:t>• Scope baseline</a:t>
            </a:r>
          </a:p>
          <a:p>
            <a:r>
              <a:rPr lang="en-US" sz="1800" dirty="0"/>
              <a:t>.4 Project documents</a:t>
            </a:r>
          </a:p>
          <a:p>
            <a:pPr lvl="1"/>
            <a:r>
              <a:rPr lang="en-US" sz="1200" dirty="0"/>
              <a:t>• Milestone list</a:t>
            </a:r>
          </a:p>
          <a:p>
            <a:pPr lvl="1"/>
            <a:r>
              <a:rPr lang="en-US" sz="1200" dirty="0"/>
              <a:t>• Project team assignments</a:t>
            </a:r>
          </a:p>
          <a:p>
            <a:pPr lvl="1"/>
            <a:r>
              <a:rPr lang="en-US" sz="1200" dirty="0"/>
              <a:t>• Requirements</a:t>
            </a:r>
          </a:p>
          <a:p>
            <a:pPr lvl="1"/>
            <a:r>
              <a:rPr lang="en-US" sz="1200" dirty="0"/>
              <a:t>documentation</a:t>
            </a:r>
          </a:p>
          <a:p>
            <a:pPr lvl="1"/>
            <a:r>
              <a:rPr lang="en-US" sz="1200" dirty="0"/>
              <a:t>• Requirements traceability</a:t>
            </a:r>
          </a:p>
          <a:p>
            <a:pPr lvl="1"/>
            <a:r>
              <a:rPr lang="en-US" sz="1200" dirty="0"/>
              <a:t>matrix</a:t>
            </a:r>
          </a:p>
          <a:p>
            <a:pPr lvl="1"/>
            <a:r>
              <a:rPr lang="en-US" sz="1200" dirty="0"/>
              <a:t>• Resource requirements</a:t>
            </a:r>
          </a:p>
          <a:p>
            <a:pPr lvl="1"/>
            <a:r>
              <a:rPr lang="en-US" sz="1200" dirty="0"/>
              <a:t>• Risk register</a:t>
            </a:r>
          </a:p>
          <a:p>
            <a:pPr lvl="1"/>
            <a:r>
              <a:rPr lang="en-US" sz="1200" dirty="0"/>
              <a:t>• Stakeholder register</a:t>
            </a:r>
          </a:p>
          <a:p>
            <a:r>
              <a:rPr lang="en-US" sz="1800" dirty="0"/>
              <a:t>.5 EEFs</a:t>
            </a:r>
          </a:p>
          <a:p>
            <a:r>
              <a:rPr lang="en-US" sz="1800" dirty="0"/>
              <a:t>.6 OPAs</a:t>
            </a:r>
            <a:endParaRPr lang="en-US" altLang="en-US" sz="1800" dirty="0"/>
          </a:p>
        </p:txBody>
      </p:sp>
      <p:sp>
        <p:nvSpPr>
          <p:cNvPr id="702469" name="Text Placeholder 6"/>
          <p:cNvSpPr>
            <a:spLocks noGrp="1"/>
          </p:cNvSpPr>
          <p:nvPr>
            <p:ph type="body" sz="quarter" idx="14"/>
          </p:nvPr>
        </p:nvSpPr>
        <p:spPr/>
        <p:txBody>
          <a:bodyPr/>
          <a:lstStyle/>
          <a:p>
            <a:r>
              <a:rPr lang="en-US" sz="1400" dirty="0"/>
              <a:t>.1 Procurement management</a:t>
            </a:r>
          </a:p>
          <a:p>
            <a:pPr lvl="1"/>
            <a:r>
              <a:rPr lang="en-US" sz="1200" dirty="0"/>
              <a:t>plan</a:t>
            </a:r>
          </a:p>
          <a:p>
            <a:r>
              <a:rPr lang="en-US" sz="1400" dirty="0"/>
              <a:t>.2 Procurement strategy</a:t>
            </a:r>
          </a:p>
          <a:p>
            <a:r>
              <a:rPr lang="en-US" sz="1400" dirty="0"/>
              <a:t>.3 Bid documents</a:t>
            </a:r>
          </a:p>
          <a:p>
            <a:r>
              <a:rPr lang="en-US" sz="1400" dirty="0"/>
              <a:t>.4 Procurement statement of</a:t>
            </a:r>
          </a:p>
          <a:p>
            <a:pPr lvl="1"/>
            <a:r>
              <a:rPr lang="en-US" sz="1200" dirty="0"/>
              <a:t>work</a:t>
            </a:r>
          </a:p>
          <a:p>
            <a:r>
              <a:rPr lang="en-US" sz="1400" dirty="0"/>
              <a:t>.5 Source selection criteria</a:t>
            </a:r>
          </a:p>
          <a:p>
            <a:r>
              <a:rPr lang="en-US" sz="1400" dirty="0"/>
              <a:t>.6 Make-or-buy decisions</a:t>
            </a:r>
          </a:p>
          <a:p>
            <a:r>
              <a:rPr lang="en-US" sz="1400" dirty="0"/>
              <a:t>.7 Independent cost estimates</a:t>
            </a:r>
          </a:p>
          <a:p>
            <a:r>
              <a:rPr lang="en-US" sz="1400" dirty="0"/>
              <a:t>.8 Change requests</a:t>
            </a:r>
          </a:p>
          <a:p>
            <a:r>
              <a:rPr lang="en-US" sz="1400" dirty="0"/>
              <a:t>.9 Project documents updates</a:t>
            </a:r>
          </a:p>
          <a:p>
            <a:pPr lvl="1"/>
            <a:r>
              <a:rPr lang="en-US" sz="1200" dirty="0"/>
              <a:t>• Lessons learned register</a:t>
            </a:r>
          </a:p>
          <a:p>
            <a:pPr lvl="1"/>
            <a:r>
              <a:rPr lang="en-US" sz="1200" dirty="0"/>
              <a:t>• Milestone list</a:t>
            </a:r>
          </a:p>
          <a:p>
            <a:pPr lvl="1"/>
            <a:r>
              <a:rPr lang="en-US" sz="1200" dirty="0"/>
              <a:t>• Requirements documentation</a:t>
            </a:r>
          </a:p>
          <a:p>
            <a:pPr lvl="1"/>
            <a:r>
              <a:rPr lang="en-US" sz="1200" dirty="0"/>
              <a:t>• Requirements traceability matrix</a:t>
            </a:r>
          </a:p>
          <a:p>
            <a:pPr lvl="1"/>
            <a:r>
              <a:rPr lang="en-US" sz="1200" dirty="0"/>
              <a:t>• Risk register</a:t>
            </a:r>
          </a:p>
          <a:p>
            <a:pPr lvl="1"/>
            <a:r>
              <a:rPr lang="en-US" sz="1200" dirty="0"/>
              <a:t>• Stakeholder register</a:t>
            </a:r>
          </a:p>
          <a:p>
            <a:r>
              <a:rPr lang="en-US" sz="1400" dirty="0"/>
              <a:t>.10 OPAs</a:t>
            </a:r>
            <a:endParaRPr lang="en-US" altLang="en-US" sz="1400" dirty="0"/>
          </a:p>
        </p:txBody>
      </p:sp>
      <p:sp>
        <p:nvSpPr>
          <p:cNvPr id="702470" name="Text Placeholder 7"/>
          <p:cNvSpPr>
            <a:spLocks noGrp="1"/>
          </p:cNvSpPr>
          <p:nvPr>
            <p:ph type="body" sz="quarter" idx="15"/>
          </p:nvPr>
        </p:nvSpPr>
        <p:spPr>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t>PPM</a:t>
            </a:r>
          </a:p>
        </p:txBody>
      </p:sp>
      <p:sp>
        <p:nvSpPr>
          <p:cNvPr id="702471" name="Text Placeholder 8"/>
          <p:cNvSpPr>
            <a:spLocks noGrp="1"/>
          </p:cNvSpPr>
          <p:nvPr>
            <p:ph type="body" sz="quarter" idx="16"/>
          </p:nvPr>
        </p:nvSpPr>
        <p:spPr>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dirty="0"/>
              <a:t>PLAN</a:t>
            </a:r>
          </a:p>
        </p:txBody>
      </p:sp>
      <p:sp>
        <p:nvSpPr>
          <p:cNvPr id="702472"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822BB18-A466-490D-B4E1-AE650A98654E}" type="slidenum">
              <a:rPr lang="en-US" altLang="en-US" sz="1200" smtClean="0">
                <a:solidFill>
                  <a:srgbClr val="898989"/>
                </a:solidFill>
              </a:rPr>
              <a:pPr>
                <a:spcBef>
                  <a:spcPct val="0"/>
                </a:spcBef>
                <a:buFontTx/>
                <a:buNone/>
              </a:pPr>
              <a:t>361</a:t>
            </a:fld>
            <a:endParaRPr lang="en-US" altLang="en-US" sz="1200">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Title 3"/>
          <p:cNvSpPr>
            <a:spLocks noGrp="1"/>
          </p:cNvSpPr>
          <p:nvPr>
            <p:ph type="title"/>
          </p:nvPr>
        </p:nvSpPr>
        <p:spPr>
          <a:xfrm>
            <a:off x="11113" y="0"/>
            <a:ext cx="9132887" cy="808038"/>
          </a:xfrm>
        </p:spPr>
        <p:txBody>
          <a:bodyPr/>
          <a:lstStyle/>
          <a:p>
            <a:r>
              <a:rPr altLang="en-US"/>
              <a:t>Procurement Management Plan</a:t>
            </a:r>
          </a:p>
        </p:txBody>
      </p:sp>
      <p:sp>
        <p:nvSpPr>
          <p:cNvPr id="5" name="Content Placeholder 4"/>
          <p:cNvSpPr>
            <a:spLocks noGrp="1"/>
          </p:cNvSpPr>
          <p:nvPr>
            <p:ph idx="1"/>
          </p:nvPr>
        </p:nvSpPr>
        <p:spPr/>
        <p:txBody>
          <a:bodyPr/>
          <a:lstStyle/>
          <a:p>
            <a:pPr marL="457200" indent="-457200">
              <a:buFont typeface="Arial" panose="020B0604020202020204" pitchFamily="34" charset="0"/>
              <a:buNone/>
              <a:defRPr/>
            </a:pPr>
            <a:r>
              <a:rPr lang="en-US" dirty="0"/>
              <a:t>	Describes how the procurement processes  will be managed</a:t>
            </a:r>
          </a:p>
          <a:p>
            <a:pPr marL="457200" indent="-457200">
              <a:defRPr/>
            </a:pPr>
            <a:endParaRPr lang="en-US" dirty="0"/>
          </a:p>
          <a:p>
            <a:pPr lvl="1" indent="-455613">
              <a:buFont typeface="Wingdings" pitchFamily="2" charset="2"/>
              <a:buChar char="ü"/>
              <a:defRPr/>
            </a:pPr>
            <a:r>
              <a:rPr lang="en-US" dirty="0"/>
              <a:t>Types of Contracts to be used </a:t>
            </a:r>
          </a:p>
          <a:p>
            <a:pPr lvl="1" indent="-455613">
              <a:buFont typeface="Wingdings" pitchFamily="2" charset="2"/>
              <a:buChar char="ü"/>
              <a:defRPr/>
            </a:pPr>
            <a:r>
              <a:rPr lang="en-US" dirty="0"/>
              <a:t>Managing Multiple Providers </a:t>
            </a:r>
          </a:p>
          <a:p>
            <a:pPr lvl="1" indent="-455613">
              <a:buFont typeface="Wingdings" pitchFamily="2" charset="2"/>
              <a:buChar char="ü"/>
              <a:defRPr/>
            </a:pPr>
            <a:r>
              <a:rPr lang="en-US" dirty="0"/>
              <a:t>Coordination with other project aspects</a:t>
            </a:r>
          </a:p>
          <a:p>
            <a:pP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0451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BBA902A-147A-47E0-A7A1-DBD733575FBD}" type="slidenum">
              <a:rPr lang="en-US" altLang="en-US" sz="1200" smtClean="0">
                <a:solidFill>
                  <a:srgbClr val="898989"/>
                </a:solidFill>
              </a:rPr>
              <a:pPr>
                <a:spcBef>
                  <a:spcPct val="0"/>
                </a:spcBef>
                <a:buFontTx/>
                <a:buNone/>
              </a:pPr>
              <a:t>362</a:t>
            </a:fld>
            <a:endParaRPr lang="en-US" altLang="en-US" sz="1200">
              <a:solidFill>
                <a:srgbClr val="898989"/>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3869</TotalTime>
  <Words>4385</Words>
  <Application>Microsoft Office PowerPoint</Application>
  <PresentationFormat>On-screen Show (4:3)</PresentationFormat>
  <Paragraphs>1107</Paragraphs>
  <Slides>74</Slides>
  <Notes>72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87" baseType="lpstr">
      <vt:lpstr>Arial Unicode MS</vt:lpstr>
      <vt:lpstr>Arial</vt:lpstr>
      <vt:lpstr>Arial Narrow</vt:lpstr>
      <vt:lpstr>Berlin Sans FB</vt:lpstr>
      <vt:lpstr>Book Antiqua</vt:lpstr>
      <vt:lpstr>Calibri</vt:lpstr>
      <vt:lpstr>Kabel Bk BT</vt:lpstr>
      <vt:lpstr>Tahoma</vt:lpstr>
      <vt:lpstr>Times New Roman</vt:lpstr>
      <vt:lpstr>WenQuanYi Micro Hei</vt:lpstr>
      <vt:lpstr>Wingdings</vt:lpstr>
      <vt:lpstr>Office Theme</vt:lpstr>
      <vt:lpstr>Visio</vt:lpstr>
      <vt:lpstr>Project Procurement Management</vt:lpstr>
      <vt:lpstr>    </vt:lpstr>
      <vt:lpstr>Project Procurement Management</vt:lpstr>
      <vt:lpstr>Another look @ Procurement Management</vt:lpstr>
      <vt:lpstr>Project Procurement Management</vt:lpstr>
      <vt:lpstr>Project Manager’s Role</vt:lpstr>
      <vt:lpstr>43. Plan Procurement Management</vt:lpstr>
      <vt:lpstr>Plan Procurement</vt:lpstr>
      <vt:lpstr>Procurement Management Plan</vt:lpstr>
      <vt:lpstr>Source selection criteria</vt:lpstr>
      <vt:lpstr>44. Conduct Procurements</vt:lpstr>
      <vt:lpstr>Conduct Procurement</vt:lpstr>
      <vt:lpstr>45. Control Procurement</vt:lpstr>
      <vt:lpstr>Control Procurement</vt:lpstr>
      <vt:lpstr>Claim Administration</vt:lpstr>
      <vt:lpstr>Procurement: Tips for PMP® Exam</vt:lpstr>
      <vt:lpstr>Procurement: Tips for PMP® Exam</vt:lpstr>
      <vt:lpstr>Big Concepts</vt:lpstr>
      <vt:lpstr>Contract Structure</vt:lpstr>
      <vt:lpstr>Sections of Contract</vt:lpstr>
      <vt:lpstr>Sections of Contract</vt:lpstr>
      <vt:lpstr>Contract Types</vt:lpstr>
      <vt:lpstr>Procurement Contract Types</vt:lpstr>
      <vt:lpstr>Contract type &amp; Risk</vt:lpstr>
      <vt:lpstr>Types of Contracts</vt:lpstr>
      <vt:lpstr>Types of Contracts- Fix Price Plus</vt:lpstr>
      <vt:lpstr>Types of Contracts- Cost Plus</vt:lpstr>
      <vt:lpstr>PowerPoint Presentation</vt:lpstr>
      <vt:lpstr>Contract type Example: Fixed Price</vt:lpstr>
      <vt:lpstr>Fixed Price Incentive Fee (FPIF)</vt:lpstr>
      <vt:lpstr>Point of Total Assumption</vt:lpstr>
      <vt:lpstr>CPIF- Complex Case</vt:lpstr>
      <vt:lpstr>Contract type Example: Cost Reimbursable</vt:lpstr>
      <vt:lpstr>Contract type Example: Cost Reimbursable</vt:lpstr>
      <vt:lpstr>CPIF Example</vt:lpstr>
      <vt:lpstr>Contract type Example: Time &amp; Material</vt:lpstr>
      <vt:lpstr>Legal Requirements on Contracts</vt:lpstr>
      <vt:lpstr>Legal Requirements on Contracts</vt:lpstr>
      <vt:lpstr>Procurement Management: Few More Concepts</vt:lpstr>
      <vt:lpstr>Procurement Management: Few More Concepts</vt:lpstr>
      <vt:lpstr>Contract Change Control System (CCCS)</vt:lpstr>
      <vt:lpstr>PowerPoint Presentation</vt:lpstr>
      <vt:lpstr>Project Stakeholder Management</vt:lpstr>
      <vt:lpstr>Project Communications Management</vt:lpstr>
      <vt:lpstr>46. Identify Stakeholders</vt:lpstr>
      <vt:lpstr>Identify Stakeholders</vt:lpstr>
      <vt:lpstr>Sample Stakeholder Analysis Matrix</vt:lpstr>
      <vt:lpstr>Sample Stakeholder Analysis Matrix</vt:lpstr>
      <vt:lpstr>Power/Interest Grid with stakeholders</vt:lpstr>
      <vt:lpstr>47. Plan Stakeholder Management</vt:lpstr>
      <vt:lpstr>Plan Stakeholders Management</vt:lpstr>
      <vt:lpstr>48. Manage Stakeholder Engagements</vt:lpstr>
      <vt:lpstr>Manage Stakeholders Engagements</vt:lpstr>
      <vt:lpstr>Interpersonal Skills</vt:lpstr>
      <vt:lpstr>Management Skills</vt:lpstr>
      <vt:lpstr>49. Monitor Stakeholder Engagements</vt:lpstr>
      <vt:lpstr>Monitor Stakeholder Engagements</vt:lpstr>
      <vt:lpstr>PowerPoint Presentation</vt:lpstr>
      <vt:lpstr>PowerPoint Presentation</vt:lpstr>
      <vt:lpstr>PowerPoint Presentation</vt:lpstr>
      <vt:lpstr>PowerPoint Presentation</vt:lpstr>
      <vt:lpstr>PowerPoint Presentation</vt:lpstr>
      <vt:lpstr>Honesty</vt:lpstr>
      <vt:lpstr>Responsibility</vt:lpstr>
      <vt:lpstr>Respect</vt:lpstr>
      <vt:lpstr>Fairness</vt:lpstr>
      <vt:lpstr>Fairness</vt:lpstr>
      <vt:lpstr>Ethics Quick Test</vt:lpstr>
      <vt:lpstr>Project Manager’s Oath of Professional Responsibility</vt:lpstr>
      <vt:lpstr>Professional Responsibility</vt:lpstr>
      <vt:lpstr>Professional Responsibility</vt:lpstr>
      <vt:lpstr>Professional Responsibility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 Training Template</dc:title>
  <dc:creator>Hari P Thapliyal</dc:creator>
  <cp:lastModifiedBy>Hari Thapliyal</cp:lastModifiedBy>
  <cp:revision>132</cp:revision>
  <dcterms:created xsi:type="dcterms:W3CDTF">2010-10-14T06:04:22Z</dcterms:created>
  <dcterms:modified xsi:type="dcterms:W3CDTF">2017-10-11T06:19:45Z</dcterms:modified>
</cp:coreProperties>
</file>