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0"/>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fr-FR"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fr-FR"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FR" altLang="en-US"/>
              <a:t>Click to edit Master text styles</a:t>
            </a:r>
          </a:p>
          <a:p>
            <a:pPr lvl="1"/>
            <a:r>
              <a:rPr lang="fr-FR" altLang="en-US"/>
              <a:t>Second level</a:t>
            </a:r>
          </a:p>
          <a:p>
            <a:pPr lvl="2"/>
            <a:r>
              <a:rPr lang="fr-FR" altLang="en-US"/>
              <a:t>Third level</a:t>
            </a:r>
          </a:p>
          <a:p>
            <a:pPr lvl="3"/>
            <a:r>
              <a:rPr lang="fr-FR" altLang="en-US"/>
              <a:t>Fourth level</a:t>
            </a:r>
          </a:p>
          <a:p>
            <a:pPr lvl="4"/>
            <a:r>
              <a:rPr lang="fr-FR" altLang="en-US"/>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fr-FR" alt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09B9A3F-01D0-41C8-A397-7B20C6182F05}" type="slidenum">
              <a:rPr lang="fr-FR" altLang="en-US"/>
              <a:pPr/>
              <a:t>‹#›</a:t>
            </a:fld>
            <a:endParaRPr lang="fr-FR"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422077-9DB8-45FF-9012-6B595FB718E4}" type="slidenum">
              <a:rPr lang="fr-FR" altLang="en-US"/>
              <a:pPr/>
              <a:t>1</a:t>
            </a:fld>
            <a:endParaRPr lang="fr-FR" alt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CE64DB-F41B-4866-85BD-0AE41D051631}" type="slidenum">
              <a:rPr lang="fr-FR" altLang="en-US"/>
              <a:pPr/>
              <a:t>10</a:t>
            </a:fld>
            <a:endParaRPr lang="fr-FR" altLang="en-U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xfrm>
            <a:off x="914400" y="4343400"/>
            <a:ext cx="5029200" cy="4114800"/>
          </a:xfrm>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3D0EC5-7762-44DB-BF85-41F188FA9A9F}" type="slidenum">
              <a:rPr lang="fr-FR" altLang="en-US"/>
              <a:pPr/>
              <a:t>11</a:t>
            </a:fld>
            <a:endParaRPr lang="fr-FR" altLang="en-US"/>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xfrm>
            <a:off x="914400" y="4343400"/>
            <a:ext cx="5029200" cy="4114800"/>
          </a:xfrm>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A1AB5-C79A-45D2-8A57-5B0C01172F95}" type="slidenum">
              <a:rPr lang="fr-FR" altLang="en-US"/>
              <a:pPr/>
              <a:t>12</a:t>
            </a:fld>
            <a:endParaRPr lang="fr-FR" alt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xfrm>
            <a:off x="914400" y="4343400"/>
            <a:ext cx="5029200" cy="4114800"/>
          </a:xfrm>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B5E108-B435-489E-964F-55405F02CC61}" type="slidenum">
              <a:rPr lang="fr-FR" altLang="en-US"/>
              <a:pPr/>
              <a:t>13</a:t>
            </a:fld>
            <a:endParaRPr lang="fr-FR" altLang="en-US"/>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xfrm>
            <a:off x="914400" y="4343400"/>
            <a:ext cx="5029200" cy="4114800"/>
          </a:xfrm>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A2F7D8-E2B0-44B7-95C1-4A2F0CEE7688}" type="slidenum">
              <a:rPr lang="fr-FR" altLang="en-US"/>
              <a:pPr/>
              <a:t>14</a:t>
            </a:fld>
            <a:endParaRPr lang="fr-FR" alt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xfrm>
            <a:off x="914400" y="4343400"/>
            <a:ext cx="5029200" cy="4114800"/>
          </a:xfrm>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AA8074-DC7D-4542-8F1F-A67E0F97C022}" type="slidenum">
              <a:rPr lang="fr-FR" altLang="en-US"/>
              <a:pPr/>
              <a:t>15</a:t>
            </a:fld>
            <a:endParaRPr lang="fr-FR" altLang="en-US"/>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xfrm>
            <a:off x="914400" y="4343400"/>
            <a:ext cx="5029200" cy="4114800"/>
          </a:xfrm>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E48F92-EF82-41C8-91AD-B0B7804BC80A}" type="slidenum">
              <a:rPr lang="fr-FR" altLang="en-US"/>
              <a:pPr/>
              <a:t>16</a:t>
            </a:fld>
            <a:endParaRPr lang="fr-FR" altLang="en-US"/>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xfrm>
            <a:off x="914400" y="4343400"/>
            <a:ext cx="5029200" cy="4114800"/>
          </a:xfrm>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F855B9-84EF-4EA1-84B4-F64D3FD743C3}" type="slidenum">
              <a:rPr lang="fr-FR" altLang="en-US"/>
              <a:pPr/>
              <a:t>17</a:t>
            </a:fld>
            <a:endParaRPr lang="fr-FR" altLang="en-US"/>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xfrm>
            <a:off x="914400" y="4343400"/>
            <a:ext cx="5029200" cy="4114800"/>
          </a:xfrm>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214635-2521-415D-8AD7-2A5161C85AF0}" type="slidenum">
              <a:rPr lang="fr-FR" altLang="en-US"/>
              <a:pPr/>
              <a:t>18</a:t>
            </a:fld>
            <a:endParaRPr lang="fr-FR" alt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xfrm>
            <a:off x="914400" y="4343400"/>
            <a:ext cx="5029200" cy="4114800"/>
          </a:xfrm>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A263BC-7343-485C-9493-53A4C54B8D13}" type="slidenum">
              <a:rPr lang="fr-FR" altLang="en-US"/>
              <a:pPr/>
              <a:t>19</a:t>
            </a:fld>
            <a:endParaRPr lang="fr-FR" altLang="en-US"/>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xfrm>
            <a:off x="914400" y="4343400"/>
            <a:ext cx="5029200" cy="4114800"/>
          </a:xfrm>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D66543-79D1-4776-A1F5-0A9CE8842C85}" type="slidenum">
              <a:rPr lang="fr-FR" altLang="en-US"/>
              <a:pPr/>
              <a:t>2</a:t>
            </a:fld>
            <a:endParaRPr lang="fr-FR" altLang="en-US"/>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914400" y="4343400"/>
            <a:ext cx="5029200" cy="4114800"/>
          </a:xfrm>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E1D2CB-113D-4A14-8FF7-563767C5FFF4}" type="slidenum">
              <a:rPr lang="fr-FR" altLang="en-US"/>
              <a:pPr/>
              <a:t>20</a:t>
            </a:fld>
            <a:endParaRPr lang="fr-FR" altLang="en-US"/>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xfrm>
            <a:off x="914400" y="4343400"/>
            <a:ext cx="5029200" cy="4114800"/>
          </a:xfrm>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DD7560-AB06-4CBA-ADDF-20357F14194A}" type="slidenum">
              <a:rPr lang="fr-FR" altLang="en-US"/>
              <a:pPr/>
              <a:t>21</a:t>
            </a:fld>
            <a:endParaRPr lang="fr-FR" altLang="en-US"/>
          </a:p>
        </p:txBody>
      </p:sp>
      <p:sp>
        <p:nvSpPr>
          <p:cNvPr id="47106" name="Rectangle 2"/>
          <p:cNvSpPr>
            <a:spLocks noGrp="1" noRot="1" noChangeAspect="1" noChangeArrowheads="1" noTextEdit="1"/>
          </p:cNvSpPr>
          <p:nvPr>
            <p:ph type="sldImg"/>
          </p:nvPr>
        </p:nvSpPr>
        <p:spPr>
          <a:xfrm>
            <a:off x="1144588" y="687388"/>
            <a:ext cx="4572000" cy="3429000"/>
          </a:xfrm>
          <a:ln/>
        </p:spPr>
      </p:sp>
      <p:sp>
        <p:nvSpPr>
          <p:cNvPr id="47107" name="Rectangle 3"/>
          <p:cNvSpPr>
            <a:spLocks noGrp="1" noChangeArrowheads="1"/>
          </p:cNvSpPr>
          <p:nvPr>
            <p:ph type="body" idx="1"/>
          </p:nvPr>
        </p:nvSpPr>
        <p:spPr>
          <a:xfrm>
            <a:off x="914400" y="4343400"/>
            <a:ext cx="1200150" cy="271463"/>
          </a:xfrm>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41950D-B587-4312-8DCB-737B70E3C789}" type="slidenum">
              <a:rPr lang="fr-FR" altLang="en-US"/>
              <a:pPr/>
              <a:t>22</a:t>
            </a:fld>
            <a:endParaRPr lang="fr-FR" altLang="en-US"/>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xfrm>
            <a:off x="914400" y="4343400"/>
            <a:ext cx="5029200" cy="4114800"/>
          </a:xfrm>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954488-1E4B-4BE4-AC17-1E9397E1E7E3}" type="slidenum">
              <a:rPr lang="fr-FR" altLang="en-US"/>
              <a:pPr/>
              <a:t>23</a:t>
            </a:fld>
            <a:endParaRPr lang="fr-FR" altLang="en-US"/>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xfrm>
            <a:off x="914400" y="4343400"/>
            <a:ext cx="5029200" cy="4114800"/>
          </a:xfrm>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AEBB0C-4797-4D9D-94D1-E7E31D7F8C72}" type="slidenum">
              <a:rPr lang="fr-FR" altLang="en-US"/>
              <a:pPr/>
              <a:t>24</a:t>
            </a:fld>
            <a:endParaRPr lang="fr-FR" alt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xfrm>
            <a:off x="914400" y="4343400"/>
            <a:ext cx="5029200" cy="4114800"/>
          </a:xfrm>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7D9571-0311-4268-B5B2-2B401BD6A652}" type="slidenum">
              <a:rPr lang="fr-FR" altLang="en-US"/>
              <a:pPr/>
              <a:t>25</a:t>
            </a:fld>
            <a:endParaRPr lang="fr-FR" altLang="en-US"/>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xfrm>
            <a:off x="914400" y="4343400"/>
            <a:ext cx="5029200" cy="4114800"/>
          </a:xfrm>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64DE91-170E-4B0D-BC2C-925DAB55D9C2}" type="slidenum">
              <a:rPr lang="fr-FR" altLang="en-US"/>
              <a:pPr/>
              <a:t>26</a:t>
            </a:fld>
            <a:endParaRPr lang="fr-FR" altLang="en-US"/>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xfrm>
            <a:off x="914400" y="4343400"/>
            <a:ext cx="5029200" cy="4114800"/>
          </a:xfrm>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08988F-FA20-4DDA-9B79-062411765200}" type="slidenum">
              <a:rPr lang="fr-FR" altLang="en-US"/>
              <a:pPr/>
              <a:t>27</a:t>
            </a:fld>
            <a:endParaRPr lang="fr-FR" altLang="en-US"/>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xfrm>
            <a:off x="914400" y="4343400"/>
            <a:ext cx="5029200" cy="4114800"/>
          </a:xfrm>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E2C7DA-8CBD-49CE-9F4B-B9996905D83C}" type="slidenum">
              <a:rPr lang="fr-FR" altLang="en-US"/>
              <a:pPr/>
              <a:t>28</a:t>
            </a:fld>
            <a:endParaRPr lang="fr-FR" alt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xfrm>
            <a:off x="914400" y="4343400"/>
            <a:ext cx="5029200" cy="4114800"/>
          </a:xfrm>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AC92E5-7AD1-4C8A-BD43-DBB800010098}" type="slidenum">
              <a:rPr lang="fr-FR" altLang="en-US"/>
              <a:pPr/>
              <a:t>3</a:t>
            </a:fld>
            <a:endParaRPr lang="fr-FR" alt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xfrm>
            <a:off x="914400" y="4343400"/>
            <a:ext cx="5029200" cy="4114800"/>
          </a:xfrm>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DA8F14-56DC-4CDB-8475-AAD51BD37F86}" type="slidenum">
              <a:rPr lang="fr-FR" altLang="en-US"/>
              <a:pPr/>
              <a:t>4</a:t>
            </a:fld>
            <a:endParaRPr lang="fr-FR" altLang="en-US"/>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xfrm>
            <a:off x="914400" y="4343400"/>
            <a:ext cx="5029200" cy="4114800"/>
          </a:xfrm>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933A59-A70C-4812-AA96-5519E9147A94}" type="slidenum">
              <a:rPr lang="fr-FR" altLang="en-US"/>
              <a:pPr/>
              <a:t>5</a:t>
            </a:fld>
            <a:endParaRPr lang="fr-FR" altLang="en-US"/>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xfrm>
            <a:off x="914400" y="4343400"/>
            <a:ext cx="5029200" cy="4114800"/>
          </a:xfrm>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F18C86-0BF4-42F4-92F5-F64101663ECA}" type="slidenum">
              <a:rPr lang="fr-FR" altLang="en-US"/>
              <a:pPr/>
              <a:t>6</a:t>
            </a:fld>
            <a:endParaRPr lang="fr-FR" altLang="en-US"/>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xfrm>
            <a:off x="914400" y="4343400"/>
            <a:ext cx="5029200" cy="4114800"/>
          </a:xfrm>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DC85E6-D4CF-4AD9-985A-6CE44096F802}" type="slidenum">
              <a:rPr lang="fr-FR" altLang="en-US"/>
              <a:pPr/>
              <a:t>7</a:t>
            </a:fld>
            <a:endParaRPr lang="fr-FR" altLang="en-US"/>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xfrm>
            <a:off x="914400" y="4343400"/>
            <a:ext cx="5029200" cy="4114800"/>
          </a:xfrm>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F5BF56-64B7-4E21-B24B-109B08ACB824}" type="slidenum">
              <a:rPr lang="fr-FR" altLang="en-US"/>
              <a:pPr/>
              <a:t>8</a:t>
            </a:fld>
            <a:endParaRPr lang="fr-FR" altLang="en-US"/>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xfrm>
            <a:off x="914400" y="4343400"/>
            <a:ext cx="5029200" cy="4114800"/>
          </a:xfrm>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FC4B7A-CFD5-474A-A3D7-9ED2BE0D2396}" type="slidenum">
              <a:rPr lang="fr-FR" altLang="en-US"/>
              <a:pPr/>
              <a:t>9</a:t>
            </a:fld>
            <a:endParaRPr lang="fr-FR" alt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xfrm>
            <a:off x="914400" y="4343400"/>
            <a:ext cx="5029200" cy="4114800"/>
          </a:xfrm>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5BB8C13-123D-412F-9E43-7013388F8B6A}" type="slidenum">
              <a:rPr lang="en-US" altLang="en-US"/>
              <a:pPr/>
              <a:t>‹#›</a:t>
            </a:fld>
            <a:endParaRPr lang="en-US" altLang="en-US"/>
          </a:p>
        </p:txBody>
      </p:sp>
    </p:spTree>
    <p:extLst>
      <p:ext uri="{BB962C8B-B14F-4D97-AF65-F5344CB8AC3E}">
        <p14:creationId xmlns:p14="http://schemas.microsoft.com/office/powerpoint/2010/main" val="874716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5186ECED-297F-4673-913B-2036AD3F2774}" type="slidenum">
              <a:rPr lang="en-US" altLang="en-US"/>
              <a:pPr/>
              <a:t>‹#›</a:t>
            </a:fld>
            <a:endParaRPr lang="en-US" altLang="en-US"/>
          </a:p>
        </p:txBody>
      </p:sp>
    </p:spTree>
    <p:extLst>
      <p:ext uri="{BB962C8B-B14F-4D97-AF65-F5344CB8AC3E}">
        <p14:creationId xmlns:p14="http://schemas.microsoft.com/office/powerpoint/2010/main" val="3695187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247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400" y="609600"/>
            <a:ext cx="5676900"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C7695A9-1C69-4659-B255-E01A5025992C}" type="slidenum">
              <a:rPr lang="en-US" altLang="en-US"/>
              <a:pPr/>
              <a:t>‹#›</a:t>
            </a:fld>
            <a:endParaRPr lang="en-US" altLang="en-US"/>
          </a:p>
        </p:txBody>
      </p:sp>
    </p:spTree>
    <p:extLst>
      <p:ext uri="{BB962C8B-B14F-4D97-AF65-F5344CB8AC3E}">
        <p14:creationId xmlns:p14="http://schemas.microsoft.com/office/powerpoint/2010/main" val="198627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82F3DB95-75A8-4783-9D4F-98CFD482DBA4}" type="slidenum">
              <a:rPr lang="en-US" altLang="en-US"/>
              <a:pPr/>
              <a:t>‹#›</a:t>
            </a:fld>
            <a:endParaRPr lang="en-US" altLang="en-US"/>
          </a:p>
        </p:txBody>
      </p:sp>
    </p:spTree>
    <p:extLst>
      <p:ext uri="{BB962C8B-B14F-4D97-AF65-F5344CB8AC3E}">
        <p14:creationId xmlns:p14="http://schemas.microsoft.com/office/powerpoint/2010/main" val="1712144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4B3A9020-8D90-4D41-8FAA-2A3BFB7689DE}" type="slidenum">
              <a:rPr lang="en-US" altLang="en-US"/>
              <a:pPr/>
              <a:t>‹#›</a:t>
            </a:fld>
            <a:endParaRPr lang="en-US" altLang="en-US"/>
          </a:p>
        </p:txBody>
      </p:sp>
    </p:spTree>
    <p:extLst>
      <p:ext uri="{BB962C8B-B14F-4D97-AF65-F5344CB8AC3E}">
        <p14:creationId xmlns:p14="http://schemas.microsoft.com/office/powerpoint/2010/main" val="2614044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578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E48A183A-F9AC-4473-9781-C931EB51240C}" type="slidenum">
              <a:rPr lang="en-US" altLang="en-US"/>
              <a:pPr/>
              <a:t>‹#›</a:t>
            </a:fld>
            <a:endParaRPr lang="en-US" altLang="en-US"/>
          </a:p>
        </p:txBody>
      </p:sp>
    </p:spTree>
    <p:extLst>
      <p:ext uri="{BB962C8B-B14F-4D97-AF65-F5344CB8AC3E}">
        <p14:creationId xmlns:p14="http://schemas.microsoft.com/office/powerpoint/2010/main" val="993305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9487575F-DAFF-4CE8-B3D5-B450DEB1A820}" type="slidenum">
              <a:rPr lang="en-US" altLang="en-US"/>
              <a:pPr/>
              <a:t>‹#›</a:t>
            </a:fld>
            <a:endParaRPr lang="en-US" altLang="en-US"/>
          </a:p>
        </p:txBody>
      </p:sp>
    </p:spTree>
    <p:extLst>
      <p:ext uri="{BB962C8B-B14F-4D97-AF65-F5344CB8AC3E}">
        <p14:creationId xmlns:p14="http://schemas.microsoft.com/office/powerpoint/2010/main" val="227852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FFCCE438-76CE-4991-B3B8-5619BCD4E69B}" type="slidenum">
              <a:rPr lang="en-US" altLang="en-US"/>
              <a:pPr/>
              <a:t>‹#›</a:t>
            </a:fld>
            <a:endParaRPr lang="en-US" altLang="en-US"/>
          </a:p>
        </p:txBody>
      </p:sp>
    </p:spTree>
    <p:extLst>
      <p:ext uri="{BB962C8B-B14F-4D97-AF65-F5344CB8AC3E}">
        <p14:creationId xmlns:p14="http://schemas.microsoft.com/office/powerpoint/2010/main" val="1602007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E99DC09F-B559-4407-9AFE-B62447E2D644}" type="slidenum">
              <a:rPr lang="en-US" altLang="en-US"/>
              <a:pPr/>
              <a:t>‹#›</a:t>
            </a:fld>
            <a:endParaRPr lang="en-US" altLang="en-US"/>
          </a:p>
        </p:txBody>
      </p:sp>
    </p:spTree>
    <p:extLst>
      <p:ext uri="{BB962C8B-B14F-4D97-AF65-F5344CB8AC3E}">
        <p14:creationId xmlns:p14="http://schemas.microsoft.com/office/powerpoint/2010/main" val="1590456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7B3A3B42-CD45-4BE8-BE06-340D317082B4}" type="slidenum">
              <a:rPr lang="en-US" altLang="en-US"/>
              <a:pPr/>
              <a:t>‹#›</a:t>
            </a:fld>
            <a:endParaRPr lang="en-US" altLang="en-US"/>
          </a:p>
        </p:txBody>
      </p:sp>
    </p:spTree>
    <p:extLst>
      <p:ext uri="{BB962C8B-B14F-4D97-AF65-F5344CB8AC3E}">
        <p14:creationId xmlns:p14="http://schemas.microsoft.com/office/powerpoint/2010/main" val="4016023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D60FBCC3-EEE3-4668-84DF-2694132FBA3A}" type="slidenum">
              <a:rPr lang="en-US" altLang="en-US"/>
              <a:pPr/>
              <a:t>‹#›</a:t>
            </a:fld>
            <a:endParaRPr lang="en-US" altLang="en-US"/>
          </a:p>
        </p:txBody>
      </p:sp>
    </p:spTree>
    <p:extLst>
      <p:ext uri="{BB962C8B-B14F-4D97-AF65-F5344CB8AC3E}">
        <p14:creationId xmlns:p14="http://schemas.microsoft.com/office/powerpoint/2010/main" val="4111870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ChangeArrowheads="1"/>
          </p:cNvSpPr>
          <p:nvPr userDrawn="1"/>
        </p:nvSpPr>
        <p:spPr bwMode="auto">
          <a:xfrm>
            <a:off x="0" y="0"/>
            <a:ext cx="9144000" cy="6858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63" name="Rectangle 3"/>
          <p:cNvSpPr>
            <a:spLocks noGrp="1" noChangeArrowheads="1"/>
          </p:cNvSpPr>
          <p:nvPr>
            <p:ph type="title"/>
          </p:nvPr>
        </p:nvSpPr>
        <p:spPr bwMode="auto">
          <a:xfrm>
            <a:off x="12954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17764" name="Rectangle 4"/>
          <p:cNvSpPr>
            <a:spLocks noGrp="1" noChangeArrowheads="1"/>
          </p:cNvSpPr>
          <p:nvPr>
            <p:ph type="body" idx="1"/>
          </p:nvPr>
        </p:nvSpPr>
        <p:spPr bwMode="auto">
          <a:xfrm>
            <a:off x="12954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7765" name="Rectangle 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n-lt"/>
                <a:cs typeface="+mn-cs"/>
              </a:defRPr>
            </a:lvl1pPr>
          </a:lstStyle>
          <a:p>
            <a:endParaRPr lang="en-US" altLang="en-US"/>
          </a:p>
        </p:txBody>
      </p:sp>
      <p:sp>
        <p:nvSpPr>
          <p:cNvPr id="117766"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mn-lt"/>
                <a:cs typeface="+mn-cs"/>
              </a:defRPr>
            </a:lvl1pPr>
          </a:lstStyle>
          <a:p>
            <a:endParaRPr lang="en-US" altLang="en-US"/>
          </a:p>
        </p:txBody>
      </p:sp>
      <p:sp>
        <p:nvSpPr>
          <p:cNvPr id="117767" name="Rectangle 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mn-lt"/>
                <a:cs typeface="+mn-cs"/>
              </a:defRPr>
            </a:lvl1pPr>
          </a:lstStyle>
          <a:p>
            <a:fld id="{E0BB00CF-A80A-4328-A85F-6FFDD27A5A4D}" type="slidenum">
              <a:rPr lang="en-US" altLang="en-US"/>
              <a:pPr/>
              <a:t>‹#›</a:t>
            </a:fld>
            <a:endParaRPr lang="en-US" altLang="en-US"/>
          </a:p>
        </p:txBody>
      </p:sp>
      <p:grpSp>
        <p:nvGrpSpPr>
          <p:cNvPr id="117768" name="Group 8"/>
          <p:cNvGrpSpPr>
            <a:grpSpLocks/>
          </p:cNvGrpSpPr>
          <p:nvPr userDrawn="1"/>
        </p:nvGrpSpPr>
        <p:grpSpPr bwMode="auto">
          <a:xfrm rot="5400000">
            <a:off x="3848100" y="-3848100"/>
            <a:ext cx="1447800" cy="9144000"/>
            <a:chOff x="0" y="0"/>
            <a:chExt cx="1105" cy="4320"/>
          </a:xfrm>
        </p:grpSpPr>
        <p:sp>
          <p:nvSpPr>
            <p:cNvPr id="117769" name="Freeform 9"/>
            <p:cNvSpPr>
              <a:spLocks/>
            </p:cNvSpPr>
            <p:nvPr userDrawn="1"/>
          </p:nvSpPr>
          <p:spPr bwMode="hidden">
            <a:xfrm>
              <a:off x="78" y="139"/>
              <a:ext cx="1027" cy="4181"/>
            </a:xfrm>
            <a:custGeom>
              <a:avLst/>
              <a:gdLst>
                <a:gd name="T0" fmla="*/ 726 w 1027"/>
                <a:gd name="T1" fmla="*/ 0 h 4181"/>
                <a:gd name="T2" fmla="*/ 787 w 1027"/>
                <a:gd name="T3" fmla="*/ 22 h 4181"/>
                <a:gd name="T4" fmla="*/ 826 w 1027"/>
                <a:gd name="T5" fmla="*/ 64 h 4181"/>
                <a:gd name="T6" fmla="*/ 853 w 1027"/>
                <a:gd name="T7" fmla="*/ 169 h 4181"/>
                <a:gd name="T8" fmla="*/ 886 w 1027"/>
                <a:gd name="T9" fmla="*/ 338 h 4181"/>
                <a:gd name="T10" fmla="*/ 959 w 1027"/>
                <a:gd name="T11" fmla="*/ 464 h 4181"/>
                <a:gd name="T12" fmla="*/ 1026 w 1027"/>
                <a:gd name="T13" fmla="*/ 517 h 4181"/>
                <a:gd name="T14" fmla="*/ 1026 w 1027"/>
                <a:gd name="T15" fmla="*/ 643 h 4181"/>
                <a:gd name="T16" fmla="*/ 1026 w 1027"/>
                <a:gd name="T17" fmla="*/ 748 h 4181"/>
                <a:gd name="T18" fmla="*/ 1012 w 1027"/>
                <a:gd name="T19" fmla="*/ 896 h 4181"/>
                <a:gd name="T20" fmla="*/ 999 w 1027"/>
                <a:gd name="T21" fmla="*/ 1011 h 4181"/>
                <a:gd name="T22" fmla="*/ 972 w 1027"/>
                <a:gd name="T23" fmla="*/ 1054 h 4181"/>
                <a:gd name="T24" fmla="*/ 919 w 1027"/>
                <a:gd name="T25" fmla="*/ 1106 h 4181"/>
                <a:gd name="T26" fmla="*/ 886 w 1027"/>
                <a:gd name="T27" fmla="*/ 1159 h 4181"/>
                <a:gd name="T28" fmla="*/ 806 w 1027"/>
                <a:gd name="T29" fmla="*/ 1190 h 4181"/>
                <a:gd name="T30" fmla="*/ 793 w 1027"/>
                <a:gd name="T31" fmla="*/ 1338 h 4181"/>
                <a:gd name="T32" fmla="*/ 793 w 1027"/>
                <a:gd name="T33" fmla="*/ 1412 h 4181"/>
                <a:gd name="T34" fmla="*/ 793 w 1027"/>
                <a:gd name="T35" fmla="*/ 1548 h 4181"/>
                <a:gd name="T36" fmla="*/ 793 w 1027"/>
                <a:gd name="T37" fmla="*/ 1654 h 4181"/>
                <a:gd name="T38" fmla="*/ 847 w 1027"/>
                <a:gd name="T39" fmla="*/ 1843 h 4181"/>
                <a:gd name="T40" fmla="*/ 860 w 1027"/>
                <a:gd name="T41" fmla="*/ 1938 h 4181"/>
                <a:gd name="T42" fmla="*/ 840 w 1027"/>
                <a:gd name="T43" fmla="*/ 2022 h 4181"/>
                <a:gd name="T44" fmla="*/ 813 w 1027"/>
                <a:gd name="T45" fmla="*/ 2117 h 4181"/>
                <a:gd name="T46" fmla="*/ 793 w 1027"/>
                <a:gd name="T47" fmla="*/ 2243 h 4181"/>
                <a:gd name="T48" fmla="*/ 773 w 1027"/>
                <a:gd name="T49" fmla="*/ 2370 h 4181"/>
                <a:gd name="T50" fmla="*/ 760 w 1027"/>
                <a:gd name="T51" fmla="*/ 2464 h 4181"/>
                <a:gd name="T52" fmla="*/ 661 w 1027"/>
                <a:gd name="T53" fmla="*/ 2517 h 4181"/>
                <a:gd name="T54" fmla="*/ 568 w 1027"/>
                <a:gd name="T55" fmla="*/ 2633 h 4181"/>
                <a:gd name="T56" fmla="*/ 508 w 1027"/>
                <a:gd name="T57" fmla="*/ 2728 h 4181"/>
                <a:gd name="T58" fmla="*/ 495 w 1027"/>
                <a:gd name="T59" fmla="*/ 2833 h 4181"/>
                <a:gd name="T60" fmla="*/ 495 w 1027"/>
                <a:gd name="T61" fmla="*/ 2980 h 4181"/>
                <a:gd name="T62" fmla="*/ 495 w 1027"/>
                <a:gd name="T63" fmla="*/ 3128 h 4181"/>
                <a:gd name="T64" fmla="*/ 514 w 1027"/>
                <a:gd name="T65" fmla="*/ 3191 h 4181"/>
                <a:gd name="T66" fmla="*/ 608 w 1027"/>
                <a:gd name="T67" fmla="*/ 3233 h 4181"/>
                <a:gd name="T68" fmla="*/ 634 w 1027"/>
                <a:gd name="T69" fmla="*/ 3296 h 4181"/>
                <a:gd name="T70" fmla="*/ 634 w 1027"/>
                <a:gd name="T71" fmla="*/ 3422 h 4181"/>
                <a:gd name="T72" fmla="*/ 661 w 1027"/>
                <a:gd name="T73" fmla="*/ 3559 h 4181"/>
                <a:gd name="T74" fmla="*/ 740 w 1027"/>
                <a:gd name="T75" fmla="*/ 3643 h 4181"/>
                <a:gd name="T76" fmla="*/ 747 w 1027"/>
                <a:gd name="T77" fmla="*/ 3717 h 4181"/>
                <a:gd name="T78" fmla="*/ 747 w 1027"/>
                <a:gd name="T79" fmla="*/ 3791 h 4181"/>
                <a:gd name="T80" fmla="*/ 747 w 1027"/>
                <a:gd name="T81" fmla="*/ 3991 h 4181"/>
                <a:gd name="T82" fmla="*/ 747 w 1027"/>
                <a:gd name="T83" fmla="*/ 4054 h 4181"/>
                <a:gd name="T84" fmla="*/ 753 w 1027"/>
                <a:gd name="T85" fmla="*/ 4117 h 4181"/>
                <a:gd name="T86" fmla="*/ 13 w 1027"/>
                <a:gd name="T87" fmla="*/ 4180 h 4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27" h="4181">
                  <a:moveTo>
                    <a:pt x="0" y="0"/>
                  </a:moveTo>
                  <a:lnTo>
                    <a:pt x="726" y="0"/>
                  </a:lnTo>
                  <a:lnTo>
                    <a:pt x="740" y="0"/>
                  </a:lnTo>
                  <a:lnTo>
                    <a:pt x="787" y="22"/>
                  </a:lnTo>
                  <a:lnTo>
                    <a:pt x="806" y="53"/>
                  </a:lnTo>
                  <a:lnTo>
                    <a:pt x="826" y="64"/>
                  </a:lnTo>
                  <a:lnTo>
                    <a:pt x="840" y="127"/>
                  </a:lnTo>
                  <a:lnTo>
                    <a:pt x="853" y="169"/>
                  </a:lnTo>
                  <a:lnTo>
                    <a:pt x="873" y="253"/>
                  </a:lnTo>
                  <a:lnTo>
                    <a:pt x="886" y="338"/>
                  </a:lnTo>
                  <a:lnTo>
                    <a:pt x="906" y="422"/>
                  </a:lnTo>
                  <a:lnTo>
                    <a:pt x="959" y="464"/>
                  </a:lnTo>
                  <a:lnTo>
                    <a:pt x="1012" y="485"/>
                  </a:lnTo>
                  <a:lnTo>
                    <a:pt x="1026" y="517"/>
                  </a:lnTo>
                  <a:lnTo>
                    <a:pt x="1026" y="580"/>
                  </a:lnTo>
                  <a:lnTo>
                    <a:pt x="1026" y="643"/>
                  </a:lnTo>
                  <a:lnTo>
                    <a:pt x="1026" y="706"/>
                  </a:lnTo>
                  <a:lnTo>
                    <a:pt x="1026" y="748"/>
                  </a:lnTo>
                  <a:lnTo>
                    <a:pt x="1019" y="832"/>
                  </a:lnTo>
                  <a:lnTo>
                    <a:pt x="1012" y="896"/>
                  </a:lnTo>
                  <a:lnTo>
                    <a:pt x="1005" y="980"/>
                  </a:lnTo>
                  <a:lnTo>
                    <a:pt x="999" y="1011"/>
                  </a:lnTo>
                  <a:lnTo>
                    <a:pt x="986" y="1033"/>
                  </a:lnTo>
                  <a:lnTo>
                    <a:pt x="972" y="1054"/>
                  </a:lnTo>
                  <a:lnTo>
                    <a:pt x="959" y="1085"/>
                  </a:lnTo>
                  <a:lnTo>
                    <a:pt x="919" y="1106"/>
                  </a:lnTo>
                  <a:lnTo>
                    <a:pt x="899" y="1127"/>
                  </a:lnTo>
                  <a:lnTo>
                    <a:pt x="886" y="1159"/>
                  </a:lnTo>
                  <a:lnTo>
                    <a:pt x="847" y="1169"/>
                  </a:lnTo>
                  <a:lnTo>
                    <a:pt x="806" y="1190"/>
                  </a:lnTo>
                  <a:lnTo>
                    <a:pt x="800" y="1254"/>
                  </a:lnTo>
                  <a:lnTo>
                    <a:pt x="793" y="1338"/>
                  </a:lnTo>
                  <a:lnTo>
                    <a:pt x="793" y="1369"/>
                  </a:lnTo>
                  <a:lnTo>
                    <a:pt x="793" y="1412"/>
                  </a:lnTo>
                  <a:lnTo>
                    <a:pt x="793" y="1517"/>
                  </a:lnTo>
                  <a:lnTo>
                    <a:pt x="793" y="1548"/>
                  </a:lnTo>
                  <a:lnTo>
                    <a:pt x="793" y="1612"/>
                  </a:lnTo>
                  <a:lnTo>
                    <a:pt x="793" y="1654"/>
                  </a:lnTo>
                  <a:lnTo>
                    <a:pt x="806" y="1759"/>
                  </a:lnTo>
                  <a:lnTo>
                    <a:pt x="847" y="1843"/>
                  </a:lnTo>
                  <a:lnTo>
                    <a:pt x="860" y="1875"/>
                  </a:lnTo>
                  <a:lnTo>
                    <a:pt x="860" y="1938"/>
                  </a:lnTo>
                  <a:lnTo>
                    <a:pt x="853" y="1980"/>
                  </a:lnTo>
                  <a:lnTo>
                    <a:pt x="840" y="2022"/>
                  </a:lnTo>
                  <a:lnTo>
                    <a:pt x="826" y="2085"/>
                  </a:lnTo>
                  <a:lnTo>
                    <a:pt x="813" y="2117"/>
                  </a:lnTo>
                  <a:lnTo>
                    <a:pt x="800" y="2148"/>
                  </a:lnTo>
                  <a:lnTo>
                    <a:pt x="793" y="2243"/>
                  </a:lnTo>
                  <a:lnTo>
                    <a:pt x="780" y="2306"/>
                  </a:lnTo>
                  <a:lnTo>
                    <a:pt x="773" y="2370"/>
                  </a:lnTo>
                  <a:lnTo>
                    <a:pt x="766" y="2433"/>
                  </a:lnTo>
                  <a:lnTo>
                    <a:pt x="760" y="2464"/>
                  </a:lnTo>
                  <a:lnTo>
                    <a:pt x="714" y="2496"/>
                  </a:lnTo>
                  <a:lnTo>
                    <a:pt x="661" y="2517"/>
                  </a:lnTo>
                  <a:lnTo>
                    <a:pt x="634" y="2549"/>
                  </a:lnTo>
                  <a:lnTo>
                    <a:pt x="568" y="2633"/>
                  </a:lnTo>
                  <a:lnTo>
                    <a:pt x="514" y="2696"/>
                  </a:lnTo>
                  <a:lnTo>
                    <a:pt x="508" y="2728"/>
                  </a:lnTo>
                  <a:lnTo>
                    <a:pt x="495" y="2770"/>
                  </a:lnTo>
                  <a:lnTo>
                    <a:pt x="495" y="2833"/>
                  </a:lnTo>
                  <a:lnTo>
                    <a:pt x="495" y="2917"/>
                  </a:lnTo>
                  <a:lnTo>
                    <a:pt x="495" y="2980"/>
                  </a:lnTo>
                  <a:lnTo>
                    <a:pt x="495" y="3064"/>
                  </a:lnTo>
                  <a:lnTo>
                    <a:pt x="495" y="3128"/>
                  </a:lnTo>
                  <a:lnTo>
                    <a:pt x="495" y="3159"/>
                  </a:lnTo>
                  <a:lnTo>
                    <a:pt x="514" y="3191"/>
                  </a:lnTo>
                  <a:lnTo>
                    <a:pt x="541" y="3212"/>
                  </a:lnTo>
                  <a:lnTo>
                    <a:pt x="608" y="3233"/>
                  </a:lnTo>
                  <a:lnTo>
                    <a:pt x="627" y="3264"/>
                  </a:lnTo>
                  <a:lnTo>
                    <a:pt x="634" y="3296"/>
                  </a:lnTo>
                  <a:lnTo>
                    <a:pt x="634" y="3338"/>
                  </a:lnTo>
                  <a:lnTo>
                    <a:pt x="634" y="3422"/>
                  </a:lnTo>
                  <a:lnTo>
                    <a:pt x="634" y="3454"/>
                  </a:lnTo>
                  <a:lnTo>
                    <a:pt x="661" y="3559"/>
                  </a:lnTo>
                  <a:lnTo>
                    <a:pt x="700" y="3580"/>
                  </a:lnTo>
                  <a:lnTo>
                    <a:pt x="740" y="3643"/>
                  </a:lnTo>
                  <a:lnTo>
                    <a:pt x="740" y="3675"/>
                  </a:lnTo>
                  <a:lnTo>
                    <a:pt x="747" y="3717"/>
                  </a:lnTo>
                  <a:lnTo>
                    <a:pt x="747" y="3759"/>
                  </a:lnTo>
                  <a:lnTo>
                    <a:pt x="747" y="3791"/>
                  </a:lnTo>
                  <a:lnTo>
                    <a:pt x="747" y="3875"/>
                  </a:lnTo>
                  <a:lnTo>
                    <a:pt x="747" y="3991"/>
                  </a:lnTo>
                  <a:lnTo>
                    <a:pt x="747" y="4022"/>
                  </a:lnTo>
                  <a:lnTo>
                    <a:pt x="747" y="4054"/>
                  </a:lnTo>
                  <a:lnTo>
                    <a:pt x="753" y="4086"/>
                  </a:lnTo>
                  <a:lnTo>
                    <a:pt x="753" y="4117"/>
                  </a:lnTo>
                  <a:lnTo>
                    <a:pt x="769" y="4180"/>
                  </a:lnTo>
                  <a:lnTo>
                    <a:pt x="13" y="4180"/>
                  </a:lnTo>
                  <a:lnTo>
                    <a:pt x="0" y="0"/>
                  </a:lnTo>
                </a:path>
              </a:pathLst>
            </a:custGeom>
            <a:solidFill>
              <a:srgbClr val="FF66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770" name="Freeform 10"/>
            <p:cNvSpPr>
              <a:spLocks/>
            </p:cNvSpPr>
            <p:nvPr userDrawn="1"/>
          </p:nvSpPr>
          <p:spPr bwMode="auto">
            <a:xfrm>
              <a:off x="0" y="0"/>
              <a:ext cx="1027" cy="4320"/>
            </a:xfrm>
            <a:custGeom>
              <a:avLst/>
              <a:gdLst>
                <a:gd name="T0" fmla="*/ 726 w 1027"/>
                <a:gd name="T1" fmla="*/ 0 h 4320"/>
                <a:gd name="T2" fmla="*/ 787 w 1027"/>
                <a:gd name="T3" fmla="*/ 23 h 4320"/>
                <a:gd name="T4" fmla="*/ 826 w 1027"/>
                <a:gd name="T5" fmla="*/ 65 h 4320"/>
                <a:gd name="T6" fmla="*/ 853 w 1027"/>
                <a:gd name="T7" fmla="*/ 170 h 4320"/>
                <a:gd name="T8" fmla="*/ 886 w 1027"/>
                <a:gd name="T9" fmla="*/ 339 h 4320"/>
                <a:gd name="T10" fmla="*/ 959 w 1027"/>
                <a:gd name="T11" fmla="*/ 465 h 4320"/>
                <a:gd name="T12" fmla="*/ 1026 w 1027"/>
                <a:gd name="T13" fmla="*/ 518 h 4320"/>
                <a:gd name="T14" fmla="*/ 1026 w 1027"/>
                <a:gd name="T15" fmla="*/ 644 h 4320"/>
                <a:gd name="T16" fmla="*/ 1026 w 1027"/>
                <a:gd name="T17" fmla="*/ 749 h 4320"/>
                <a:gd name="T18" fmla="*/ 1012 w 1027"/>
                <a:gd name="T19" fmla="*/ 897 h 4320"/>
                <a:gd name="T20" fmla="*/ 999 w 1027"/>
                <a:gd name="T21" fmla="*/ 1012 h 4320"/>
                <a:gd name="T22" fmla="*/ 972 w 1027"/>
                <a:gd name="T23" fmla="*/ 1055 h 4320"/>
                <a:gd name="T24" fmla="*/ 919 w 1027"/>
                <a:gd name="T25" fmla="*/ 1107 h 4320"/>
                <a:gd name="T26" fmla="*/ 886 w 1027"/>
                <a:gd name="T27" fmla="*/ 1160 h 4320"/>
                <a:gd name="T28" fmla="*/ 806 w 1027"/>
                <a:gd name="T29" fmla="*/ 1191 h 4320"/>
                <a:gd name="T30" fmla="*/ 793 w 1027"/>
                <a:gd name="T31" fmla="*/ 1339 h 4320"/>
                <a:gd name="T32" fmla="*/ 793 w 1027"/>
                <a:gd name="T33" fmla="*/ 1413 h 4320"/>
                <a:gd name="T34" fmla="*/ 793 w 1027"/>
                <a:gd name="T35" fmla="*/ 1549 h 4320"/>
                <a:gd name="T36" fmla="*/ 793 w 1027"/>
                <a:gd name="T37" fmla="*/ 1655 h 4320"/>
                <a:gd name="T38" fmla="*/ 847 w 1027"/>
                <a:gd name="T39" fmla="*/ 1844 h 4320"/>
                <a:gd name="T40" fmla="*/ 860 w 1027"/>
                <a:gd name="T41" fmla="*/ 1939 h 4320"/>
                <a:gd name="T42" fmla="*/ 840 w 1027"/>
                <a:gd name="T43" fmla="*/ 2023 h 4320"/>
                <a:gd name="T44" fmla="*/ 813 w 1027"/>
                <a:gd name="T45" fmla="*/ 2118 h 4320"/>
                <a:gd name="T46" fmla="*/ 793 w 1027"/>
                <a:gd name="T47" fmla="*/ 2244 h 4320"/>
                <a:gd name="T48" fmla="*/ 773 w 1027"/>
                <a:gd name="T49" fmla="*/ 2371 h 4320"/>
                <a:gd name="T50" fmla="*/ 760 w 1027"/>
                <a:gd name="T51" fmla="*/ 2465 h 4320"/>
                <a:gd name="T52" fmla="*/ 661 w 1027"/>
                <a:gd name="T53" fmla="*/ 2518 h 4320"/>
                <a:gd name="T54" fmla="*/ 568 w 1027"/>
                <a:gd name="T55" fmla="*/ 2634 h 4320"/>
                <a:gd name="T56" fmla="*/ 508 w 1027"/>
                <a:gd name="T57" fmla="*/ 2729 h 4320"/>
                <a:gd name="T58" fmla="*/ 495 w 1027"/>
                <a:gd name="T59" fmla="*/ 2834 h 4320"/>
                <a:gd name="T60" fmla="*/ 495 w 1027"/>
                <a:gd name="T61" fmla="*/ 2981 h 4320"/>
                <a:gd name="T62" fmla="*/ 495 w 1027"/>
                <a:gd name="T63" fmla="*/ 3129 h 4320"/>
                <a:gd name="T64" fmla="*/ 514 w 1027"/>
                <a:gd name="T65" fmla="*/ 3192 h 4320"/>
                <a:gd name="T66" fmla="*/ 608 w 1027"/>
                <a:gd name="T67" fmla="*/ 3234 h 4320"/>
                <a:gd name="T68" fmla="*/ 634 w 1027"/>
                <a:gd name="T69" fmla="*/ 3297 h 4320"/>
                <a:gd name="T70" fmla="*/ 634 w 1027"/>
                <a:gd name="T71" fmla="*/ 3423 h 4320"/>
                <a:gd name="T72" fmla="*/ 661 w 1027"/>
                <a:gd name="T73" fmla="*/ 3560 h 4320"/>
                <a:gd name="T74" fmla="*/ 740 w 1027"/>
                <a:gd name="T75" fmla="*/ 3644 h 4320"/>
                <a:gd name="T76" fmla="*/ 747 w 1027"/>
                <a:gd name="T77" fmla="*/ 3718 h 4320"/>
                <a:gd name="T78" fmla="*/ 747 w 1027"/>
                <a:gd name="T79" fmla="*/ 3792 h 4320"/>
                <a:gd name="T80" fmla="*/ 747 w 1027"/>
                <a:gd name="T81" fmla="*/ 3992 h 4320"/>
                <a:gd name="T82" fmla="*/ 747 w 1027"/>
                <a:gd name="T83" fmla="*/ 4055 h 4320"/>
                <a:gd name="T84" fmla="*/ 753 w 1027"/>
                <a:gd name="T85" fmla="*/ 4118 h 4320"/>
                <a:gd name="T86" fmla="*/ 760 w 1027"/>
                <a:gd name="T87" fmla="*/ 4181 h 4320"/>
                <a:gd name="T88" fmla="*/ 740 w 1027"/>
                <a:gd name="T89" fmla="*/ 4297 h 4320"/>
                <a:gd name="T90" fmla="*/ 0 w 1027"/>
                <a:gd name="T91" fmla="*/ 4319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27" h="4320">
                  <a:moveTo>
                    <a:pt x="0" y="0"/>
                  </a:moveTo>
                  <a:lnTo>
                    <a:pt x="726" y="0"/>
                  </a:lnTo>
                  <a:lnTo>
                    <a:pt x="740" y="0"/>
                  </a:lnTo>
                  <a:lnTo>
                    <a:pt x="787" y="23"/>
                  </a:lnTo>
                  <a:lnTo>
                    <a:pt x="806" y="54"/>
                  </a:lnTo>
                  <a:lnTo>
                    <a:pt x="826" y="65"/>
                  </a:lnTo>
                  <a:lnTo>
                    <a:pt x="840" y="128"/>
                  </a:lnTo>
                  <a:lnTo>
                    <a:pt x="853" y="170"/>
                  </a:lnTo>
                  <a:lnTo>
                    <a:pt x="873" y="254"/>
                  </a:lnTo>
                  <a:lnTo>
                    <a:pt x="886" y="339"/>
                  </a:lnTo>
                  <a:lnTo>
                    <a:pt x="906" y="423"/>
                  </a:lnTo>
                  <a:lnTo>
                    <a:pt x="959" y="465"/>
                  </a:lnTo>
                  <a:lnTo>
                    <a:pt x="1012" y="486"/>
                  </a:lnTo>
                  <a:lnTo>
                    <a:pt x="1026" y="518"/>
                  </a:lnTo>
                  <a:lnTo>
                    <a:pt x="1026" y="581"/>
                  </a:lnTo>
                  <a:lnTo>
                    <a:pt x="1026" y="644"/>
                  </a:lnTo>
                  <a:lnTo>
                    <a:pt x="1026" y="707"/>
                  </a:lnTo>
                  <a:lnTo>
                    <a:pt x="1026" y="749"/>
                  </a:lnTo>
                  <a:lnTo>
                    <a:pt x="1019" y="833"/>
                  </a:lnTo>
                  <a:lnTo>
                    <a:pt x="1012" y="897"/>
                  </a:lnTo>
                  <a:lnTo>
                    <a:pt x="1005" y="981"/>
                  </a:lnTo>
                  <a:lnTo>
                    <a:pt x="999" y="1012"/>
                  </a:lnTo>
                  <a:lnTo>
                    <a:pt x="986" y="1034"/>
                  </a:lnTo>
                  <a:lnTo>
                    <a:pt x="972" y="1055"/>
                  </a:lnTo>
                  <a:lnTo>
                    <a:pt x="959" y="1086"/>
                  </a:lnTo>
                  <a:lnTo>
                    <a:pt x="919" y="1107"/>
                  </a:lnTo>
                  <a:lnTo>
                    <a:pt x="899" y="1128"/>
                  </a:lnTo>
                  <a:lnTo>
                    <a:pt x="886" y="1160"/>
                  </a:lnTo>
                  <a:lnTo>
                    <a:pt x="847" y="1170"/>
                  </a:lnTo>
                  <a:lnTo>
                    <a:pt x="806" y="1191"/>
                  </a:lnTo>
                  <a:lnTo>
                    <a:pt x="800" y="1255"/>
                  </a:lnTo>
                  <a:lnTo>
                    <a:pt x="793" y="1339"/>
                  </a:lnTo>
                  <a:lnTo>
                    <a:pt x="793" y="1370"/>
                  </a:lnTo>
                  <a:lnTo>
                    <a:pt x="793" y="1413"/>
                  </a:lnTo>
                  <a:lnTo>
                    <a:pt x="793" y="1518"/>
                  </a:lnTo>
                  <a:lnTo>
                    <a:pt x="793" y="1549"/>
                  </a:lnTo>
                  <a:lnTo>
                    <a:pt x="793" y="1613"/>
                  </a:lnTo>
                  <a:lnTo>
                    <a:pt x="793" y="1655"/>
                  </a:lnTo>
                  <a:lnTo>
                    <a:pt x="806" y="1760"/>
                  </a:lnTo>
                  <a:lnTo>
                    <a:pt x="847" y="1844"/>
                  </a:lnTo>
                  <a:lnTo>
                    <a:pt x="860" y="1876"/>
                  </a:lnTo>
                  <a:lnTo>
                    <a:pt x="860" y="1939"/>
                  </a:lnTo>
                  <a:lnTo>
                    <a:pt x="853" y="1981"/>
                  </a:lnTo>
                  <a:lnTo>
                    <a:pt x="840" y="2023"/>
                  </a:lnTo>
                  <a:lnTo>
                    <a:pt x="826" y="2086"/>
                  </a:lnTo>
                  <a:lnTo>
                    <a:pt x="813" y="2118"/>
                  </a:lnTo>
                  <a:lnTo>
                    <a:pt x="800" y="2149"/>
                  </a:lnTo>
                  <a:lnTo>
                    <a:pt x="793" y="2244"/>
                  </a:lnTo>
                  <a:lnTo>
                    <a:pt x="780" y="2307"/>
                  </a:lnTo>
                  <a:lnTo>
                    <a:pt x="773" y="2371"/>
                  </a:lnTo>
                  <a:lnTo>
                    <a:pt x="766" y="2434"/>
                  </a:lnTo>
                  <a:lnTo>
                    <a:pt x="760" y="2465"/>
                  </a:lnTo>
                  <a:lnTo>
                    <a:pt x="714" y="2497"/>
                  </a:lnTo>
                  <a:lnTo>
                    <a:pt x="661" y="2518"/>
                  </a:lnTo>
                  <a:lnTo>
                    <a:pt x="634" y="2550"/>
                  </a:lnTo>
                  <a:lnTo>
                    <a:pt x="568" y="2634"/>
                  </a:lnTo>
                  <a:lnTo>
                    <a:pt x="514" y="2697"/>
                  </a:lnTo>
                  <a:lnTo>
                    <a:pt x="508" y="2729"/>
                  </a:lnTo>
                  <a:lnTo>
                    <a:pt x="495" y="2771"/>
                  </a:lnTo>
                  <a:lnTo>
                    <a:pt x="495" y="2834"/>
                  </a:lnTo>
                  <a:lnTo>
                    <a:pt x="495" y="2918"/>
                  </a:lnTo>
                  <a:lnTo>
                    <a:pt x="495" y="2981"/>
                  </a:lnTo>
                  <a:lnTo>
                    <a:pt x="495" y="3065"/>
                  </a:lnTo>
                  <a:lnTo>
                    <a:pt x="495" y="3129"/>
                  </a:lnTo>
                  <a:lnTo>
                    <a:pt x="495" y="3160"/>
                  </a:lnTo>
                  <a:lnTo>
                    <a:pt x="514" y="3192"/>
                  </a:lnTo>
                  <a:lnTo>
                    <a:pt x="541" y="3213"/>
                  </a:lnTo>
                  <a:lnTo>
                    <a:pt x="608" y="3234"/>
                  </a:lnTo>
                  <a:lnTo>
                    <a:pt x="627" y="3265"/>
                  </a:lnTo>
                  <a:lnTo>
                    <a:pt x="634" y="3297"/>
                  </a:lnTo>
                  <a:lnTo>
                    <a:pt x="634" y="3339"/>
                  </a:lnTo>
                  <a:lnTo>
                    <a:pt x="634" y="3423"/>
                  </a:lnTo>
                  <a:lnTo>
                    <a:pt x="634" y="3455"/>
                  </a:lnTo>
                  <a:lnTo>
                    <a:pt x="661" y="3560"/>
                  </a:lnTo>
                  <a:lnTo>
                    <a:pt x="700" y="3581"/>
                  </a:lnTo>
                  <a:lnTo>
                    <a:pt x="740" y="3644"/>
                  </a:lnTo>
                  <a:lnTo>
                    <a:pt x="740" y="3676"/>
                  </a:lnTo>
                  <a:lnTo>
                    <a:pt x="747" y="3718"/>
                  </a:lnTo>
                  <a:lnTo>
                    <a:pt x="747" y="3760"/>
                  </a:lnTo>
                  <a:lnTo>
                    <a:pt x="747" y="3792"/>
                  </a:lnTo>
                  <a:lnTo>
                    <a:pt x="747" y="3876"/>
                  </a:lnTo>
                  <a:lnTo>
                    <a:pt x="747" y="3992"/>
                  </a:lnTo>
                  <a:lnTo>
                    <a:pt x="747" y="4023"/>
                  </a:lnTo>
                  <a:lnTo>
                    <a:pt x="747" y="4055"/>
                  </a:lnTo>
                  <a:lnTo>
                    <a:pt x="753" y="4087"/>
                  </a:lnTo>
                  <a:lnTo>
                    <a:pt x="753" y="4118"/>
                  </a:lnTo>
                  <a:lnTo>
                    <a:pt x="760" y="4150"/>
                  </a:lnTo>
                  <a:lnTo>
                    <a:pt x="760" y="4181"/>
                  </a:lnTo>
                  <a:lnTo>
                    <a:pt x="747" y="4266"/>
                  </a:lnTo>
                  <a:lnTo>
                    <a:pt x="740" y="4297"/>
                  </a:lnTo>
                  <a:lnTo>
                    <a:pt x="727" y="4319"/>
                  </a:lnTo>
                  <a:lnTo>
                    <a:pt x="0" y="4319"/>
                  </a:lnTo>
                  <a:lnTo>
                    <a:pt x="0" y="0"/>
                  </a:lnTo>
                </a:path>
              </a:pathLst>
            </a:custGeom>
            <a:solidFill>
              <a:srgbClr val="FF66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7771" name="Group 11"/>
          <p:cNvGrpSpPr>
            <a:grpSpLocks/>
          </p:cNvGrpSpPr>
          <p:nvPr userDrawn="1"/>
        </p:nvGrpSpPr>
        <p:grpSpPr bwMode="auto">
          <a:xfrm rot="16200000">
            <a:off x="4038600" y="1752600"/>
            <a:ext cx="1066800" cy="9144000"/>
            <a:chOff x="0" y="0"/>
            <a:chExt cx="1105" cy="4320"/>
          </a:xfrm>
        </p:grpSpPr>
        <p:sp>
          <p:nvSpPr>
            <p:cNvPr id="117772" name="Freeform 12"/>
            <p:cNvSpPr>
              <a:spLocks/>
            </p:cNvSpPr>
            <p:nvPr userDrawn="1"/>
          </p:nvSpPr>
          <p:spPr bwMode="hidden">
            <a:xfrm>
              <a:off x="78" y="139"/>
              <a:ext cx="1027" cy="4181"/>
            </a:xfrm>
            <a:custGeom>
              <a:avLst/>
              <a:gdLst>
                <a:gd name="T0" fmla="*/ 726 w 1027"/>
                <a:gd name="T1" fmla="*/ 0 h 4181"/>
                <a:gd name="T2" fmla="*/ 787 w 1027"/>
                <a:gd name="T3" fmla="*/ 22 h 4181"/>
                <a:gd name="T4" fmla="*/ 826 w 1027"/>
                <a:gd name="T5" fmla="*/ 64 h 4181"/>
                <a:gd name="T6" fmla="*/ 853 w 1027"/>
                <a:gd name="T7" fmla="*/ 169 h 4181"/>
                <a:gd name="T8" fmla="*/ 886 w 1027"/>
                <a:gd name="T9" fmla="*/ 338 h 4181"/>
                <a:gd name="T10" fmla="*/ 959 w 1027"/>
                <a:gd name="T11" fmla="*/ 464 h 4181"/>
                <a:gd name="T12" fmla="*/ 1026 w 1027"/>
                <a:gd name="T13" fmla="*/ 517 h 4181"/>
                <a:gd name="T14" fmla="*/ 1026 w 1027"/>
                <a:gd name="T15" fmla="*/ 643 h 4181"/>
                <a:gd name="T16" fmla="*/ 1026 w 1027"/>
                <a:gd name="T17" fmla="*/ 748 h 4181"/>
                <a:gd name="T18" fmla="*/ 1012 w 1027"/>
                <a:gd name="T19" fmla="*/ 896 h 4181"/>
                <a:gd name="T20" fmla="*/ 999 w 1027"/>
                <a:gd name="T21" fmla="*/ 1011 h 4181"/>
                <a:gd name="T22" fmla="*/ 972 w 1027"/>
                <a:gd name="T23" fmla="*/ 1054 h 4181"/>
                <a:gd name="T24" fmla="*/ 919 w 1027"/>
                <a:gd name="T25" fmla="*/ 1106 h 4181"/>
                <a:gd name="T26" fmla="*/ 886 w 1027"/>
                <a:gd name="T27" fmla="*/ 1159 h 4181"/>
                <a:gd name="T28" fmla="*/ 806 w 1027"/>
                <a:gd name="T29" fmla="*/ 1190 h 4181"/>
                <a:gd name="T30" fmla="*/ 793 w 1027"/>
                <a:gd name="T31" fmla="*/ 1338 h 4181"/>
                <a:gd name="T32" fmla="*/ 793 w 1027"/>
                <a:gd name="T33" fmla="*/ 1412 h 4181"/>
                <a:gd name="T34" fmla="*/ 793 w 1027"/>
                <a:gd name="T35" fmla="*/ 1548 h 4181"/>
                <a:gd name="T36" fmla="*/ 793 w 1027"/>
                <a:gd name="T37" fmla="*/ 1654 h 4181"/>
                <a:gd name="T38" fmla="*/ 847 w 1027"/>
                <a:gd name="T39" fmla="*/ 1843 h 4181"/>
                <a:gd name="T40" fmla="*/ 860 w 1027"/>
                <a:gd name="T41" fmla="*/ 1938 h 4181"/>
                <a:gd name="T42" fmla="*/ 840 w 1027"/>
                <a:gd name="T43" fmla="*/ 2022 h 4181"/>
                <a:gd name="T44" fmla="*/ 813 w 1027"/>
                <a:gd name="T45" fmla="*/ 2117 h 4181"/>
                <a:gd name="T46" fmla="*/ 793 w 1027"/>
                <a:gd name="T47" fmla="*/ 2243 h 4181"/>
                <a:gd name="T48" fmla="*/ 773 w 1027"/>
                <a:gd name="T49" fmla="*/ 2370 h 4181"/>
                <a:gd name="T50" fmla="*/ 760 w 1027"/>
                <a:gd name="T51" fmla="*/ 2464 h 4181"/>
                <a:gd name="T52" fmla="*/ 661 w 1027"/>
                <a:gd name="T53" fmla="*/ 2517 h 4181"/>
                <a:gd name="T54" fmla="*/ 568 w 1027"/>
                <a:gd name="T55" fmla="*/ 2633 h 4181"/>
                <a:gd name="T56" fmla="*/ 508 w 1027"/>
                <a:gd name="T57" fmla="*/ 2728 h 4181"/>
                <a:gd name="T58" fmla="*/ 495 w 1027"/>
                <a:gd name="T59" fmla="*/ 2833 h 4181"/>
                <a:gd name="T60" fmla="*/ 495 w 1027"/>
                <a:gd name="T61" fmla="*/ 2980 h 4181"/>
                <a:gd name="T62" fmla="*/ 495 w 1027"/>
                <a:gd name="T63" fmla="*/ 3128 h 4181"/>
                <a:gd name="T64" fmla="*/ 514 w 1027"/>
                <a:gd name="T65" fmla="*/ 3191 h 4181"/>
                <a:gd name="T66" fmla="*/ 608 w 1027"/>
                <a:gd name="T67" fmla="*/ 3233 h 4181"/>
                <a:gd name="T68" fmla="*/ 634 w 1027"/>
                <a:gd name="T69" fmla="*/ 3296 h 4181"/>
                <a:gd name="T70" fmla="*/ 634 w 1027"/>
                <a:gd name="T71" fmla="*/ 3422 h 4181"/>
                <a:gd name="T72" fmla="*/ 661 w 1027"/>
                <a:gd name="T73" fmla="*/ 3559 h 4181"/>
                <a:gd name="T74" fmla="*/ 740 w 1027"/>
                <a:gd name="T75" fmla="*/ 3643 h 4181"/>
                <a:gd name="T76" fmla="*/ 747 w 1027"/>
                <a:gd name="T77" fmla="*/ 3717 h 4181"/>
                <a:gd name="T78" fmla="*/ 747 w 1027"/>
                <a:gd name="T79" fmla="*/ 3791 h 4181"/>
                <a:gd name="T80" fmla="*/ 747 w 1027"/>
                <a:gd name="T81" fmla="*/ 3991 h 4181"/>
                <a:gd name="T82" fmla="*/ 747 w 1027"/>
                <a:gd name="T83" fmla="*/ 4054 h 4181"/>
                <a:gd name="T84" fmla="*/ 753 w 1027"/>
                <a:gd name="T85" fmla="*/ 4117 h 4181"/>
                <a:gd name="T86" fmla="*/ 13 w 1027"/>
                <a:gd name="T87" fmla="*/ 4180 h 4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27" h="4181">
                  <a:moveTo>
                    <a:pt x="0" y="0"/>
                  </a:moveTo>
                  <a:lnTo>
                    <a:pt x="726" y="0"/>
                  </a:lnTo>
                  <a:lnTo>
                    <a:pt x="740" y="0"/>
                  </a:lnTo>
                  <a:lnTo>
                    <a:pt x="787" y="22"/>
                  </a:lnTo>
                  <a:lnTo>
                    <a:pt x="806" y="53"/>
                  </a:lnTo>
                  <a:lnTo>
                    <a:pt x="826" y="64"/>
                  </a:lnTo>
                  <a:lnTo>
                    <a:pt x="840" y="127"/>
                  </a:lnTo>
                  <a:lnTo>
                    <a:pt x="853" y="169"/>
                  </a:lnTo>
                  <a:lnTo>
                    <a:pt x="873" y="253"/>
                  </a:lnTo>
                  <a:lnTo>
                    <a:pt x="886" y="338"/>
                  </a:lnTo>
                  <a:lnTo>
                    <a:pt x="906" y="422"/>
                  </a:lnTo>
                  <a:lnTo>
                    <a:pt x="959" y="464"/>
                  </a:lnTo>
                  <a:lnTo>
                    <a:pt x="1012" y="485"/>
                  </a:lnTo>
                  <a:lnTo>
                    <a:pt x="1026" y="517"/>
                  </a:lnTo>
                  <a:lnTo>
                    <a:pt x="1026" y="580"/>
                  </a:lnTo>
                  <a:lnTo>
                    <a:pt x="1026" y="643"/>
                  </a:lnTo>
                  <a:lnTo>
                    <a:pt x="1026" y="706"/>
                  </a:lnTo>
                  <a:lnTo>
                    <a:pt x="1026" y="748"/>
                  </a:lnTo>
                  <a:lnTo>
                    <a:pt x="1019" y="832"/>
                  </a:lnTo>
                  <a:lnTo>
                    <a:pt x="1012" y="896"/>
                  </a:lnTo>
                  <a:lnTo>
                    <a:pt x="1005" y="980"/>
                  </a:lnTo>
                  <a:lnTo>
                    <a:pt x="999" y="1011"/>
                  </a:lnTo>
                  <a:lnTo>
                    <a:pt x="986" y="1033"/>
                  </a:lnTo>
                  <a:lnTo>
                    <a:pt x="972" y="1054"/>
                  </a:lnTo>
                  <a:lnTo>
                    <a:pt x="959" y="1085"/>
                  </a:lnTo>
                  <a:lnTo>
                    <a:pt x="919" y="1106"/>
                  </a:lnTo>
                  <a:lnTo>
                    <a:pt x="899" y="1127"/>
                  </a:lnTo>
                  <a:lnTo>
                    <a:pt x="886" y="1159"/>
                  </a:lnTo>
                  <a:lnTo>
                    <a:pt x="847" y="1169"/>
                  </a:lnTo>
                  <a:lnTo>
                    <a:pt x="806" y="1190"/>
                  </a:lnTo>
                  <a:lnTo>
                    <a:pt x="800" y="1254"/>
                  </a:lnTo>
                  <a:lnTo>
                    <a:pt x="793" y="1338"/>
                  </a:lnTo>
                  <a:lnTo>
                    <a:pt x="793" y="1369"/>
                  </a:lnTo>
                  <a:lnTo>
                    <a:pt x="793" y="1412"/>
                  </a:lnTo>
                  <a:lnTo>
                    <a:pt x="793" y="1517"/>
                  </a:lnTo>
                  <a:lnTo>
                    <a:pt x="793" y="1548"/>
                  </a:lnTo>
                  <a:lnTo>
                    <a:pt x="793" y="1612"/>
                  </a:lnTo>
                  <a:lnTo>
                    <a:pt x="793" y="1654"/>
                  </a:lnTo>
                  <a:lnTo>
                    <a:pt x="806" y="1759"/>
                  </a:lnTo>
                  <a:lnTo>
                    <a:pt x="847" y="1843"/>
                  </a:lnTo>
                  <a:lnTo>
                    <a:pt x="860" y="1875"/>
                  </a:lnTo>
                  <a:lnTo>
                    <a:pt x="860" y="1938"/>
                  </a:lnTo>
                  <a:lnTo>
                    <a:pt x="853" y="1980"/>
                  </a:lnTo>
                  <a:lnTo>
                    <a:pt x="840" y="2022"/>
                  </a:lnTo>
                  <a:lnTo>
                    <a:pt x="826" y="2085"/>
                  </a:lnTo>
                  <a:lnTo>
                    <a:pt x="813" y="2117"/>
                  </a:lnTo>
                  <a:lnTo>
                    <a:pt x="800" y="2148"/>
                  </a:lnTo>
                  <a:lnTo>
                    <a:pt x="793" y="2243"/>
                  </a:lnTo>
                  <a:lnTo>
                    <a:pt x="780" y="2306"/>
                  </a:lnTo>
                  <a:lnTo>
                    <a:pt x="773" y="2370"/>
                  </a:lnTo>
                  <a:lnTo>
                    <a:pt x="766" y="2433"/>
                  </a:lnTo>
                  <a:lnTo>
                    <a:pt x="760" y="2464"/>
                  </a:lnTo>
                  <a:lnTo>
                    <a:pt x="714" y="2496"/>
                  </a:lnTo>
                  <a:lnTo>
                    <a:pt x="661" y="2517"/>
                  </a:lnTo>
                  <a:lnTo>
                    <a:pt x="634" y="2549"/>
                  </a:lnTo>
                  <a:lnTo>
                    <a:pt x="568" y="2633"/>
                  </a:lnTo>
                  <a:lnTo>
                    <a:pt x="514" y="2696"/>
                  </a:lnTo>
                  <a:lnTo>
                    <a:pt x="508" y="2728"/>
                  </a:lnTo>
                  <a:lnTo>
                    <a:pt x="495" y="2770"/>
                  </a:lnTo>
                  <a:lnTo>
                    <a:pt x="495" y="2833"/>
                  </a:lnTo>
                  <a:lnTo>
                    <a:pt x="495" y="2917"/>
                  </a:lnTo>
                  <a:lnTo>
                    <a:pt x="495" y="2980"/>
                  </a:lnTo>
                  <a:lnTo>
                    <a:pt x="495" y="3064"/>
                  </a:lnTo>
                  <a:lnTo>
                    <a:pt x="495" y="3128"/>
                  </a:lnTo>
                  <a:lnTo>
                    <a:pt x="495" y="3159"/>
                  </a:lnTo>
                  <a:lnTo>
                    <a:pt x="514" y="3191"/>
                  </a:lnTo>
                  <a:lnTo>
                    <a:pt x="541" y="3212"/>
                  </a:lnTo>
                  <a:lnTo>
                    <a:pt x="608" y="3233"/>
                  </a:lnTo>
                  <a:lnTo>
                    <a:pt x="627" y="3264"/>
                  </a:lnTo>
                  <a:lnTo>
                    <a:pt x="634" y="3296"/>
                  </a:lnTo>
                  <a:lnTo>
                    <a:pt x="634" y="3338"/>
                  </a:lnTo>
                  <a:lnTo>
                    <a:pt x="634" y="3422"/>
                  </a:lnTo>
                  <a:lnTo>
                    <a:pt x="634" y="3454"/>
                  </a:lnTo>
                  <a:lnTo>
                    <a:pt x="661" y="3559"/>
                  </a:lnTo>
                  <a:lnTo>
                    <a:pt x="700" y="3580"/>
                  </a:lnTo>
                  <a:lnTo>
                    <a:pt x="740" y="3643"/>
                  </a:lnTo>
                  <a:lnTo>
                    <a:pt x="740" y="3675"/>
                  </a:lnTo>
                  <a:lnTo>
                    <a:pt x="747" y="3717"/>
                  </a:lnTo>
                  <a:lnTo>
                    <a:pt x="747" y="3759"/>
                  </a:lnTo>
                  <a:lnTo>
                    <a:pt x="747" y="3791"/>
                  </a:lnTo>
                  <a:lnTo>
                    <a:pt x="747" y="3875"/>
                  </a:lnTo>
                  <a:lnTo>
                    <a:pt x="747" y="3991"/>
                  </a:lnTo>
                  <a:lnTo>
                    <a:pt x="747" y="4022"/>
                  </a:lnTo>
                  <a:lnTo>
                    <a:pt x="747" y="4054"/>
                  </a:lnTo>
                  <a:lnTo>
                    <a:pt x="753" y="4086"/>
                  </a:lnTo>
                  <a:lnTo>
                    <a:pt x="753" y="4117"/>
                  </a:lnTo>
                  <a:lnTo>
                    <a:pt x="769" y="4180"/>
                  </a:lnTo>
                  <a:lnTo>
                    <a:pt x="13" y="4180"/>
                  </a:lnTo>
                  <a:lnTo>
                    <a:pt x="0" y="0"/>
                  </a:lnTo>
                </a:path>
              </a:pathLst>
            </a:custGeom>
            <a:solidFill>
              <a:srgbClr val="3399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773" name="Freeform 13"/>
            <p:cNvSpPr>
              <a:spLocks/>
            </p:cNvSpPr>
            <p:nvPr userDrawn="1"/>
          </p:nvSpPr>
          <p:spPr bwMode="auto">
            <a:xfrm>
              <a:off x="0" y="0"/>
              <a:ext cx="1027" cy="4320"/>
            </a:xfrm>
            <a:custGeom>
              <a:avLst/>
              <a:gdLst>
                <a:gd name="T0" fmla="*/ 726 w 1027"/>
                <a:gd name="T1" fmla="*/ 0 h 4320"/>
                <a:gd name="T2" fmla="*/ 787 w 1027"/>
                <a:gd name="T3" fmla="*/ 23 h 4320"/>
                <a:gd name="T4" fmla="*/ 826 w 1027"/>
                <a:gd name="T5" fmla="*/ 65 h 4320"/>
                <a:gd name="T6" fmla="*/ 853 w 1027"/>
                <a:gd name="T7" fmla="*/ 170 h 4320"/>
                <a:gd name="T8" fmla="*/ 886 w 1027"/>
                <a:gd name="T9" fmla="*/ 339 h 4320"/>
                <a:gd name="T10" fmla="*/ 959 w 1027"/>
                <a:gd name="T11" fmla="*/ 465 h 4320"/>
                <a:gd name="T12" fmla="*/ 1026 w 1027"/>
                <a:gd name="T13" fmla="*/ 518 h 4320"/>
                <a:gd name="T14" fmla="*/ 1026 w 1027"/>
                <a:gd name="T15" fmla="*/ 644 h 4320"/>
                <a:gd name="T16" fmla="*/ 1026 w 1027"/>
                <a:gd name="T17" fmla="*/ 749 h 4320"/>
                <a:gd name="T18" fmla="*/ 1012 w 1027"/>
                <a:gd name="T19" fmla="*/ 897 h 4320"/>
                <a:gd name="T20" fmla="*/ 999 w 1027"/>
                <a:gd name="T21" fmla="*/ 1012 h 4320"/>
                <a:gd name="T22" fmla="*/ 972 w 1027"/>
                <a:gd name="T23" fmla="*/ 1055 h 4320"/>
                <a:gd name="T24" fmla="*/ 919 w 1027"/>
                <a:gd name="T25" fmla="*/ 1107 h 4320"/>
                <a:gd name="T26" fmla="*/ 886 w 1027"/>
                <a:gd name="T27" fmla="*/ 1160 h 4320"/>
                <a:gd name="T28" fmla="*/ 806 w 1027"/>
                <a:gd name="T29" fmla="*/ 1191 h 4320"/>
                <a:gd name="T30" fmla="*/ 793 w 1027"/>
                <a:gd name="T31" fmla="*/ 1339 h 4320"/>
                <a:gd name="T32" fmla="*/ 793 w 1027"/>
                <a:gd name="T33" fmla="*/ 1413 h 4320"/>
                <a:gd name="T34" fmla="*/ 793 w 1027"/>
                <a:gd name="T35" fmla="*/ 1549 h 4320"/>
                <a:gd name="T36" fmla="*/ 793 w 1027"/>
                <a:gd name="T37" fmla="*/ 1655 h 4320"/>
                <a:gd name="T38" fmla="*/ 847 w 1027"/>
                <a:gd name="T39" fmla="*/ 1844 h 4320"/>
                <a:gd name="T40" fmla="*/ 860 w 1027"/>
                <a:gd name="T41" fmla="*/ 1939 h 4320"/>
                <a:gd name="T42" fmla="*/ 840 w 1027"/>
                <a:gd name="T43" fmla="*/ 2023 h 4320"/>
                <a:gd name="T44" fmla="*/ 813 w 1027"/>
                <a:gd name="T45" fmla="*/ 2118 h 4320"/>
                <a:gd name="T46" fmla="*/ 793 w 1027"/>
                <a:gd name="T47" fmla="*/ 2244 h 4320"/>
                <a:gd name="T48" fmla="*/ 773 w 1027"/>
                <a:gd name="T49" fmla="*/ 2371 h 4320"/>
                <a:gd name="T50" fmla="*/ 760 w 1027"/>
                <a:gd name="T51" fmla="*/ 2465 h 4320"/>
                <a:gd name="T52" fmla="*/ 661 w 1027"/>
                <a:gd name="T53" fmla="*/ 2518 h 4320"/>
                <a:gd name="T54" fmla="*/ 568 w 1027"/>
                <a:gd name="T55" fmla="*/ 2634 h 4320"/>
                <a:gd name="T56" fmla="*/ 508 w 1027"/>
                <a:gd name="T57" fmla="*/ 2729 h 4320"/>
                <a:gd name="T58" fmla="*/ 495 w 1027"/>
                <a:gd name="T59" fmla="*/ 2834 h 4320"/>
                <a:gd name="T60" fmla="*/ 495 w 1027"/>
                <a:gd name="T61" fmla="*/ 2981 h 4320"/>
                <a:gd name="T62" fmla="*/ 495 w 1027"/>
                <a:gd name="T63" fmla="*/ 3129 h 4320"/>
                <a:gd name="T64" fmla="*/ 514 w 1027"/>
                <a:gd name="T65" fmla="*/ 3192 h 4320"/>
                <a:gd name="T66" fmla="*/ 608 w 1027"/>
                <a:gd name="T67" fmla="*/ 3234 h 4320"/>
                <a:gd name="T68" fmla="*/ 634 w 1027"/>
                <a:gd name="T69" fmla="*/ 3297 h 4320"/>
                <a:gd name="T70" fmla="*/ 634 w 1027"/>
                <a:gd name="T71" fmla="*/ 3423 h 4320"/>
                <a:gd name="T72" fmla="*/ 661 w 1027"/>
                <a:gd name="T73" fmla="*/ 3560 h 4320"/>
                <a:gd name="T74" fmla="*/ 740 w 1027"/>
                <a:gd name="T75" fmla="*/ 3644 h 4320"/>
                <a:gd name="T76" fmla="*/ 747 w 1027"/>
                <a:gd name="T77" fmla="*/ 3718 h 4320"/>
                <a:gd name="T78" fmla="*/ 747 w 1027"/>
                <a:gd name="T79" fmla="*/ 3792 h 4320"/>
                <a:gd name="T80" fmla="*/ 747 w 1027"/>
                <a:gd name="T81" fmla="*/ 3992 h 4320"/>
                <a:gd name="T82" fmla="*/ 747 w 1027"/>
                <a:gd name="T83" fmla="*/ 4055 h 4320"/>
                <a:gd name="T84" fmla="*/ 753 w 1027"/>
                <a:gd name="T85" fmla="*/ 4118 h 4320"/>
                <a:gd name="T86" fmla="*/ 760 w 1027"/>
                <a:gd name="T87" fmla="*/ 4181 h 4320"/>
                <a:gd name="T88" fmla="*/ 740 w 1027"/>
                <a:gd name="T89" fmla="*/ 4297 h 4320"/>
                <a:gd name="T90" fmla="*/ 0 w 1027"/>
                <a:gd name="T91" fmla="*/ 4319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27" h="4320">
                  <a:moveTo>
                    <a:pt x="0" y="0"/>
                  </a:moveTo>
                  <a:lnTo>
                    <a:pt x="726" y="0"/>
                  </a:lnTo>
                  <a:lnTo>
                    <a:pt x="740" y="0"/>
                  </a:lnTo>
                  <a:lnTo>
                    <a:pt x="787" y="23"/>
                  </a:lnTo>
                  <a:lnTo>
                    <a:pt x="806" y="54"/>
                  </a:lnTo>
                  <a:lnTo>
                    <a:pt x="826" y="65"/>
                  </a:lnTo>
                  <a:lnTo>
                    <a:pt x="840" y="128"/>
                  </a:lnTo>
                  <a:lnTo>
                    <a:pt x="853" y="170"/>
                  </a:lnTo>
                  <a:lnTo>
                    <a:pt x="873" y="254"/>
                  </a:lnTo>
                  <a:lnTo>
                    <a:pt x="886" y="339"/>
                  </a:lnTo>
                  <a:lnTo>
                    <a:pt x="906" y="423"/>
                  </a:lnTo>
                  <a:lnTo>
                    <a:pt x="959" y="465"/>
                  </a:lnTo>
                  <a:lnTo>
                    <a:pt x="1012" y="486"/>
                  </a:lnTo>
                  <a:lnTo>
                    <a:pt x="1026" y="518"/>
                  </a:lnTo>
                  <a:lnTo>
                    <a:pt x="1026" y="581"/>
                  </a:lnTo>
                  <a:lnTo>
                    <a:pt x="1026" y="644"/>
                  </a:lnTo>
                  <a:lnTo>
                    <a:pt x="1026" y="707"/>
                  </a:lnTo>
                  <a:lnTo>
                    <a:pt x="1026" y="749"/>
                  </a:lnTo>
                  <a:lnTo>
                    <a:pt x="1019" y="833"/>
                  </a:lnTo>
                  <a:lnTo>
                    <a:pt x="1012" y="897"/>
                  </a:lnTo>
                  <a:lnTo>
                    <a:pt x="1005" y="981"/>
                  </a:lnTo>
                  <a:lnTo>
                    <a:pt x="999" y="1012"/>
                  </a:lnTo>
                  <a:lnTo>
                    <a:pt x="986" y="1034"/>
                  </a:lnTo>
                  <a:lnTo>
                    <a:pt x="972" y="1055"/>
                  </a:lnTo>
                  <a:lnTo>
                    <a:pt x="959" y="1086"/>
                  </a:lnTo>
                  <a:lnTo>
                    <a:pt x="919" y="1107"/>
                  </a:lnTo>
                  <a:lnTo>
                    <a:pt x="899" y="1128"/>
                  </a:lnTo>
                  <a:lnTo>
                    <a:pt x="886" y="1160"/>
                  </a:lnTo>
                  <a:lnTo>
                    <a:pt x="847" y="1170"/>
                  </a:lnTo>
                  <a:lnTo>
                    <a:pt x="806" y="1191"/>
                  </a:lnTo>
                  <a:lnTo>
                    <a:pt x="800" y="1255"/>
                  </a:lnTo>
                  <a:lnTo>
                    <a:pt x="793" y="1339"/>
                  </a:lnTo>
                  <a:lnTo>
                    <a:pt x="793" y="1370"/>
                  </a:lnTo>
                  <a:lnTo>
                    <a:pt x="793" y="1413"/>
                  </a:lnTo>
                  <a:lnTo>
                    <a:pt x="793" y="1518"/>
                  </a:lnTo>
                  <a:lnTo>
                    <a:pt x="793" y="1549"/>
                  </a:lnTo>
                  <a:lnTo>
                    <a:pt x="793" y="1613"/>
                  </a:lnTo>
                  <a:lnTo>
                    <a:pt x="793" y="1655"/>
                  </a:lnTo>
                  <a:lnTo>
                    <a:pt x="806" y="1760"/>
                  </a:lnTo>
                  <a:lnTo>
                    <a:pt x="847" y="1844"/>
                  </a:lnTo>
                  <a:lnTo>
                    <a:pt x="860" y="1876"/>
                  </a:lnTo>
                  <a:lnTo>
                    <a:pt x="860" y="1939"/>
                  </a:lnTo>
                  <a:lnTo>
                    <a:pt x="853" y="1981"/>
                  </a:lnTo>
                  <a:lnTo>
                    <a:pt x="840" y="2023"/>
                  </a:lnTo>
                  <a:lnTo>
                    <a:pt x="826" y="2086"/>
                  </a:lnTo>
                  <a:lnTo>
                    <a:pt x="813" y="2118"/>
                  </a:lnTo>
                  <a:lnTo>
                    <a:pt x="800" y="2149"/>
                  </a:lnTo>
                  <a:lnTo>
                    <a:pt x="793" y="2244"/>
                  </a:lnTo>
                  <a:lnTo>
                    <a:pt x="780" y="2307"/>
                  </a:lnTo>
                  <a:lnTo>
                    <a:pt x="773" y="2371"/>
                  </a:lnTo>
                  <a:lnTo>
                    <a:pt x="766" y="2434"/>
                  </a:lnTo>
                  <a:lnTo>
                    <a:pt x="760" y="2465"/>
                  </a:lnTo>
                  <a:lnTo>
                    <a:pt x="714" y="2497"/>
                  </a:lnTo>
                  <a:lnTo>
                    <a:pt x="661" y="2518"/>
                  </a:lnTo>
                  <a:lnTo>
                    <a:pt x="634" y="2550"/>
                  </a:lnTo>
                  <a:lnTo>
                    <a:pt x="568" y="2634"/>
                  </a:lnTo>
                  <a:lnTo>
                    <a:pt x="514" y="2697"/>
                  </a:lnTo>
                  <a:lnTo>
                    <a:pt x="508" y="2729"/>
                  </a:lnTo>
                  <a:lnTo>
                    <a:pt x="495" y="2771"/>
                  </a:lnTo>
                  <a:lnTo>
                    <a:pt x="495" y="2834"/>
                  </a:lnTo>
                  <a:lnTo>
                    <a:pt x="495" y="2918"/>
                  </a:lnTo>
                  <a:lnTo>
                    <a:pt x="495" y="2981"/>
                  </a:lnTo>
                  <a:lnTo>
                    <a:pt x="495" y="3065"/>
                  </a:lnTo>
                  <a:lnTo>
                    <a:pt x="495" y="3129"/>
                  </a:lnTo>
                  <a:lnTo>
                    <a:pt x="495" y="3160"/>
                  </a:lnTo>
                  <a:lnTo>
                    <a:pt x="514" y="3192"/>
                  </a:lnTo>
                  <a:lnTo>
                    <a:pt x="541" y="3213"/>
                  </a:lnTo>
                  <a:lnTo>
                    <a:pt x="608" y="3234"/>
                  </a:lnTo>
                  <a:lnTo>
                    <a:pt x="627" y="3265"/>
                  </a:lnTo>
                  <a:lnTo>
                    <a:pt x="634" y="3297"/>
                  </a:lnTo>
                  <a:lnTo>
                    <a:pt x="634" y="3339"/>
                  </a:lnTo>
                  <a:lnTo>
                    <a:pt x="634" y="3423"/>
                  </a:lnTo>
                  <a:lnTo>
                    <a:pt x="634" y="3455"/>
                  </a:lnTo>
                  <a:lnTo>
                    <a:pt x="661" y="3560"/>
                  </a:lnTo>
                  <a:lnTo>
                    <a:pt x="700" y="3581"/>
                  </a:lnTo>
                  <a:lnTo>
                    <a:pt x="740" y="3644"/>
                  </a:lnTo>
                  <a:lnTo>
                    <a:pt x="740" y="3676"/>
                  </a:lnTo>
                  <a:lnTo>
                    <a:pt x="747" y="3718"/>
                  </a:lnTo>
                  <a:lnTo>
                    <a:pt x="747" y="3760"/>
                  </a:lnTo>
                  <a:lnTo>
                    <a:pt x="747" y="3792"/>
                  </a:lnTo>
                  <a:lnTo>
                    <a:pt x="747" y="3876"/>
                  </a:lnTo>
                  <a:lnTo>
                    <a:pt x="747" y="3992"/>
                  </a:lnTo>
                  <a:lnTo>
                    <a:pt x="747" y="4023"/>
                  </a:lnTo>
                  <a:lnTo>
                    <a:pt x="747" y="4055"/>
                  </a:lnTo>
                  <a:lnTo>
                    <a:pt x="753" y="4087"/>
                  </a:lnTo>
                  <a:lnTo>
                    <a:pt x="753" y="4118"/>
                  </a:lnTo>
                  <a:lnTo>
                    <a:pt x="760" y="4150"/>
                  </a:lnTo>
                  <a:lnTo>
                    <a:pt x="760" y="4181"/>
                  </a:lnTo>
                  <a:lnTo>
                    <a:pt x="747" y="4266"/>
                  </a:lnTo>
                  <a:lnTo>
                    <a:pt x="740" y="4297"/>
                  </a:lnTo>
                  <a:lnTo>
                    <a:pt x="727" y="4319"/>
                  </a:lnTo>
                  <a:lnTo>
                    <a:pt x="0" y="4319"/>
                  </a:lnTo>
                  <a:lnTo>
                    <a:pt x="0" y="0"/>
                  </a:lnTo>
                </a:path>
              </a:pathLst>
            </a:custGeom>
            <a:solidFill>
              <a:srgbClr val="3399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17774" name="Text Box 14"/>
          <p:cNvSpPr txBox="1">
            <a:spLocks noChangeArrowheads="1"/>
          </p:cNvSpPr>
          <p:nvPr userDrawn="1"/>
        </p:nvSpPr>
        <p:spPr bwMode="auto">
          <a:xfrm>
            <a:off x="3276600" y="6445250"/>
            <a:ext cx="297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800" b="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t>
            </a:r>
            <a:r>
              <a:rPr lang="en-US" altLang="en-US" sz="800" b="1">
                <a:solidFill>
                  <a:srgbClr val="000099"/>
                </a:solidFill>
                <a:effectLst>
                  <a:outerShdw blurRad="38100" dist="38100" dir="2700000" algn="tl">
                    <a:srgbClr val="C0C0C0"/>
                  </a:outerShdw>
                </a:effectLst>
                <a:cs typeface="Times New Roman" panose="02020603050405020304" pitchFamily="18" charset="0"/>
              </a:rPr>
              <a:t> 2007 Aurovision Pvt. Ltd.</a:t>
            </a:r>
          </a:p>
          <a:p>
            <a:pPr algn="ctr" eaLnBrk="0" hangingPunct="0"/>
            <a:r>
              <a:rPr lang="en-US" altLang="en-US" sz="800" b="1">
                <a:solidFill>
                  <a:srgbClr val="000099"/>
                </a:solidFill>
                <a:effectLst>
                  <a:outerShdw blurRad="38100" dist="38100" dir="2700000" algn="tl">
                    <a:srgbClr val="C0C0C0"/>
                  </a:outerShdw>
                </a:effectLst>
                <a:cs typeface="Times New Roman" panose="02020603050405020304" pitchFamily="18" charset="0"/>
              </a:rPr>
              <a:t>Proprietary and Confidential; For discussion purposes</a:t>
            </a:r>
          </a:p>
        </p:txBody>
      </p:sp>
      <p:pic>
        <p:nvPicPr>
          <p:cNvPr id="117775" name="Picture 15" descr="Aurovision-Icon"/>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305550"/>
            <a:ext cx="838200" cy="5524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fontAlgn="base">
        <a:spcBef>
          <a:spcPct val="0"/>
        </a:spcBef>
        <a:spcAft>
          <a:spcPct val="0"/>
        </a:spcAft>
        <a:defRPr sz="4400" kern="1200">
          <a:solidFill>
            <a:srgbClr val="0066CC"/>
          </a:solidFill>
          <a:latin typeface="+mj-lt"/>
          <a:ea typeface="+mj-ea"/>
          <a:cs typeface="+mj-cs"/>
        </a:defRPr>
      </a:lvl1pPr>
      <a:lvl2pPr algn="ctr" rtl="0" fontAlgn="base">
        <a:spcBef>
          <a:spcPct val="0"/>
        </a:spcBef>
        <a:spcAft>
          <a:spcPct val="0"/>
        </a:spcAft>
        <a:defRPr sz="4400">
          <a:solidFill>
            <a:srgbClr val="0066CC"/>
          </a:solidFill>
          <a:latin typeface="Times New Roman" panose="02020603050405020304" pitchFamily="18" charset="0"/>
          <a:cs typeface="Times New Roman" panose="02020603050405020304" pitchFamily="18" charset="0"/>
        </a:defRPr>
      </a:lvl2pPr>
      <a:lvl3pPr algn="ctr" rtl="0" fontAlgn="base">
        <a:spcBef>
          <a:spcPct val="0"/>
        </a:spcBef>
        <a:spcAft>
          <a:spcPct val="0"/>
        </a:spcAft>
        <a:defRPr sz="4400">
          <a:solidFill>
            <a:srgbClr val="0066CC"/>
          </a:solidFill>
          <a:latin typeface="Times New Roman" panose="02020603050405020304" pitchFamily="18" charset="0"/>
          <a:cs typeface="Times New Roman" panose="02020603050405020304" pitchFamily="18" charset="0"/>
        </a:defRPr>
      </a:lvl3pPr>
      <a:lvl4pPr algn="ctr" rtl="0" fontAlgn="base">
        <a:spcBef>
          <a:spcPct val="0"/>
        </a:spcBef>
        <a:spcAft>
          <a:spcPct val="0"/>
        </a:spcAft>
        <a:defRPr sz="4400">
          <a:solidFill>
            <a:srgbClr val="0066CC"/>
          </a:solidFill>
          <a:latin typeface="Times New Roman" panose="02020603050405020304" pitchFamily="18" charset="0"/>
          <a:cs typeface="Times New Roman" panose="02020603050405020304" pitchFamily="18" charset="0"/>
        </a:defRPr>
      </a:lvl4pPr>
      <a:lvl5pPr algn="ctr" rtl="0" fontAlgn="base">
        <a:spcBef>
          <a:spcPct val="0"/>
        </a:spcBef>
        <a:spcAft>
          <a:spcPct val="0"/>
        </a:spcAft>
        <a:defRPr sz="4400">
          <a:solidFill>
            <a:srgbClr val="0066CC"/>
          </a:solidFill>
          <a:latin typeface="Times New Roman" panose="02020603050405020304" pitchFamily="18" charset="0"/>
          <a:cs typeface="Times New Roman" panose="02020603050405020304" pitchFamily="18" charset="0"/>
        </a:defRPr>
      </a:lvl5pPr>
      <a:lvl6pPr marL="457200" algn="ctr" rtl="0" fontAlgn="base">
        <a:spcBef>
          <a:spcPct val="0"/>
        </a:spcBef>
        <a:spcAft>
          <a:spcPct val="0"/>
        </a:spcAft>
        <a:defRPr sz="4400">
          <a:solidFill>
            <a:srgbClr val="0066CC"/>
          </a:solidFill>
          <a:latin typeface="Times New Roman" panose="02020603050405020304" pitchFamily="18" charset="0"/>
          <a:cs typeface="Times New Roman" panose="02020603050405020304" pitchFamily="18" charset="0"/>
        </a:defRPr>
      </a:lvl6pPr>
      <a:lvl7pPr marL="914400" algn="ctr" rtl="0" fontAlgn="base">
        <a:spcBef>
          <a:spcPct val="0"/>
        </a:spcBef>
        <a:spcAft>
          <a:spcPct val="0"/>
        </a:spcAft>
        <a:defRPr sz="4400">
          <a:solidFill>
            <a:srgbClr val="0066CC"/>
          </a:solidFill>
          <a:latin typeface="Times New Roman" panose="02020603050405020304" pitchFamily="18" charset="0"/>
          <a:cs typeface="Times New Roman" panose="02020603050405020304" pitchFamily="18" charset="0"/>
        </a:defRPr>
      </a:lvl7pPr>
      <a:lvl8pPr marL="1371600" algn="ctr" rtl="0" fontAlgn="base">
        <a:spcBef>
          <a:spcPct val="0"/>
        </a:spcBef>
        <a:spcAft>
          <a:spcPct val="0"/>
        </a:spcAft>
        <a:defRPr sz="4400">
          <a:solidFill>
            <a:srgbClr val="0066CC"/>
          </a:solidFill>
          <a:latin typeface="Times New Roman" panose="02020603050405020304" pitchFamily="18" charset="0"/>
          <a:cs typeface="Times New Roman" panose="02020603050405020304" pitchFamily="18" charset="0"/>
        </a:defRPr>
      </a:lvl8pPr>
      <a:lvl9pPr marL="1828800" algn="ctr" rtl="0" fontAlgn="base">
        <a:spcBef>
          <a:spcPct val="0"/>
        </a:spcBef>
        <a:spcAft>
          <a:spcPct val="0"/>
        </a:spcAft>
        <a:defRPr sz="4400">
          <a:solidFill>
            <a:srgbClr val="0066CC"/>
          </a:solidFill>
          <a:latin typeface="Times New Roman" panose="02020603050405020304" pitchFamily="18" charset="0"/>
          <a:cs typeface="Times New Roman" panose="02020603050405020304" pitchFamily="18"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5.w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mlDrawing" Target="../drawings/vmlDrawing6.vml"/><Relationship Id="rId5" Type="http://schemas.openxmlformats.org/officeDocument/2006/relationships/image" Target="../media/image7.wmf"/><Relationship Id="rId4"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vmlDrawing" Target="../drawings/vmlDrawing7.vml"/><Relationship Id="rId5" Type="http://schemas.openxmlformats.org/officeDocument/2006/relationships/image" Target="../media/image8.wmf"/><Relationship Id="rId4"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vmlDrawing" Target="../drawings/vmlDrawing8.vml"/><Relationship Id="rId5" Type="http://schemas.openxmlformats.org/officeDocument/2006/relationships/image" Target="../media/image9.wmf"/><Relationship Id="rId4" Type="http://schemas.openxmlformats.org/officeDocument/2006/relationships/oleObject" Target="../embeddings/oleObject8.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vmlDrawing" Target="../drawings/vmlDrawing9.vml"/><Relationship Id="rId5" Type="http://schemas.openxmlformats.org/officeDocument/2006/relationships/image" Target="../media/image10.wmf"/><Relationship Id="rId4" Type="http://schemas.openxmlformats.org/officeDocument/2006/relationships/oleObject" Target="../embeddings/oleObject9.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vmlDrawing" Target="../drawings/vmlDrawing10.vml"/><Relationship Id="rId5" Type="http://schemas.openxmlformats.org/officeDocument/2006/relationships/image" Target="../media/image11.wmf"/><Relationship Id="rId4" Type="http://schemas.openxmlformats.org/officeDocument/2006/relationships/oleObject" Target="../embeddings/oleObject10.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vmlDrawing" Target="../drawings/vmlDrawing11.vml"/><Relationship Id="rId5" Type="http://schemas.openxmlformats.org/officeDocument/2006/relationships/image" Target="../media/image12.wmf"/><Relationship Id="rId4" Type="http://schemas.openxmlformats.org/officeDocument/2006/relationships/oleObject" Target="../embeddings/oleObject11.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vmlDrawing" Target="../drawings/vmlDrawing12.vml"/><Relationship Id="rId5" Type="http://schemas.openxmlformats.org/officeDocument/2006/relationships/image" Target="../media/image13.wmf"/><Relationship Id="rId4" Type="http://schemas.openxmlformats.org/officeDocument/2006/relationships/oleObject" Target="../embeddings/oleObject12.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vmlDrawing" Target="../drawings/vmlDrawing13.vml"/><Relationship Id="rId5" Type="http://schemas.openxmlformats.org/officeDocument/2006/relationships/image" Target="../media/image14.wmf"/><Relationship Id="rId4" Type="http://schemas.openxmlformats.org/officeDocument/2006/relationships/oleObject" Target="../embeddings/oleObject13.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vmlDrawing" Target="../drawings/vmlDrawing14.vml"/><Relationship Id="rId5" Type="http://schemas.openxmlformats.org/officeDocument/2006/relationships/image" Target="../media/image15.emf"/><Relationship Id="rId4" Type="http://schemas.openxmlformats.org/officeDocument/2006/relationships/oleObject" Target="../embeddings/oleObject14.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vmlDrawing" Target="../drawings/vmlDrawing15.vml"/><Relationship Id="rId5" Type="http://schemas.openxmlformats.org/officeDocument/2006/relationships/image" Target="../media/image16.wmf"/><Relationship Id="rId4" Type="http://schemas.openxmlformats.org/officeDocument/2006/relationships/oleObject" Target="../embeddings/oleObject15.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vmlDrawing" Target="../drawings/vmlDrawing16.vml"/><Relationship Id="rId5" Type="http://schemas.openxmlformats.org/officeDocument/2006/relationships/image" Target="../media/image17.wmf"/><Relationship Id="rId4" Type="http://schemas.openxmlformats.org/officeDocument/2006/relationships/oleObject" Target="../embeddings/oleObject16.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4.e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ctrTitle"/>
          </p:nvPr>
        </p:nvSpPr>
        <p:spPr>
          <a:xfrm>
            <a:off x="685800" y="2130425"/>
            <a:ext cx="7772400" cy="1470025"/>
          </a:xfrm>
          <a:noFill/>
          <a:ln/>
        </p:spPr>
        <p:txBody>
          <a:bodyPr anchor="ctr"/>
          <a:lstStyle/>
          <a:p>
            <a:r>
              <a:rPr lang="en-US" altLang="en-US" sz="4400" b="1">
                <a:effectLst>
                  <a:outerShdw blurRad="38100" dist="38100" dir="2700000" algn="tl">
                    <a:srgbClr val="C0C0C0"/>
                  </a:outerShdw>
                </a:effectLst>
              </a:rPr>
              <a:t>Value Adjustment Factor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76200"/>
            <a:ext cx="7772400" cy="533400"/>
          </a:xfrm>
          <a:noFill/>
          <a:ln/>
        </p:spPr>
        <p:txBody>
          <a:bodyPr lIns="92075" tIns="46038" rIns="92075" bIns="46038"/>
          <a:lstStyle/>
          <a:p>
            <a:r>
              <a:rPr lang="en-US" altLang="en-US" sz="4000" b="1">
                <a:effectLst>
                  <a:outerShdw blurRad="38100" dist="38100" dir="2700000" algn="tl">
                    <a:srgbClr val="C0C0C0"/>
                  </a:outerShdw>
                </a:effectLst>
                <a:latin typeface="Arial" panose="020B0604020202020204" pitchFamily="34" charset="0"/>
              </a:rPr>
              <a:t>Heavily Used Configuration</a:t>
            </a:r>
          </a:p>
        </p:txBody>
      </p:sp>
      <p:graphicFrame>
        <p:nvGraphicFramePr>
          <p:cNvPr id="23555" name="Object 3"/>
          <p:cNvGraphicFramePr>
            <a:graphicFrameLocks/>
          </p:cNvGraphicFramePr>
          <p:nvPr/>
        </p:nvGraphicFramePr>
        <p:xfrm>
          <a:off x="914400" y="1447800"/>
          <a:ext cx="7620000" cy="4191000"/>
        </p:xfrm>
        <a:graphic>
          <a:graphicData uri="http://schemas.openxmlformats.org/presentationml/2006/ole">
            <mc:AlternateContent xmlns:mc="http://schemas.openxmlformats.org/markup-compatibility/2006">
              <mc:Choice xmlns:v="urn:schemas-microsoft-com:vml" Requires="v">
                <p:oleObj spid="_x0000_s23557" name="Document" r:id="rId4" imgW="5486400" imgH="3170160" progId="Word.Document.8">
                  <p:embed/>
                </p:oleObj>
              </mc:Choice>
              <mc:Fallback>
                <p:oleObj name="Document" r:id="rId4" imgW="5486400" imgH="3170160" progId="Word.Document.8">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447800"/>
                        <a:ext cx="76200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76200"/>
            <a:ext cx="7772400" cy="533400"/>
          </a:xfrm>
          <a:noFill/>
          <a:ln/>
        </p:spPr>
        <p:txBody>
          <a:bodyPr lIns="92075" tIns="46038" rIns="92075" bIns="46038"/>
          <a:lstStyle/>
          <a:p>
            <a:r>
              <a:rPr lang="en-US" altLang="en-US" sz="4000" b="1">
                <a:effectLst>
                  <a:outerShdw blurRad="38100" dist="38100" dir="2700000" algn="tl">
                    <a:srgbClr val="C0C0C0"/>
                  </a:outerShdw>
                </a:effectLst>
                <a:latin typeface="Arial" panose="020B0604020202020204" pitchFamily="34" charset="0"/>
              </a:rPr>
              <a:t>Transaction Rate</a:t>
            </a:r>
          </a:p>
        </p:txBody>
      </p:sp>
      <p:graphicFrame>
        <p:nvGraphicFramePr>
          <p:cNvPr id="25603" name="Object 3"/>
          <p:cNvGraphicFramePr>
            <a:graphicFrameLocks/>
          </p:cNvGraphicFramePr>
          <p:nvPr/>
        </p:nvGraphicFramePr>
        <p:xfrm>
          <a:off x="1066800" y="1371600"/>
          <a:ext cx="7620000" cy="4648200"/>
        </p:xfrm>
        <a:graphic>
          <a:graphicData uri="http://schemas.openxmlformats.org/presentationml/2006/ole">
            <mc:AlternateContent xmlns:mc="http://schemas.openxmlformats.org/markup-compatibility/2006">
              <mc:Choice xmlns:v="urn:schemas-microsoft-com:vml" Requires="v">
                <p:oleObj spid="_x0000_s25605" name="Document" r:id="rId4" imgW="5486400" imgH="3322440" progId="Word.Document.8">
                  <p:embed/>
                </p:oleObj>
              </mc:Choice>
              <mc:Fallback>
                <p:oleObj name="Document" r:id="rId4" imgW="5486400" imgH="3322440" progId="Word.Document.8">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371600"/>
                        <a:ext cx="76200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76200"/>
            <a:ext cx="7772400" cy="533400"/>
          </a:xfrm>
          <a:noFill/>
          <a:ln/>
        </p:spPr>
        <p:txBody>
          <a:bodyPr lIns="92075" tIns="46038" rIns="92075" bIns="46038"/>
          <a:lstStyle/>
          <a:p>
            <a:r>
              <a:rPr lang="en-US" altLang="en-US" sz="4000" b="1">
                <a:effectLst>
                  <a:outerShdw blurRad="38100" dist="38100" dir="2700000" algn="tl">
                    <a:srgbClr val="C0C0C0"/>
                  </a:outerShdw>
                </a:effectLst>
                <a:latin typeface="Arial" panose="020B0604020202020204" pitchFamily="34" charset="0"/>
              </a:rPr>
              <a:t>Online Data Entry</a:t>
            </a:r>
          </a:p>
        </p:txBody>
      </p:sp>
      <p:graphicFrame>
        <p:nvGraphicFramePr>
          <p:cNvPr id="27651" name="Object 3"/>
          <p:cNvGraphicFramePr>
            <a:graphicFrameLocks/>
          </p:cNvGraphicFramePr>
          <p:nvPr/>
        </p:nvGraphicFramePr>
        <p:xfrm>
          <a:off x="990600" y="1676400"/>
          <a:ext cx="7772400" cy="3581400"/>
        </p:xfrm>
        <a:graphic>
          <a:graphicData uri="http://schemas.openxmlformats.org/presentationml/2006/ole">
            <mc:AlternateContent xmlns:mc="http://schemas.openxmlformats.org/markup-compatibility/2006">
              <mc:Choice xmlns:v="urn:schemas-microsoft-com:vml" Requires="v">
                <p:oleObj spid="_x0000_s27653" name="Document" r:id="rId4" imgW="5486400" imgH="2103120" progId="Word.Document.8">
                  <p:embed/>
                </p:oleObj>
              </mc:Choice>
              <mc:Fallback>
                <p:oleObj name="Document" r:id="rId4" imgW="5486400" imgH="2103120" progId="Word.Document.8">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676400"/>
                        <a:ext cx="77724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76200"/>
            <a:ext cx="7772400" cy="533400"/>
          </a:xfrm>
          <a:noFill/>
          <a:ln/>
        </p:spPr>
        <p:txBody>
          <a:bodyPr lIns="92075" tIns="46038" rIns="92075" bIns="46038"/>
          <a:lstStyle/>
          <a:p>
            <a:r>
              <a:rPr lang="en-US" altLang="en-US" sz="4000" b="1">
                <a:effectLst>
                  <a:outerShdw blurRad="38100" dist="38100" dir="2700000" algn="tl">
                    <a:srgbClr val="C0C0C0"/>
                  </a:outerShdw>
                </a:effectLst>
                <a:latin typeface="Arial" panose="020B0604020202020204" pitchFamily="34" charset="0"/>
              </a:rPr>
              <a:t>End User Efficiency</a:t>
            </a:r>
          </a:p>
        </p:txBody>
      </p:sp>
      <p:sp>
        <p:nvSpPr>
          <p:cNvPr id="29699" name="Rectangle 3"/>
          <p:cNvSpPr>
            <a:spLocks noChangeArrowheads="1"/>
          </p:cNvSpPr>
          <p:nvPr/>
        </p:nvSpPr>
        <p:spPr bwMode="auto">
          <a:xfrm>
            <a:off x="441325" y="1524000"/>
            <a:ext cx="7788275" cy="424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96000"/>
              </a:lnSpc>
              <a:spcAft>
                <a:spcPct val="48000"/>
              </a:spcAft>
            </a:pPr>
            <a:r>
              <a:rPr lang="en-US" altLang="en-US" sz="2400">
                <a:latin typeface="Times New Roman" panose="02020603050405020304" pitchFamily="18" charset="0"/>
                <a:cs typeface="Times New Roman" panose="02020603050405020304" pitchFamily="18" charset="0"/>
              </a:rPr>
              <a:t>•</a:t>
            </a:r>
            <a:r>
              <a:rPr lang="en-US" altLang="en-US" sz="2000">
                <a:cs typeface="Times New Roman" panose="02020603050405020304" pitchFamily="18" charset="0"/>
              </a:rPr>
              <a:t>Navigational aids (for example, function keys, jumps, dynamically generated menus)</a:t>
            </a:r>
          </a:p>
          <a:p>
            <a:pPr eaLnBrk="0" hangingPunct="0">
              <a:lnSpc>
                <a:spcPct val="96000"/>
              </a:lnSpc>
              <a:spcAft>
                <a:spcPct val="48000"/>
              </a:spcAft>
            </a:pPr>
            <a:r>
              <a:rPr lang="en-US" altLang="en-US" sz="2000">
                <a:cs typeface="Times New Roman" panose="02020603050405020304" pitchFamily="18" charset="0"/>
              </a:rPr>
              <a:t>•Menus</a:t>
            </a:r>
          </a:p>
          <a:p>
            <a:pPr eaLnBrk="0" hangingPunct="0">
              <a:lnSpc>
                <a:spcPct val="96000"/>
              </a:lnSpc>
              <a:spcAft>
                <a:spcPct val="48000"/>
              </a:spcAft>
            </a:pPr>
            <a:r>
              <a:rPr lang="en-US" altLang="en-US" sz="2000">
                <a:cs typeface="Times New Roman" panose="02020603050405020304" pitchFamily="18" charset="0"/>
              </a:rPr>
              <a:t>•Online help and documents</a:t>
            </a:r>
          </a:p>
          <a:p>
            <a:pPr eaLnBrk="0" hangingPunct="0">
              <a:lnSpc>
                <a:spcPct val="96000"/>
              </a:lnSpc>
              <a:spcAft>
                <a:spcPct val="48000"/>
              </a:spcAft>
            </a:pPr>
            <a:r>
              <a:rPr lang="en-US" altLang="en-US" sz="2000">
                <a:cs typeface="Times New Roman" panose="02020603050405020304" pitchFamily="18" charset="0"/>
              </a:rPr>
              <a:t>•Automated cursor movement</a:t>
            </a:r>
          </a:p>
          <a:p>
            <a:pPr eaLnBrk="0" hangingPunct="0">
              <a:lnSpc>
                <a:spcPct val="96000"/>
              </a:lnSpc>
              <a:spcAft>
                <a:spcPct val="48000"/>
              </a:spcAft>
            </a:pPr>
            <a:r>
              <a:rPr lang="en-US" altLang="en-US" sz="2000">
                <a:cs typeface="Times New Roman" panose="02020603050405020304" pitchFamily="18" charset="0"/>
              </a:rPr>
              <a:t>•Scrolling</a:t>
            </a:r>
          </a:p>
          <a:p>
            <a:pPr eaLnBrk="0" hangingPunct="0">
              <a:lnSpc>
                <a:spcPct val="96000"/>
              </a:lnSpc>
              <a:spcAft>
                <a:spcPct val="48000"/>
              </a:spcAft>
            </a:pPr>
            <a:r>
              <a:rPr lang="en-US" altLang="en-US" sz="2000">
                <a:cs typeface="Times New Roman" panose="02020603050405020304" pitchFamily="18" charset="0"/>
              </a:rPr>
              <a:t>•Remote printing (via online transactions)</a:t>
            </a:r>
          </a:p>
          <a:p>
            <a:pPr eaLnBrk="0" hangingPunct="0">
              <a:lnSpc>
                <a:spcPct val="96000"/>
              </a:lnSpc>
              <a:spcAft>
                <a:spcPct val="48000"/>
              </a:spcAft>
            </a:pPr>
            <a:r>
              <a:rPr lang="en-US" altLang="en-US" sz="2000">
                <a:cs typeface="Times New Roman" panose="02020603050405020304" pitchFamily="18" charset="0"/>
              </a:rPr>
              <a:t>•Preassigned function keys</a:t>
            </a:r>
          </a:p>
          <a:p>
            <a:pPr eaLnBrk="0" hangingPunct="0">
              <a:lnSpc>
                <a:spcPct val="96000"/>
              </a:lnSpc>
              <a:spcAft>
                <a:spcPct val="48000"/>
              </a:spcAft>
              <a:buFontTx/>
              <a:buChar char="•"/>
            </a:pPr>
            <a:r>
              <a:rPr lang="en-US" altLang="en-US" sz="2000">
                <a:cs typeface="Times New Roman" panose="02020603050405020304" pitchFamily="18" charset="0"/>
              </a:rPr>
              <a:t>Batch jobs submitted from online transactions</a:t>
            </a:r>
          </a:p>
          <a:p>
            <a:pPr eaLnBrk="0" hangingPunct="0">
              <a:lnSpc>
                <a:spcPct val="96000"/>
              </a:lnSpc>
              <a:spcAft>
                <a:spcPct val="48000"/>
              </a:spcAft>
            </a:pPr>
            <a:r>
              <a:rPr lang="en-US" altLang="en-US" sz="2000">
                <a:cs typeface="Times New Roman" panose="02020603050405020304" pitchFamily="18" charset="0"/>
              </a:rPr>
              <a:t>•Cursor selection of screen data</a:t>
            </a:r>
          </a:p>
        </p:txBody>
      </p:sp>
      <p:sp>
        <p:nvSpPr>
          <p:cNvPr id="29700" name="Rectangle 4"/>
          <p:cNvSpPr>
            <a:spLocks noChangeArrowheads="1"/>
          </p:cNvSpPr>
          <p:nvPr/>
        </p:nvSpPr>
        <p:spPr bwMode="auto">
          <a:xfrm>
            <a:off x="431800" y="1127125"/>
            <a:ext cx="360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2400" b="1">
                <a:cs typeface="Times New Roman" panose="02020603050405020304" pitchFamily="18" charset="0"/>
              </a:rPr>
              <a:t>General Characteristics</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09600" y="76200"/>
            <a:ext cx="7772400" cy="609600"/>
          </a:xfrm>
          <a:noFill/>
          <a:ln/>
        </p:spPr>
        <p:txBody>
          <a:bodyPr lIns="92075" tIns="46038" rIns="92075" bIns="46038"/>
          <a:lstStyle/>
          <a:p>
            <a:r>
              <a:rPr lang="en-US" altLang="en-US" sz="4000" b="1">
                <a:effectLst>
                  <a:outerShdw blurRad="38100" dist="38100" dir="2700000" algn="tl">
                    <a:srgbClr val="C0C0C0"/>
                  </a:outerShdw>
                </a:effectLst>
                <a:latin typeface="Arial" panose="020B0604020202020204" pitchFamily="34" charset="0"/>
              </a:rPr>
              <a:t>End User Efficiency</a:t>
            </a:r>
          </a:p>
        </p:txBody>
      </p:sp>
      <p:sp>
        <p:nvSpPr>
          <p:cNvPr id="31747" name="Rectangle 3"/>
          <p:cNvSpPr>
            <a:spLocks noChangeArrowheads="1"/>
          </p:cNvSpPr>
          <p:nvPr/>
        </p:nvSpPr>
        <p:spPr bwMode="auto">
          <a:xfrm>
            <a:off x="365125" y="1438275"/>
            <a:ext cx="8016875" cy="404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96000"/>
              </a:lnSpc>
              <a:spcAft>
                <a:spcPct val="48000"/>
              </a:spcAft>
            </a:pPr>
            <a:r>
              <a:rPr lang="en-US" altLang="en-US">
                <a:cs typeface="Times New Roman" panose="02020603050405020304" pitchFamily="18" charset="0"/>
              </a:rPr>
              <a:t>•</a:t>
            </a:r>
            <a:r>
              <a:rPr lang="en-US" altLang="en-US" sz="2000">
                <a:cs typeface="Times New Roman" panose="02020603050405020304" pitchFamily="18" charset="0"/>
              </a:rPr>
              <a:t>Heavy use of reverse video, highlighting, colors underlining, and other indicators</a:t>
            </a:r>
          </a:p>
          <a:p>
            <a:pPr eaLnBrk="0" hangingPunct="0">
              <a:lnSpc>
                <a:spcPct val="96000"/>
              </a:lnSpc>
              <a:spcAft>
                <a:spcPct val="48000"/>
              </a:spcAft>
            </a:pPr>
            <a:r>
              <a:rPr lang="en-US" altLang="en-US" sz="2000">
                <a:cs typeface="Times New Roman" panose="02020603050405020304" pitchFamily="18" charset="0"/>
              </a:rPr>
              <a:t>•Hard copy user documentation of online transactions</a:t>
            </a:r>
          </a:p>
          <a:p>
            <a:pPr eaLnBrk="0" hangingPunct="0">
              <a:lnSpc>
                <a:spcPct val="96000"/>
              </a:lnSpc>
              <a:spcAft>
                <a:spcPct val="48000"/>
              </a:spcAft>
            </a:pPr>
            <a:r>
              <a:rPr lang="en-US" altLang="en-US" sz="2000">
                <a:cs typeface="Times New Roman" panose="02020603050405020304" pitchFamily="18" charset="0"/>
              </a:rPr>
              <a:t>•Mouse interface</a:t>
            </a:r>
          </a:p>
          <a:p>
            <a:pPr eaLnBrk="0" hangingPunct="0">
              <a:lnSpc>
                <a:spcPct val="96000"/>
              </a:lnSpc>
              <a:spcAft>
                <a:spcPct val="48000"/>
              </a:spcAft>
            </a:pPr>
            <a:r>
              <a:rPr lang="en-US" altLang="en-US" sz="2000">
                <a:cs typeface="Times New Roman" panose="02020603050405020304" pitchFamily="18" charset="0"/>
              </a:rPr>
              <a:t>•Pop-up windows.</a:t>
            </a:r>
          </a:p>
          <a:p>
            <a:pPr eaLnBrk="0" hangingPunct="0">
              <a:lnSpc>
                <a:spcPct val="96000"/>
              </a:lnSpc>
              <a:spcAft>
                <a:spcPct val="48000"/>
              </a:spcAft>
            </a:pPr>
            <a:r>
              <a:rPr lang="en-US" altLang="en-US" sz="2000">
                <a:cs typeface="Times New Roman" panose="02020603050405020304" pitchFamily="18" charset="0"/>
              </a:rPr>
              <a:t>•As few screens as possible to accomplish a business function</a:t>
            </a:r>
          </a:p>
          <a:p>
            <a:pPr eaLnBrk="0" hangingPunct="0">
              <a:lnSpc>
                <a:spcPct val="96000"/>
              </a:lnSpc>
              <a:spcAft>
                <a:spcPct val="48000"/>
              </a:spcAft>
            </a:pPr>
            <a:r>
              <a:rPr lang="en-US" altLang="en-US" sz="2000">
                <a:cs typeface="Times New Roman" panose="02020603050405020304" pitchFamily="18" charset="0"/>
              </a:rPr>
              <a:t>•Bilingual support (supports two languages; count as four items)</a:t>
            </a:r>
          </a:p>
          <a:p>
            <a:pPr eaLnBrk="0" hangingPunct="0">
              <a:lnSpc>
                <a:spcPct val="96000"/>
              </a:lnSpc>
              <a:spcAft>
                <a:spcPct val="48000"/>
              </a:spcAft>
            </a:pPr>
            <a:r>
              <a:rPr lang="en-US" altLang="en-US" sz="2000">
                <a:cs typeface="Times New Roman" panose="02020603050405020304" pitchFamily="18" charset="0"/>
              </a:rPr>
              <a:t>•Multilingual support (supports more than two languages; count as six items)</a:t>
            </a:r>
          </a:p>
          <a:p>
            <a:pPr eaLnBrk="0" hangingPunct="0"/>
            <a:endParaRPr lang="en-US" altLang="en-US" sz="2000">
              <a:cs typeface="Times New Roman" panose="02020603050405020304" pitchFamily="18" charset="0"/>
            </a:endParaRPr>
          </a:p>
        </p:txBody>
      </p:sp>
      <p:sp>
        <p:nvSpPr>
          <p:cNvPr id="31748" name="Rectangle 4"/>
          <p:cNvSpPr>
            <a:spLocks noChangeArrowheads="1"/>
          </p:cNvSpPr>
          <p:nvPr/>
        </p:nvSpPr>
        <p:spPr bwMode="auto">
          <a:xfrm>
            <a:off x="355600" y="974725"/>
            <a:ext cx="360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2400" b="1">
                <a:cs typeface="Times New Roman" panose="02020603050405020304" pitchFamily="18" charset="0"/>
              </a:rPr>
              <a:t>General Characteristics</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5800" y="76200"/>
            <a:ext cx="7772400" cy="533400"/>
          </a:xfrm>
          <a:noFill/>
          <a:ln/>
        </p:spPr>
        <p:txBody>
          <a:bodyPr lIns="92075" tIns="46038" rIns="92075" bIns="46038"/>
          <a:lstStyle/>
          <a:p>
            <a:r>
              <a:rPr lang="en-US" altLang="en-US" sz="4000" b="1">
                <a:effectLst>
                  <a:outerShdw blurRad="38100" dist="38100" dir="2700000" algn="tl">
                    <a:srgbClr val="C0C0C0"/>
                  </a:outerShdw>
                </a:effectLst>
                <a:latin typeface="Arial" panose="020B0604020202020204" pitchFamily="34" charset="0"/>
              </a:rPr>
              <a:t>End User Factors</a:t>
            </a:r>
          </a:p>
        </p:txBody>
      </p:sp>
      <p:graphicFrame>
        <p:nvGraphicFramePr>
          <p:cNvPr id="33795" name="Object 3"/>
          <p:cNvGraphicFramePr>
            <a:graphicFrameLocks/>
          </p:cNvGraphicFramePr>
          <p:nvPr/>
        </p:nvGraphicFramePr>
        <p:xfrm>
          <a:off x="533400" y="1447800"/>
          <a:ext cx="8305800" cy="4181475"/>
        </p:xfrm>
        <a:graphic>
          <a:graphicData uri="http://schemas.openxmlformats.org/presentationml/2006/ole">
            <mc:AlternateContent xmlns:mc="http://schemas.openxmlformats.org/markup-compatibility/2006">
              <mc:Choice xmlns:v="urn:schemas-microsoft-com:vml" Requires="v">
                <p:oleObj spid="_x0000_s33797" name="Document" r:id="rId4" imgW="5486400" imgH="3017520" progId="Word.Document.8">
                  <p:embed/>
                </p:oleObj>
              </mc:Choice>
              <mc:Fallback>
                <p:oleObj name="Document" r:id="rId4" imgW="5486400" imgH="3017520" progId="Word.Document.8">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447800"/>
                        <a:ext cx="8305800"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0" y="76200"/>
            <a:ext cx="7772400" cy="533400"/>
          </a:xfrm>
          <a:noFill/>
          <a:ln/>
        </p:spPr>
        <p:txBody>
          <a:bodyPr lIns="92075" tIns="46038" rIns="92075" bIns="46038"/>
          <a:lstStyle/>
          <a:p>
            <a:r>
              <a:rPr lang="en-US" altLang="en-US" sz="4000" b="1">
                <a:effectLst>
                  <a:outerShdw blurRad="38100" dist="38100" dir="2700000" algn="tl">
                    <a:srgbClr val="C0C0C0"/>
                  </a:outerShdw>
                </a:effectLst>
                <a:latin typeface="Arial" panose="020B0604020202020204" pitchFamily="34" charset="0"/>
              </a:rPr>
              <a:t>On-Line Update</a:t>
            </a:r>
          </a:p>
        </p:txBody>
      </p:sp>
      <p:graphicFrame>
        <p:nvGraphicFramePr>
          <p:cNvPr id="35843" name="Object 3"/>
          <p:cNvGraphicFramePr>
            <a:graphicFrameLocks/>
          </p:cNvGraphicFramePr>
          <p:nvPr/>
        </p:nvGraphicFramePr>
        <p:xfrm>
          <a:off x="762000" y="1295400"/>
          <a:ext cx="7848600" cy="4562475"/>
        </p:xfrm>
        <a:graphic>
          <a:graphicData uri="http://schemas.openxmlformats.org/presentationml/2006/ole">
            <mc:AlternateContent xmlns:mc="http://schemas.openxmlformats.org/markup-compatibility/2006">
              <mc:Choice xmlns:v="urn:schemas-microsoft-com:vml" Requires="v">
                <p:oleObj spid="_x0000_s35845" name="Document" r:id="rId4" imgW="5486400" imgH="3017520" progId="Word.Document.8">
                  <p:embed/>
                </p:oleObj>
              </mc:Choice>
              <mc:Fallback>
                <p:oleObj name="Document" r:id="rId4" imgW="5486400" imgH="3017520" progId="Word.Document.8">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295400"/>
                        <a:ext cx="7848600" cy="45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81000" y="76200"/>
            <a:ext cx="8456613" cy="533400"/>
          </a:xfrm>
          <a:noFill/>
          <a:ln/>
        </p:spPr>
        <p:txBody>
          <a:bodyPr lIns="92075" tIns="46038" rIns="92075" bIns="46038"/>
          <a:lstStyle/>
          <a:p>
            <a:r>
              <a:rPr lang="en-US" altLang="en-US" sz="4000" b="1">
                <a:effectLst>
                  <a:outerShdw blurRad="38100" dist="38100" dir="2700000" algn="tl">
                    <a:srgbClr val="C0C0C0"/>
                  </a:outerShdw>
                </a:effectLst>
                <a:latin typeface="Arial" panose="020B0604020202020204" pitchFamily="34" charset="0"/>
              </a:rPr>
              <a:t>Complex Processing Factors</a:t>
            </a:r>
          </a:p>
        </p:txBody>
      </p:sp>
      <p:sp>
        <p:nvSpPr>
          <p:cNvPr id="37891" name="Rectangle 3"/>
          <p:cNvSpPr>
            <a:spLocks noChangeArrowheads="1"/>
          </p:cNvSpPr>
          <p:nvPr/>
        </p:nvSpPr>
        <p:spPr bwMode="auto">
          <a:xfrm>
            <a:off x="381000" y="1295400"/>
            <a:ext cx="853440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96000"/>
              </a:lnSpc>
              <a:spcAft>
                <a:spcPct val="58000"/>
              </a:spcAft>
              <a:buFontTx/>
              <a:buChar char="•"/>
            </a:pPr>
            <a:r>
              <a:rPr lang="en-US" altLang="en-US" sz="2400">
                <a:latin typeface="Times New Roman" panose="02020603050405020304" pitchFamily="18" charset="0"/>
                <a:cs typeface="Times New Roman" panose="02020603050405020304" pitchFamily="18" charset="0"/>
              </a:rPr>
              <a:t> </a:t>
            </a:r>
            <a:r>
              <a:rPr lang="en-US" altLang="en-US" sz="2400">
                <a:cs typeface="Times New Roman" panose="02020603050405020304" pitchFamily="18" charset="0"/>
              </a:rPr>
              <a:t>Sensitive control (for example, special audit processing) and/or application specific security processing</a:t>
            </a:r>
          </a:p>
          <a:p>
            <a:pPr eaLnBrk="0" hangingPunct="0">
              <a:lnSpc>
                <a:spcPct val="96000"/>
              </a:lnSpc>
              <a:spcAft>
                <a:spcPct val="58000"/>
              </a:spcAft>
            </a:pPr>
            <a:r>
              <a:rPr lang="en-US" altLang="en-US" sz="2400">
                <a:cs typeface="Times New Roman" panose="02020603050405020304" pitchFamily="18" charset="0"/>
              </a:rPr>
              <a:t>• Extensive logical processing</a:t>
            </a:r>
          </a:p>
          <a:p>
            <a:pPr eaLnBrk="0" hangingPunct="0">
              <a:lnSpc>
                <a:spcPct val="96000"/>
              </a:lnSpc>
              <a:spcAft>
                <a:spcPct val="58000"/>
              </a:spcAft>
            </a:pPr>
            <a:r>
              <a:rPr lang="en-US" altLang="en-US" sz="2400">
                <a:cs typeface="Times New Roman" panose="02020603050405020304" pitchFamily="18" charset="0"/>
              </a:rPr>
              <a:t>• Extensive mathematical processing</a:t>
            </a:r>
          </a:p>
          <a:p>
            <a:pPr eaLnBrk="0" hangingPunct="0">
              <a:lnSpc>
                <a:spcPct val="96000"/>
              </a:lnSpc>
              <a:spcAft>
                <a:spcPct val="58000"/>
              </a:spcAft>
            </a:pPr>
            <a:r>
              <a:rPr lang="en-US" altLang="en-US" sz="2400">
                <a:cs typeface="Times New Roman" panose="02020603050405020304" pitchFamily="18" charset="0"/>
              </a:rPr>
              <a:t>• Much exception processing resulting in incomplete transactions that must be processed again, for example, incomplete ATM transactions caused by TP interruption, missing data values, or failed edits</a:t>
            </a:r>
          </a:p>
          <a:p>
            <a:pPr eaLnBrk="0" hangingPunct="0">
              <a:lnSpc>
                <a:spcPct val="96000"/>
              </a:lnSpc>
              <a:spcAft>
                <a:spcPct val="58000"/>
              </a:spcAft>
            </a:pPr>
            <a:r>
              <a:rPr lang="en-US" altLang="en-US" sz="2400">
                <a:cs typeface="Times New Roman" panose="02020603050405020304" pitchFamily="18" charset="0"/>
              </a:rPr>
              <a:t>• Complex processing to handle multiple input/output possibilities, for example, multimedia, or device independence</a:t>
            </a:r>
          </a:p>
          <a:p>
            <a:pPr eaLnBrk="0" hangingPunct="0"/>
            <a:endParaRPr lang="en-US" altLang="en-US" sz="2400">
              <a:cs typeface="Times New Roman" panose="02020603050405020304" pitchFamily="18"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5800" y="76200"/>
            <a:ext cx="7772400" cy="533400"/>
          </a:xfrm>
          <a:noFill/>
          <a:ln/>
        </p:spPr>
        <p:txBody>
          <a:bodyPr lIns="92075" tIns="46038" rIns="92075" bIns="46038"/>
          <a:lstStyle/>
          <a:p>
            <a:r>
              <a:rPr lang="en-US" altLang="en-US" sz="4000" b="1">
                <a:effectLst>
                  <a:outerShdw blurRad="38100" dist="38100" dir="2700000" algn="tl">
                    <a:srgbClr val="C0C0C0"/>
                  </a:outerShdw>
                </a:effectLst>
                <a:latin typeface="Arial" panose="020B0604020202020204" pitchFamily="34" charset="0"/>
              </a:rPr>
              <a:t>Complex Processing</a:t>
            </a:r>
          </a:p>
        </p:txBody>
      </p:sp>
      <p:graphicFrame>
        <p:nvGraphicFramePr>
          <p:cNvPr id="39939" name="Object 3"/>
          <p:cNvGraphicFramePr>
            <a:graphicFrameLocks/>
          </p:cNvGraphicFramePr>
          <p:nvPr/>
        </p:nvGraphicFramePr>
        <p:xfrm>
          <a:off x="914400" y="1676400"/>
          <a:ext cx="6386513" cy="2581275"/>
        </p:xfrm>
        <a:graphic>
          <a:graphicData uri="http://schemas.openxmlformats.org/presentationml/2006/ole">
            <mc:AlternateContent xmlns:mc="http://schemas.openxmlformats.org/markup-compatibility/2006">
              <mc:Choice xmlns:v="urn:schemas-microsoft-com:vml" Requires="v">
                <p:oleObj spid="_x0000_s39941" name="Document" r:id="rId4" imgW="5486400" imgH="1852560" progId="Word.Document.8">
                  <p:embed/>
                </p:oleObj>
              </mc:Choice>
              <mc:Fallback>
                <p:oleObj name="Document" r:id="rId4" imgW="5486400" imgH="1852560" progId="Word.Document.8">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676400"/>
                        <a:ext cx="6386513"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5800" y="76200"/>
            <a:ext cx="7772400" cy="533400"/>
          </a:xfrm>
          <a:noFill/>
          <a:ln/>
        </p:spPr>
        <p:txBody>
          <a:bodyPr lIns="92075" tIns="46038" rIns="92075" bIns="46038"/>
          <a:lstStyle/>
          <a:p>
            <a:r>
              <a:rPr lang="en-US" altLang="en-US" sz="4000" b="1">
                <a:effectLst>
                  <a:outerShdw blurRad="38100" dist="38100" dir="2700000" algn="tl">
                    <a:srgbClr val="C0C0C0"/>
                  </a:outerShdw>
                </a:effectLst>
                <a:latin typeface="Arial" panose="020B0604020202020204" pitchFamily="34" charset="0"/>
              </a:rPr>
              <a:t>Reusability</a:t>
            </a:r>
          </a:p>
        </p:txBody>
      </p:sp>
      <p:graphicFrame>
        <p:nvGraphicFramePr>
          <p:cNvPr id="41987" name="Object 3"/>
          <p:cNvGraphicFramePr>
            <a:graphicFrameLocks/>
          </p:cNvGraphicFramePr>
          <p:nvPr/>
        </p:nvGraphicFramePr>
        <p:xfrm>
          <a:off x="914400" y="1600200"/>
          <a:ext cx="7467600" cy="3657600"/>
        </p:xfrm>
        <a:graphic>
          <a:graphicData uri="http://schemas.openxmlformats.org/presentationml/2006/ole">
            <mc:AlternateContent xmlns:mc="http://schemas.openxmlformats.org/markup-compatibility/2006">
              <mc:Choice xmlns:v="urn:schemas-microsoft-com:vml" Requires="v">
                <p:oleObj spid="_x0000_s41989" name="Document" r:id="rId4" imgW="5486400" imgH="3017520" progId="Word.Document.8">
                  <p:embed/>
                </p:oleObj>
              </mc:Choice>
              <mc:Fallback>
                <p:oleObj name="Document" r:id="rId4" imgW="5486400" imgH="3017520" progId="Word.Document.8">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600200"/>
                        <a:ext cx="74676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76200"/>
            <a:ext cx="7772400" cy="533400"/>
          </a:xfrm>
          <a:noFill/>
          <a:ln/>
        </p:spPr>
        <p:txBody>
          <a:bodyPr lIns="92075" tIns="46038" rIns="92075" bIns="46038"/>
          <a:lstStyle/>
          <a:p>
            <a:r>
              <a:rPr lang="en-US" altLang="en-US" sz="4000" b="1">
                <a:effectLst>
                  <a:outerShdw blurRad="38100" dist="38100" dir="2700000" algn="tl">
                    <a:srgbClr val="C0C0C0"/>
                  </a:outerShdw>
                </a:effectLst>
                <a:latin typeface="Arial" panose="020B0604020202020204" pitchFamily="34" charset="0"/>
              </a:rPr>
              <a:t>Value Adjustment Factor</a:t>
            </a:r>
          </a:p>
        </p:txBody>
      </p:sp>
      <p:sp>
        <p:nvSpPr>
          <p:cNvPr id="7171" name="Rectangle 3"/>
          <p:cNvSpPr>
            <a:spLocks noGrp="1" noChangeArrowheads="1"/>
          </p:cNvSpPr>
          <p:nvPr>
            <p:ph type="body" idx="1"/>
          </p:nvPr>
        </p:nvSpPr>
        <p:spPr>
          <a:xfrm>
            <a:off x="304800" y="1371600"/>
            <a:ext cx="8382000" cy="4724400"/>
          </a:xfrm>
          <a:noFill/>
          <a:ln/>
        </p:spPr>
        <p:txBody>
          <a:bodyPr lIns="92075" tIns="46038" rIns="92075" bIns="46038"/>
          <a:lstStyle/>
          <a:p>
            <a:pPr>
              <a:lnSpc>
                <a:spcPct val="96000"/>
              </a:lnSpc>
            </a:pPr>
            <a:r>
              <a:rPr lang="en-US" altLang="en-US" sz="2500"/>
              <a:t>The value adjustment factor (VAF) is based on 14 general system characteristics (GSCs) that rate the general functionality of the application being counted.  Each characteristic has associated descriptions that help determine the degrees of influence of the characteristics.  The </a:t>
            </a:r>
            <a:r>
              <a:rPr lang="en-US" altLang="en-US" sz="2500" b="1" i="1"/>
              <a:t>degrees of influence</a:t>
            </a:r>
            <a:r>
              <a:rPr lang="en-US" altLang="en-US" sz="2500"/>
              <a:t> range on a scale of zero to five, from no influence to strong influence.</a:t>
            </a:r>
            <a:r>
              <a:rPr lang="en-US" altLang="en-US"/>
              <a:t>  </a:t>
            </a:r>
          </a:p>
          <a:p>
            <a:pPr>
              <a:lnSpc>
                <a:spcPct val="96000"/>
              </a:lnSpc>
            </a:pPr>
            <a:r>
              <a:rPr lang="en-US" altLang="en-US" sz="2500"/>
              <a:t>The 14 general system characteristics are summarized into the value adjustment factor.  When applied, the value adjustment factor adjusts the unadjusted function point count +/-35 percent to produce the final function point count.</a:t>
            </a:r>
            <a:endParaRPr lang="en-US" altLang="en-US"/>
          </a:p>
          <a:p>
            <a:pPr>
              <a:buFontTx/>
              <a:buNone/>
            </a:pPr>
            <a:endParaRPr lang="en-US" alt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85800" y="76200"/>
            <a:ext cx="7772400" cy="533400"/>
          </a:xfrm>
          <a:noFill/>
          <a:ln/>
        </p:spPr>
        <p:txBody>
          <a:bodyPr lIns="92075" tIns="46038" rIns="92075" bIns="46038"/>
          <a:lstStyle/>
          <a:p>
            <a:r>
              <a:rPr lang="en-US" altLang="en-US" sz="4000" b="1">
                <a:effectLst>
                  <a:outerShdw blurRad="38100" dist="38100" dir="2700000" algn="tl">
                    <a:srgbClr val="C0C0C0"/>
                  </a:outerShdw>
                </a:effectLst>
                <a:latin typeface="Arial" panose="020B0604020202020204" pitchFamily="34" charset="0"/>
              </a:rPr>
              <a:t>Installation Ease</a:t>
            </a:r>
          </a:p>
        </p:txBody>
      </p:sp>
      <p:graphicFrame>
        <p:nvGraphicFramePr>
          <p:cNvPr id="44035" name="Object 3"/>
          <p:cNvGraphicFramePr>
            <a:graphicFrameLocks/>
          </p:cNvGraphicFramePr>
          <p:nvPr/>
        </p:nvGraphicFramePr>
        <p:xfrm>
          <a:off x="762000" y="1295400"/>
          <a:ext cx="7696200" cy="4638675"/>
        </p:xfrm>
        <a:graphic>
          <a:graphicData uri="http://schemas.openxmlformats.org/presentationml/2006/ole">
            <mc:AlternateContent xmlns:mc="http://schemas.openxmlformats.org/markup-compatibility/2006">
              <mc:Choice xmlns:v="urn:schemas-microsoft-com:vml" Requires="v">
                <p:oleObj spid="_x0000_s44037" name="Document" r:id="rId4" imgW="5486400" imgH="3474720" progId="Word.Document.8">
                  <p:embed/>
                </p:oleObj>
              </mc:Choice>
              <mc:Fallback>
                <p:oleObj name="Document" r:id="rId4" imgW="5486400" imgH="3474720" progId="Word.Document.8">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295400"/>
                        <a:ext cx="7696200" cy="463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5800" y="76200"/>
            <a:ext cx="7772400" cy="533400"/>
          </a:xfrm>
          <a:noFill/>
          <a:ln/>
        </p:spPr>
        <p:txBody>
          <a:bodyPr lIns="92075" tIns="46038" rIns="92075" bIns="46038"/>
          <a:lstStyle/>
          <a:p>
            <a:r>
              <a:rPr lang="en-US" altLang="en-US" sz="4000" b="1">
                <a:effectLst>
                  <a:outerShdw blurRad="38100" dist="38100" dir="2700000" algn="tl">
                    <a:srgbClr val="C0C0C0"/>
                  </a:outerShdw>
                </a:effectLst>
                <a:latin typeface="Arial" panose="020B0604020202020204" pitchFamily="34" charset="0"/>
              </a:rPr>
              <a:t>Operational Ease</a:t>
            </a:r>
          </a:p>
        </p:txBody>
      </p:sp>
      <p:graphicFrame>
        <p:nvGraphicFramePr>
          <p:cNvPr id="46083" name="Object 3"/>
          <p:cNvGraphicFramePr>
            <a:graphicFrameLocks/>
          </p:cNvGraphicFramePr>
          <p:nvPr/>
        </p:nvGraphicFramePr>
        <p:xfrm>
          <a:off x="838200" y="1343025"/>
          <a:ext cx="8077200" cy="4524375"/>
        </p:xfrm>
        <a:graphic>
          <a:graphicData uri="http://schemas.openxmlformats.org/presentationml/2006/ole">
            <mc:AlternateContent xmlns:mc="http://schemas.openxmlformats.org/markup-compatibility/2006">
              <mc:Choice xmlns:v="urn:schemas-microsoft-com:vml" Requires="v">
                <p:oleObj spid="_x0000_s46085" name="Document" r:id="rId4" imgW="5486400" imgH="3703320" progId="Word.Document.8">
                  <p:embed/>
                </p:oleObj>
              </mc:Choice>
              <mc:Fallback>
                <p:oleObj name="Document" r:id="rId4" imgW="5486400" imgH="3703320" progId="Word.Document.8">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343025"/>
                        <a:ext cx="8077200"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85800" y="76200"/>
            <a:ext cx="7772400" cy="609600"/>
          </a:xfrm>
          <a:noFill/>
          <a:ln/>
        </p:spPr>
        <p:txBody>
          <a:bodyPr lIns="92075" tIns="46038" rIns="92075" bIns="46038"/>
          <a:lstStyle/>
          <a:p>
            <a:r>
              <a:rPr lang="en-US" altLang="en-US" sz="4000" b="1">
                <a:effectLst>
                  <a:outerShdw blurRad="38100" dist="38100" dir="2700000" algn="tl">
                    <a:srgbClr val="C0C0C0"/>
                  </a:outerShdw>
                </a:effectLst>
                <a:latin typeface="Arial" panose="020B0604020202020204" pitchFamily="34" charset="0"/>
              </a:rPr>
              <a:t>Multiple Sites</a:t>
            </a:r>
          </a:p>
        </p:txBody>
      </p:sp>
      <p:graphicFrame>
        <p:nvGraphicFramePr>
          <p:cNvPr id="48131" name="Object 3"/>
          <p:cNvGraphicFramePr>
            <a:graphicFrameLocks/>
          </p:cNvGraphicFramePr>
          <p:nvPr/>
        </p:nvGraphicFramePr>
        <p:xfrm>
          <a:off x="685800" y="1219200"/>
          <a:ext cx="8153400" cy="5181600"/>
        </p:xfrm>
        <a:graphic>
          <a:graphicData uri="http://schemas.openxmlformats.org/presentationml/2006/ole">
            <mc:AlternateContent xmlns:mc="http://schemas.openxmlformats.org/markup-compatibility/2006">
              <mc:Choice xmlns:v="urn:schemas-microsoft-com:vml" Requires="v">
                <p:oleObj spid="_x0000_s48133" name="Document" r:id="rId4" imgW="5486400" imgH="3657600" progId="Word.Document.8">
                  <p:embed/>
                </p:oleObj>
              </mc:Choice>
              <mc:Fallback>
                <p:oleObj name="Document" r:id="rId4" imgW="5486400" imgH="3657600" progId="Word.Document.8">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219200"/>
                        <a:ext cx="81534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85800" y="76200"/>
            <a:ext cx="7772400" cy="533400"/>
          </a:xfrm>
          <a:noFill/>
          <a:ln/>
        </p:spPr>
        <p:txBody>
          <a:bodyPr lIns="92075" tIns="46038" rIns="92075" bIns="46038"/>
          <a:lstStyle/>
          <a:p>
            <a:r>
              <a:rPr lang="en-US" altLang="en-US" sz="4000" b="1">
                <a:effectLst>
                  <a:outerShdw blurRad="38100" dist="38100" dir="2700000" algn="tl">
                    <a:srgbClr val="C0C0C0"/>
                  </a:outerShdw>
                </a:effectLst>
                <a:latin typeface="Arial" panose="020B0604020202020204" pitchFamily="34" charset="0"/>
              </a:rPr>
              <a:t>Facilitate Change</a:t>
            </a:r>
          </a:p>
        </p:txBody>
      </p:sp>
      <p:sp>
        <p:nvSpPr>
          <p:cNvPr id="50179" name="Rectangle 3"/>
          <p:cNvSpPr>
            <a:spLocks noChangeArrowheads="1"/>
          </p:cNvSpPr>
          <p:nvPr/>
        </p:nvSpPr>
        <p:spPr bwMode="auto">
          <a:xfrm>
            <a:off x="212725" y="1130300"/>
            <a:ext cx="8778875" cy="428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en-US" altLang="en-US" sz="2400" b="1">
                <a:cs typeface="Times New Roman" panose="02020603050405020304" pitchFamily="18" charset="0"/>
              </a:rPr>
              <a:t>General Characteristics</a:t>
            </a:r>
          </a:p>
          <a:p>
            <a:pPr eaLnBrk="0" hangingPunct="0"/>
            <a:endParaRPr lang="en-US" altLang="en-US" sz="1400">
              <a:cs typeface="Times New Roman" panose="02020603050405020304" pitchFamily="18" charset="0"/>
            </a:endParaRPr>
          </a:p>
          <a:p>
            <a:pPr eaLnBrk="0" hangingPunct="0">
              <a:buFontTx/>
              <a:buChar char="•"/>
            </a:pPr>
            <a:r>
              <a:rPr lang="en-US" altLang="en-US" sz="2400">
                <a:cs typeface="Times New Roman" panose="02020603050405020304" pitchFamily="18" charset="0"/>
              </a:rPr>
              <a:t> </a:t>
            </a:r>
            <a:r>
              <a:rPr lang="en-US" altLang="en-US" sz="2000">
                <a:cs typeface="Times New Roman" panose="02020603050405020304" pitchFamily="18" charset="0"/>
              </a:rPr>
              <a:t>Flexible query and report facility is provided to handle simple requests</a:t>
            </a:r>
          </a:p>
          <a:p>
            <a:pPr eaLnBrk="0" hangingPunct="0"/>
            <a:endParaRPr lang="en-US" altLang="en-US" sz="900">
              <a:cs typeface="Times New Roman" panose="02020603050405020304" pitchFamily="18" charset="0"/>
            </a:endParaRPr>
          </a:p>
          <a:p>
            <a:pPr eaLnBrk="0" hangingPunct="0">
              <a:buFontTx/>
              <a:buChar char="•"/>
            </a:pPr>
            <a:r>
              <a:rPr lang="en-US" altLang="en-US" sz="2000">
                <a:cs typeface="Times New Roman" panose="02020603050405020304" pitchFamily="18" charset="0"/>
              </a:rPr>
              <a:t> Flexible query and report facility is provided to handle requests of average complexity</a:t>
            </a:r>
          </a:p>
          <a:p>
            <a:pPr eaLnBrk="0" hangingPunct="0"/>
            <a:endParaRPr lang="en-US" altLang="en-US" sz="900">
              <a:cs typeface="Times New Roman" panose="02020603050405020304" pitchFamily="18" charset="0"/>
            </a:endParaRPr>
          </a:p>
          <a:p>
            <a:pPr eaLnBrk="0" hangingPunct="0">
              <a:buFontTx/>
              <a:buChar char="•"/>
            </a:pPr>
            <a:r>
              <a:rPr lang="en-US" altLang="en-US" sz="2000">
                <a:cs typeface="Times New Roman" panose="02020603050405020304" pitchFamily="18" charset="0"/>
              </a:rPr>
              <a:t> Flexible query and report facility is provided to handle complex requests</a:t>
            </a:r>
          </a:p>
          <a:p>
            <a:pPr eaLnBrk="0" hangingPunct="0"/>
            <a:endParaRPr lang="en-US" altLang="en-US" sz="900">
              <a:cs typeface="Times New Roman" panose="02020603050405020304" pitchFamily="18" charset="0"/>
            </a:endParaRPr>
          </a:p>
          <a:p>
            <a:pPr eaLnBrk="0" hangingPunct="0">
              <a:lnSpc>
                <a:spcPct val="96000"/>
              </a:lnSpc>
              <a:buFontTx/>
              <a:buChar char="•"/>
            </a:pPr>
            <a:r>
              <a:rPr lang="en-US" altLang="en-US" sz="2000">
                <a:cs typeface="Times New Roman" panose="02020603050405020304" pitchFamily="18" charset="0"/>
              </a:rPr>
              <a:t> Business control data kept in tables that are maintained by the user with online interactive processes, but changes take effect only on the next business day.</a:t>
            </a:r>
          </a:p>
          <a:p>
            <a:pPr eaLnBrk="0" hangingPunct="0">
              <a:lnSpc>
                <a:spcPct val="96000"/>
              </a:lnSpc>
            </a:pPr>
            <a:endParaRPr lang="en-US" altLang="en-US" sz="900">
              <a:cs typeface="Times New Roman" panose="02020603050405020304" pitchFamily="18" charset="0"/>
            </a:endParaRPr>
          </a:p>
          <a:p>
            <a:pPr eaLnBrk="0" hangingPunct="0">
              <a:buFontTx/>
              <a:buChar char="•"/>
            </a:pPr>
            <a:r>
              <a:rPr lang="en-US" altLang="en-US" sz="2000">
                <a:cs typeface="Times New Roman" panose="02020603050405020304" pitchFamily="18" charset="0"/>
              </a:rPr>
              <a:t> Business control data kept in tables that are maintained by the user with online interactive processes, and the changes take effect immediately (count as two items).</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85800" y="76200"/>
            <a:ext cx="7772400" cy="533400"/>
          </a:xfrm>
          <a:noFill/>
          <a:ln/>
        </p:spPr>
        <p:txBody>
          <a:bodyPr lIns="92075" tIns="46038" rIns="92075" bIns="46038"/>
          <a:lstStyle/>
          <a:p>
            <a:r>
              <a:rPr lang="en-US" altLang="en-US" sz="4000" b="1">
                <a:effectLst>
                  <a:outerShdw blurRad="38100" dist="38100" dir="2700000" algn="tl">
                    <a:srgbClr val="C0C0C0"/>
                  </a:outerShdw>
                </a:effectLst>
                <a:latin typeface="Arial" panose="020B0604020202020204" pitchFamily="34" charset="0"/>
              </a:rPr>
              <a:t>Facilitate Change</a:t>
            </a:r>
          </a:p>
        </p:txBody>
      </p:sp>
      <p:graphicFrame>
        <p:nvGraphicFramePr>
          <p:cNvPr id="52227" name="Object 3"/>
          <p:cNvGraphicFramePr>
            <a:graphicFrameLocks/>
          </p:cNvGraphicFramePr>
          <p:nvPr/>
        </p:nvGraphicFramePr>
        <p:xfrm>
          <a:off x="685800" y="1981200"/>
          <a:ext cx="7786688" cy="2894013"/>
        </p:xfrm>
        <a:graphic>
          <a:graphicData uri="http://schemas.openxmlformats.org/presentationml/2006/ole">
            <mc:AlternateContent xmlns:mc="http://schemas.openxmlformats.org/markup-compatibility/2006">
              <mc:Choice xmlns:v="urn:schemas-microsoft-com:vml" Requires="v">
                <p:oleObj spid="_x0000_s52229" name="Document" r:id="rId4" imgW="5495544" imgH="2009546" progId="Word.Document.8">
                  <p:embed/>
                </p:oleObj>
              </mc:Choice>
              <mc:Fallback>
                <p:oleObj name="Document" r:id="rId4" imgW="5495544" imgH="2009546" progId="Word.Document.8">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981200"/>
                        <a:ext cx="7786688" cy="289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762000" y="76200"/>
            <a:ext cx="7772400" cy="609600"/>
          </a:xfrm>
          <a:noFill/>
          <a:ln/>
        </p:spPr>
        <p:txBody>
          <a:bodyPr lIns="92075" tIns="46038" rIns="92075" bIns="46038"/>
          <a:lstStyle/>
          <a:p>
            <a:r>
              <a:rPr lang="en-US" altLang="en-US" b="1">
                <a:effectLst>
                  <a:outerShdw blurRad="38100" dist="38100" dir="2700000" algn="tl">
                    <a:srgbClr val="C0C0C0"/>
                  </a:outerShdw>
                </a:effectLst>
                <a:latin typeface="Arial" panose="020B0604020202020204" pitchFamily="34" charset="0"/>
              </a:rPr>
              <a:t>GUI Software Estimation</a:t>
            </a:r>
          </a:p>
        </p:txBody>
      </p:sp>
      <p:sp>
        <p:nvSpPr>
          <p:cNvPr id="54275" name="Rectangle 3"/>
          <p:cNvSpPr>
            <a:spLocks noGrp="1" noChangeArrowheads="1"/>
          </p:cNvSpPr>
          <p:nvPr>
            <p:ph type="body" idx="1"/>
          </p:nvPr>
        </p:nvSpPr>
        <p:spPr>
          <a:xfrm>
            <a:off x="609600" y="1219200"/>
            <a:ext cx="7772400" cy="4114800"/>
          </a:xfrm>
          <a:noFill/>
          <a:ln/>
        </p:spPr>
        <p:txBody>
          <a:bodyPr lIns="92075" tIns="46038" rIns="92075" bIns="46038"/>
          <a:lstStyle/>
          <a:p>
            <a:r>
              <a:rPr lang="en-US" altLang="en-US" sz="2800"/>
              <a:t>VAFs scoring High for GUI</a:t>
            </a:r>
          </a:p>
          <a:p>
            <a:pPr lvl="1"/>
            <a:r>
              <a:rPr lang="en-US" altLang="en-US" sz="2400"/>
              <a:t>Transaction Rates</a:t>
            </a:r>
          </a:p>
          <a:p>
            <a:pPr lvl="1"/>
            <a:r>
              <a:rPr lang="en-US" altLang="en-US" sz="2400"/>
              <a:t>End User Efficiency</a:t>
            </a:r>
          </a:p>
          <a:p>
            <a:pPr lvl="1"/>
            <a:r>
              <a:rPr lang="en-US" altLang="en-US" sz="2400"/>
              <a:t>On Line Update</a:t>
            </a:r>
          </a:p>
          <a:p>
            <a:pPr lvl="1"/>
            <a:r>
              <a:rPr lang="en-US" altLang="en-US" sz="2400"/>
              <a:t>Reusability</a:t>
            </a:r>
          </a:p>
          <a:p>
            <a:r>
              <a:rPr lang="en-US" altLang="en-US" sz="2800"/>
              <a:t>VAFs scoring Low for GUI</a:t>
            </a:r>
          </a:p>
          <a:p>
            <a:pPr lvl="1"/>
            <a:r>
              <a:rPr lang="en-US" altLang="en-US" sz="2400"/>
              <a:t>PERFORMANCE </a:t>
            </a:r>
          </a:p>
          <a:p>
            <a:pPr lvl="1"/>
            <a:r>
              <a:rPr lang="en-US" altLang="en-US" sz="2400"/>
              <a:t>Heavily used configuration</a:t>
            </a:r>
          </a:p>
          <a:p>
            <a:pPr lvl="1"/>
            <a:r>
              <a:rPr lang="en-US" altLang="en-US" sz="2400"/>
              <a:t>Multiple Sites</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322" name="Object 2"/>
          <p:cNvGraphicFramePr>
            <a:graphicFrameLocks noChangeAspect="1"/>
          </p:cNvGraphicFramePr>
          <p:nvPr/>
        </p:nvGraphicFramePr>
        <p:xfrm>
          <a:off x="1981200" y="990600"/>
          <a:ext cx="6248400" cy="5272088"/>
        </p:xfrm>
        <a:graphic>
          <a:graphicData uri="http://schemas.openxmlformats.org/presentationml/2006/ole">
            <mc:AlternateContent xmlns:mc="http://schemas.openxmlformats.org/markup-compatibility/2006">
              <mc:Choice xmlns:v="urn:schemas-microsoft-com:vml" Requires="v">
                <p:oleObj spid="_x0000_s56325" name="Document" r:id="rId4" imgW="7051680" imgH="6891480" progId="Word.Document.8">
                  <p:embed/>
                </p:oleObj>
              </mc:Choice>
              <mc:Fallback>
                <p:oleObj name="Document" r:id="rId4" imgW="7051680" imgH="6891480"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990600"/>
                        <a:ext cx="6248400" cy="52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23" name="Text Box 3"/>
          <p:cNvSpPr txBox="1">
            <a:spLocks noChangeArrowheads="1"/>
          </p:cNvSpPr>
          <p:nvPr/>
        </p:nvSpPr>
        <p:spPr bwMode="auto">
          <a:xfrm>
            <a:off x="304800" y="76200"/>
            <a:ext cx="8534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4400" b="1">
                <a:solidFill>
                  <a:srgbClr val="0066CC"/>
                </a:solidFill>
                <a:effectLst>
                  <a:outerShdw blurRad="38100" dist="38100" dir="2700000" algn="tl">
                    <a:srgbClr val="C0C0C0"/>
                  </a:outerShdw>
                </a:effectLst>
                <a:cs typeface="Times New Roman" panose="02020603050405020304" pitchFamily="18" charset="0"/>
              </a:rPr>
              <a:t>COMPUTE FUNCTION POINTS</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370" name="Object 2"/>
          <p:cNvGraphicFramePr>
            <a:graphicFrameLocks noChangeAspect="1"/>
          </p:cNvGraphicFramePr>
          <p:nvPr/>
        </p:nvGraphicFramePr>
        <p:xfrm>
          <a:off x="0" y="304800"/>
          <a:ext cx="8763000" cy="5867400"/>
        </p:xfrm>
        <a:graphic>
          <a:graphicData uri="http://schemas.openxmlformats.org/presentationml/2006/ole">
            <mc:AlternateContent xmlns:mc="http://schemas.openxmlformats.org/markup-compatibility/2006">
              <mc:Choice xmlns:v="urn:schemas-microsoft-com:vml" Requires="v">
                <p:oleObj spid="_x0000_s58372" name="Document" r:id="rId4" imgW="7238880" imgH="3953160" progId="Word.Document.8">
                  <p:embed/>
                </p:oleObj>
              </mc:Choice>
              <mc:Fallback>
                <p:oleObj name="Document" r:id="rId4" imgW="7238880" imgH="3953160"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04800"/>
                        <a:ext cx="87630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228600" y="76200"/>
            <a:ext cx="8686800" cy="289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4400" b="1">
                <a:solidFill>
                  <a:srgbClr val="0066CC"/>
                </a:solidFill>
                <a:effectLst>
                  <a:outerShdw blurRad="38100" dist="38100" dir="2700000" algn="tl">
                    <a:srgbClr val="C0C0C0"/>
                  </a:outerShdw>
                </a:effectLst>
                <a:cs typeface="Times New Roman" panose="02020603050405020304" pitchFamily="18" charset="0"/>
              </a:rPr>
              <a:t>CALCULATE ADJUSTED FUNCTION POINTS</a:t>
            </a:r>
          </a:p>
          <a:p>
            <a:pPr algn="ctr" eaLnBrk="0" hangingPunct="0"/>
            <a:endParaRPr lang="en-US" altLang="en-US" sz="2400">
              <a:latin typeface="Times New Roman" panose="02020603050405020304" pitchFamily="18" charset="0"/>
              <a:cs typeface="Times New Roman" panose="02020603050405020304" pitchFamily="18" charset="0"/>
            </a:endParaRPr>
          </a:p>
          <a:p>
            <a:pPr algn="ctr" eaLnBrk="0" hangingPunct="0"/>
            <a:endParaRPr lang="en-US" altLang="en-US" sz="2400">
              <a:latin typeface="Times New Roman" panose="02020603050405020304" pitchFamily="18" charset="0"/>
              <a:cs typeface="Times New Roman" panose="02020603050405020304" pitchFamily="18" charset="0"/>
            </a:endParaRPr>
          </a:p>
          <a:p>
            <a:pPr algn="ctr" eaLnBrk="0" hangingPunct="0"/>
            <a:endParaRPr lang="en-US" altLang="en-US" sz="2400">
              <a:latin typeface="Times New Roman" panose="02020603050405020304" pitchFamily="18" charset="0"/>
              <a:cs typeface="Times New Roman" panose="02020603050405020304" pitchFamily="18" charset="0"/>
            </a:endParaRPr>
          </a:p>
          <a:p>
            <a:pPr algn="ctr" eaLnBrk="0" hangingPunct="0"/>
            <a:r>
              <a:rPr lang="en-US" altLang="en-US" sz="2400">
                <a:latin typeface="Times New Roman" panose="02020603050405020304" pitchFamily="18" charset="0"/>
                <a:cs typeface="Times New Roman" panose="02020603050405020304" pitchFamily="18" charset="0"/>
              </a:rPr>
              <a:t>        ADJ FP = UAFP * VAF</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76200"/>
            <a:ext cx="8001000" cy="533400"/>
          </a:xfrm>
          <a:noFill/>
          <a:ln/>
        </p:spPr>
        <p:txBody>
          <a:bodyPr lIns="92075" tIns="46038" rIns="92075" bIns="46038"/>
          <a:lstStyle/>
          <a:p>
            <a:r>
              <a:rPr lang="en-US" altLang="en-US" sz="4000" b="1">
                <a:effectLst>
                  <a:outerShdw blurRad="38100" dist="38100" dir="2700000" algn="tl">
                    <a:srgbClr val="C0C0C0"/>
                  </a:outerShdw>
                </a:effectLst>
                <a:latin typeface="Arial" panose="020B0604020202020204" pitchFamily="34" charset="0"/>
              </a:rPr>
              <a:t>Value Added Factors</a:t>
            </a:r>
          </a:p>
        </p:txBody>
      </p:sp>
      <p:sp>
        <p:nvSpPr>
          <p:cNvPr id="9219" name="Rectangle 3"/>
          <p:cNvSpPr>
            <a:spLocks noGrp="1" noChangeArrowheads="1"/>
          </p:cNvSpPr>
          <p:nvPr>
            <p:ph type="body" idx="1"/>
          </p:nvPr>
        </p:nvSpPr>
        <p:spPr>
          <a:xfrm>
            <a:off x="457200" y="1066800"/>
            <a:ext cx="7772400" cy="4114800"/>
          </a:xfrm>
          <a:noFill/>
          <a:ln/>
        </p:spPr>
        <p:txBody>
          <a:bodyPr lIns="92075" tIns="46038" rIns="92075" bIns="46038"/>
          <a:lstStyle/>
          <a:p>
            <a:pPr>
              <a:buFontTx/>
              <a:buNone/>
            </a:pPr>
            <a:r>
              <a:rPr lang="en-US" altLang="en-US"/>
              <a:t>General System Characteristics</a:t>
            </a:r>
          </a:p>
        </p:txBody>
      </p:sp>
      <p:sp>
        <p:nvSpPr>
          <p:cNvPr id="9220" name="Rectangle 4"/>
          <p:cNvSpPr>
            <a:spLocks noChangeArrowheads="1"/>
          </p:cNvSpPr>
          <p:nvPr/>
        </p:nvSpPr>
        <p:spPr bwMode="auto">
          <a:xfrm>
            <a:off x="441325" y="1600200"/>
            <a:ext cx="8169275" cy="388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128000"/>
              </a:lnSpc>
              <a:spcAft>
                <a:spcPct val="24000"/>
              </a:spcAft>
            </a:pPr>
            <a:r>
              <a:rPr lang="en-US" altLang="en-US" sz="2400" i="1">
                <a:cs typeface="Times New Roman" panose="02020603050405020304" pitchFamily="18" charset="0"/>
              </a:rPr>
              <a:t>1.	Data communications </a:t>
            </a:r>
          </a:p>
          <a:p>
            <a:pPr eaLnBrk="0" hangingPunct="0">
              <a:lnSpc>
                <a:spcPct val="128000"/>
              </a:lnSpc>
              <a:spcAft>
                <a:spcPct val="24000"/>
              </a:spcAft>
            </a:pPr>
            <a:r>
              <a:rPr lang="en-US" altLang="en-US" sz="2400" i="1">
                <a:cs typeface="Times New Roman" panose="02020603050405020304" pitchFamily="18" charset="0"/>
              </a:rPr>
              <a:t>2.	Distributed data processing</a:t>
            </a:r>
          </a:p>
          <a:p>
            <a:pPr eaLnBrk="0" hangingPunct="0">
              <a:lnSpc>
                <a:spcPct val="128000"/>
              </a:lnSpc>
              <a:spcAft>
                <a:spcPct val="24000"/>
              </a:spcAft>
            </a:pPr>
            <a:r>
              <a:rPr lang="en-US" altLang="en-US" sz="2400" i="1">
                <a:cs typeface="Times New Roman" panose="02020603050405020304" pitchFamily="18" charset="0"/>
              </a:rPr>
              <a:t>3.	Performance </a:t>
            </a:r>
          </a:p>
          <a:p>
            <a:pPr eaLnBrk="0" hangingPunct="0">
              <a:lnSpc>
                <a:spcPct val="128000"/>
              </a:lnSpc>
              <a:spcAft>
                <a:spcPct val="24000"/>
              </a:spcAft>
            </a:pPr>
            <a:r>
              <a:rPr lang="en-US" altLang="en-US" sz="2400" i="1">
                <a:cs typeface="Times New Roman" panose="02020603050405020304" pitchFamily="18" charset="0"/>
              </a:rPr>
              <a:t>4.	Heavily used configuration</a:t>
            </a:r>
          </a:p>
          <a:p>
            <a:pPr eaLnBrk="0" hangingPunct="0">
              <a:lnSpc>
                <a:spcPct val="128000"/>
              </a:lnSpc>
              <a:spcAft>
                <a:spcPct val="24000"/>
              </a:spcAft>
            </a:pPr>
            <a:r>
              <a:rPr lang="en-US" altLang="en-US" sz="2400" i="1">
                <a:cs typeface="Times New Roman" panose="02020603050405020304" pitchFamily="18" charset="0"/>
              </a:rPr>
              <a:t>5.	Transaction rate </a:t>
            </a:r>
          </a:p>
          <a:p>
            <a:pPr eaLnBrk="0" hangingPunct="0">
              <a:lnSpc>
                <a:spcPct val="128000"/>
              </a:lnSpc>
              <a:spcAft>
                <a:spcPct val="24000"/>
              </a:spcAft>
            </a:pPr>
            <a:r>
              <a:rPr lang="en-US" altLang="en-US" sz="2400" i="1">
                <a:cs typeface="Times New Roman" panose="02020603050405020304" pitchFamily="18" charset="0"/>
              </a:rPr>
              <a:t>6.	Online data entry </a:t>
            </a:r>
          </a:p>
          <a:p>
            <a:pPr eaLnBrk="0" hangingPunct="0">
              <a:lnSpc>
                <a:spcPct val="128000"/>
              </a:lnSpc>
              <a:spcAft>
                <a:spcPct val="24000"/>
              </a:spcAft>
            </a:pPr>
            <a:r>
              <a:rPr lang="en-US" altLang="en-US" sz="2400" i="1">
                <a:cs typeface="Times New Roman" panose="02020603050405020304" pitchFamily="18" charset="0"/>
              </a:rPr>
              <a:t>7.	End-user efficiency</a:t>
            </a:r>
            <a:r>
              <a:rPr lang="en-US" altLang="en-US" sz="2400">
                <a:latin typeface="Times New Roman" panose="02020603050405020304" pitchFamily="18" charset="0"/>
                <a:cs typeface="Times New Roman" panose="02020603050405020304" pitchFamily="18" charset="0"/>
              </a:rPr>
              <a:t> </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76200"/>
            <a:ext cx="7772400" cy="609600"/>
          </a:xfrm>
          <a:noFill/>
          <a:ln/>
        </p:spPr>
        <p:txBody>
          <a:bodyPr lIns="92075" tIns="46038" rIns="92075" bIns="46038"/>
          <a:lstStyle/>
          <a:p>
            <a:r>
              <a:rPr lang="en-US" altLang="en-US" sz="4000" b="1">
                <a:effectLst>
                  <a:outerShdw blurRad="38100" dist="38100" dir="2700000" algn="tl">
                    <a:srgbClr val="C0C0C0"/>
                  </a:outerShdw>
                </a:effectLst>
                <a:latin typeface="Arial" panose="020B0604020202020204" pitchFamily="34" charset="0"/>
              </a:rPr>
              <a:t>Value Added Factors</a:t>
            </a:r>
          </a:p>
        </p:txBody>
      </p:sp>
      <p:sp>
        <p:nvSpPr>
          <p:cNvPr id="11267" name="Rectangle 3"/>
          <p:cNvSpPr>
            <a:spLocks noGrp="1" noChangeArrowheads="1"/>
          </p:cNvSpPr>
          <p:nvPr>
            <p:ph type="body" idx="1"/>
          </p:nvPr>
        </p:nvSpPr>
        <p:spPr>
          <a:xfrm>
            <a:off x="457200" y="1143000"/>
            <a:ext cx="7772400" cy="4114800"/>
          </a:xfrm>
          <a:noFill/>
          <a:ln/>
        </p:spPr>
        <p:txBody>
          <a:bodyPr lIns="92075" tIns="46038" rIns="92075" bIns="46038"/>
          <a:lstStyle/>
          <a:p>
            <a:pPr>
              <a:buFontTx/>
              <a:buNone/>
            </a:pPr>
            <a:r>
              <a:rPr lang="en-US" altLang="en-US"/>
              <a:t>General System Characteristics</a:t>
            </a:r>
          </a:p>
        </p:txBody>
      </p:sp>
      <p:sp>
        <p:nvSpPr>
          <p:cNvPr id="11268" name="Rectangle 4"/>
          <p:cNvSpPr>
            <a:spLocks noChangeArrowheads="1"/>
          </p:cNvSpPr>
          <p:nvPr/>
        </p:nvSpPr>
        <p:spPr bwMode="auto">
          <a:xfrm>
            <a:off x="517525" y="1600200"/>
            <a:ext cx="7331075" cy="388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128000"/>
              </a:lnSpc>
              <a:spcAft>
                <a:spcPct val="24000"/>
              </a:spcAft>
            </a:pPr>
            <a:r>
              <a:rPr lang="en-US" altLang="en-US" sz="2400" i="1">
                <a:cs typeface="Times New Roman" panose="02020603050405020304" pitchFamily="18" charset="0"/>
              </a:rPr>
              <a:t>8.	Online update </a:t>
            </a:r>
          </a:p>
          <a:p>
            <a:pPr eaLnBrk="0" hangingPunct="0">
              <a:lnSpc>
                <a:spcPct val="128000"/>
              </a:lnSpc>
              <a:spcAft>
                <a:spcPct val="24000"/>
              </a:spcAft>
            </a:pPr>
            <a:r>
              <a:rPr lang="en-US" altLang="en-US" sz="2400" i="1">
                <a:cs typeface="Times New Roman" panose="02020603050405020304" pitchFamily="18" charset="0"/>
              </a:rPr>
              <a:t>9.	Complex processing </a:t>
            </a:r>
          </a:p>
          <a:p>
            <a:pPr eaLnBrk="0" hangingPunct="0">
              <a:lnSpc>
                <a:spcPct val="128000"/>
              </a:lnSpc>
              <a:spcAft>
                <a:spcPct val="24000"/>
              </a:spcAft>
            </a:pPr>
            <a:r>
              <a:rPr lang="en-US" altLang="en-US" sz="2400" i="1">
                <a:cs typeface="Times New Roman" panose="02020603050405020304" pitchFamily="18" charset="0"/>
              </a:rPr>
              <a:t>10.	Reusability </a:t>
            </a:r>
          </a:p>
          <a:p>
            <a:pPr eaLnBrk="0" hangingPunct="0">
              <a:lnSpc>
                <a:spcPct val="128000"/>
              </a:lnSpc>
              <a:spcAft>
                <a:spcPct val="24000"/>
              </a:spcAft>
            </a:pPr>
            <a:r>
              <a:rPr lang="en-US" altLang="en-US" sz="2400" i="1">
                <a:cs typeface="Times New Roman" panose="02020603050405020304" pitchFamily="18" charset="0"/>
              </a:rPr>
              <a:t>11.	Installation ease </a:t>
            </a:r>
          </a:p>
          <a:p>
            <a:pPr eaLnBrk="0" hangingPunct="0">
              <a:lnSpc>
                <a:spcPct val="128000"/>
              </a:lnSpc>
              <a:spcAft>
                <a:spcPct val="24000"/>
              </a:spcAft>
            </a:pPr>
            <a:r>
              <a:rPr lang="en-US" altLang="en-US" sz="2400" i="1">
                <a:cs typeface="Times New Roman" panose="02020603050405020304" pitchFamily="18" charset="0"/>
              </a:rPr>
              <a:t>12.	Operational ease </a:t>
            </a:r>
          </a:p>
          <a:p>
            <a:pPr eaLnBrk="0" hangingPunct="0">
              <a:lnSpc>
                <a:spcPct val="128000"/>
              </a:lnSpc>
              <a:spcAft>
                <a:spcPct val="24000"/>
              </a:spcAft>
            </a:pPr>
            <a:r>
              <a:rPr lang="en-US" altLang="en-US" sz="2400" i="1">
                <a:cs typeface="Times New Roman" panose="02020603050405020304" pitchFamily="18" charset="0"/>
              </a:rPr>
              <a:t>13.	Multiple sites </a:t>
            </a:r>
          </a:p>
          <a:p>
            <a:pPr eaLnBrk="0" hangingPunct="0">
              <a:lnSpc>
                <a:spcPct val="128000"/>
              </a:lnSpc>
              <a:spcAft>
                <a:spcPct val="24000"/>
              </a:spcAft>
            </a:pPr>
            <a:r>
              <a:rPr lang="en-US" altLang="en-US" sz="2400" i="1">
                <a:cs typeface="Times New Roman" panose="02020603050405020304" pitchFamily="18" charset="0"/>
              </a:rPr>
              <a:t>14.	Facilitate change</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76200"/>
            <a:ext cx="7772400" cy="533400"/>
          </a:xfrm>
          <a:noFill/>
          <a:ln/>
        </p:spPr>
        <p:txBody>
          <a:bodyPr lIns="92075" tIns="46038" rIns="92075" bIns="46038"/>
          <a:lstStyle/>
          <a:p>
            <a:r>
              <a:rPr lang="en-US" altLang="en-US" sz="4000" b="1">
                <a:effectLst>
                  <a:outerShdw blurRad="38100" dist="38100" dir="2700000" algn="tl">
                    <a:srgbClr val="C0C0C0"/>
                  </a:outerShdw>
                </a:effectLst>
                <a:latin typeface="Arial" panose="020B0604020202020204" pitchFamily="34" charset="0"/>
              </a:rPr>
              <a:t>Degrees of Influence</a:t>
            </a:r>
          </a:p>
        </p:txBody>
      </p:sp>
      <p:sp>
        <p:nvSpPr>
          <p:cNvPr id="13315" name="Rectangle 3"/>
          <p:cNvSpPr>
            <a:spLocks noGrp="1" noChangeArrowheads="1"/>
          </p:cNvSpPr>
          <p:nvPr>
            <p:ph type="body" idx="1"/>
          </p:nvPr>
        </p:nvSpPr>
        <p:spPr>
          <a:xfrm>
            <a:off x="685800" y="1143000"/>
            <a:ext cx="7772400" cy="4724400"/>
          </a:xfrm>
          <a:noFill/>
          <a:ln/>
        </p:spPr>
        <p:txBody>
          <a:bodyPr lIns="92075" tIns="46038" rIns="92075" bIns="46038"/>
          <a:lstStyle/>
          <a:p>
            <a:pPr>
              <a:lnSpc>
                <a:spcPct val="96000"/>
              </a:lnSpc>
              <a:spcAft>
                <a:spcPct val="24000"/>
              </a:spcAft>
              <a:buFontTx/>
              <a:buNone/>
            </a:pPr>
            <a:r>
              <a:rPr lang="en-US" altLang="en-US" sz="2800"/>
              <a:t>0 - Not present, or no influence </a:t>
            </a:r>
          </a:p>
          <a:p>
            <a:pPr>
              <a:lnSpc>
                <a:spcPct val="128000"/>
              </a:lnSpc>
              <a:spcAft>
                <a:spcPct val="24000"/>
              </a:spcAft>
              <a:buFontTx/>
              <a:buNone/>
            </a:pPr>
            <a:r>
              <a:rPr lang="en-US" altLang="en-US" sz="2800"/>
              <a:t>1	- Incidental influence 	</a:t>
            </a:r>
          </a:p>
          <a:p>
            <a:pPr>
              <a:lnSpc>
                <a:spcPct val="128000"/>
              </a:lnSpc>
              <a:spcAft>
                <a:spcPct val="24000"/>
              </a:spcAft>
              <a:buFontTx/>
              <a:buNone/>
            </a:pPr>
            <a:r>
              <a:rPr lang="en-US" altLang="en-US" sz="2800"/>
              <a:t>2	- Moderate influence 	</a:t>
            </a:r>
          </a:p>
          <a:p>
            <a:pPr>
              <a:lnSpc>
                <a:spcPct val="128000"/>
              </a:lnSpc>
              <a:spcAft>
                <a:spcPct val="24000"/>
              </a:spcAft>
              <a:buFontTx/>
              <a:buNone/>
            </a:pPr>
            <a:r>
              <a:rPr lang="en-US" altLang="en-US" sz="2800"/>
              <a:t>3	- Average influence 	</a:t>
            </a:r>
          </a:p>
          <a:p>
            <a:pPr>
              <a:lnSpc>
                <a:spcPct val="128000"/>
              </a:lnSpc>
              <a:spcAft>
                <a:spcPct val="24000"/>
              </a:spcAft>
              <a:buFontTx/>
              <a:buNone/>
            </a:pPr>
            <a:r>
              <a:rPr lang="en-US" altLang="en-US" sz="2800"/>
              <a:t>4	- Significant influence 	</a:t>
            </a:r>
          </a:p>
          <a:p>
            <a:pPr>
              <a:lnSpc>
                <a:spcPct val="128000"/>
              </a:lnSpc>
              <a:spcAft>
                <a:spcPct val="24000"/>
              </a:spcAft>
              <a:buFontTx/>
              <a:buNone/>
            </a:pPr>
            <a:r>
              <a:rPr lang="en-US" altLang="en-US" sz="2800"/>
              <a:t>5	- Strong influence throughout </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685800" y="2286000"/>
            <a:ext cx="7772400" cy="1143000"/>
          </a:xfrm>
          <a:noFill/>
          <a:ln/>
        </p:spPr>
        <p:txBody>
          <a:bodyPr lIns="92075" tIns="46038" rIns="92075" bIns="46038" anchor="ctr"/>
          <a:lstStyle/>
          <a:p>
            <a:r>
              <a:rPr lang="en-US" altLang="en-US" sz="4400" b="1" i="1">
                <a:effectLst>
                  <a:outerShdw blurRad="38100" dist="38100" dir="2700000" algn="tl">
                    <a:srgbClr val="C0C0C0"/>
                  </a:outerShdw>
                </a:effectLst>
                <a:latin typeface="Arial" panose="020B0604020202020204" pitchFamily="34" charset="0"/>
              </a:rPr>
              <a:t>Guidelines to Determining Degrees of Influence</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76200"/>
            <a:ext cx="7772400" cy="609600"/>
          </a:xfrm>
          <a:noFill/>
          <a:ln/>
        </p:spPr>
        <p:txBody>
          <a:bodyPr lIns="92075" tIns="46038" rIns="92075" bIns="46038"/>
          <a:lstStyle/>
          <a:p>
            <a:r>
              <a:rPr lang="en-US" altLang="en-US" b="1">
                <a:effectLst>
                  <a:outerShdw blurRad="38100" dist="38100" dir="2700000" algn="tl">
                    <a:srgbClr val="C0C0C0"/>
                  </a:outerShdw>
                </a:effectLst>
                <a:latin typeface="Arial" panose="020B0604020202020204" pitchFamily="34" charset="0"/>
              </a:rPr>
              <a:t>Data Communications</a:t>
            </a:r>
          </a:p>
        </p:txBody>
      </p:sp>
      <p:graphicFrame>
        <p:nvGraphicFramePr>
          <p:cNvPr id="17411" name="Object 3"/>
          <p:cNvGraphicFramePr>
            <a:graphicFrameLocks/>
          </p:cNvGraphicFramePr>
          <p:nvPr/>
        </p:nvGraphicFramePr>
        <p:xfrm>
          <a:off x="685800" y="1238250"/>
          <a:ext cx="7962900" cy="4933950"/>
        </p:xfrm>
        <a:graphic>
          <a:graphicData uri="http://schemas.openxmlformats.org/presentationml/2006/ole">
            <mc:AlternateContent xmlns:mc="http://schemas.openxmlformats.org/markup-compatibility/2006">
              <mc:Choice xmlns:v="urn:schemas-microsoft-com:vml" Requires="v">
                <p:oleObj spid="_x0000_s17413" name="Document" r:id="rId4" imgW="5542920" imgH="5459040" progId="Word.Document.8">
                  <p:embed/>
                </p:oleObj>
              </mc:Choice>
              <mc:Fallback>
                <p:oleObj name="Document" r:id="rId4" imgW="5542920" imgH="5459040" progId="Word.Document.8">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238250"/>
                        <a:ext cx="7962900" cy="493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76200"/>
            <a:ext cx="7772400" cy="609600"/>
          </a:xfrm>
          <a:noFill/>
          <a:ln/>
        </p:spPr>
        <p:txBody>
          <a:bodyPr lIns="92075" tIns="46038" rIns="92075" bIns="46038"/>
          <a:lstStyle/>
          <a:p>
            <a:r>
              <a:rPr lang="en-US" altLang="en-US" b="1">
                <a:effectLst>
                  <a:outerShdw blurRad="38100" dist="38100" dir="2700000" algn="tl">
                    <a:srgbClr val="C0C0C0"/>
                  </a:outerShdw>
                </a:effectLst>
                <a:latin typeface="Arial" panose="020B0604020202020204" pitchFamily="34" charset="0"/>
              </a:rPr>
              <a:t>Distributed Data Processing</a:t>
            </a:r>
          </a:p>
        </p:txBody>
      </p:sp>
      <p:graphicFrame>
        <p:nvGraphicFramePr>
          <p:cNvPr id="19459" name="Object 3"/>
          <p:cNvGraphicFramePr>
            <a:graphicFrameLocks/>
          </p:cNvGraphicFramePr>
          <p:nvPr/>
        </p:nvGraphicFramePr>
        <p:xfrm>
          <a:off x="760413" y="990600"/>
          <a:ext cx="7850187" cy="5105400"/>
        </p:xfrm>
        <a:graphic>
          <a:graphicData uri="http://schemas.openxmlformats.org/presentationml/2006/ole">
            <mc:AlternateContent xmlns:mc="http://schemas.openxmlformats.org/markup-compatibility/2006">
              <mc:Choice xmlns:v="urn:schemas-microsoft-com:vml" Requires="v">
                <p:oleObj spid="_x0000_s19461" name="Document" r:id="rId4" imgW="5486400" imgH="3322440" progId="Word.Document.8">
                  <p:embed/>
                </p:oleObj>
              </mc:Choice>
              <mc:Fallback>
                <p:oleObj name="Document" r:id="rId4" imgW="5486400" imgH="3322440" progId="Word.Document.8">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413" y="990600"/>
                        <a:ext cx="7850187"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76200"/>
            <a:ext cx="7772400" cy="533400"/>
          </a:xfrm>
          <a:noFill/>
          <a:ln/>
        </p:spPr>
        <p:txBody>
          <a:bodyPr lIns="92075" tIns="46038" rIns="92075" bIns="46038"/>
          <a:lstStyle/>
          <a:p>
            <a:r>
              <a:rPr lang="en-US" altLang="en-US" sz="4000" b="1">
                <a:effectLst>
                  <a:outerShdw blurRad="38100" dist="38100" dir="2700000" algn="tl">
                    <a:srgbClr val="C0C0C0"/>
                  </a:outerShdw>
                </a:effectLst>
                <a:latin typeface="Arial" panose="020B0604020202020204" pitchFamily="34" charset="0"/>
              </a:rPr>
              <a:t>Performance</a:t>
            </a:r>
          </a:p>
        </p:txBody>
      </p:sp>
      <p:graphicFrame>
        <p:nvGraphicFramePr>
          <p:cNvPr id="21507" name="Object 3"/>
          <p:cNvGraphicFramePr>
            <a:graphicFrameLocks/>
          </p:cNvGraphicFramePr>
          <p:nvPr>
            <p:extLst>
              <p:ext uri="{D42A27DB-BD31-4B8C-83A1-F6EECF244321}">
                <p14:modId xmlns:p14="http://schemas.microsoft.com/office/powerpoint/2010/main" val="374703805"/>
              </p:ext>
            </p:extLst>
          </p:nvPr>
        </p:nvGraphicFramePr>
        <p:xfrm>
          <a:off x="457200" y="1295400"/>
          <a:ext cx="7696200" cy="4800600"/>
        </p:xfrm>
        <a:graphic>
          <a:graphicData uri="http://schemas.openxmlformats.org/presentationml/2006/ole">
            <mc:AlternateContent xmlns:mc="http://schemas.openxmlformats.org/markup-compatibility/2006">
              <mc:Choice xmlns:v="urn:schemas-microsoft-com:vml" Requires="v">
                <p:oleObj spid="_x0000_s21509" name="Document" r:id="rId4" imgW="5481423" imgH="3518186" progId="Word.Document.8">
                  <p:embed/>
                </p:oleObj>
              </mc:Choice>
              <mc:Fallback>
                <p:oleObj name="Document" r:id="rId4" imgW="5481423" imgH="3518186" progId="Word.Document.8">
                  <p:embed/>
                  <p:pic>
                    <p:nvPicPr>
                      <p:cNvPr id="0" name="Object 3"/>
                      <p:cNvPicPr>
                        <a:picLocks noChangeArrowheads="1"/>
                      </p:cNvPicPr>
                      <p:nvPr/>
                    </p:nvPicPr>
                    <p:blipFill>
                      <a:blip r:embed="rId5"/>
                      <a:srcRect/>
                      <a:stretch>
                        <a:fillRect/>
                      </a:stretch>
                    </p:blipFill>
                    <p:spPr bwMode="auto">
                      <a:xfrm>
                        <a:off x="457200" y="1295400"/>
                        <a:ext cx="76962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theme/theme1.xml><?xml version="1.0" encoding="utf-8"?>
<a:theme xmlns:a="http://schemas.openxmlformats.org/drawingml/2006/main" name="1_Default Design">
  <a:themeElements>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TotalTime>
  <Words>550</Words>
  <Application>Microsoft Office PowerPoint</Application>
  <PresentationFormat>On-screen Show (4:3)</PresentationFormat>
  <Paragraphs>126</Paragraphs>
  <Slides>28</Slides>
  <Notes>28</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2</vt:i4>
      </vt:variant>
      <vt:variant>
        <vt:lpstr>Slide Titles</vt:lpstr>
      </vt:variant>
      <vt:variant>
        <vt:i4>28</vt:i4>
      </vt:variant>
    </vt:vector>
  </HeadingPairs>
  <TitlesOfParts>
    <vt:vector size="33" baseType="lpstr">
      <vt:lpstr>Arial</vt:lpstr>
      <vt:lpstr>Times New Roman</vt:lpstr>
      <vt:lpstr>1_Default Design</vt:lpstr>
      <vt:lpstr>Microsoft Word 97 - 2003 Document</vt:lpstr>
      <vt:lpstr>Document</vt:lpstr>
      <vt:lpstr>Value Adjustment Factor</vt:lpstr>
      <vt:lpstr>Value Adjustment Factor</vt:lpstr>
      <vt:lpstr>Value Added Factors</vt:lpstr>
      <vt:lpstr>Value Added Factors</vt:lpstr>
      <vt:lpstr>Degrees of Influence</vt:lpstr>
      <vt:lpstr>Guidelines to Determining Degrees of Influence</vt:lpstr>
      <vt:lpstr>Data Communications</vt:lpstr>
      <vt:lpstr>Distributed Data Processing</vt:lpstr>
      <vt:lpstr>Performance</vt:lpstr>
      <vt:lpstr>Heavily Used Configuration</vt:lpstr>
      <vt:lpstr>Transaction Rate</vt:lpstr>
      <vt:lpstr>Online Data Entry</vt:lpstr>
      <vt:lpstr>End User Efficiency</vt:lpstr>
      <vt:lpstr>End User Efficiency</vt:lpstr>
      <vt:lpstr>End User Factors</vt:lpstr>
      <vt:lpstr>On-Line Update</vt:lpstr>
      <vt:lpstr>Complex Processing Factors</vt:lpstr>
      <vt:lpstr>Complex Processing</vt:lpstr>
      <vt:lpstr>Reusability</vt:lpstr>
      <vt:lpstr>Installation Ease</vt:lpstr>
      <vt:lpstr>Operational Ease</vt:lpstr>
      <vt:lpstr>Multiple Sites</vt:lpstr>
      <vt:lpstr>Facilitate Change</vt:lpstr>
      <vt:lpstr>Facilitate Change</vt:lpstr>
      <vt:lpstr>GUI Software Estimation</vt:lpstr>
      <vt:lpstr>PowerPoint Presentation</vt:lpstr>
      <vt:lpstr>PowerPoint Presentation</vt:lpstr>
      <vt:lpstr>PowerPoint Presentation</vt:lpstr>
    </vt:vector>
  </TitlesOfParts>
  <Company>Aurovision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Value Adjustment Factor</dc:title>
  <dc:creator>Hari Prasad</dc:creator>
  <cp:lastModifiedBy>Hari Thapliyal</cp:lastModifiedBy>
  <cp:revision>4</cp:revision>
  <dcterms:created xsi:type="dcterms:W3CDTF">2009-02-05T07:08:38Z</dcterms:created>
  <dcterms:modified xsi:type="dcterms:W3CDTF">2016-04-05T15:54:39Z</dcterms:modified>
</cp:coreProperties>
</file>