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64" r:id="rId4"/>
    <p:sldId id="276" r:id="rId5"/>
    <p:sldId id="275" r:id="rId6"/>
    <p:sldId id="266" r:id="rId7"/>
    <p:sldId id="269" r:id="rId8"/>
    <p:sldId id="278" r:id="rId9"/>
    <p:sldId id="279" r:id="rId10"/>
    <p:sldId id="28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EE8F0-6C33-49B7-85B2-7B1C8FB4F6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3DE52-1DE6-46E3-9801-32EB402AC5B9}">
      <dgm:prSet custT="1"/>
      <dgm:spPr/>
      <dgm:t>
        <a:bodyPr/>
        <a:lstStyle/>
        <a:p>
          <a:pPr rtl="0"/>
          <a:r>
            <a:rPr lang="en-US" sz="3200" smtClean="0"/>
            <a:t>CEO/President</a:t>
          </a:r>
          <a:endParaRPr lang="en-US" sz="3200"/>
        </a:p>
      </dgm:t>
    </dgm:pt>
    <dgm:pt modelId="{E33B73EE-62E2-4733-BA24-796CFD61384B}" type="parTrans" cxnId="{99ADDC49-02B0-4744-BB01-0F968697E13C}">
      <dgm:prSet/>
      <dgm:spPr/>
      <dgm:t>
        <a:bodyPr/>
        <a:lstStyle/>
        <a:p>
          <a:endParaRPr lang="en-US" sz="4800"/>
        </a:p>
      </dgm:t>
    </dgm:pt>
    <dgm:pt modelId="{9E02D3BA-4172-4E47-B655-E1FFDDF9B514}" type="sibTrans" cxnId="{99ADDC49-02B0-4744-BB01-0F968697E13C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ACA7F657-B232-4492-883A-2D1AA4A8D628}">
      <dgm:prSet custT="1"/>
      <dgm:spPr/>
      <dgm:t>
        <a:bodyPr/>
        <a:lstStyle/>
        <a:p>
          <a:pPr rtl="0"/>
          <a:r>
            <a:rPr lang="en-US" sz="3200" dirty="0" smtClean="0"/>
            <a:t>Portfolio Managers/Vice Presidents</a:t>
          </a:r>
          <a:endParaRPr lang="en-US" sz="3200" dirty="0"/>
        </a:p>
      </dgm:t>
    </dgm:pt>
    <dgm:pt modelId="{F5653E2D-9138-4404-BFE0-02DFE90D43CC}" type="parTrans" cxnId="{B7D2AD5C-5079-4552-8B68-63087DF10E49}">
      <dgm:prSet/>
      <dgm:spPr/>
      <dgm:t>
        <a:bodyPr/>
        <a:lstStyle/>
        <a:p>
          <a:endParaRPr lang="en-US" sz="4800"/>
        </a:p>
      </dgm:t>
    </dgm:pt>
    <dgm:pt modelId="{F04175AE-4DDE-4922-8B6D-4BB4FDA77A27}" type="sibTrans" cxnId="{B7D2AD5C-5079-4552-8B68-63087DF10E49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825A0305-1244-4E48-91E1-C370A7021211}">
      <dgm:prSet custT="1"/>
      <dgm:spPr/>
      <dgm:t>
        <a:bodyPr/>
        <a:lstStyle/>
        <a:p>
          <a:pPr rtl="0"/>
          <a:r>
            <a:rPr lang="en-US" sz="3200" dirty="0" smtClean="0"/>
            <a:t>PMO</a:t>
          </a:r>
          <a:endParaRPr lang="en-US" sz="3200" dirty="0"/>
        </a:p>
      </dgm:t>
    </dgm:pt>
    <dgm:pt modelId="{AA252099-D896-4214-8949-7449E3992834}" type="parTrans" cxnId="{66867249-7638-4C1F-A023-D5BF0300711B}">
      <dgm:prSet/>
      <dgm:spPr/>
      <dgm:t>
        <a:bodyPr/>
        <a:lstStyle/>
        <a:p>
          <a:endParaRPr lang="en-US" sz="4800"/>
        </a:p>
      </dgm:t>
    </dgm:pt>
    <dgm:pt modelId="{7D5FB14D-D19B-4E84-B6CC-CD0F176F02B7}" type="sibTrans" cxnId="{66867249-7638-4C1F-A023-D5BF0300711B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F643AA5D-4340-4E85-B68E-75792160382C}">
      <dgm:prSet custT="1"/>
      <dgm:spPr/>
      <dgm:t>
        <a:bodyPr/>
        <a:lstStyle/>
        <a:p>
          <a:pPr rtl="0"/>
          <a:r>
            <a:rPr lang="en-US" sz="3200" dirty="0" smtClean="0"/>
            <a:t>Project Managers</a:t>
          </a:r>
          <a:endParaRPr lang="en-US" sz="3200" dirty="0"/>
        </a:p>
      </dgm:t>
    </dgm:pt>
    <dgm:pt modelId="{1151E771-A3C9-4C4B-A6AC-69E7280BA803}" type="parTrans" cxnId="{F184537A-F110-4469-ACC9-6D609C37DC4A}">
      <dgm:prSet/>
      <dgm:spPr/>
      <dgm:t>
        <a:bodyPr/>
        <a:lstStyle/>
        <a:p>
          <a:endParaRPr lang="en-US" sz="4800"/>
        </a:p>
      </dgm:t>
    </dgm:pt>
    <dgm:pt modelId="{495ABB9E-719E-4EAD-A26B-77090CED2A03}" type="sibTrans" cxnId="{F184537A-F110-4469-ACC9-6D609C37DC4A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BC1A583-D9C2-4648-B326-82CF0CAABC73}">
      <dgm:prSet custT="1"/>
      <dgm:spPr/>
      <dgm:t>
        <a:bodyPr/>
        <a:lstStyle/>
        <a:p>
          <a:pPr rtl="0"/>
          <a:r>
            <a:rPr lang="en-US" sz="3200" dirty="0" smtClean="0"/>
            <a:t>Project Management Team</a:t>
          </a:r>
          <a:endParaRPr lang="en-US" sz="3200" dirty="0"/>
        </a:p>
      </dgm:t>
    </dgm:pt>
    <dgm:pt modelId="{7C45E220-BDEE-4ACC-BF7D-B093D91541B4}" type="parTrans" cxnId="{32FB9149-0A2C-4FA6-A8C5-762BAE39EA92}">
      <dgm:prSet/>
      <dgm:spPr/>
      <dgm:t>
        <a:bodyPr/>
        <a:lstStyle/>
        <a:p>
          <a:endParaRPr lang="en-US" sz="4800"/>
        </a:p>
      </dgm:t>
    </dgm:pt>
    <dgm:pt modelId="{2353DEE6-5928-4876-8834-390CD722EEC2}" type="sibTrans" cxnId="{32FB9149-0A2C-4FA6-A8C5-762BAE39EA92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87A60F3-A327-4B47-8456-897E4DE3F7B8}">
      <dgm:prSet custT="1"/>
      <dgm:spPr/>
      <dgm:t>
        <a:bodyPr/>
        <a:lstStyle/>
        <a:p>
          <a:pPr rtl="0"/>
          <a:r>
            <a:rPr lang="en-US" sz="3200" dirty="0" smtClean="0"/>
            <a:t>Project Team</a:t>
          </a:r>
          <a:endParaRPr lang="en-US" sz="3200" dirty="0"/>
        </a:p>
      </dgm:t>
    </dgm:pt>
    <dgm:pt modelId="{76AF9763-BEE5-4E8C-BE6F-D24B808156B2}" type="parTrans" cxnId="{823AA43E-E207-4BDC-BE25-A75AA90C05B6}">
      <dgm:prSet/>
      <dgm:spPr/>
      <dgm:t>
        <a:bodyPr/>
        <a:lstStyle/>
        <a:p>
          <a:endParaRPr lang="en-US" sz="4800"/>
        </a:p>
      </dgm:t>
    </dgm:pt>
    <dgm:pt modelId="{C1C1A6CF-621E-4218-92B9-33D8B5294FF3}" type="sibTrans" cxnId="{823AA43E-E207-4BDC-BE25-A75AA90C05B6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00AB62C4-6100-4504-997B-562F9B5B0990}" type="pres">
      <dgm:prSet presAssocID="{025EE8F0-6C33-49B7-85B2-7B1C8FB4F6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1C4F4-5B23-44CC-BFC8-36E4D5B18BE0}" type="pres">
      <dgm:prSet presAssocID="{BAD3DE52-1DE6-46E3-9801-32EB402AC5B9}" presName="hierRoot1" presStyleCnt="0">
        <dgm:presLayoutVars>
          <dgm:hierBranch val="init"/>
        </dgm:presLayoutVars>
      </dgm:prSet>
      <dgm:spPr/>
    </dgm:pt>
    <dgm:pt modelId="{E8711A29-0D57-45EF-92AE-8786ABDA1906}" type="pres">
      <dgm:prSet presAssocID="{BAD3DE52-1DE6-46E3-9801-32EB402AC5B9}" presName="rootComposite1" presStyleCnt="0"/>
      <dgm:spPr/>
    </dgm:pt>
    <dgm:pt modelId="{BF147B51-8445-491D-8477-84CE3D726D0D}" type="pres">
      <dgm:prSet presAssocID="{BAD3DE52-1DE6-46E3-9801-32EB402AC5B9}" presName="rootText1" presStyleLbl="node0" presStyleIdx="0" presStyleCnt="1" custScaleX="779056" custLinFactNeighborX="77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A5A5FA-63DE-4D1C-B83A-9F86D99D0F0E}" type="pres">
      <dgm:prSet presAssocID="{BAD3DE52-1DE6-46E3-9801-32EB402AC5B9}" presName="titleText1" presStyleLbl="fgAcc0" presStyleIdx="0" presStyleCnt="1" custScaleX="789161" custLinFactNeighborX="-58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4BDA3E-39E8-4097-A672-682EAA873618}" type="pres">
      <dgm:prSet presAssocID="{BAD3DE52-1DE6-46E3-9801-32EB402AC5B9}" presName="rootConnector1" presStyleLbl="node1" presStyleIdx="0" presStyleCnt="5"/>
      <dgm:spPr/>
      <dgm:t>
        <a:bodyPr/>
        <a:lstStyle/>
        <a:p>
          <a:endParaRPr lang="en-US"/>
        </a:p>
      </dgm:t>
    </dgm:pt>
    <dgm:pt modelId="{09901BC9-D934-4A35-B278-7025817046C4}" type="pres">
      <dgm:prSet presAssocID="{BAD3DE52-1DE6-46E3-9801-32EB402AC5B9}" presName="hierChild2" presStyleCnt="0"/>
      <dgm:spPr/>
    </dgm:pt>
    <dgm:pt modelId="{65DA5829-8FCF-4AED-B83A-4960EA02197E}" type="pres">
      <dgm:prSet presAssocID="{F5653E2D-9138-4404-BFE0-02DFE90D43CC}" presName="Name37" presStyleLbl="parChTrans1D2" presStyleIdx="0" presStyleCnt="1" custSzX="94568"/>
      <dgm:spPr/>
      <dgm:t>
        <a:bodyPr/>
        <a:lstStyle/>
        <a:p>
          <a:endParaRPr lang="en-US"/>
        </a:p>
      </dgm:t>
    </dgm:pt>
    <dgm:pt modelId="{9FA0C70E-776B-4D50-B87D-9E5FFB1BED84}" type="pres">
      <dgm:prSet presAssocID="{ACA7F657-B232-4492-883A-2D1AA4A8D628}" presName="hierRoot2" presStyleCnt="0">
        <dgm:presLayoutVars>
          <dgm:hierBranch val="init"/>
        </dgm:presLayoutVars>
      </dgm:prSet>
      <dgm:spPr/>
    </dgm:pt>
    <dgm:pt modelId="{8676B3EF-CADD-4077-826A-D870BB5190F7}" type="pres">
      <dgm:prSet presAssocID="{ACA7F657-B232-4492-883A-2D1AA4A8D628}" presName="rootComposite" presStyleCnt="0"/>
      <dgm:spPr/>
    </dgm:pt>
    <dgm:pt modelId="{DFE3FAF6-0315-48FD-8747-3CD79D6A689F}" type="pres">
      <dgm:prSet presAssocID="{ACA7F657-B232-4492-883A-2D1AA4A8D628}" presName="rootText" presStyleLbl="node1" presStyleIdx="0" presStyleCnt="5" custScaleX="779056" custLinFactNeighborX="77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D7DDAAC-E469-485F-9D1C-B3F41999D17D}" type="pres">
      <dgm:prSet presAssocID="{ACA7F657-B232-4492-883A-2D1AA4A8D628}" presName="titleText2" presStyleLbl="fgAcc1" presStyleIdx="0" presStyleCnt="5" custScaleX="789161" custLinFactNeighborX="-58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A147C73-D533-4A4D-8228-3E726AA3D53F}" type="pres">
      <dgm:prSet presAssocID="{ACA7F657-B232-4492-883A-2D1AA4A8D628}" presName="rootConnector" presStyleLbl="node2" presStyleIdx="0" presStyleCnt="0"/>
      <dgm:spPr/>
      <dgm:t>
        <a:bodyPr/>
        <a:lstStyle/>
        <a:p>
          <a:endParaRPr lang="en-US"/>
        </a:p>
      </dgm:t>
    </dgm:pt>
    <dgm:pt modelId="{855BAE01-4B5E-45B1-9E2B-6D9FA046560F}" type="pres">
      <dgm:prSet presAssocID="{ACA7F657-B232-4492-883A-2D1AA4A8D628}" presName="hierChild4" presStyleCnt="0"/>
      <dgm:spPr/>
    </dgm:pt>
    <dgm:pt modelId="{DBCB0F9E-C5D4-4B1C-9BB5-91B3741A6F63}" type="pres">
      <dgm:prSet presAssocID="{AA252099-D896-4214-8949-7449E3992834}" presName="Name37" presStyleLbl="parChTrans1D3" presStyleIdx="0" presStyleCnt="1" custSzX="94568"/>
      <dgm:spPr/>
      <dgm:t>
        <a:bodyPr/>
        <a:lstStyle/>
        <a:p>
          <a:endParaRPr lang="en-US"/>
        </a:p>
      </dgm:t>
    </dgm:pt>
    <dgm:pt modelId="{D9C939AD-DD09-48F6-A531-F1AFAD879BE4}" type="pres">
      <dgm:prSet presAssocID="{825A0305-1244-4E48-91E1-C370A7021211}" presName="hierRoot2" presStyleCnt="0">
        <dgm:presLayoutVars>
          <dgm:hierBranch val="init"/>
        </dgm:presLayoutVars>
      </dgm:prSet>
      <dgm:spPr/>
    </dgm:pt>
    <dgm:pt modelId="{AB4AAF7A-069B-4461-A1D7-27A46C5971D4}" type="pres">
      <dgm:prSet presAssocID="{825A0305-1244-4E48-91E1-C370A7021211}" presName="rootComposite" presStyleCnt="0"/>
      <dgm:spPr/>
    </dgm:pt>
    <dgm:pt modelId="{9FC3F27E-340C-4276-A7E0-0A7A5940FEA8}" type="pres">
      <dgm:prSet presAssocID="{825A0305-1244-4E48-91E1-C370A7021211}" presName="rootText" presStyleLbl="node1" presStyleIdx="1" presStyleCnt="5" custScaleX="779056" custLinFactNeighborX="77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61D8B7-CA51-40C1-94A7-C14FDD8E0D61}" type="pres">
      <dgm:prSet presAssocID="{825A0305-1244-4E48-91E1-C370A7021211}" presName="titleText2" presStyleLbl="fgAcc1" presStyleIdx="1" presStyleCnt="5" custScaleX="789161" custLinFactNeighborX="-58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0C0846-D060-4C97-8180-F26B4D7A629D}" type="pres">
      <dgm:prSet presAssocID="{825A0305-1244-4E48-91E1-C370A7021211}" presName="rootConnector" presStyleLbl="node3" presStyleIdx="0" presStyleCnt="0"/>
      <dgm:spPr/>
      <dgm:t>
        <a:bodyPr/>
        <a:lstStyle/>
        <a:p>
          <a:endParaRPr lang="en-US"/>
        </a:p>
      </dgm:t>
    </dgm:pt>
    <dgm:pt modelId="{F0B6DC3C-92EE-48E1-A6D6-E9146E775C6B}" type="pres">
      <dgm:prSet presAssocID="{825A0305-1244-4E48-91E1-C370A7021211}" presName="hierChild4" presStyleCnt="0"/>
      <dgm:spPr/>
    </dgm:pt>
    <dgm:pt modelId="{EBE400DF-A0A8-4AF5-8111-E977BC6CE6F3}" type="pres">
      <dgm:prSet presAssocID="{1151E771-A3C9-4C4B-A6AC-69E7280BA803}" presName="Name37" presStyleLbl="parChTrans1D4" presStyleIdx="0" presStyleCnt="3" custSzX="94568"/>
      <dgm:spPr/>
      <dgm:t>
        <a:bodyPr/>
        <a:lstStyle/>
        <a:p>
          <a:endParaRPr lang="en-US"/>
        </a:p>
      </dgm:t>
    </dgm:pt>
    <dgm:pt modelId="{312C1F45-7B07-4DA3-BA38-01D591E31C1E}" type="pres">
      <dgm:prSet presAssocID="{F643AA5D-4340-4E85-B68E-75792160382C}" presName="hierRoot2" presStyleCnt="0">
        <dgm:presLayoutVars>
          <dgm:hierBranch val="init"/>
        </dgm:presLayoutVars>
      </dgm:prSet>
      <dgm:spPr/>
    </dgm:pt>
    <dgm:pt modelId="{FC512FA3-2D89-4ADB-8DCB-5B2B8725BF34}" type="pres">
      <dgm:prSet presAssocID="{F643AA5D-4340-4E85-B68E-75792160382C}" presName="rootComposite" presStyleCnt="0"/>
      <dgm:spPr/>
    </dgm:pt>
    <dgm:pt modelId="{92876888-211E-462B-B1AC-A6AF55CDEAA3}" type="pres">
      <dgm:prSet presAssocID="{F643AA5D-4340-4E85-B68E-75792160382C}" presName="rootText" presStyleLbl="node1" presStyleIdx="2" presStyleCnt="5" custScaleX="779056" custLinFactNeighborX="77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912054-DCD3-4C0C-BAFB-F8D795EA99C7}" type="pres">
      <dgm:prSet presAssocID="{F643AA5D-4340-4E85-B68E-75792160382C}" presName="titleText2" presStyleLbl="fgAcc1" presStyleIdx="2" presStyleCnt="5" custScaleX="789161" custLinFactNeighborX="-58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D47A75-3BCE-45D5-B257-33F9497BB235}" type="pres">
      <dgm:prSet presAssocID="{F643AA5D-4340-4E85-B68E-75792160382C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AC52CE-8178-4E8A-BA06-4AC55D8EE958}" type="pres">
      <dgm:prSet presAssocID="{F643AA5D-4340-4E85-B68E-75792160382C}" presName="hierChild4" presStyleCnt="0"/>
      <dgm:spPr/>
    </dgm:pt>
    <dgm:pt modelId="{2B988534-6687-437F-A310-074E8649A607}" type="pres">
      <dgm:prSet presAssocID="{7C45E220-BDEE-4ACC-BF7D-B093D91541B4}" presName="Name37" presStyleLbl="parChTrans1D4" presStyleIdx="1" presStyleCnt="3" custSzX="94568"/>
      <dgm:spPr/>
      <dgm:t>
        <a:bodyPr/>
        <a:lstStyle/>
        <a:p>
          <a:endParaRPr lang="en-US"/>
        </a:p>
      </dgm:t>
    </dgm:pt>
    <dgm:pt modelId="{9D4B9784-A4DA-4431-9DC5-1E4D446238CD}" type="pres">
      <dgm:prSet presAssocID="{7BC1A583-D9C2-4648-B326-82CF0CAABC73}" presName="hierRoot2" presStyleCnt="0">
        <dgm:presLayoutVars>
          <dgm:hierBranch val="init"/>
        </dgm:presLayoutVars>
      </dgm:prSet>
      <dgm:spPr/>
    </dgm:pt>
    <dgm:pt modelId="{38834837-C0F6-4A8E-9562-D8E0261C781A}" type="pres">
      <dgm:prSet presAssocID="{7BC1A583-D9C2-4648-B326-82CF0CAABC73}" presName="rootComposite" presStyleCnt="0"/>
      <dgm:spPr/>
    </dgm:pt>
    <dgm:pt modelId="{7708EF6A-DAEC-4787-A395-DD16E5E2839E}" type="pres">
      <dgm:prSet presAssocID="{7BC1A583-D9C2-4648-B326-82CF0CAABC73}" presName="rootText" presStyleLbl="node1" presStyleIdx="3" presStyleCnt="5" custScaleX="789161" custLinFactNeighborX="-62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7C750BF-F0B3-48D6-BFC4-0C63A5B916DD}" type="pres">
      <dgm:prSet presAssocID="{7BC1A583-D9C2-4648-B326-82CF0CAABC73}" presName="titleText2" presStyleLbl="fgAcc1" presStyleIdx="3" presStyleCnt="5" custScaleX="789161" custLinFactNeighborX="-594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C13351-FA99-4830-A050-705C3CC0C783}" type="pres">
      <dgm:prSet presAssocID="{7BC1A583-D9C2-4648-B326-82CF0CAABC7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8D68220-B90F-4DE2-BEA5-096AB7CAA6C1}" type="pres">
      <dgm:prSet presAssocID="{7BC1A583-D9C2-4648-B326-82CF0CAABC73}" presName="hierChild4" presStyleCnt="0"/>
      <dgm:spPr/>
    </dgm:pt>
    <dgm:pt modelId="{44FBF134-565C-4B9F-A141-1B1F5DDADD29}" type="pres">
      <dgm:prSet presAssocID="{76AF9763-BEE5-4E8C-BE6F-D24B808156B2}" presName="Name37" presStyleLbl="parChTrans1D4" presStyleIdx="2" presStyleCnt="3" custSzX="94568"/>
      <dgm:spPr/>
      <dgm:t>
        <a:bodyPr/>
        <a:lstStyle/>
        <a:p>
          <a:endParaRPr lang="en-US"/>
        </a:p>
      </dgm:t>
    </dgm:pt>
    <dgm:pt modelId="{5C3C7BD0-BA75-4061-BA8D-5B06C88B7F72}" type="pres">
      <dgm:prSet presAssocID="{787A60F3-A327-4B47-8456-897E4DE3F7B8}" presName="hierRoot2" presStyleCnt="0">
        <dgm:presLayoutVars>
          <dgm:hierBranch val="init"/>
        </dgm:presLayoutVars>
      </dgm:prSet>
      <dgm:spPr/>
    </dgm:pt>
    <dgm:pt modelId="{3936D73D-0E46-4E67-B8AC-C5376C972A87}" type="pres">
      <dgm:prSet presAssocID="{787A60F3-A327-4B47-8456-897E4DE3F7B8}" presName="rootComposite" presStyleCnt="0"/>
      <dgm:spPr/>
    </dgm:pt>
    <dgm:pt modelId="{2BEBEC9A-AD3B-459B-A48D-0BB04AB424C3}" type="pres">
      <dgm:prSet presAssocID="{787A60F3-A327-4B47-8456-897E4DE3F7B8}" presName="rootText" presStyleLbl="node1" presStyleIdx="4" presStyleCnt="5" custScaleX="789161" custLinFactNeighborX="-34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C1CE170-70B9-4D10-8520-CF56658D39A9}" type="pres">
      <dgm:prSet presAssocID="{787A60F3-A327-4B47-8456-897E4DE3F7B8}" presName="titleText2" presStyleLbl="fgAcc1" presStyleIdx="4" presStyleCnt="5" custScaleX="789161" custLinFactNeighborX="-594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705B1AC-51C2-41D8-A6C3-440D7101CFFE}" type="pres">
      <dgm:prSet presAssocID="{787A60F3-A327-4B47-8456-897E4DE3F7B8}" presName="rootConnector" presStyleLbl="node4" presStyleIdx="0" presStyleCnt="0"/>
      <dgm:spPr/>
      <dgm:t>
        <a:bodyPr/>
        <a:lstStyle/>
        <a:p>
          <a:endParaRPr lang="en-US"/>
        </a:p>
      </dgm:t>
    </dgm:pt>
    <dgm:pt modelId="{BB18FF17-2D60-452F-840D-761F7C466A80}" type="pres">
      <dgm:prSet presAssocID="{787A60F3-A327-4B47-8456-897E4DE3F7B8}" presName="hierChild4" presStyleCnt="0"/>
      <dgm:spPr/>
    </dgm:pt>
    <dgm:pt modelId="{27B9CE87-7892-4AF1-BE7A-543F6615A4E1}" type="pres">
      <dgm:prSet presAssocID="{787A60F3-A327-4B47-8456-897E4DE3F7B8}" presName="hierChild5" presStyleCnt="0"/>
      <dgm:spPr/>
    </dgm:pt>
    <dgm:pt modelId="{190459AB-17F2-4AAA-A0BE-F97167EEC6D1}" type="pres">
      <dgm:prSet presAssocID="{7BC1A583-D9C2-4648-B326-82CF0CAABC73}" presName="hierChild5" presStyleCnt="0"/>
      <dgm:spPr/>
    </dgm:pt>
    <dgm:pt modelId="{7F329747-E4F3-4E7B-8ED9-18F7070B8A3B}" type="pres">
      <dgm:prSet presAssocID="{F643AA5D-4340-4E85-B68E-75792160382C}" presName="hierChild5" presStyleCnt="0"/>
      <dgm:spPr/>
    </dgm:pt>
    <dgm:pt modelId="{197493BF-F6C5-4216-976D-B2BE14D46741}" type="pres">
      <dgm:prSet presAssocID="{825A0305-1244-4E48-91E1-C370A7021211}" presName="hierChild5" presStyleCnt="0"/>
      <dgm:spPr/>
    </dgm:pt>
    <dgm:pt modelId="{179CF46D-DA17-49CB-9822-4983B650F6EE}" type="pres">
      <dgm:prSet presAssocID="{ACA7F657-B232-4492-883A-2D1AA4A8D628}" presName="hierChild5" presStyleCnt="0"/>
      <dgm:spPr/>
    </dgm:pt>
    <dgm:pt modelId="{2AF31BDF-5664-4D07-AB71-0E601FE87888}" type="pres">
      <dgm:prSet presAssocID="{BAD3DE52-1DE6-46E3-9801-32EB402AC5B9}" presName="hierChild3" presStyleCnt="0"/>
      <dgm:spPr/>
    </dgm:pt>
  </dgm:ptLst>
  <dgm:cxnLst>
    <dgm:cxn modelId="{99ADDC49-02B0-4744-BB01-0F968697E13C}" srcId="{025EE8F0-6C33-49B7-85B2-7B1C8FB4F64C}" destId="{BAD3DE52-1DE6-46E3-9801-32EB402AC5B9}" srcOrd="0" destOrd="0" parTransId="{E33B73EE-62E2-4733-BA24-796CFD61384B}" sibTransId="{9E02D3BA-4172-4E47-B655-E1FFDDF9B514}"/>
    <dgm:cxn modelId="{432F7ABF-7B26-40AC-81A8-727AA74BF67B}" type="presOf" srcId="{787A60F3-A327-4B47-8456-897E4DE3F7B8}" destId="{2BEBEC9A-AD3B-459B-A48D-0BB04AB424C3}" srcOrd="0" destOrd="0" presId="urn:microsoft.com/office/officeart/2008/layout/NameandTitleOrganizationalChart"/>
    <dgm:cxn modelId="{B7D2AD5C-5079-4552-8B68-63087DF10E49}" srcId="{BAD3DE52-1DE6-46E3-9801-32EB402AC5B9}" destId="{ACA7F657-B232-4492-883A-2D1AA4A8D628}" srcOrd="0" destOrd="0" parTransId="{F5653E2D-9138-4404-BFE0-02DFE90D43CC}" sibTransId="{F04175AE-4DDE-4922-8B6D-4BB4FDA77A27}"/>
    <dgm:cxn modelId="{6B662216-071A-4AD9-80DF-BEA23F3399B8}" type="presOf" srcId="{825A0305-1244-4E48-91E1-C370A7021211}" destId="{910C0846-D060-4C97-8180-F26B4D7A629D}" srcOrd="1" destOrd="0" presId="urn:microsoft.com/office/officeart/2008/layout/NameandTitleOrganizationalChart"/>
    <dgm:cxn modelId="{32FB9149-0A2C-4FA6-A8C5-762BAE39EA92}" srcId="{F643AA5D-4340-4E85-B68E-75792160382C}" destId="{7BC1A583-D9C2-4648-B326-82CF0CAABC73}" srcOrd="0" destOrd="0" parTransId="{7C45E220-BDEE-4ACC-BF7D-B093D91541B4}" sibTransId="{2353DEE6-5928-4876-8834-390CD722EEC2}"/>
    <dgm:cxn modelId="{FC9D1B43-9ED8-44E8-AC1A-F78ED24566A4}" type="presOf" srcId="{C1C1A6CF-621E-4218-92B9-33D8B5294FF3}" destId="{4C1CE170-70B9-4D10-8520-CF56658D39A9}" srcOrd="0" destOrd="0" presId="urn:microsoft.com/office/officeart/2008/layout/NameandTitleOrganizationalChart"/>
    <dgm:cxn modelId="{1123ED15-BC0C-47C5-8062-DBD4E73A723F}" type="presOf" srcId="{7BC1A583-D9C2-4648-B326-82CF0CAABC73}" destId="{5EC13351-FA99-4830-A050-705C3CC0C783}" srcOrd="1" destOrd="0" presId="urn:microsoft.com/office/officeart/2008/layout/NameandTitleOrganizationalChart"/>
    <dgm:cxn modelId="{24296C78-20DA-441D-B537-58C9436A93AF}" type="presOf" srcId="{ACA7F657-B232-4492-883A-2D1AA4A8D628}" destId="{DFE3FAF6-0315-48FD-8747-3CD79D6A689F}" srcOrd="0" destOrd="0" presId="urn:microsoft.com/office/officeart/2008/layout/NameandTitleOrganizationalChart"/>
    <dgm:cxn modelId="{EE6E3360-E6D7-4B11-96CB-D04F74DD3DF6}" type="presOf" srcId="{025EE8F0-6C33-49B7-85B2-7B1C8FB4F64C}" destId="{00AB62C4-6100-4504-997B-562F9B5B0990}" srcOrd="0" destOrd="0" presId="urn:microsoft.com/office/officeart/2008/layout/NameandTitleOrganizationalChart"/>
    <dgm:cxn modelId="{3493A048-DF39-4B89-8179-356FDE90FDA0}" type="presOf" srcId="{F643AA5D-4340-4E85-B68E-75792160382C}" destId="{92876888-211E-462B-B1AC-A6AF55CDEAA3}" srcOrd="0" destOrd="0" presId="urn:microsoft.com/office/officeart/2008/layout/NameandTitleOrganizationalChart"/>
    <dgm:cxn modelId="{1552531B-BA19-4AA9-93BC-8B8646D9A6F2}" type="presOf" srcId="{F643AA5D-4340-4E85-B68E-75792160382C}" destId="{67D47A75-3BCE-45D5-B257-33F9497BB235}" srcOrd="1" destOrd="0" presId="urn:microsoft.com/office/officeart/2008/layout/NameandTitleOrganizationalChart"/>
    <dgm:cxn modelId="{C183CB42-D779-45F5-9EF1-DE08FEF0ADFA}" type="presOf" srcId="{76AF9763-BEE5-4E8C-BE6F-D24B808156B2}" destId="{44FBF134-565C-4B9F-A141-1B1F5DDADD29}" srcOrd="0" destOrd="0" presId="urn:microsoft.com/office/officeart/2008/layout/NameandTitleOrganizationalChart"/>
    <dgm:cxn modelId="{C6551742-CC4B-4D1A-8A64-AFB428D48D6A}" type="presOf" srcId="{495ABB9E-719E-4EAD-A26B-77090CED2A03}" destId="{55912054-DCD3-4C0C-BAFB-F8D795EA99C7}" srcOrd="0" destOrd="0" presId="urn:microsoft.com/office/officeart/2008/layout/NameandTitleOrganizationalChart"/>
    <dgm:cxn modelId="{66867249-7638-4C1F-A023-D5BF0300711B}" srcId="{ACA7F657-B232-4492-883A-2D1AA4A8D628}" destId="{825A0305-1244-4E48-91E1-C370A7021211}" srcOrd="0" destOrd="0" parTransId="{AA252099-D896-4214-8949-7449E3992834}" sibTransId="{7D5FB14D-D19B-4E84-B6CC-CD0F176F02B7}"/>
    <dgm:cxn modelId="{1D43E50F-6186-44AA-8F8D-4A649503D6F9}" type="presOf" srcId="{2353DEE6-5928-4876-8834-390CD722EEC2}" destId="{D7C750BF-F0B3-48D6-BFC4-0C63A5B916DD}" srcOrd="0" destOrd="0" presId="urn:microsoft.com/office/officeart/2008/layout/NameandTitleOrganizationalChart"/>
    <dgm:cxn modelId="{84818F9C-3D37-4FCB-9A32-14DA2B0C3709}" type="presOf" srcId="{BAD3DE52-1DE6-46E3-9801-32EB402AC5B9}" destId="{204BDA3E-39E8-4097-A672-682EAA873618}" srcOrd="1" destOrd="0" presId="urn:microsoft.com/office/officeart/2008/layout/NameandTitleOrganizationalChart"/>
    <dgm:cxn modelId="{F4ACF673-EA93-4AC1-9CA0-B42D65830044}" type="presOf" srcId="{9E02D3BA-4172-4E47-B655-E1FFDDF9B514}" destId="{A6A5A5FA-63DE-4D1C-B83A-9F86D99D0F0E}" srcOrd="0" destOrd="0" presId="urn:microsoft.com/office/officeart/2008/layout/NameandTitleOrganizationalChart"/>
    <dgm:cxn modelId="{CCB53565-A95C-4555-9E50-6A63C7308629}" type="presOf" srcId="{F04175AE-4DDE-4922-8B6D-4BB4FDA77A27}" destId="{CD7DDAAC-E469-485F-9D1C-B3F41999D17D}" srcOrd="0" destOrd="0" presId="urn:microsoft.com/office/officeart/2008/layout/NameandTitleOrganizationalChart"/>
    <dgm:cxn modelId="{823AA43E-E207-4BDC-BE25-A75AA90C05B6}" srcId="{7BC1A583-D9C2-4648-B326-82CF0CAABC73}" destId="{787A60F3-A327-4B47-8456-897E4DE3F7B8}" srcOrd="0" destOrd="0" parTransId="{76AF9763-BEE5-4E8C-BE6F-D24B808156B2}" sibTransId="{C1C1A6CF-621E-4218-92B9-33D8B5294FF3}"/>
    <dgm:cxn modelId="{A7C850FA-130D-459F-97B8-33DD153B434B}" type="presOf" srcId="{7BC1A583-D9C2-4648-B326-82CF0CAABC73}" destId="{7708EF6A-DAEC-4787-A395-DD16E5E2839E}" srcOrd="0" destOrd="0" presId="urn:microsoft.com/office/officeart/2008/layout/NameandTitleOrganizationalChart"/>
    <dgm:cxn modelId="{A00796AE-F3A3-4787-A2B7-E55136E062B4}" type="presOf" srcId="{1151E771-A3C9-4C4B-A6AC-69E7280BA803}" destId="{EBE400DF-A0A8-4AF5-8111-E977BC6CE6F3}" srcOrd="0" destOrd="0" presId="urn:microsoft.com/office/officeart/2008/layout/NameandTitleOrganizationalChart"/>
    <dgm:cxn modelId="{03C721CA-BA8D-4BAE-AFBF-54A478AC456E}" type="presOf" srcId="{7D5FB14D-D19B-4E84-B6CC-CD0F176F02B7}" destId="{D561D8B7-CA51-40C1-94A7-C14FDD8E0D61}" srcOrd="0" destOrd="0" presId="urn:microsoft.com/office/officeart/2008/layout/NameandTitleOrganizationalChart"/>
    <dgm:cxn modelId="{10B0FE01-8F23-4823-9D7C-7BDF3FC74707}" type="presOf" srcId="{AA252099-D896-4214-8949-7449E3992834}" destId="{DBCB0F9E-C5D4-4B1C-9BB5-91B3741A6F63}" srcOrd="0" destOrd="0" presId="urn:microsoft.com/office/officeart/2008/layout/NameandTitleOrganizationalChart"/>
    <dgm:cxn modelId="{B30D88A3-B2D5-4576-8226-CD6AA8F1E041}" type="presOf" srcId="{7C45E220-BDEE-4ACC-BF7D-B093D91541B4}" destId="{2B988534-6687-437F-A310-074E8649A607}" srcOrd="0" destOrd="0" presId="urn:microsoft.com/office/officeart/2008/layout/NameandTitleOrganizationalChart"/>
    <dgm:cxn modelId="{45F26DE3-F063-4058-8EB0-A35253D98398}" type="presOf" srcId="{787A60F3-A327-4B47-8456-897E4DE3F7B8}" destId="{4705B1AC-51C2-41D8-A6C3-440D7101CFFE}" srcOrd="1" destOrd="0" presId="urn:microsoft.com/office/officeart/2008/layout/NameandTitleOrganizationalChart"/>
    <dgm:cxn modelId="{AA1C984D-4732-446E-8331-37BD10C5EA93}" type="presOf" srcId="{BAD3DE52-1DE6-46E3-9801-32EB402AC5B9}" destId="{BF147B51-8445-491D-8477-84CE3D726D0D}" srcOrd="0" destOrd="0" presId="urn:microsoft.com/office/officeart/2008/layout/NameandTitleOrganizationalChart"/>
    <dgm:cxn modelId="{40B79870-951F-4BA2-A5FB-FC399DE0F9B6}" type="presOf" srcId="{F5653E2D-9138-4404-BFE0-02DFE90D43CC}" destId="{65DA5829-8FCF-4AED-B83A-4960EA02197E}" srcOrd="0" destOrd="0" presId="urn:microsoft.com/office/officeart/2008/layout/NameandTitleOrganizationalChart"/>
    <dgm:cxn modelId="{F184537A-F110-4469-ACC9-6D609C37DC4A}" srcId="{825A0305-1244-4E48-91E1-C370A7021211}" destId="{F643AA5D-4340-4E85-B68E-75792160382C}" srcOrd="0" destOrd="0" parTransId="{1151E771-A3C9-4C4B-A6AC-69E7280BA803}" sibTransId="{495ABB9E-719E-4EAD-A26B-77090CED2A03}"/>
    <dgm:cxn modelId="{1DFE8E5D-E657-4873-8935-AAD980EFDDA8}" type="presOf" srcId="{ACA7F657-B232-4492-883A-2D1AA4A8D628}" destId="{4A147C73-D533-4A4D-8228-3E726AA3D53F}" srcOrd="1" destOrd="0" presId="urn:microsoft.com/office/officeart/2008/layout/NameandTitleOrganizationalChart"/>
    <dgm:cxn modelId="{38F4D411-3921-4558-8E0F-7DEDCBAFD7DB}" type="presOf" srcId="{825A0305-1244-4E48-91E1-C370A7021211}" destId="{9FC3F27E-340C-4276-A7E0-0A7A5940FEA8}" srcOrd="0" destOrd="0" presId="urn:microsoft.com/office/officeart/2008/layout/NameandTitleOrganizationalChart"/>
    <dgm:cxn modelId="{426360BB-DA82-4B75-9B3F-B3001E60D549}" type="presParOf" srcId="{00AB62C4-6100-4504-997B-562F9B5B0990}" destId="{8BA1C4F4-5B23-44CC-BFC8-36E4D5B18BE0}" srcOrd="0" destOrd="0" presId="urn:microsoft.com/office/officeart/2008/layout/NameandTitleOrganizationalChart"/>
    <dgm:cxn modelId="{E65DF9D6-2847-457F-ABA3-D9341C686DB2}" type="presParOf" srcId="{8BA1C4F4-5B23-44CC-BFC8-36E4D5B18BE0}" destId="{E8711A29-0D57-45EF-92AE-8786ABDA1906}" srcOrd="0" destOrd="0" presId="urn:microsoft.com/office/officeart/2008/layout/NameandTitleOrganizationalChart"/>
    <dgm:cxn modelId="{64444F95-F9C5-4438-B0A0-DC9F0B5E8747}" type="presParOf" srcId="{E8711A29-0D57-45EF-92AE-8786ABDA1906}" destId="{BF147B51-8445-491D-8477-84CE3D726D0D}" srcOrd="0" destOrd="0" presId="urn:microsoft.com/office/officeart/2008/layout/NameandTitleOrganizationalChart"/>
    <dgm:cxn modelId="{C594C3EB-0E70-4EB6-B511-D7E3765E217B}" type="presParOf" srcId="{E8711A29-0D57-45EF-92AE-8786ABDA1906}" destId="{A6A5A5FA-63DE-4D1C-B83A-9F86D99D0F0E}" srcOrd="1" destOrd="0" presId="urn:microsoft.com/office/officeart/2008/layout/NameandTitleOrganizationalChart"/>
    <dgm:cxn modelId="{6A49BBE0-0863-453D-8D17-74C30EEA7DB1}" type="presParOf" srcId="{E8711A29-0D57-45EF-92AE-8786ABDA1906}" destId="{204BDA3E-39E8-4097-A672-682EAA873618}" srcOrd="2" destOrd="0" presId="urn:microsoft.com/office/officeart/2008/layout/NameandTitleOrganizationalChart"/>
    <dgm:cxn modelId="{AC07ED44-C5BF-454B-BC90-66A0C5EE6160}" type="presParOf" srcId="{8BA1C4F4-5B23-44CC-BFC8-36E4D5B18BE0}" destId="{09901BC9-D934-4A35-B278-7025817046C4}" srcOrd="1" destOrd="0" presId="urn:microsoft.com/office/officeart/2008/layout/NameandTitleOrganizationalChart"/>
    <dgm:cxn modelId="{C163FF6D-368D-424B-9334-EB6A3E799A23}" type="presParOf" srcId="{09901BC9-D934-4A35-B278-7025817046C4}" destId="{65DA5829-8FCF-4AED-B83A-4960EA02197E}" srcOrd="0" destOrd="0" presId="urn:microsoft.com/office/officeart/2008/layout/NameandTitleOrganizationalChart"/>
    <dgm:cxn modelId="{1D6257C8-0572-4F53-9CF6-1BD96F70D4D1}" type="presParOf" srcId="{09901BC9-D934-4A35-B278-7025817046C4}" destId="{9FA0C70E-776B-4D50-B87D-9E5FFB1BED84}" srcOrd="1" destOrd="0" presId="urn:microsoft.com/office/officeart/2008/layout/NameandTitleOrganizationalChart"/>
    <dgm:cxn modelId="{99F49274-0DEC-46BE-8524-7D466FDC1EED}" type="presParOf" srcId="{9FA0C70E-776B-4D50-B87D-9E5FFB1BED84}" destId="{8676B3EF-CADD-4077-826A-D870BB5190F7}" srcOrd="0" destOrd="0" presId="urn:microsoft.com/office/officeart/2008/layout/NameandTitleOrganizationalChart"/>
    <dgm:cxn modelId="{921B56BE-4A12-42B6-9BF1-20172B83CFEF}" type="presParOf" srcId="{8676B3EF-CADD-4077-826A-D870BB5190F7}" destId="{DFE3FAF6-0315-48FD-8747-3CD79D6A689F}" srcOrd="0" destOrd="0" presId="urn:microsoft.com/office/officeart/2008/layout/NameandTitleOrganizationalChart"/>
    <dgm:cxn modelId="{632E3B6C-EBBD-4107-8932-BE656FCBD6ED}" type="presParOf" srcId="{8676B3EF-CADD-4077-826A-D870BB5190F7}" destId="{CD7DDAAC-E469-485F-9D1C-B3F41999D17D}" srcOrd="1" destOrd="0" presId="urn:microsoft.com/office/officeart/2008/layout/NameandTitleOrganizationalChart"/>
    <dgm:cxn modelId="{58E6DA80-C161-4BC8-A2FD-C1AEEB41D61C}" type="presParOf" srcId="{8676B3EF-CADD-4077-826A-D870BB5190F7}" destId="{4A147C73-D533-4A4D-8228-3E726AA3D53F}" srcOrd="2" destOrd="0" presId="urn:microsoft.com/office/officeart/2008/layout/NameandTitleOrganizationalChart"/>
    <dgm:cxn modelId="{93B1EB7C-CB3C-4709-B459-C8D1B6784CD5}" type="presParOf" srcId="{9FA0C70E-776B-4D50-B87D-9E5FFB1BED84}" destId="{855BAE01-4B5E-45B1-9E2B-6D9FA046560F}" srcOrd="1" destOrd="0" presId="urn:microsoft.com/office/officeart/2008/layout/NameandTitleOrganizationalChart"/>
    <dgm:cxn modelId="{9EFC347C-79FA-4B17-B845-58D70353B1C3}" type="presParOf" srcId="{855BAE01-4B5E-45B1-9E2B-6D9FA046560F}" destId="{DBCB0F9E-C5D4-4B1C-9BB5-91B3741A6F63}" srcOrd="0" destOrd="0" presId="urn:microsoft.com/office/officeart/2008/layout/NameandTitleOrganizationalChart"/>
    <dgm:cxn modelId="{0376E29C-5696-4C6F-8865-5668AC6B9375}" type="presParOf" srcId="{855BAE01-4B5E-45B1-9E2B-6D9FA046560F}" destId="{D9C939AD-DD09-48F6-A531-F1AFAD879BE4}" srcOrd="1" destOrd="0" presId="urn:microsoft.com/office/officeart/2008/layout/NameandTitleOrganizationalChart"/>
    <dgm:cxn modelId="{B9CF3C44-804F-4790-8E77-CC82B57F7A0B}" type="presParOf" srcId="{D9C939AD-DD09-48F6-A531-F1AFAD879BE4}" destId="{AB4AAF7A-069B-4461-A1D7-27A46C5971D4}" srcOrd="0" destOrd="0" presId="urn:microsoft.com/office/officeart/2008/layout/NameandTitleOrganizationalChart"/>
    <dgm:cxn modelId="{0468DCE5-9E99-4093-9BE5-B5F993CC7F65}" type="presParOf" srcId="{AB4AAF7A-069B-4461-A1D7-27A46C5971D4}" destId="{9FC3F27E-340C-4276-A7E0-0A7A5940FEA8}" srcOrd="0" destOrd="0" presId="urn:microsoft.com/office/officeart/2008/layout/NameandTitleOrganizationalChart"/>
    <dgm:cxn modelId="{CB41479F-5837-4324-8051-DB7810364041}" type="presParOf" srcId="{AB4AAF7A-069B-4461-A1D7-27A46C5971D4}" destId="{D561D8B7-CA51-40C1-94A7-C14FDD8E0D61}" srcOrd="1" destOrd="0" presId="urn:microsoft.com/office/officeart/2008/layout/NameandTitleOrganizationalChart"/>
    <dgm:cxn modelId="{81CD4C1C-E619-4903-B23C-F6A29F3A6D37}" type="presParOf" srcId="{AB4AAF7A-069B-4461-A1D7-27A46C5971D4}" destId="{910C0846-D060-4C97-8180-F26B4D7A629D}" srcOrd="2" destOrd="0" presId="urn:microsoft.com/office/officeart/2008/layout/NameandTitleOrganizationalChart"/>
    <dgm:cxn modelId="{35926061-D1E5-4658-BD45-51B5E8CCE727}" type="presParOf" srcId="{D9C939AD-DD09-48F6-A531-F1AFAD879BE4}" destId="{F0B6DC3C-92EE-48E1-A6D6-E9146E775C6B}" srcOrd="1" destOrd="0" presId="urn:microsoft.com/office/officeart/2008/layout/NameandTitleOrganizationalChart"/>
    <dgm:cxn modelId="{80E026C8-6F2B-42A7-B5D2-96A5D46356AD}" type="presParOf" srcId="{F0B6DC3C-92EE-48E1-A6D6-E9146E775C6B}" destId="{EBE400DF-A0A8-4AF5-8111-E977BC6CE6F3}" srcOrd="0" destOrd="0" presId="urn:microsoft.com/office/officeart/2008/layout/NameandTitleOrganizationalChart"/>
    <dgm:cxn modelId="{6900E07C-6266-4393-A405-22E4AF0FB9EC}" type="presParOf" srcId="{F0B6DC3C-92EE-48E1-A6D6-E9146E775C6B}" destId="{312C1F45-7B07-4DA3-BA38-01D591E31C1E}" srcOrd="1" destOrd="0" presId="urn:microsoft.com/office/officeart/2008/layout/NameandTitleOrganizationalChart"/>
    <dgm:cxn modelId="{2B7A90F9-9B2C-4DB9-8F2A-4130204B564B}" type="presParOf" srcId="{312C1F45-7B07-4DA3-BA38-01D591E31C1E}" destId="{FC512FA3-2D89-4ADB-8DCB-5B2B8725BF34}" srcOrd="0" destOrd="0" presId="urn:microsoft.com/office/officeart/2008/layout/NameandTitleOrganizationalChart"/>
    <dgm:cxn modelId="{D79C1C65-759D-4890-9275-EFA665020E47}" type="presParOf" srcId="{FC512FA3-2D89-4ADB-8DCB-5B2B8725BF34}" destId="{92876888-211E-462B-B1AC-A6AF55CDEAA3}" srcOrd="0" destOrd="0" presId="urn:microsoft.com/office/officeart/2008/layout/NameandTitleOrganizationalChart"/>
    <dgm:cxn modelId="{D6EFD957-E54E-4683-BF0F-1CFC4A8613B1}" type="presParOf" srcId="{FC512FA3-2D89-4ADB-8DCB-5B2B8725BF34}" destId="{55912054-DCD3-4C0C-BAFB-F8D795EA99C7}" srcOrd="1" destOrd="0" presId="urn:microsoft.com/office/officeart/2008/layout/NameandTitleOrganizationalChart"/>
    <dgm:cxn modelId="{F1DCB8D3-089C-4016-A756-6EF2BF2A0909}" type="presParOf" srcId="{FC512FA3-2D89-4ADB-8DCB-5B2B8725BF34}" destId="{67D47A75-3BCE-45D5-B257-33F9497BB235}" srcOrd="2" destOrd="0" presId="urn:microsoft.com/office/officeart/2008/layout/NameandTitleOrganizationalChart"/>
    <dgm:cxn modelId="{B7DBA2CF-0F8A-4DCD-AA53-D7610836E1A5}" type="presParOf" srcId="{312C1F45-7B07-4DA3-BA38-01D591E31C1E}" destId="{8AAC52CE-8178-4E8A-BA06-4AC55D8EE958}" srcOrd="1" destOrd="0" presId="urn:microsoft.com/office/officeart/2008/layout/NameandTitleOrganizationalChart"/>
    <dgm:cxn modelId="{A444BF51-8B22-478E-82D2-7028C5F8FA9B}" type="presParOf" srcId="{8AAC52CE-8178-4E8A-BA06-4AC55D8EE958}" destId="{2B988534-6687-437F-A310-074E8649A607}" srcOrd="0" destOrd="0" presId="urn:microsoft.com/office/officeart/2008/layout/NameandTitleOrganizationalChart"/>
    <dgm:cxn modelId="{EF01EC32-E3E7-4597-98DC-3C0EA751F8A5}" type="presParOf" srcId="{8AAC52CE-8178-4E8A-BA06-4AC55D8EE958}" destId="{9D4B9784-A4DA-4431-9DC5-1E4D446238CD}" srcOrd="1" destOrd="0" presId="urn:microsoft.com/office/officeart/2008/layout/NameandTitleOrganizationalChart"/>
    <dgm:cxn modelId="{9C248A46-917B-46D1-B284-368BE09B948A}" type="presParOf" srcId="{9D4B9784-A4DA-4431-9DC5-1E4D446238CD}" destId="{38834837-C0F6-4A8E-9562-D8E0261C781A}" srcOrd="0" destOrd="0" presId="urn:microsoft.com/office/officeart/2008/layout/NameandTitleOrganizationalChart"/>
    <dgm:cxn modelId="{B5143A27-9C2C-4583-8A1F-9276D09E9900}" type="presParOf" srcId="{38834837-C0F6-4A8E-9562-D8E0261C781A}" destId="{7708EF6A-DAEC-4787-A395-DD16E5E2839E}" srcOrd="0" destOrd="0" presId="urn:microsoft.com/office/officeart/2008/layout/NameandTitleOrganizationalChart"/>
    <dgm:cxn modelId="{F7162711-E660-4771-A2C6-F055E2408D28}" type="presParOf" srcId="{38834837-C0F6-4A8E-9562-D8E0261C781A}" destId="{D7C750BF-F0B3-48D6-BFC4-0C63A5B916DD}" srcOrd="1" destOrd="0" presId="urn:microsoft.com/office/officeart/2008/layout/NameandTitleOrganizationalChart"/>
    <dgm:cxn modelId="{BCEB5939-83B1-44AE-9ED2-8C1515520531}" type="presParOf" srcId="{38834837-C0F6-4A8E-9562-D8E0261C781A}" destId="{5EC13351-FA99-4830-A050-705C3CC0C783}" srcOrd="2" destOrd="0" presId="urn:microsoft.com/office/officeart/2008/layout/NameandTitleOrganizationalChart"/>
    <dgm:cxn modelId="{3FB7DC62-D717-491F-B559-0D449931D467}" type="presParOf" srcId="{9D4B9784-A4DA-4431-9DC5-1E4D446238CD}" destId="{28D68220-B90F-4DE2-BEA5-096AB7CAA6C1}" srcOrd="1" destOrd="0" presId="urn:microsoft.com/office/officeart/2008/layout/NameandTitleOrganizationalChart"/>
    <dgm:cxn modelId="{4499FDE8-CE18-4334-B834-CA53ACA1F4CF}" type="presParOf" srcId="{28D68220-B90F-4DE2-BEA5-096AB7CAA6C1}" destId="{44FBF134-565C-4B9F-A141-1B1F5DDADD29}" srcOrd="0" destOrd="0" presId="urn:microsoft.com/office/officeart/2008/layout/NameandTitleOrganizationalChart"/>
    <dgm:cxn modelId="{3739B9E6-6259-4A73-9988-86C25B373233}" type="presParOf" srcId="{28D68220-B90F-4DE2-BEA5-096AB7CAA6C1}" destId="{5C3C7BD0-BA75-4061-BA8D-5B06C88B7F72}" srcOrd="1" destOrd="0" presId="urn:microsoft.com/office/officeart/2008/layout/NameandTitleOrganizationalChart"/>
    <dgm:cxn modelId="{B4F90F41-2047-430A-BC3D-FAA01E7B01A9}" type="presParOf" srcId="{5C3C7BD0-BA75-4061-BA8D-5B06C88B7F72}" destId="{3936D73D-0E46-4E67-B8AC-C5376C972A87}" srcOrd="0" destOrd="0" presId="urn:microsoft.com/office/officeart/2008/layout/NameandTitleOrganizationalChart"/>
    <dgm:cxn modelId="{BA685E5C-9D98-4BDF-B338-E429B0279442}" type="presParOf" srcId="{3936D73D-0E46-4E67-B8AC-C5376C972A87}" destId="{2BEBEC9A-AD3B-459B-A48D-0BB04AB424C3}" srcOrd="0" destOrd="0" presId="urn:microsoft.com/office/officeart/2008/layout/NameandTitleOrganizationalChart"/>
    <dgm:cxn modelId="{11F6A7EE-0113-404E-A7BE-24136BF77ED7}" type="presParOf" srcId="{3936D73D-0E46-4E67-B8AC-C5376C972A87}" destId="{4C1CE170-70B9-4D10-8520-CF56658D39A9}" srcOrd="1" destOrd="0" presId="urn:microsoft.com/office/officeart/2008/layout/NameandTitleOrganizationalChart"/>
    <dgm:cxn modelId="{D442648B-0D43-48AA-A22B-C6B374AA9E35}" type="presParOf" srcId="{3936D73D-0E46-4E67-B8AC-C5376C972A87}" destId="{4705B1AC-51C2-41D8-A6C3-440D7101CFFE}" srcOrd="2" destOrd="0" presId="urn:microsoft.com/office/officeart/2008/layout/NameandTitleOrganizationalChart"/>
    <dgm:cxn modelId="{18FA1B98-E285-4A13-92CA-8C13B70965A7}" type="presParOf" srcId="{5C3C7BD0-BA75-4061-BA8D-5B06C88B7F72}" destId="{BB18FF17-2D60-452F-840D-761F7C466A80}" srcOrd="1" destOrd="0" presId="urn:microsoft.com/office/officeart/2008/layout/NameandTitleOrganizationalChart"/>
    <dgm:cxn modelId="{CF12994A-6BA1-41CF-8156-A55699AF666C}" type="presParOf" srcId="{5C3C7BD0-BA75-4061-BA8D-5B06C88B7F72}" destId="{27B9CE87-7892-4AF1-BE7A-543F6615A4E1}" srcOrd="2" destOrd="0" presId="urn:microsoft.com/office/officeart/2008/layout/NameandTitleOrganizationalChart"/>
    <dgm:cxn modelId="{111FAE5B-9C54-4AA1-BED7-B6FE8CE8BEB1}" type="presParOf" srcId="{9D4B9784-A4DA-4431-9DC5-1E4D446238CD}" destId="{190459AB-17F2-4AAA-A0BE-F97167EEC6D1}" srcOrd="2" destOrd="0" presId="urn:microsoft.com/office/officeart/2008/layout/NameandTitleOrganizationalChart"/>
    <dgm:cxn modelId="{82B33C57-5CEC-4EFD-B7E0-5EC3F5396391}" type="presParOf" srcId="{312C1F45-7B07-4DA3-BA38-01D591E31C1E}" destId="{7F329747-E4F3-4E7B-8ED9-18F7070B8A3B}" srcOrd="2" destOrd="0" presId="urn:microsoft.com/office/officeart/2008/layout/NameandTitleOrganizationalChart"/>
    <dgm:cxn modelId="{DC0C7278-2994-4033-947D-BEADBE32BD8B}" type="presParOf" srcId="{D9C939AD-DD09-48F6-A531-F1AFAD879BE4}" destId="{197493BF-F6C5-4216-976D-B2BE14D46741}" srcOrd="2" destOrd="0" presId="urn:microsoft.com/office/officeart/2008/layout/NameandTitleOrganizationalChart"/>
    <dgm:cxn modelId="{72172E01-FA58-46BC-9A6E-81E8ADEBD43A}" type="presParOf" srcId="{9FA0C70E-776B-4D50-B87D-9E5FFB1BED84}" destId="{179CF46D-DA17-49CB-9822-4983B650F6EE}" srcOrd="2" destOrd="0" presId="urn:microsoft.com/office/officeart/2008/layout/NameandTitleOrganizationalChart"/>
    <dgm:cxn modelId="{7ECBD5F5-B625-446D-8FB3-A652DFC8CD51}" type="presParOf" srcId="{8BA1C4F4-5B23-44CC-BFC8-36E4D5B18BE0}" destId="{2AF31BDF-5664-4D07-AB71-0E601FE8788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F8C5A-9BCA-4DAE-A0C2-9F2DFF95FB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DD83D-24B5-40C8-8CF2-3783E4860D91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 smtClean="0"/>
            <a:t>Project Selection, Strategic Decision about projects</a:t>
          </a:r>
          <a:endParaRPr lang="en-US" dirty="0"/>
        </a:p>
      </dgm:t>
    </dgm:pt>
    <dgm:pt modelId="{83AE138D-0F07-4153-9B79-6BFA5A6C8CA9}" type="parTrans" cxnId="{91BA0803-308E-4960-AEBB-169D2DBA9BD9}">
      <dgm:prSet/>
      <dgm:spPr/>
      <dgm:t>
        <a:bodyPr/>
        <a:lstStyle/>
        <a:p>
          <a:endParaRPr lang="en-US"/>
        </a:p>
      </dgm:t>
    </dgm:pt>
    <dgm:pt modelId="{9BC33CDE-57F0-44BE-A672-B7116FF9F8FE}" type="sibTrans" cxnId="{91BA0803-308E-4960-AEBB-169D2DBA9BD9}">
      <dgm:prSet/>
      <dgm:spPr/>
      <dgm:t>
        <a:bodyPr/>
        <a:lstStyle/>
        <a:p>
          <a:endParaRPr lang="en-US"/>
        </a:p>
      </dgm:t>
    </dgm:pt>
    <dgm:pt modelId="{5CAFD3B3-355F-4D74-BA3D-A520179742EF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smtClean="0"/>
            <a:t>Project Management Directions, Learning Management, Institutionalization</a:t>
          </a:r>
          <a:endParaRPr lang="en-US"/>
        </a:p>
      </dgm:t>
    </dgm:pt>
    <dgm:pt modelId="{E01713F5-41D0-4BB9-A019-8CE3E4C80605}" type="parTrans" cxnId="{679D9E43-4E08-46B4-81DF-3B7125242494}">
      <dgm:prSet/>
      <dgm:spPr/>
      <dgm:t>
        <a:bodyPr/>
        <a:lstStyle/>
        <a:p>
          <a:endParaRPr lang="en-US"/>
        </a:p>
      </dgm:t>
    </dgm:pt>
    <dgm:pt modelId="{78C5EF7E-DF1B-4A6B-A3D6-42BBB683F694}" type="sibTrans" cxnId="{679D9E43-4E08-46B4-81DF-3B7125242494}">
      <dgm:prSet/>
      <dgm:spPr/>
      <dgm:t>
        <a:bodyPr/>
        <a:lstStyle/>
        <a:p>
          <a:endParaRPr lang="en-US"/>
        </a:p>
      </dgm:t>
    </dgm:pt>
    <dgm:pt modelId="{7BA4C003-ADD9-4718-8B7C-81F8AC1CF898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smtClean="0"/>
            <a:t>Project Management (planning, execution, governance)</a:t>
          </a:r>
          <a:endParaRPr lang="en-US"/>
        </a:p>
      </dgm:t>
    </dgm:pt>
    <dgm:pt modelId="{131C64A1-45A0-43C6-BB88-DAD28A2440F1}" type="parTrans" cxnId="{C853E5EF-0D98-4AAE-B225-680C1CAA47E5}">
      <dgm:prSet/>
      <dgm:spPr/>
      <dgm:t>
        <a:bodyPr/>
        <a:lstStyle/>
        <a:p>
          <a:endParaRPr lang="en-US"/>
        </a:p>
      </dgm:t>
    </dgm:pt>
    <dgm:pt modelId="{17788ED8-A1CC-4887-A0E0-1B2D438B3627}" type="sibTrans" cxnId="{C853E5EF-0D98-4AAE-B225-680C1CAA47E5}">
      <dgm:prSet/>
      <dgm:spPr/>
      <dgm:t>
        <a:bodyPr/>
        <a:lstStyle/>
        <a:p>
          <a:endParaRPr lang="en-US"/>
        </a:p>
      </dgm:t>
    </dgm:pt>
    <dgm:pt modelId="{A6D8CD38-64F2-41F0-9BE7-AB111FC54B7E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 smtClean="0"/>
            <a:t>Key Business User for regular estimation, planning prioritization, acceptance, risk management</a:t>
          </a:r>
          <a:endParaRPr lang="en-US" dirty="0"/>
        </a:p>
      </dgm:t>
    </dgm:pt>
    <dgm:pt modelId="{11BADE4A-3BCD-4BDD-B397-586B34C6CE13}" type="parTrans" cxnId="{4D5A0952-C261-4155-AB72-0808090DEE99}">
      <dgm:prSet/>
      <dgm:spPr/>
      <dgm:t>
        <a:bodyPr/>
        <a:lstStyle/>
        <a:p>
          <a:endParaRPr lang="en-US"/>
        </a:p>
      </dgm:t>
    </dgm:pt>
    <dgm:pt modelId="{A130ECD4-1657-4053-8C27-0F084808BB96}" type="sibTrans" cxnId="{4D5A0952-C261-4155-AB72-0808090DEE99}">
      <dgm:prSet/>
      <dgm:spPr/>
      <dgm:t>
        <a:bodyPr/>
        <a:lstStyle/>
        <a:p>
          <a:endParaRPr lang="en-US"/>
        </a:p>
      </dgm:t>
    </dgm:pt>
    <dgm:pt modelId="{48682037-8C81-49ED-80D3-FE5A8728FEA2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smtClean="0"/>
            <a:t>SME related to project work execution</a:t>
          </a:r>
          <a:endParaRPr lang="en-US"/>
        </a:p>
      </dgm:t>
    </dgm:pt>
    <dgm:pt modelId="{5421074A-B94A-42DC-ACB1-6EBF97A2A2A4}" type="parTrans" cxnId="{714914C3-134E-491B-9160-F12FCA16616E}">
      <dgm:prSet/>
      <dgm:spPr/>
      <dgm:t>
        <a:bodyPr/>
        <a:lstStyle/>
        <a:p>
          <a:endParaRPr lang="en-US"/>
        </a:p>
      </dgm:t>
    </dgm:pt>
    <dgm:pt modelId="{30A9C0D7-7116-4BDA-92F5-2964B47598D5}" type="sibTrans" cxnId="{714914C3-134E-491B-9160-F12FCA16616E}">
      <dgm:prSet/>
      <dgm:spPr/>
      <dgm:t>
        <a:bodyPr/>
        <a:lstStyle/>
        <a:p>
          <a:endParaRPr lang="en-US"/>
        </a:p>
      </dgm:t>
    </dgm:pt>
    <dgm:pt modelId="{6A2CDA63-288E-440D-BD60-4273D932A631}" type="pres">
      <dgm:prSet presAssocID="{A87F8C5A-9BCA-4DAE-A0C2-9F2DFF95F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B0DB3-33F0-4980-9720-6F460B4512AE}" type="pres">
      <dgm:prSet presAssocID="{9ADDD83D-24B5-40C8-8CF2-3783E4860D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297A3-AFB7-4841-80B1-7D654CAB98E6}" type="pres">
      <dgm:prSet presAssocID="{9BC33CDE-57F0-44BE-A672-B7116FF9F8FE}" presName="spacer" presStyleCnt="0"/>
      <dgm:spPr/>
    </dgm:pt>
    <dgm:pt modelId="{1E4658A7-F0A5-4728-9796-3DA2CEE80637}" type="pres">
      <dgm:prSet presAssocID="{5CAFD3B3-355F-4D74-BA3D-A520179742E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AB138-FE9F-4133-BB25-6A098E3C2DAA}" type="pres">
      <dgm:prSet presAssocID="{78C5EF7E-DF1B-4A6B-A3D6-42BBB683F694}" presName="spacer" presStyleCnt="0"/>
      <dgm:spPr/>
    </dgm:pt>
    <dgm:pt modelId="{48A81690-E473-4B24-9FA1-4B0C15DED969}" type="pres">
      <dgm:prSet presAssocID="{7BA4C003-ADD9-4718-8B7C-81F8AC1CF89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83DC6-F3B5-4E22-96FB-8D1DF0339E8B}" type="pres">
      <dgm:prSet presAssocID="{17788ED8-A1CC-4887-A0E0-1B2D438B3627}" presName="spacer" presStyleCnt="0"/>
      <dgm:spPr/>
    </dgm:pt>
    <dgm:pt modelId="{8D4AE1F7-DBDE-4392-AA8F-605F0982D379}" type="pres">
      <dgm:prSet presAssocID="{A6D8CD38-64F2-41F0-9BE7-AB111FC54B7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6E22-8BFC-413E-BB18-FD3C5FB7CFC0}" type="pres">
      <dgm:prSet presAssocID="{A130ECD4-1657-4053-8C27-0F084808BB96}" presName="spacer" presStyleCnt="0"/>
      <dgm:spPr/>
    </dgm:pt>
    <dgm:pt modelId="{8D1B44A6-6041-48A3-8B62-FF1C33ED6625}" type="pres">
      <dgm:prSet presAssocID="{48682037-8C81-49ED-80D3-FE5A8728FEA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A0803-308E-4960-AEBB-169D2DBA9BD9}" srcId="{A87F8C5A-9BCA-4DAE-A0C2-9F2DFF95FBB5}" destId="{9ADDD83D-24B5-40C8-8CF2-3783E4860D91}" srcOrd="0" destOrd="0" parTransId="{83AE138D-0F07-4153-9B79-6BFA5A6C8CA9}" sibTransId="{9BC33CDE-57F0-44BE-A672-B7116FF9F8FE}"/>
    <dgm:cxn modelId="{217D41FD-829A-43A2-B6BB-C3AACE38402D}" type="presOf" srcId="{9ADDD83D-24B5-40C8-8CF2-3783E4860D91}" destId="{2C1B0DB3-33F0-4980-9720-6F460B4512AE}" srcOrd="0" destOrd="0" presId="urn:microsoft.com/office/officeart/2005/8/layout/vList2"/>
    <dgm:cxn modelId="{714914C3-134E-491B-9160-F12FCA16616E}" srcId="{A87F8C5A-9BCA-4DAE-A0C2-9F2DFF95FBB5}" destId="{48682037-8C81-49ED-80D3-FE5A8728FEA2}" srcOrd="4" destOrd="0" parTransId="{5421074A-B94A-42DC-ACB1-6EBF97A2A2A4}" sibTransId="{30A9C0D7-7116-4BDA-92F5-2964B47598D5}"/>
    <dgm:cxn modelId="{F51BDDCC-7346-402A-9911-A9B232C44823}" type="presOf" srcId="{A87F8C5A-9BCA-4DAE-A0C2-9F2DFF95FBB5}" destId="{6A2CDA63-288E-440D-BD60-4273D932A631}" srcOrd="0" destOrd="0" presId="urn:microsoft.com/office/officeart/2005/8/layout/vList2"/>
    <dgm:cxn modelId="{C853E5EF-0D98-4AAE-B225-680C1CAA47E5}" srcId="{A87F8C5A-9BCA-4DAE-A0C2-9F2DFF95FBB5}" destId="{7BA4C003-ADD9-4718-8B7C-81F8AC1CF898}" srcOrd="2" destOrd="0" parTransId="{131C64A1-45A0-43C6-BB88-DAD28A2440F1}" sibTransId="{17788ED8-A1CC-4887-A0E0-1B2D438B3627}"/>
    <dgm:cxn modelId="{4D5A0952-C261-4155-AB72-0808090DEE99}" srcId="{A87F8C5A-9BCA-4DAE-A0C2-9F2DFF95FBB5}" destId="{A6D8CD38-64F2-41F0-9BE7-AB111FC54B7E}" srcOrd="3" destOrd="0" parTransId="{11BADE4A-3BCD-4BDD-B397-586B34C6CE13}" sibTransId="{A130ECD4-1657-4053-8C27-0F084808BB96}"/>
    <dgm:cxn modelId="{4FD76E11-F207-4597-8C59-25A9580A9787}" type="presOf" srcId="{7BA4C003-ADD9-4718-8B7C-81F8AC1CF898}" destId="{48A81690-E473-4B24-9FA1-4B0C15DED969}" srcOrd="0" destOrd="0" presId="urn:microsoft.com/office/officeart/2005/8/layout/vList2"/>
    <dgm:cxn modelId="{B01CE338-1AA5-4B0B-B204-6DFFF0AD5E76}" type="presOf" srcId="{48682037-8C81-49ED-80D3-FE5A8728FEA2}" destId="{8D1B44A6-6041-48A3-8B62-FF1C33ED6625}" srcOrd="0" destOrd="0" presId="urn:microsoft.com/office/officeart/2005/8/layout/vList2"/>
    <dgm:cxn modelId="{679D9E43-4E08-46B4-81DF-3B7125242494}" srcId="{A87F8C5A-9BCA-4DAE-A0C2-9F2DFF95FBB5}" destId="{5CAFD3B3-355F-4D74-BA3D-A520179742EF}" srcOrd="1" destOrd="0" parTransId="{E01713F5-41D0-4BB9-A019-8CE3E4C80605}" sibTransId="{78C5EF7E-DF1B-4A6B-A3D6-42BBB683F694}"/>
    <dgm:cxn modelId="{A50785A7-88C7-4C29-A239-DA9A158288EF}" type="presOf" srcId="{5CAFD3B3-355F-4D74-BA3D-A520179742EF}" destId="{1E4658A7-F0A5-4728-9796-3DA2CEE80637}" srcOrd="0" destOrd="0" presId="urn:microsoft.com/office/officeart/2005/8/layout/vList2"/>
    <dgm:cxn modelId="{180284E8-757F-4C11-B7C7-5A5039480CA2}" type="presOf" srcId="{A6D8CD38-64F2-41F0-9BE7-AB111FC54B7E}" destId="{8D4AE1F7-DBDE-4392-AA8F-605F0982D379}" srcOrd="0" destOrd="0" presId="urn:microsoft.com/office/officeart/2005/8/layout/vList2"/>
    <dgm:cxn modelId="{EF4A919E-B3F0-4BD0-B51F-813802ACCAE6}" type="presParOf" srcId="{6A2CDA63-288E-440D-BD60-4273D932A631}" destId="{2C1B0DB3-33F0-4980-9720-6F460B4512AE}" srcOrd="0" destOrd="0" presId="urn:microsoft.com/office/officeart/2005/8/layout/vList2"/>
    <dgm:cxn modelId="{B40207F8-8B0B-42DD-8A41-FECC50232F17}" type="presParOf" srcId="{6A2CDA63-288E-440D-BD60-4273D932A631}" destId="{352297A3-AFB7-4841-80B1-7D654CAB98E6}" srcOrd="1" destOrd="0" presId="urn:microsoft.com/office/officeart/2005/8/layout/vList2"/>
    <dgm:cxn modelId="{41DFB4D1-7EAA-4771-9C64-4D603B8ED74D}" type="presParOf" srcId="{6A2CDA63-288E-440D-BD60-4273D932A631}" destId="{1E4658A7-F0A5-4728-9796-3DA2CEE80637}" srcOrd="2" destOrd="0" presId="urn:microsoft.com/office/officeart/2005/8/layout/vList2"/>
    <dgm:cxn modelId="{221EF68E-1A2F-431C-8897-CCC855385B6A}" type="presParOf" srcId="{6A2CDA63-288E-440D-BD60-4273D932A631}" destId="{2C0AB138-FE9F-4133-BB25-6A098E3C2DAA}" srcOrd="3" destOrd="0" presId="urn:microsoft.com/office/officeart/2005/8/layout/vList2"/>
    <dgm:cxn modelId="{E3D2839B-0B41-4264-9B18-C68089D36C95}" type="presParOf" srcId="{6A2CDA63-288E-440D-BD60-4273D932A631}" destId="{48A81690-E473-4B24-9FA1-4B0C15DED969}" srcOrd="4" destOrd="0" presId="urn:microsoft.com/office/officeart/2005/8/layout/vList2"/>
    <dgm:cxn modelId="{301B614F-89BD-400A-A31B-5CEA80BA1711}" type="presParOf" srcId="{6A2CDA63-288E-440D-BD60-4273D932A631}" destId="{4A583DC6-F3B5-4E22-96FB-8D1DF0339E8B}" srcOrd="5" destOrd="0" presId="urn:microsoft.com/office/officeart/2005/8/layout/vList2"/>
    <dgm:cxn modelId="{9C138C4F-D3EF-44A8-9820-45C725C6427B}" type="presParOf" srcId="{6A2CDA63-288E-440D-BD60-4273D932A631}" destId="{8D4AE1F7-DBDE-4392-AA8F-605F0982D379}" srcOrd="6" destOrd="0" presId="urn:microsoft.com/office/officeart/2005/8/layout/vList2"/>
    <dgm:cxn modelId="{1CDA30F9-1DD9-420A-A5F7-C6CDF7EF166D}" type="presParOf" srcId="{6A2CDA63-288E-440D-BD60-4273D932A631}" destId="{4CF66E22-8BFC-413E-BB18-FD3C5FB7CFC0}" srcOrd="7" destOrd="0" presId="urn:microsoft.com/office/officeart/2005/8/layout/vList2"/>
    <dgm:cxn modelId="{DBE5946C-4A30-4E10-98AA-FD99982FFDCF}" type="presParOf" srcId="{6A2CDA63-288E-440D-BD60-4273D932A631}" destId="{8D1B44A6-6041-48A3-8B62-FF1C33ED66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BF134-565C-4B9F-A141-1B1F5DDADD29}">
      <dsp:nvSpPr>
        <dsp:cNvPr id="0" name=""/>
        <dsp:cNvSpPr/>
      </dsp:nvSpPr>
      <dsp:spPr>
        <a:xfrm>
          <a:off x="3928475" y="4171247"/>
          <a:ext cx="91440" cy="296680"/>
        </a:xfrm>
        <a:custGeom>
          <a:avLst/>
          <a:gdLst/>
          <a:ahLst/>
          <a:cxnLst/>
          <a:rect l="0" t="0" r="0" b="0"/>
          <a:pathLst>
            <a:path>
              <a:moveTo>
                <a:pt x="72677" y="0"/>
              </a:moveTo>
              <a:lnTo>
                <a:pt x="72677" y="176750"/>
              </a:lnTo>
              <a:lnTo>
                <a:pt x="45720" y="176750"/>
              </a:lnTo>
              <a:lnTo>
                <a:pt x="45720" y="296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534-6687-437F-A310-074E8649A607}">
      <dsp:nvSpPr>
        <dsp:cNvPr id="0" name=""/>
        <dsp:cNvSpPr/>
      </dsp:nvSpPr>
      <dsp:spPr>
        <a:xfrm>
          <a:off x="3955432" y="3361024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59464" y="0"/>
              </a:moveTo>
              <a:lnTo>
                <a:pt x="59464" y="176806"/>
              </a:lnTo>
              <a:lnTo>
                <a:pt x="45720" y="176806"/>
              </a:ln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00DF-A0A8-4AF5-8111-E977BC6CE6F3}">
      <dsp:nvSpPr>
        <dsp:cNvPr id="0" name=""/>
        <dsp:cNvSpPr/>
      </dsp:nvSpPr>
      <dsp:spPr>
        <a:xfrm>
          <a:off x="3969176" y="2550300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B0F9E-C5D4-4B1C-9BB5-91B3741A6F63}">
      <dsp:nvSpPr>
        <dsp:cNvPr id="0" name=""/>
        <dsp:cNvSpPr/>
      </dsp:nvSpPr>
      <dsp:spPr>
        <a:xfrm>
          <a:off x="3969176" y="1739575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A5829-8FCF-4AED-B83A-4960EA02197E}">
      <dsp:nvSpPr>
        <dsp:cNvPr id="0" name=""/>
        <dsp:cNvSpPr/>
      </dsp:nvSpPr>
      <dsp:spPr>
        <a:xfrm>
          <a:off x="3969176" y="928851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47B51-8445-491D-8477-84CE3D726D0D}">
      <dsp:nvSpPr>
        <dsp:cNvPr id="0" name=""/>
        <dsp:cNvSpPr/>
      </dsp:nvSpPr>
      <dsp:spPr>
        <a:xfrm>
          <a:off x="147962" y="414863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CEO/President</a:t>
          </a:r>
          <a:endParaRPr lang="en-US" sz="3200" kern="1200"/>
        </a:p>
      </dsp:txBody>
      <dsp:txXfrm>
        <a:off x="147962" y="414863"/>
        <a:ext cx="7733868" cy="513987"/>
      </dsp:txXfrm>
    </dsp:sp>
    <dsp:sp modelId="{A6A5A5FA-63DE-4D1C-B83A-9F86D99D0F0E}">
      <dsp:nvSpPr>
        <dsp:cNvPr id="0" name=""/>
        <dsp:cNvSpPr/>
      </dsp:nvSpPr>
      <dsp:spPr>
        <a:xfrm>
          <a:off x="578812" y="814631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78812" y="814631"/>
        <a:ext cx="7050764" cy="171329"/>
      </dsp:txXfrm>
    </dsp:sp>
    <dsp:sp modelId="{DFE3FAF6-0315-48FD-8747-3CD79D6A689F}">
      <dsp:nvSpPr>
        <dsp:cNvPr id="0" name=""/>
        <dsp:cNvSpPr/>
      </dsp:nvSpPr>
      <dsp:spPr>
        <a:xfrm>
          <a:off x="147962" y="1225587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Portfolio Managers/Vice Presidents</a:t>
          </a:r>
          <a:endParaRPr lang="en-US" sz="3200" kern="1200" dirty="0"/>
        </a:p>
      </dsp:txBody>
      <dsp:txXfrm>
        <a:off x="147962" y="1225587"/>
        <a:ext cx="7733868" cy="513987"/>
      </dsp:txXfrm>
    </dsp:sp>
    <dsp:sp modelId="{CD7DDAAC-E469-485F-9D1C-B3F41999D17D}">
      <dsp:nvSpPr>
        <dsp:cNvPr id="0" name=""/>
        <dsp:cNvSpPr/>
      </dsp:nvSpPr>
      <dsp:spPr>
        <a:xfrm>
          <a:off x="578812" y="1625356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78812" y="1625356"/>
        <a:ext cx="7050764" cy="171329"/>
      </dsp:txXfrm>
    </dsp:sp>
    <dsp:sp modelId="{9FC3F27E-340C-4276-A7E0-0A7A5940FEA8}">
      <dsp:nvSpPr>
        <dsp:cNvPr id="0" name=""/>
        <dsp:cNvSpPr/>
      </dsp:nvSpPr>
      <dsp:spPr>
        <a:xfrm>
          <a:off x="147962" y="2036312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PMO</a:t>
          </a:r>
          <a:endParaRPr lang="en-US" sz="3200" kern="1200" dirty="0"/>
        </a:p>
      </dsp:txBody>
      <dsp:txXfrm>
        <a:off x="147962" y="2036312"/>
        <a:ext cx="7733868" cy="513987"/>
      </dsp:txXfrm>
    </dsp:sp>
    <dsp:sp modelId="{D561D8B7-CA51-40C1-94A7-C14FDD8E0D61}">
      <dsp:nvSpPr>
        <dsp:cNvPr id="0" name=""/>
        <dsp:cNvSpPr/>
      </dsp:nvSpPr>
      <dsp:spPr>
        <a:xfrm>
          <a:off x="578812" y="2436080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78812" y="2436080"/>
        <a:ext cx="7050764" cy="171329"/>
      </dsp:txXfrm>
    </dsp:sp>
    <dsp:sp modelId="{92876888-211E-462B-B1AC-A6AF55CDEAA3}">
      <dsp:nvSpPr>
        <dsp:cNvPr id="0" name=""/>
        <dsp:cNvSpPr/>
      </dsp:nvSpPr>
      <dsp:spPr>
        <a:xfrm>
          <a:off x="147962" y="2847036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Project Managers</a:t>
          </a:r>
          <a:endParaRPr lang="en-US" sz="3200" kern="1200" dirty="0"/>
        </a:p>
      </dsp:txBody>
      <dsp:txXfrm>
        <a:off x="147962" y="2847036"/>
        <a:ext cx="7733868" cy="513987"/>
      </dsp:txXfrm>
    </dsp:sp>
    <dsp:sp modelId="{55912054-DCD3-4C0C-BAFB-F8D795EA99C7}">
      <dsp:nvSpPr>
        <dsp:cNvPr id="0" name=""/>
        <dsp:cNvSpPr/>
      </dsp:nvSpPr>
      <dsp:spPr>
        <a:xfrm>
          <a:off x="578812" y="3246805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78812" y="3246805"/>
        <a:ext cx="7050764" cy="171329"/>
      </dsp:txXfrm>
    </dsp:sp>
    <dsp:sp modelId="{7708EF6A-DAEC-4787-A395-DD16E5E2839E}">
      <dsp:nvSpPr>
        <dsp:cNvPr id="0" name=""/>
        <dsp:cNvSpPr/>
      </dsp:nvSpPr>
      <dsp:spPr>
        <a:xfrm>
          <a:off x="174848" y="3657761"/>
          <a:ext cx="7652607" cy="513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Project Management Team</a:t>
          </a:r>
          <a:endParaRPr lang="en-US" sz="3200" kern="1200" dirty="0"/>
        </a:p>
      </dsp:txBody>
      <dsp:txXfrm>
        <a:off x="174848" y="3657761"/>
        <a:ext cx="7652607" cy="513485"/>
      </dsp:txXfrm>
    </dsp:sp>
    <dsp:sp modelId="{D7C750BF-F0B3-48D6-BFC4-0C63A5B916DD}">
      <dsp:nvSpPr>
        <dsp:cNvPr id="0" name=""/>
        <dsp:cNvSpPr/>
      </dsp:nvSpPr>
      <dsp:spPr>
        <a:xfrm>
          <a:off x="657122" y="4057139"/>
          <a:ext cx="6887347" cy="171161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7122" y="4057139"/>
        <a:ext cx="6887347" cy="171161"/>
      </dsp:txXfrm>
    </dsp:sp>
    <dsp:sp modelId="{2BEBEC9A-AD3B-459B-A48D-0BB04AB424C3}">
      <dsp:nvSpPr>
        <dsp:cNvPr id="0" name=""/>
        <dsp:cNvSpPr/>
      </dsp:nvSpPr>
      <dsp:spPr>
        <a:xfrm>
          <a:off x="147945" y="4467928"/>
          <a:ext cx="7652498" cy="513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Project Team</a:t>
          </a:r>
          <a:endParaRPr lang="en-US" sz="3200" kern="1200" dirty="0"/>
        </a:p>
      </dsp:txBody>
      <dsp:txXfrm>
        <a:off x="147945" y="4467928"/>
        <a:ext cx="7652498" cy="513488"/>
      </dsp:txXfrm>
    </dsp:sp>
    <dsp:sp modelId="{4C1CE170-70B9-4D10-8520-CF56658D39A9}">
      <dsp:nvSpPr>
        <dsp:cNvPr id="0" name=""/>
        <dsp:cNvSpPr/>
      </dsp:nvSpPr>
      <dsp:spPr>
        <a:xfrm>
          <a:off x="657170" y="4867308"/>
          <a:ext cx="6887248" cy="171162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7170" y="4867308"/>
        <a:ext cx="6887248" cy="17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B0DB3-33F0-4980-9720-6F460B4512AE}">
      <dsp:nvSpPr>
        <dsp:cNvPr id="0" name=""/>
        <dsp:cNvSpPr/>
      </dsp:nvSpPr>
      <dsp:spPr>
        <a:xfrm>
          <a:off x="0" y="392970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Selection, Strategic Decision about projects</a:t>
          </a:r>
          <a:endParaRPr lang="en-US" sz="1300" kern="1200" dirty="0"/>
        </a:p>
      </dsp:txBody>
      <dsp:txXfrm>
        <a:off x="33690" y="426660"/>
        <a:ext cx="2848098" cy="622773"/>
      </dsp:txXfrm>
    </dsp:sp>
    <dsp:sp modelId="{1E4658A7-F0A5-4728-9796-3DA2CEE80637}">
      <dsp:nvSpPr>
        <dsp:cNvPr id="0" name=""/>
        <dsp:cNvSpPr/>
      </dsp:nvSpPr>
      <dsp:spPr>
        <a:xfrm>
          <a:off x="0" y="1120564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Project Management Directions, Learning Management, Institutionalization</a:t>
          </a:r>
          <a:endParaRPr lang="en-US" sz="1300" kern="1200"/>
        </a:p>
      </dsp:txBody>
      <dsp:txXfrm>
        <a:off x="33690" y="1154254"/>
        <a:ext cx="2848098" cy="622773"/>
      </dsp:txXfrm>
    </dsp:sp>
    <dsp:sp modelId="{48A81690-E473-4B24-9FA1-4B0C15DED969}">
      <dsp:nvSpPr>
        <dsp:cNvPr id="0" name=""/>
        <dsp:cNvSpPr/>
      </dsp:nvSpPr>
      <dsp:spPr>
        <a:xfrm>
          <a:off x="0" y="1848158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Project Management (planning, execution, governance)</a:t>
          </a:r>
          <a:endParaRPr lang="en-US" sz="1300" kern="1200"/>
        </a:p>
      </dsp:txBody>
      <dsp:txXfrm>
        <a:off x="33690" y="1881848"/>
        <a:ext cx="2848098" cy="622773"/>
      </dsp:txXfrm>
    </dsp:sp>
    <dsp:sp modelId="{8D4AE1F7-DBDE-4392-AA8F-605F0982D379}">
      <dsp:nvSpPr>
        <dsp:cNvPr id="0" name=""/>
        <dsp:cNvSpPr/>
      </dsp:nvSpPr>
      <dsp:spPr>
        <a:xfrm>
          <a:off x="0" y="2575751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Key Business User for regular estimation, planning prioritization, acceptance, risk management</a:t>
          </a:r>
          <a:endParaRPr lang="en-US" sz="1300" kern="1200" dirty="0"/>
        </a:p>
      </dsp:txBody>
      <dsp:txXfrm>
        <a:off x="33690" y="2609441"/>
        <a:ext cx="2848098" cy="622773"/>
      </dsp:txXfrm>
    </dsp:sp>
    <dsp:sp modelId="{8D1B44A6-6041-48A3-8B62-FF1C33ED6625}">
      <dsp:nvSpPr>
        <dsp:cNvPr id="0" name=""/>
        <dsp:cNvSpPr/>
      </dsp:nvSpPr>
      <dsp:spPr>
        <a:xfrm>
          <a:off x="0" y="3303345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SME related to project work execution</a:t>
          </a:r>
          <a:endParaRPr lang="en-US" sz="1300" kern="1200"/>
        </a:p>
      </dsp:txBody>
      <dsp:txXfrm>
        <a:off x="33690" y="3337035"/>
        <a:ext cx="2848098" cy="62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2250-12A0-4C24-8D8D-D870B87CBF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F957-EFB9-4320-887B-EB3E57E6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CCD-923B-43BD-BEA1-484FBB4296F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8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687D1D-6E11-494D-B395-CEF2CFAA5D68}" type="slidenum">
              <a:rPr 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mtClean="0">
              <a:latin typeface="Calibri" panose="020F0502020204030204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50888"/>
            <a:ext cx="6667500" cy="375126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004" y="4751680"/>
            <a:ext cx="5501043" cy="450028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88824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1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14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2"/>
            <a:ext cx="12192000" cy="10363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476103"/>
            <a:ext cx="11416553" cy="4565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7027" y="6060496"/>
            <a:ext cx="911939" cy="365125"/>
          </a:xfrm>
        </p:spPr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6285" y="6084556"/>
            <a:ext cx="683339" cy="365125"/>
          </a:xfrm>
        </p:spPr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47917" y="26894"/>
            <a:ext cx="12030635" cy="6831109"/>
            <a:chOff x="0" y="-8467"/>
            <a:chExt cx="12192000" cy="6866467"/>
          </a:xfrm>
          <a:solidFill>
            <a:schemeClr val="accent1">
              <a:alpha val="20000"/>
            </a:schemeClr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-8467"/>
            <a:ext cx="12194829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407"/>
            <a:ext cx="11053482" cy="463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1568" y="6084557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7152-CD0B-4933-9679-2B2734116DB4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041362"/>
            <a:ext cx="671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195" y="60689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5"/>
            <a:ext cx="12188824" cy="921762"/>
          </a:xfrm>
        </p:spPr>
        <p:txBody>
          <a:bodyPr/>
          <a:lstStyle/>
          <a:p>
            <a:r>
              <a:rPr lang="en-US" sz="4800" dirty="0" smtClean="0"/>
              <a:t>Introduction to PMO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 Prasad Thapliyal</a:t>
            </a:r>
          </a:p>
          <a:p>
            <a:r>
              <a:rPr lang="en-US" sz="1000" dirty="0" smtClean="0"/>
              <a:t>PMP, PMI-ACP, PRINCE2, CSM, MCITP, CIC, MCA, MBA, PGDFM, PGDOM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7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Workshop People Participated from..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3412" y="1053482"/>
          <a:ext cx="11053482" cy="5629703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3684494"/>
                <a:gridCol w="3684494"/>
                <a:gridCol w="3684494"/>
              </a:tblGrid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</a:rPr>
                        <a:t>Kale consultants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Pyramid 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SXChange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L&amp;T Infotech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Qualcomm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Tagros Chemicals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 err="1">
                          <a:effectLst/>
                        </a:rPr>
                        <a:t>LeoTech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RBS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TATA AIG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Mayniland Waters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Real 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Tata Elexi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Multi Media Communication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Reckitt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TCS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NCS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Reliance Communication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Temenos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Netambit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Rockwell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Thales Software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NICT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Rolta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TOYOTA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NIIT Technologies Limited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 &amp; P Capital IQ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Turner &amp; Toronsent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Nokia Seimens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pl-PL" sz="1800" u="none" strike="noStrike">
                          <a:effectLst/>
                        </a:rPr>
                        <a:t>Samin Tech. India Pvt Ltd.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TWISS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Opera Solutions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Schneider Electrics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Uninor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Orange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Service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Verizon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Pata Infotech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Smart Communications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Wheels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Pepsico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Smart Telecoms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</a:rPr>
                        <a:t>Wipro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Pratt and Whitney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Standard Charted Bank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</a:rPr>
                        <a:t>Wire &amp; Wireless India Ltd 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Punjab infotech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Sun Guard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</a:rPr>
                        <a:t>Xansa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</a:rPr>
                        <a:t>Sutherland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</a:rPr>
                        <a:t>Xerox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3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996609" y="2143539"/>
            <a:ext cx="5638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Hari P Thapliyal,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PMO Architect &amp; Project Management Trainer &amp;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Coach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Vedavit Project Solutions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Reach Me: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hari.prasad@vedavit-ps.com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Skype: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hari.thapliyal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 YM: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hari_thapliyal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Twitter: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Mobile: +91 9535999336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Profile: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http://in.linkedin.com/in/harithapliyal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Blog: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pmlogy.com/justgodonly/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	http://pmlogy.com/lifeisprojectplus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/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Website: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www.pmlogy.com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7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 for Project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772243"/>
              </p:ext>
            </p:extLst>
          </p:nvPr>
        </p:nvGraphicFramePr>
        <p:xfrm>
          <a:off x="497542" y="1053483"/>
          <a:ext cx="8014446" cy="545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2375366"/>
              </p:ext>
            </p:extLst>
          </p:nvPr>
        </p:nvGraphicFramePr>
        <p:xfrm>
          <a:off x="8839201" y="1908312"/>
          <a:ext cx="2915478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Left Arrow 5"/>
          <p:cNvSpPr/>
          <p:nvPr/>
        </p:nvSpPr>
        <p:spPr>
          <a:xfrm>
            <a:off x="8256104" y="2425148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256104" y="3187148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256104" y="3982344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8256104" y="4883427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256104" y="5632144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PMO</a:t>
            </a:r>
          </a:p>
          <a:p>
            <a:r>
              <a:rPr lang="en-US" dirty="0" smtClean="0"/>
              <a:t>Supporting PMO</a:t>
            </a:r>
          </a:p>
          <a:p>
            <a:r>
              <a:rPr lang="en-US" dirty="0" smtClean="0"/>
              <a:t>Directing PMO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Level</a:t>
            </a:r>
          </a:p>
          <a:p>
            <a:pPr lvl="1"/>
            <a:r>
              <a:rPr lang="en-US" dirty="0" smtClean="0"/>
              <a:t>Helps PM in Project Estimation</a:t>
            </a:r>
          </a:p>
          <a:p>
            <a:pPr lvl="1"/>
            <a:r>
              <a:rPr lang="en-US" dirty="0" smtClean="0"/>
              <a:t>Helps PM in Project Planning</a:t>
            </a:r>
          </a:p>
          <a:p>
            <a:pPr lvl="1"/>
            <a:r>
              <a:rPr lang="en-US" dirty="0" smtClean="0"/>
              <a:t>Helps PM in Defining Project Governance at Desired Levels</a:t>
            </a:r>
          </a:p>
          <a:p>
            <a:pPr lvl="1"/>
            <a:r>
              <a:rPr lang="en-US" dirty="0" smtClean="0"/>
              <a:t>Helps PM in Delivering Project within agreed threshold</a:t>
            </a:r>
          </a:p>
          <a:p>
            <a:pPr lvl="1"/>
            <a:r>
              <a:rPr lang="en-US" dirty="0" smtClean="0"/>
              <a:t>Helps PM in using appropriate lessons learned</a:t>
            </a:r>
          </a:p>
          <a:p>
            <a:pPr lvl="1"/>
            <a:r>
              <a:rPr lang="en-US" dirty="0" smtClean="0"/>
              <a:t>Helps PM in performing continuous business justification </a:t>
            </a:r>
          </a:p>
          <a:p>
            <a:pPr lvl="1"/>
            <a:r>
              <a:rPr lang="en-US" dirty="0" smtClean="0"/>
              <a:t>Help PM in Baselining Project Objectives and reporting against the objectives set.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53482"/>
            <a:ext cx="11416553" cy="5532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Organizational Level</a:t>
            </a:r>
          </a:p>
          <a:p>
            <a:pPr lvl="1"/>
            <a:r>
              <a:rPr lang="en-US" dirty="0"/>
              <a:t>Creating project management standards</a:t>
            </a:r>
          </a:p>
          <a:p>
            <a:pPr lvl="2"/>
            <a:r>
              <a:rPr lang="en-US" dirty="0"/>
              <a:t>Templates, Processes, Checklists, Guidelines, Forms, </a:t>
            </a:r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&amp; Maintaining </a:t>
            </a:r>
            <a:r>
              <a:rPr lang="en-US" dirty="0" smtClean="0"/>
              <a:t>Project Management </a:t>
            </a:r>
            <a:r>
              <a:rPr lang="en-US" dirty="0"/>
              <a:t>Standards</a:t>
            </a:r>
          </a:p>
          <a:p>
            <a:pPr lvl="2"/>
            <a:r>
              <a:rPr lang="en-US" dirty="0"/>
              <a:t>Consolidation, Refining, Access Permission, Retiring</a:t>
            </a:r>
          </a:p>
          <a:p>
            <a:pPr lvl="1"/>
            <a:r>
              <a:rPr lang="en-US" dirty="0"/>
              <a:t>Sharing PM Standards &amp; Best Practices across projects and verticals</a:t>
            </a:r>
          </a:p>
          <a:p>
            <a:pPr lvl="1"/>
            <a:r>
              <a:rPr lang="en-US" dirty="0"/>
              <a:t>Evaluating </a:t>
            </a:r>
            <a:r>
              <a:rPr lang="en-US" dirty="0" smtClean="0"/>
              <a:t>PM tools </a:t>
            </a:r>
            <a:r>
              <a:rPr lang="en-US" dirty="0"/>
              <a:t>and adopting right </a:t>
            </a:r>
            <a:r>
              <a:rPr lang="en-US" dirty="0" smtClean="0"/>
              <a:t>tools </a:t>
            </a:r>
            <a:r>
              <a:rPr lang="en-US" dirty="0"/>
              <a:t>for Project Management</a:t>
            </a:r>
          </a:p>
          <a:p>
            <a:pPr lvl="1"/>
            <a:r>
              <a:rPr lang="en-US" dirty="0" smtClean="0"/>
              <a:t>Trainings on various project management related key topics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optimum resource (equipments, human, machine, general expenses, vendor services) utilization on any projects across organization</a:t>
            </a:r>
          </a:p>
          <a:p>
            <a:pPr lvl="1"/>
            <a:r>
              <a:rPr lang="en-US" dirty="0"/>
              <a:t>For effective decision making managing project progress across the organization using same parameters and reporting to senior management</a:t>
            </a:r>
          </a:p>
          <a:p>
            <a:pPr lvl="1"/>
            <a:r>
              <a:rPr lang="en-US" dirty="0"/>
              <a:t>Ensure every project follows the agreed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Manage a pool of project managers</a:t>
            </a:r>
          </a:p>
          <a:p>
            <a:pPr lvl="1"/>
            <a:r>
              <a:rPr lang="en-US" dirty="0" smtClean="0"/>
              <a:t>First Level of Escalation for Project Managers</a:t>
            </a:r>
          </a:p>
          <a:p>
            <a:pPr lvl="1"/>
            <a:r>
              <a:rPr lang="en-US" dirty="0" smtClean="0"/>
              <a:t>Approving project </a:t>
            </a:r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Post Project Implementation Review</a:t>
            </a:r>
          </a:p>
          <a:p>
            <a:pPr lvl="1"/>
            <a:r>
              <a:rPr lang="en-US" dirty="0" smtClean="0"/>
              <a:t>Maintain and Ensure Inventory of Resources </a:t>
            </a:r>
            <a:r>
              <a:rPr lang="en-US" smtClean="0"/>
              <a:t>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Roadmap of PMO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PMO: Define R&amp;R of PMO, PM, Consultants</a:t>
            </a:r>
          </a:p>
          <a:p>
            <a:r>
              <a:rPr lang="en-US" dirty="0" smtClean="0"/>
              <a:t>Create Knowledge Repository of PMO. Define access control.</a:t>
            </a:r>
          </a:p>
          <a:p>
            <a:r>
              <a:rPr lang="en-US" dirty="0" smtClean="0"/>
              <a:t>Keep basic templates under repository.</a:t>
            </a:r>
          </a:p>
          <a:p>
            <a:r>
              <a:rPr lang="en-US" dirty="0" smtClean="0"/>
              <a:t>Define processes of updating &amp; Sharing OPA</a:t>
            </a:r>
          </a:p>
          <a:p>
            <a:r>
              <a:rPr lang="en-US" b="1" dirty="0" smtClean="0"/>
              <a:t>Select First Project Under PMO</a:t>
            </a:r>
          </a:p>
          <a:p>
            <a:r>
              <a:rPr lang="en-US" dirty="0" smtClean="0"/>
              <a:t>Work on the project for 5 days and define PM consultant’s engagement level* and project management methodology &amp; approach.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*Engagement level will decide time and frequency of PM Consultant need to get involved in project life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PMO Defined with Roles &amp; Responsibilities</a:t>
            </a:r>
          </a:p>
          <a:p>
            <a:r>
              <a:rPr lang="en-US" dirty="0" smtClean="0"/>
              <a:t>OPA Established</a:t>
            </a:r>
          </a:p>
          <a:p>
            <a:r>
              <a:rPr lang="en-US" dirty="0" smtClean="0"/>
              <a:t>Project Charter, Stakeholder Register in Place</a:t>
            </a:r>
          </a:p>
          <a:p>
            <a:r>
              <a:rPr lang="en-US" dirty="0" smtClean="0"/>
              <a:t>Project Management Framework (processes) in place</a:t>
            </a:r>
          </a:p>
          <a:p>
            <a:r>
              <a:rPr lang="en-US" dirty="0" smtClean="0"/>
              <a:t>Stakeholders Expectations set</a:t>
            </a:r>
          </a:p>
          <a:p>
            <a:r>
              <a:rPr lang="en-US" dirty="0" smtClean="0"/>
              <a:t>High level Project Scope, Efforts, Cost &amp; Schedule Baselined</a:t>
            </a:r>
          </a:p>
          <a:p>
            <a:r>
              <a:rPr lang="en-US" dirty="0" smtClean="0"/>
              <a:t>PMO staffed is trained on required processes and documentation</a:t>
            </a:r>
          </a:p>
          <a:p>
            <a:r>
              <a:rPr lang="en-US" dirty="0" smtClean="0"/>
              <a:t>Future level of engagement of PM Consultant is determined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Workshops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08833"/>
              </p:ext>
            </p:extLst>
          </p:nvPr>
        </p:nvGraphicFramePr>
        <p:xfrm>
          <a:off x="510988" y="1055371"/>
          <a:ext cx="9722224" cy="5109210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5532713"/>
                <a:gridCol w="4189511"/>
              </a:tblGrid>
              <a:tr h="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Accenture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ISKCON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Amadeus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JP Morgan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Andritz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KPMG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Aurovision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L&amp;T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Infotech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AXA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Mphasis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IN" sz="1800" u="none" strike="noStrike" kern="1200" dirty="0">
                          <a:effectLst/>
                        </a:rPr>
                        <a:t>Bank of America </a:t>
                      </a:r>
                      <a:r>
                        <a:rPr lang="en-IN" sz="1800" u="none" strike="noStrike" kern="1200" dirty="0" err="1">
                          <a:effectLst/>
                        </a:rPr>
                        <a:t>Continum</a:t>
                      </a:r>
                      <a:r>
                        <a:rPr lang="en-IN" sz="1800" u="none" strike="noStrike" kern="1200" dirty="0">
                          <a:effectLst/>
                        </a:rPr>
                        <a:t> Services</a:t>
                      </a:r>
                      <a:endParaRPr lang="en-IN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Multi Media Communication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Birlasoft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Reliance Industries Limited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Chemfab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SAP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Dell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Schneider Electrics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Deutsche Bank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SiTEL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ECCI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Tagros Chemical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Ericsson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Tensor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Infotech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Future Focus Infotech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Tyco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Hewitt Aon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Uninor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Hibu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United Health Group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IBM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Vikram</a:t>
                      </a:r>
                      <a:r>
                        <a:rPr lang="en-US" sz="1800" u="none" strike="noStrike" kern="1200" dirty="0">
                          <a:effectLst/>
                        </a:rPr>
                        <a:t> Solar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Infineon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WNS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Infinite Computers</a:t>
                      </a:r>
                      <a:endParaRPr lang="en-US" sz="1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Zamil</a:t>
                      </a:r>
                      <a:r>
                        <a:rPr lang="en-US" sz="1800" u="none" strike="noStrike" kern="1200" dirty="0">
                          <a:effectLst/>
                        </a:rPr>
                        <a:t> Infrastructure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Workshop </a:t>
            </a:r>
            <a:r>
              <a:rPr lang="en-US" dirty="0"/>
              <a:t>People Participated from..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21845"/>
              </p:ext>
            </p:extLst>
          </p:nvPr>
        </p:nvGraphicFramePr>
        <p:xfrm>
          <a:off x="470646" y="1062316"/>
          <a:ext cx="10703859" cy="4598847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3567953"/>
                <a:gridCol w="3567953"/>
                <a:gridCol w="3567953"/>
              </a:tblGrid>
              <a:tr h="29133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ABB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Cisco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Godrej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ABM Knowledge Ltd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Cognizant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Gujarat gas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Acer Dubai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CSC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HCL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8276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Airtel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Dell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HDI System Technologies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Allsec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Delphi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Honeybell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99251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Analoug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Department of Finance (PH)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HP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ANZ bank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Dover India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HSBC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Arcelor Mittal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Dreamorbit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Huari</a:t>
                      </a:r>
                      <a:r>
                        <a:rPr lang="en-US" sz="1800" u="none" strike="noStrike" kern="1200" dirty="0">
                          <a:effectLst/>
                        </a:rPr>
                        <a:t> Telecom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Avaya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EDS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Huwei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Bank of New York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Ellucian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IBM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16342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Birla Sunline Insurnace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Emerio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ICICI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Pru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Caliber Point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Emerson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Infosys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California software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Federal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Mugal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INSEAD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Capgemini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Feedback Infra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</a:rPr>
                        <a:t>Intelent</a:t>
                      </a:r>
                      <a:r>
                        <a:rPr lang="en-US" sz="1800" u="none" strike="noStrike" kern="1200" dirty="0">
                          <a:effectLst/>
                        </a:rPr>
                        <a:t> Global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CBAY Systems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Gammon India Ltd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ITC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Intotech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357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CGI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</a:rPr>
                        <a:t>Genpact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</a:rPr>
                        <a:t>ITC 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4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706</Words>
  <Application>Microsoft Office PowerPoint</Application>
  <PresentationFormat>Widescreen</PresentationFormat>
  <Paragraphs>227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Arial</vt:lpstr>
      <vt:lpstr>Calibri</vt:lpstr>
      <vt:lpstr>Trebuchet MS</vt:lpstr>
      <vt:lpstr>Wingdings</vt:lpstr>
      <vt:lpstr>Wingdings 3</vt:lpstr>
      <vt:lpstr>Facet</vt:lpstr>
      <vt:lpstr>Introduction to PMO</vt:lpstr>
      <vt:lpstr>Organizational Structure for Project Management</vt:lpstr>
      <vt:lpstr>Types Of PMO</vt:lpstr>
      <vt:lpstr>Responsibilities of PMO</vt:lpstr>
      <vt:lpstr>Responsibilities of PMO</vt:lpstr>
      <vt:lpstr>High-Level Roadmap of PMO</vt:lpstr>
      <vt:lpstr>Consulting Deliverables</vt:lpstr>
      <vt:lpstr>Corporate Workshops</vt:lpstr>
      <vt:lpstr>Public Workshop People Participated from..</vt:lpstr>
      <vt:lpstr>Public Workshop People Participated from..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Trainings &amp; Consulting Services</dc:title>
  <dc:creator>Hari Thapliyal</dc:creator>
  <cp:lastModifiedBy>Hari Thapliyal</cp:lastModifiedBy>
  <cp:revision>32</cp:revision>
  <dcterms:created xsi:type="dcterms:W3CDTF">2014-08-11T04:33:44Z</dcterms:created>
  <dcterms:modified xsi:type="dcterms:W3CDTF">2015-03-25T02:02:01Z</dcterms:modified>
</cp:coreProperties>
</file>