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96" r:id="rId2"/>
    <p:sldId id="286" r:id="rId3"/>
    <p:sldId id="304" r:id="rId4"/>
    <p:sldId id="300" r:id="rId5"/>
    <p:sldId id="299" r:id="rId6"/>
    <p:sldId id="309" r:id="rId7"/>
    <p:sldId id="310" r:id="rId8"/>
    <p:sldId id="320" r:id="rId9"/>
    <p:sldId id="322" r:id="rId10"/>
    <p:sldId id="317" r:id="rId11"/>
    <p:sldId id="311" r:id="rId12"/>
    <p:sldId id="312" r:id="rId13"/>
    <p:sldId id="316" r:id="rId14"/>
    <p:sldId id="314" r:id="rId15"/>
    <p:sldId id="315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CF2"/>
    <a:srgbClr val="B6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3961" autoAdjust="0"/>
  </p:normalViewPr>
  <p:slideViewPr>
    <p:cSldViewPr>
      <p:cViewPr>
        <p:scale>
          <a:sx n="70" d="100"/>
          <a:sy n="7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999ED-4FC0-4AB3-880A-CCA7F7FB559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1493FD-C923-434F-BABE-BD876B74DD7D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President</a:t>
          </a:r>
          <a:endParaRPr lang="en-IN" sz="1200" b="0" dirty="0">
            <a:latin typeface="+mj-lt"/>
          </a:endParaRPr>
        </a:p>
      </dgm:t>
    </dgm:pt>
    <dgm:pt modelId="{AB93E64C-E6E1-433F-A72C-367721EC4D65}" type="par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1AEAB556-26CD-4D41-91B8-317313F830A0}" type="sib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A21E9F6B-8B4B-4D3B-8762-B22F458FACEB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Project Sponsor</a:t>
          </a:r>
          <a:endParaRPr lang="en-IN" sz="1200" b="0" dirty="0">
            <a:latin typeface="+mj-lt"/>
          </a:endParaRPr>
        </a:p>
      </dgm:t>
    </dgm:pt>
    <dgm:pt modelId="{F2B8AD32-A443-4DB0-A4C9-9AC2E82C161A}" type="parTrans" cxnId="{21DE0294-082F-40AD-B176-1F4976D584F7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B5BAE7A7-73C4-42A3-8AC7-3370E37B1CD2}" type="sibTrans" cxnId="{21DE0294-082F-40AD-B176-1F4976D584F7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9E529880-F597-4B44-AB7A-944AA8D5CA79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Product Owner</a:t>
          </a:r>
          <a:endParaRPr lang="en-IN" sz="1200" b="0" dirty="0">
            <a:latin typeface="+mj-lt"/>
          </a:endParaRPr>
        </a:p>
      </dgm:t>
    </dgm:pt>
    <dgm:pt modelId="{70AAD1A0-D12F-4D8D-A812-743F8CB8077B}" type="parTrans" cxnId="{2CF934C6-3E88-4195-816E-D02AAADB810B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A85348A-A09E-4FA1-8B13-054543284A19}" type="sibTrans" cxnId="{2CF934C6-3E88-4195-816E-D02AAADB810B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9F51DE2D-280A-444E-A30F-D7B610328C4B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Project Management Coach</a:t>
          </a:r>
          <a:endParaRPr lang="en-IN" sz="1200" b="0" dirty="0">
            <a:latin typeface="+mj-lt"/>
          </a:endParaRPr>
        </a:p>
      </dgm:t>
    </dgm:pt>
    <dgm:pt modelId="{622E2D95-D6DA-4834-9888-EA060A6C9386}" type="parTrans" cxnId="{0CB186CA-AB54-4227-A4F4-9EE431EFA2C0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65BF374B-40D6-4587-9D15-79ED73509448}" type="sibTrans" cxnId="{0CB186CA-AB54-4227-A4F4-9EE431EFA2C0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3470E0BD-CC45-42FE-B040-BACAA4C51BAC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Vice Presidents</a:t>
          </a:r>
          <a:endParaRPr lang="en-IN" sz="1200" b="0" dirty="0">
            <a:latin typeface="+mj-lt"/>
          </a:endParaRPr>
        </a:p>
      </dgm:t>
    </dgm:pt>
    <dgm:pt modelId="{A4CC02C5-4CA5-4563-9C61-034E6B4E3A8B}" type="par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5514C82E-B486-4E63-814D-D446398A2759}" type="sib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55B5EEC-4AC9-4F22-80A0-49818F0FF8FF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Unit Heads </a:t>
          </a:r>
        </a:p>
      </dgm:t>
    </dgm:pt>
    <dgm:pt modelId="{B1EB7904-B5EF-4DEB-808A-3A2CF8125D11}" type="par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290230B-ABA9-407B-B360-161413EC4CCB}" type="sib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F6F86CAA-8889-4390-A943-A50B7A6A2596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Division Heads</a:t>
          </a:r>
          <a:endParaRPr lang="en-IN" sz="1200" b="0" dirty="0">
            <a:latin typeface="+mj-lt"/>
          </a:endParaRPr>
        </a:p>
      </dgm:t>
    </dgm:pt>
    <dgm:pt modelId="{1478EDD6-3654-4E8B-90D9-AA7941AF8333}" type="par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CF2368D-549F-4C23-8BC6-B16C084AD57E}" type="sib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00B90F51-D436-4FD3-B9FD-4461F5F86B1C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Users</a:t>
          </a:r>
          <a:endParaRPr lang="en-IN" sz="1200" b="0" dirty="0">
            <a:latin typeface="+mj-lt"/>
          </a:endParaRPr>
        </a:p>
      </dgm:t>
    </dgm:pt>
    <dgm:pt modelId="{8D2468F0-169B-4C19-AEE6-593168F02C59}" type="par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6B8AE9E-68C5-41BB-B328-EA5A007B69C2}" type="sib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FFAC203-B275-4E15-8ECD-A5C7E2B65258}" type="pres">
      <dgm:prSet presAssocID="{238999ED-4FC0-4AB3-880A-CCA7F7FB5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42FC87-7F9D-4DC9-838F-5E900D0C0D33}" type="pres">
      <dgm:prSet presAssocID="{F71493FD-C923-434F-BABE-BD876B74DD7D}" presName="hierRoot1" presStyleCnt="0"/>
      <dgm:spPr/>
    </dgm:pt>
    <dgm:pt modelId="{12502146-6BC5-45FF-8B17-0D6B854D2BD2}" type="pres">
      <dgm:prSet presAssocID="{F71493FD-C923-434F-BABE-BD876B74DD7D}" presName="composite" presStyleCnt="0"/>
      <dgm:spPr/>
    </dgm:pt>
    <dgm:pt modelId="{80B6BC78-DC1D-4073-9A9F-2D44783178CD}" type="pres">
      <dgm:prSet presAssocID="{F71493FD-C923-434F-BABE-BD876B74DD7D}" presName="background" presStyleLbl="node0" presStyleIdx="0" presStyleCnt="1"/>
      <dgm:spPr/>
    </dgm:pt>
    <dgm:pt modelId="{0A48D816-AFD6-4CCD-92E9-845513DC84D0}" type="pres">
      <dgm:prSet presAssocID="{F71493FD-C923-434F-BABE-BD876B74DD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EBD10CB-4401-4888-A9A6-494C2D45EC04}" type="pres">
      <dgm:prSet presAssocID="{F71493FD-C923-434F-BABE-BD876B74DD7D}" presName="hierChild2" presStyleCnt="0"/>
      <dgm:spPr/>
    </dgm:pt>
    <dgm:pt modelId="{D733EEA4-D91F-42A2-98DB-34569C8D545B}" type="pres">
      <dgm:prSet presAssocID="{F2B8AD32-A443-4DB0-A4C9-9AC2E82C161A}" presName="Name10" presStyleLbl="parChTrans1D2" presStyleIdx="0" presStyleCnt="2"/>
      <dgm:spPr/>
      <dgm:t>
        <a:bodyPr/>
        <a:lstStyle/>
        <a:p>
          <a:endParaRPr lang="en-IN"/>
        </a:p>
      </dgm:t>
    </dgm:pt>
    <dgm:pt modelId="{7348AE14-5248-4888-85E1-1DA2CDF65D22}" type="pres">
      <dgm:prSet presAssocID="{A21E9F6B-8B4B-4D3B-8762-B22F458FACEB}" presName="hierRoot2" presStyleCnt="0"/>
      <dgm:spPr/>
    </dgm:pt>
    <dgm:pt modelId="{CF0EDC3E-0448-450F-AEAB-E84355BB513A}" type="pres">
      <dgm:prSet presAssocID="{A21E9F6B-8B4B-4D3B-8762-B22F458FACEB}" presName="composite2" presStyleCnt="0"/>
      <dgm:spPr/>
    </dgm:pt>
    <dgm:pt modelId="{16108EB5-2EEF-46D7-9C95-9F58F4712B56}" type="pres">
      <dgm:prSet presAssocID="{A21E9F6B-8B4B-4D3B-8762-B22F458FACEB}" presName="background2" presStyleLbl="node2" presStyleIdx="0" presStyleCnt="2"/>
      <dgm:spPr/>
    </dgm:pt>
    <dgm:pt modelId="{30C12BC5-3AC4-4698-BA46-3BA416478C79}" type="pres">
      <dgm:prSet presAssocID="{A21E9F6B-8B4B-4D3B-8762-B22F458FACE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E6EF56-EB0E-4D71-AEAD-4F07DCF2DC34}" type="pres">
      <dgm:prSet presAssocID="{A21E9F6B-8B4B-4D3B-8762-B22F458FACEB}" presName="hierChild3" presStyleCnt="0"/>
      <dgm:spPr/>
    </dgm:pt>
    <dgm:pt modelId="{0E8C5745-A99E-4ADC-811A-5F824C098E16}" type="pres">
      <dgm:prSet presAssocID="{70AAD1A0-D12F-4D8D-A812-743F8CB8077B}" presName="Name17" presStyleLbl="parChTrans1D3" presStyleIdx="0" presStyleCnt="3"/>
      <dgm:spPr/>
      <dgm:t>
        <a:bodyPr/>
        <a:lstStyle/>
        <a:p>
          <a:endParaRPr lang="en-IN"/>
        </a:p>
      </dgm:t>
    </dgm:pt>
    <dgm:pt modelId="{495B42BE-DF1C-4F93-A198-BD5661EC2CD5}" type="pres">
      <dgm:prSet presAssocID="{9E529880-F597-4B44-AB7A-944AA8D5CA79}" presName="hierRoot3" presStyleCnt="0"/>
      <dgm:spPr/>
    </dgm:pt>
    <dgm:pt modelId="{E440A855-6796-432A-AD09-0A714733798E}" type="pres">
      <dgm:prSet presAssocID="{9E529880-F597-4B44-AB7A-944AA8D5CA79}" presName="composite3" presStyleCnt="0"/>
      <dgm:spPr/>
    </dgm:pt>
    <dgm:pt modelId="{C1609CFE-0763-4CCF-8419-776708FDE3F0}" type="pres">
      <dgm:prSet presAssocID="{9E529880-F597-4B44-AB7A-944AA8D5CA79}" presName="background3" presStyleLbl="node3" presStyleIdx="0" presStyleCnt="3"/>
      <dgm:spPr/>
    </dgm:pt>
    <dgm:pt modelId="{757E007E-D255-4B03-B7DD-518BF0B22E88}" type="pres">
      <dgm:prSet presAssocID="{9E529880-F597-4B44-AB7A-944AA8D5CA7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9CFF4B4-9E79-493F-825E-1937681951C6}" type="pres">
      <dgm:prSet presAssocID="{9E529880-F597-4B44-AB7A-944AA8D5CA79}" presName="hierChild4" presStyleCnt="0"/>
      <dgm:spPr/>
    </dgm:pt>
    <dgm:pt modelId="{6BB8EB76-F1BD-40A1-B020-AFCACBCD5990}" type="pres">
      <dgm:prSet presAssocID="{622E2D95-D6DA-4834-9888-EA060A6C9386}" presName="Name17" presStyleLbl="parChTrans1D3" presStyleIdx="1" presStyleCnt="3"/>
      <dgm:spPr/>
      <dgm:t>
        <a:bodyPr/>
        <a:lstStyle/>
        <a:p>
          <a:endParaRPr lang="en-IN"/>
        </a:p>
      </dgm:t>
    </dgm:pt>
    <dgm:pt modelId="{4DDBCB02-DE15-4DC6-9DF6-35D8220EE202}" type="pres">
      <dgm:prSet presAssocID="{9F51DE2D-280A-444E-A30F-D7B610328C4B}" presName="hierRoot3" presStyleCnt="0"/>
      <dgm:spPr/>
    </dgm:pt>
    <dgm:pt modelId="{B9D4FB7C-17B3-448B-8BCE-1AA908F525D0}" type="pres">
      <dgm:prSet presAssocID="{9F51DE2D-280A-444E-A30F-D7B610328C4B}" presName="composite3" presStyleCnt="0"/>
      <dgm:spPr/>
    </dgm:pt>
    <dgm:pt modelId="{40665B10-4FCE-4657-BBB8-E3868FC1D976}" type="pres">
      <dgm:prSet presAssocID="{9F51DE2D-280A-444E-A30F-D7B610328C4B}" presName="background3" presStyleLbl="node3" presStyleIdx="1" presStyleCnt="3"/>
      <dgm:spPr/>
    </dgm:pt>
    <dgm:pt modelId="{8EBEAF84-F9E7-4BD4-85D2-B5E97D3D23BF}" type="pres">
      <dgm:prSet presAssocID="{9F51DE2D-280A-444E-A30F-D7B610328C4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6DAB5F-C705-493F-8DFA-197DDBD696DA}" type="pres">
      <dgm:prSet presAssocID="{9F51DE2D-280A-444E-A30F-D7B610328C4B}" presName="hierChild4" presStyleCnt="0"/>
      <dgm:spPr/>
    </dgm:pt>
    <dgm:pt modelId="{B4290E72-1B28-4713-9FB9-0B1832CA2A41}" type="pres">
      <dgm:prSet presAssocID="{A4CC02C5-4CA5-4563-9C61-034E6B4E3A8B}" presName="Name10" presStyleLbl="parChTrans1D2" presStyleIdx="1" presStyleCnt="2"/>
      <dgm:spPr/>
      <dgm:t>
        <a:bodyPr/>
        <a:lstStyle/>
        <a:p>
          <a:endParaRPr lang="en-IN"/>
        </a:p>
      </dgm:t>
    </dgm:pt>
    <dgm:pt modelId="{3F241921-87B6-40DB-A51A-56C1731386E1}" type="pres">
      <dgm:prSet presAssocID="{3470E0BD-CC45-42FE-B040-BACAA4C51BAC}" presName="hierRoot2" presStyleCnt="0"/>
      <dgm:spPr/>
    </dgm:pt>
    <dgm:pt modelId="{F2D119DC-A9A6-423A-94AF-D0C55408F9F0}" type="pres">
      <dgm:prSet presAssocID="{3470E0BD-CC45-42FE-B040-BACAA4C51BAC}" presName="composite2" presStyleCnt="0"/>
      <dgm:spPr/>
    </dgm:pt>
    <dgm:pt modelId="{E380D375-270A-48AA-99C3-8107184D4108}" type="pres">
      <dgm:prSet presAssocID="{3470E0BD-CC45-42FE-B040-BACAA4C51BAC}" presName="background2" presStyleLbl="node2" presStyleIdx="1" presStyleCnt="2"/>
      <dgm:spPr/>
    </dgm:pt>
    <dgm:pt modelId="{E4946CD1-3232-4D32-9BF6-6251C7844B58}" type="pres">
      <dgm:prSet presAssocID="{3470E0BD-CC45-42FE-B040-BACAA4C51BA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F81A98-27B8-4177-92D6-67048A7482AA}" type="pres">
      <dgm:prSet presAssocID="{3470E0BD-CC45-42FE-B040-BACAA4C51BAC}" presName="hierChild3" presStyleCnt="0"/>
      <dgm:spPr/>
    </dgm:pt>
    <dgm:pt modelId="{7982E087-D953-4DE5-8312-7FFC93A6DE55}" type="pres">
      <dgm:prSet presAssocID="{1478EDD6-3654-4E8B-90D9-AA7941AF8333}" presName="Name17" presStyleLbl="parChTrans1D3" presStyleIdx="2" presStyleCnt="3"/>
      <dgm:spPr/>
      <dgm:t>
        <a:bodyPr/>
        <a:lstStyle/>
        <a:p>
          <a:endParaRPr lang="en-IN"/>
        </a:p>
      </dgm:t>
    </dgm:pt>
    <dgm:pt modelId="{0AC4D6B3-033E-4CC7-982A-DB83C3088579}" type="pres">
      <dgm:prSet presAssocID="{F6F86CAA-8889-4390-A943-A50B7A6A2596}" presName="hierRoot3" presStyleCnt="0"/>
      <dgm:spPr/>
    </dgm:pt>
    <dgm:pt modelId="{FBED6B50-D1CB-4D31-92D9-4710109A0037}" type="pres">
      <dgm:prSet presAssocID="{F6F86CAA-8889-4390-A943-A50B7A6A2596}" presName="composite3" presStyleCnt="0"/>
      <dgm:spPr/>
    </dgm:pt>
    <dgm:pt modelId="{69BE5122-92F1-4FEB-B98B-E4F573F1322D}" type="pres">
      <dgm:prSet presAssocID="{F6F86CAA-8889-4390-A943-A50B7A6A2596}" presName="background3" presStyleLbl="node3" presStyleIdx="2" presStyleCnt="3"/>
      <dgm:spPr/>
    </dgm:pt>
    <dgm:pt modelId="{A9FBC1CA-A224-41EB-9FB7-6DAA024A1616}" type="pres">
      <dgm:prSet presAssocID="{F6F86CAA-8889-4390-A943-A50B7A6A259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ACCD11-6D80-4237-BD53-E81ABA639DE3}" type="pres">
      <dgm:prSet presAssocID="{F6F86CAA-8889-4390-A943-A50B7A6A2596}" presName="hierChild4" presStyleCnt="0"/>
      <dgm:spPr/>
    </dgm:pt>
    <dgm:pt modelId="{25527EC7-B0DF-497B-9AFA-4B21509DBF2A}" type="pres">
      <dgm:prSet presAssocID="{B1EB7904-B5EF-4DEB-808A-3A2CF8125D11}" presName="Name23" presStyleLbl="parChTrans1D4" presStyleIdx="0" presStyleCnt="2"/>
      <dgm:spPr/>
      <dgm:t>
        <a:bodyPr/>
        <a:lstStyle/>
        <a:p>
          <a:endParaRPr lang="en-IN"/>
        </a:p>
      </dgm:t>
    </dgm:pt>
    <dgm:pt modelId="{49F0D0B1-9FEF-441D-8FA3-90E8F87481CF}" type="pres">
      <dgm:prSet presAssocID="{255B5EEC-4AC9-4F22-80A0-49818F0FF8FF}" presName="hierRoot4" presStyleCnt="0"/>
      <dgm:spPr/>
    </dgm:pt>
    <dgm:pt modelId="{C8133B56-3950-4B16-8318-4C204D1439C4}" type="pres">
      <dgm:prSet presAssocID="{255B5EEC-4AC9-4F22-80A0-49818F0FF8FF}" presName="composite4" presStyleCnt="0"/>
      <dgm:spPr/>
    </dgm:pt>
    <dgm:pt modelId="{4FAF4D42-3500-4FB4-9067-7F0144FF4020}" type="pres">
      <dgm:prSet presAssocID="{255B5EEC-4AC9-4F22-80A0-49818F0FF8FF}" presName="background4" presStyleLbl="node4" presStyleIdx="0" presStyleCnt="2"/>
      <dgm:spPr/>
    </dgm:pt>
    <dgm:pt modelId="{1DA78CB9-7111-497D-8B2C-1A2A5814E8A7}" type="pres">
      <dgm:prSet presAssocID="{255B5EEC-4AC9-4F22-80A0-49818F0FF8F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C9BD3D-B775-4876-AB0B-BEFC05060243}" type="pres">
      <dgm:prSet presAssocID="{255B5EEC-4AC9-4F22-80A0-49818F0FF8FF}" presName="hierChild5" presStyleCnt="0"/>
      <dgm:spPr/>
    </dgm:pt>
    <dgm:pt modelId="{854C5A82-B5CE-4F04-B0D4-F78C29C8A8B8}" type="pres">
      <dgm:prSet presAssocID="{8D2468F0-169B-4C19-AEE6-593168F02C59}" presName="Name23" presStyleLbl="parChTrans1D4" presStyleIdx="1" presStyleCnt="2"/>
      <dgm:spPr/>
      <dgm:t>
        <a:bodyPr/>
        <a:lstStyle/>
        <a:p>
          <a:endParaRPr lang="en-IN"/>
        </a:p>
      </dgm:t>
    </dgm:pt>
    <dgm:pt modelId="{9B6F1A4D-DFC4-41B2-849D-884D327C3D94}" type="pres">
      <dgm:prSet presAssocID="{00B90F51-D436-4FD3-B9FD-4461F5F86B1C}" presName="hierRoot4" presStyleCnt="0"/>
      <dgm:spPr/>
    </dgm:pt>
    <dgm:pt modelId="{9EFFD0A7-84CC-41BC-9C3B-FCBB46B86039}" type="pres">
      <dgm:prSet presAssocID="{00B90F51-D436-4FD3-B9FD-4461F5F86B1C}" presName="composite4" presStyleCnt="0"/>
      <dgm:spPr/>
    </dgm:pt>
    <dgm:pt modelId="{BEFA8673-20E0-4224-BF62-9C3D5DE39617}" type="pres">
      <dgm:prSet presAssocID="{00B90F51-D436-4FD3-B9FD-4461F5F86B1C}" presName="background4" presStyleLbl="node4" presStyleIdx="1" presStyleCnt="2"/>
      <dgm:spPr/>
    </dgm:pt>
    <dgm:pt modelId="{2F1E3095-EF05-4714-9CBB-53C95486397D}" type="pres">
      <dgm:prSet presAssocID="{00B90F51-D436-4FD3-B9FD-4461F5F86B1C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67A5B4-A16C-4965-9412-9B1C8FB714FD}" type="pres">
      <dgm:prSet presAssocID="{00B90F51-D436-4FD3-B9FD-4461F5F86B1C}" presName="hierChild5" presStyleCnt="0"/>
      <dgm:spPr/>
    </dgm:pt>
  </dgm:ptLst>
  <dgm:cxnLst>
    <dgm:cxn modelId="{29F3C9E9-F397-4407-8328-4FC6F6827AA1}" type="presOf" srcId="{9F51DE2D-280A-444E-A30F-D7B610328C4B}" destId="{8EBEAF84-F9E7-4BD4-85D2-B5E97D3D23BF}" srcOrd="0" destOrd="0" presId="urn:microsoft.com/office/officeart/2005/8/layout/hierarchy1"/>
    <dgm:cxn modelId="{B73B086E-E528-4284-8378-7EA16902F3B8}" type="presOf" srcId="{8D2468F0-169B-4C19-AEE6-593168F02C59}" destId="{854C5A82-B5CE-4F04-B0D4-F78C29C8A8B8}" srcOrd="0" destOrd="0" presId="urn:microsoft.com/office/officeart/2005/8/layout/hierarchy1"/>
    <dgm:cxn modelId="{12007982-401E-4817-B355-2D67C3730099}" srcId="{F71493FD-C923-434F-BABE-BD876B74DD7D}" destId="{3470E0BD-CC45-42FE-B040-BACAA4C51BAC}" srcOrd="1" destOrd="0" parTransId="{A4CC02C5-4CA5-4563-9C61-034E6B4E3A8B}" sibTransId="{5514C82E-B486-4E63-814D-D446398A2759}"/>
    <dgm:cxn modelId="{8C8BF708-1EE7-4010-B549-8D2425FC1982}" type="presOf" srcId="{3470E0BD-CC45-42FE-B040-BACAA4C51BAC}" destId="{E4946CD1-3232-4D32-9BF6-6251C7844B58}" srcOrd="0" destOrd="0" presId="urn:microsoft.com/office/officeart/2005/8/layout/hierarchy1"/>
    <dgm:cxn modelId="{18C14676-498F-41C1-B270-630075AF5870}" type="presOf" srcId="{255B5EEC-4AC9-4F22-80A0-49818F0FF8FF}" destId="{1DA78CB9-7111-497D-8B2C-1A2A5814E8A7}" srcOrd="0" destOrd="0" presId="urn:microsoft.com/office/officeart/2005/8/layout/hierarchy1"/>
    <dgm:cxn modelId="{6BB187FB-BA18-444F-8EA3-8D0730866A24}" type="presOf" srcId="{622E2D95-D6DA-4834-9888-EA060A6C9386}" destId="{6BB8EB76-F1BD-40A1-B020-AFCACBCD5990}" srcOrd="0" destOrd="0" presId="urn:microsoft.com/office/officeart/2005/8/layout/hierarchy1"/>
    <dgm:cxn modelId="{2CF934C6-3E88-4195-816E-D02AAADB810B}" srcId="{A21E9F6B-8B4B-4D3B-8762-B22F458FACEB}" destId="{9E529880-F597-4B44-AB7A-944AA8D5CA79}" srcOrd="0" destOrd="0" parTransId="{70AAD1A0-D12F-4D8D-A812-743F8CB8077B}" sibTransId="{2A85348A-A09E-4FA1-8B13-054543284A19}"/>
    <dgm:cxn modelId="{0CB186CA-AB54-4227-A4F4-9EE431EFA2C0}" srcId="{A21E9F6B-8B4B-4D3B-8762-B22F458FACEB}" destId="{9F51DE2D-280A-444E-A30F-D7B610328C4B}" srcOrd="1" destOrd="0" parTransId="{622E2D95-D6DA-4834-9888-EA060A6C9386}" sibTransId="{65BF374B-40D6-4587-9D15-79ED73509448}"/>
    <dgm:cxn modelId="{35189F3D-8347-4723-830C-521D92440C22}" srcId="{238999ED-4FC0-4AB3-880A-CCA7F7FB559F}" destId="{F71493FD-C923-434F-BABE-BD876B74DD7D}" srcOrd="0" destOrd="0" parTransId="{AB93E64C-E6E1-433F-A72C-367721EC4D65}" sibTransId="{1AEAB556-26CD-4D41-91B8-317313F830A0}"/>
    <dgm:cxn modelId="{6EBB3ED8-5D83-41DD-BAF8-421887F58B6B}" type="presOf" srcId="{B1EB7904-B5EF-4DEB-808A-3A2CF8125D11}" destId="{25527EC7-B0DF-497B-9AFA-4B21509DBF2A}" srcOrd="0" destOrd="0" presId="urn:microsoft.com/office/officeart/2005/8/layout/hierarchy1"/>
    <dgm:cxn modelId="{FD7C892D-605D-458C-8831-3C965A0AA0CE}" type="presOf" srcId="{238999ED-4FC0-4AB3-880A-CCA7F7FB559F}" destId="{4FFAC203-B275-4E15-8ECD-A5C7E2B65258}" srcOrd="0" destOrd="0" presId="urn:microsoft.com/office/officeart/2005/8/layout/hierarchy1"/>
    <dgm:cxn modelId="{21DE0294-082F-40AD-B176-1F4976D584F7}" srcId="{F71493FD-C923-434F-BABE-BD876B74DD7D}" destId="{A21E9F6B-8B4B-4D3B-8762-B22F458FACEB}" srcOrd="0" destOrd="0" parTransId="{F2B8AD32-A443-4DB0-A4C9-9AC2E82C161A}" sibTransId="{B5BAE7A7-73C4-42A3-8AC7-3370E37B1CD2}"/>
    <dgm:cxn modelId="{7E04839C-A399-4D9E-B3AE-54060DE3BF16}" type="presOf" srcId="{F2B8AD32-A443-4DB0-A4C9-9AC2E82C161A}" destId="{D733EEA4-D91F-42A2-98DB-34569C8D545B}" srcOrd="0" destOrd="0" presId="urn:microsoft.com/office/officeart/2005/8/layout/hierarchy1"/>
    <dgm:cxn modelId="{C5FE2621-AFDA-4970-8F37-C81B924CF077}" type="presOf" srcId="{9E529880-F597-4B44-AB7A-944AA8D5CA79}" destId="{757E007E-D255-4B03-B7DD-518BF0B22E88}" srcOrd="0" destOrd="0" presId="urn:microsoft.com/office/officeart/2005/8/layout/hierarchy1"/>
    <dgm:cxn modelId="{7216A4BA-B2B1-4104-BB64-C32535B22429}" type="presOf" srcId="{1478EDD6-3654-4E8B-90D9-AA7941AF8333}" destId="{7982E087-D953-4DE5-8312-7FFC93A6DE55}" srcOrd="0" destOrd="0" presId="urn:microsoft.com/office/officeart/2005/8/layout/hierarchy1"/>
    <dgm:cxn modelId="{B606FC71-8E86-45B3-B1F3-909375C6D541}" type="presOf" srcId="{A21E9F6B-8B4B-4D3B-8762-B22F458FACEB}" destId="{30C12BC5-3AC4-4698-BA46-3BA416478C79}" srcOrd="0" destOrd="0" presId="urn:microsoft.com/office/officeart/2005/8/layout/hierarchy1"/>
    <dgm:cxn modelId="{696D5F8A-947E-4DA7-BCB7-51B37D314A43}" type="presOf" srcId="{F6F86CAA-8889-4390-A943-A50B7A6A2596}" destId="{A9FBC1CA-A224-41EB-9FB7-6DAA024A1616}" srcOrd="0" destOrd="0" presId="urn:microsoft.com/office/officeart/2005/8/layout/hierarchy1"/>
    <dgm:cxn modelId="{FD56CB89-B18F-4992-B128-1266A149E9C0}" type="presOf" srcId="{70AAD1A0-D12F-4D8D-A812-743F8CB8077B}" destId="{0E8C5745-A99E-4ADC-811A-5F824C098E16}" srcOrd="0" destOrd="0" presId="urn:microsoft.com/office/officeart/2005/8/layout/hierarchy1"/>
    <dgm:cxn modelId="{1F92932E-91F0-4EFD-809D-BFF34C6D0058}" type="presOf" srcId="{00B90F51-D436-4FD3-B9FD-4461F5F86B1C}" destId="{2F1E3095-EF05-4714-9CBB-53C95486397D}" srcOrd="0" destOrd="0" presId="urn:microsoft.com/office/officeart/2005/8/layout/hierarchy1"/>
    <dgm:cxn modelId="{3A8DDA5F-3EB5-4A36-B9E3-B8C03EA7F2FF}" srcId="{255B5EEC-4AC9-4F22-80A0-49818F0FF8FF}" destId="{00B90F51-D436-4FD3-B9FD-4461F5F86B1C}" srcOrd="0" destOrd="0" parTransId="{8D2468F0-169B-4C19-AEE6-593168F02C59}" sibTransId="{86B8AE9E-68C5-41BB-B328-EA5A007B69C2}"/>
    <dgm:cxn modelId="{309C8AE8-0347-42C6-9B9C-9E3B5F7B9B15}" srcId="{3470E0BD-CC45-42FE-B040-BACAA4C51BAC}" destId="{F6F86CAA-8889-4390-A943-A50B7A6A2596}" srcOrd="0" destOrd="0" parTransId="{1478EDD6-3654-4E8B-90D9-AA7941AF8333}" sibTransId="{8CF2368D-549F-4C23-8BC6-B16C084AD57E}"/>
    <dgm:cxn modelId="{0CFC9BB3-F7C9-4571-8B1D-C21CDEE679D8}" srcId="{F6F86CAA-8889-4390-A943-A50B7A6A2596}" destId="{255B5EEC-4AC9-4F22-80A0-49818F0FF8FF}" srcOrd="0" destOrd="0" parTransId="{B1EB7904-B5EF-4DEB-808A-3A2CF8125D11}" sibTransId="{4290230B-ABA9-407B-B360-161413EC4CCB}"/>
    <dgm:cxn modelId="{314E89DF-9460-42FC-891B-68C64CAA9DC8}" type="presOf" srcId="{F71493FD-C923-434F-BABE-BD876B74DD7D}" destId="{0A48D816-AFD6-4CCD-92E9-845513DC84D0}" srcOrd="0" destOrd="0" presId="urn:microsoft.com/office/officeart/2005/8/layout/hierarchy1"/>
    <dgm:cxn modelId="{9FCF96E1-803A-40D4-821B-6C420A435CA1}" type="presOf" srcId="{A4CC02C5-4CA5-4563-9C61-034E6B4E3A8B}" destId="{B4290E72-1B28-4713-9FB9-0B1832CA2A41}" srcOrd="0" destOrd="0" presId="urn:microsoft.com/office/officeart/2005/8/layout/hierarchy1"/>
    <dgm:cxn modelId="{13928318-CBDD-4FE2-A214-55DF622632E0}" type="presParOf" srcId="{4FFAC203-B275-4E15-8ECD-A5C7E2B65258}" destId="{3842FC87-7F9D-4DC9-838F-5E900D0C0D33}" srcOrd="0" destOrd="0" presId="urn:microsoft.com/office/officeart/2005/8/layout/hierarchy1"/>
    <dgm:cxn modelId="{7254DC5D-B8D6-47E1-8C49-3FF55C28EBF9}" type="presParOf" srcId="{3842FC87-7F9D-4DC9-838F-5E900D0C0D33}" destId="{12502146-6BC5-45FF-8B17-0D6B854D2BD2}" srcOrd="0" destOrd="0" presId="urn:microsoft.com/office/officeart/2005/8/layout/hierarchy1"/>
    <dgm:cxn modelId="{F68BEE02-6B23-41F7-A6E7-B06C346A7032}" type="presParOf" srcId="{12502146-6BC5-45FF-8B17-0D6B854D2BD2}" destId="{80B6BC78-DC1D-4073-9A9F-2D44783178CD}" srcOrd="0" destOrd="0" presId="urn:microsoft.com/office/officeart/2005/8/layout/hierarchy1"/>
    <dgm:cxn modelId="{079DD494-2D9E-44BB-BD61-AEC6EDE87857}" type="presParOf" srcId="{12502146-6BC5-45FF-8B17-0D6B854D2BD2}" destId="{0A48D816-AFD6-4CCD-92E9-845513DC84D0}" srcOrd="1" destOrd="0" presId="urn:microsoft.com/office/officeart/2005/8/layout/hierarchy1"/>
    <dgm:cxn modelId="{A79E1565-E5EE-49DE-A04A-18FA364BA0B5}" type="presParOf" srcId="{3842FC87-7F9D-4DC9-838F-5E900D0C0D33}" destId="{2EBD10CB-4401-4888-A9A6-494C2D45EC04}" srcOrd="1" destOrd="0" presId="urn:microsoft.com/office/officeart/2005/8/layout/hierarchy1"/>
    <dgm:cxn modelId="{D98280C5-381A-46A2-85A0-1250AA8B929C}" type="presParOf" srcId="{2EBD10CB-4401-4888-A9A6-494C2D45EC04}" destId="{D733EEA4-D91F-42A2-98DB-34569C8D545B}" srcOrd="0" destOrd="0" presId="urn:microsoft.com/office/officeart/2005/8/layout/hierarchy1"/>
    <dgm:cxn modelId="{0CE73729-1221-4E55-A845-6FD759B38043}" type="presParOf" srcId="{2EBD10CB-4401-4888-A9A6-494C2D45EC04}" destId="{7348AE14-5248-4888-85E1-1DA2CDF65D22}" srcOrd="1" destOrd="0" presId="urn:microsoft.com/office/officeart/2005/8/layout/hierarchy1"/>
    <dgm:cxn modelId="{F835CF6B-1244-4A42-B009-AD932EC59358}" type="presParOf" srcId="{7348AE14-5248-4888-85E1-1DA2CDF65D22}" destId="{CF0EDC3E-0448-450F-AEAB-E84355BB513A}" srcOrd="0" destOrd="0" presId="urn:microsoft.com/office/officeart/2005/8/layout/hierarchy1"/>
    <dgm:cxn modelId="{2672167F-A354-48F8-833B-D49147CF8568}" type="presParOf" srcId="{CF0EDC3E-0448-450F-AEAB-E84355BB513A}" destId="{16108EB5-2EEF-46D7-9C95-9F58F4712B56}" srcOrd="0" destOrd="0" presId="urn:microsoft.com/office/officeart/2005/8/layout/hierarchy1"/>
    <dgm:cxn modelId="{EDD91ADF-447D-4AE2-9562-83AE99F5052E}" type="presParOf" srcId="{CF0EDC3E-0448-450F-AEAB-E84355BB513A}" destId="{30C12BC5-3AC4-4698-BA46-3BA416478C79}" srcOrd="1" destOrd="0" presId="urn:microsoft.com/office/officeart/2005/8/layout/hierarchy1"/>
    <dgm:cxn modelId="{33AE1E22-2302-460A-B168-7648A6CADCB3}" type="presParOf" srcId="{7348AE14-5248-4888-85E1-1DA2CDF65D22}" destId="{62E6EF56-EB0E-4D71-AEAD-4F07DCF2DC34}" srcOrd="1" destOrd="0" presId="urn:microsoft.com/office/officeart/2005/8/layout/hierarchy1"/>
    <dgm:cxn modelId="{A2454EBA-6A32-405B-8DAA-66253AF2DDB7}" type="presParOf" srcId="{62E6EF56-EB0E-4D71-AEAD-4F07DCF2DC34}" destId="{0E8C5745-A99E-4ADC-811A-5F824C098E16}" srcOrd="0" destOrd="0" presId="urn:microsoft.com/office/officeart/2005/8/layout/hierarchy1"/>
    <dgm:cxn modelId="{A51A1375-F0FE-4076-ADB8-82692C032AF1}" type="presParOf" srcId="{62E6EF56-EB0E-4D71-AEAD-4F07DCF2DC34}" destId="{495B42BE-DF1C-4F93-A198-BD5661EC2CD5}" srcOrd="1" destOrd="0" presId="urn:microsoft.com/office/officeart/2005/8/layout/hierarchy1"/>
    <dgm:cxn modelId="{37007FDE-A810-4AC7-B39C-2262F69968CD}" type="presParOf" srcId="{495B42BE-DF1C-4F93-A198-BD5661EC2CD5}" destId="{E440A855-6796-432A-AD09-0A714733798E}" srcOrd="0" destOrd="0" presId="urn:microsoft.com/office/officeart/2005/8/layout/hierarchy1"/>
    <dgm:cxn modelId="{E38CAC8F-3714-415E-A7C0-30DD77597A3E}" type="presParOf" srcId="{E440A855-6796-432A-AD09-0A714733798E}" destId="{C1609CFE-0763-4CCF-8419-776708FDE3F0}" srcOrd="0" destOrd="0" presId="urn:microsoft.com/office/officeart/2005/8/layout/hierarchy1"/>
    <dgm:cxn modelId="{7EAFCFAE-51F0-4ECE-A8FC-9E063C08816C}" type="presParOf" srcId="{E440A855-6796-432A-AD09-0A714733798E}" destId="{757E007E-D255-4B03-B7DD-518BF0B22E88}" srcOrd="1" destOrd="0" presId="urn:microsoft.com/office/officeart/2005/8/layout/hierarchy1"/>
    <dgm:cxn modelId="{3C3332CB-A005-4778-BB67-C06F40B03DCE}" type="presParOf" srcId="{495B42BE-DF1C-4F93-A198-BD5661EC2CD5}" destId="{59CFF4B4-9E79-493F-825E-1937681951C6}" srcOrd="1" destOrd="0" presId="urn:microsoft.com/office/officeart/2005/8/layout/hierarchy1"/>
    <dgm:cxn modelId="{7B165DAE-ECC4-4587-990B-C2E830B661D7}" type="presParOf" srcId="{62E6EF56-EB0E-4D71-AEAD-4F07DCF2DC34}" destId="{6BB8EB76-F1BD-40A1-B020-AFCACBCD5990}" srcOrd="2" destOrd="0" presId="urn:microsoft.com/office/officeart/2005/8/layout/hierarchy1"/>
    <dgm:cxn modelId="{4A7E7BD3-6257-451A-82AA-981A256F2813}" type="presParOf" srcId="{62E6EF56-EB0E-4D71-AEAD-4F07DCF2DC34}" destId="{4DDBCB02-DE15-4DC6-9DF6-35D8220EE202}" srcOrd="3" destOrd="0" presId="urn:microsoft.com/office/officeart/2005/8/layout/hierarchy1"/>
    <dgm:cxn modelId="{A741FADF-B91D-463E-A335-EAA1012D64B0}" type="presParOf" srcId="{4DDBCB02-DE15-4DC6-9DF6-35D8220EE202}" destId="{B9D4FB7C-17B3-448B-8BCE-1AA908F525D0}" srcOrd="0" destOrd="0" presId="urn:microsoft.com/office/officeart/2005/8/layout/hierarchy1"/>
    <dgm:cxn modelId="{1223D967-6CE8-4AAF-9897-7A925AD7CD00}" type="presParOf" srcId="{B9D4FB7C-17B3-448B-8BCE-1AA908F525D0}" destId="{40665B10-4FCE-4657-BBB8-E3868FC1D976}" srcOrd="0" destOrd="0" presId="urn:microsoft.com/office/officeart/2005/8/layout/hierarchy1"/>
    <dgm:cxn modelId="{C75FEA68-6178-4BDA-B5D3-9643C3C9B884}" type="presParOf" srcId="{B9D4FB7C-17B3-448B-8BCE-1AA908F525D0}" destId="{8EBEAF84-F9E7-4BD4-85D2-B5E97D3D23BF}" srcOrd="1" destOrd="0" presId="urn:microsoft.com/office/officeart/2005/8/layout/hierarchy1"/>
    <dgm:cxn modelId="{88A8DFAA-0E73-4067-BF23-FEFE13711BE0}" type="presParOf" srcId="{4DDBCB02-DE15-4DC6-9DF6-35D8220EE202}" destId="{816DAB5F-C705-493F-8DFA-197DDBD696DA}" srcOrd="1" destOrd="0" presId="urn:microsoft.com/office/officeart/2005/8/layout/hierarchy1"/>
    <dgm:cxn modelId="{ABA7D751-6E98-4C43-8D5B-3B063DFA26DE}" type="presParOf" srcId="{2EBD10CB-4401-4888-A9A6-494C2D45EC04}" destId="{B4290E72-1B28-4713-9FB9-0B1832CA2A41}" srcOrd="2" destOrd="0" presId="urn:microsoft.com/office/officeart/2005/8/layout/hierarchy1"/>
    <dgm:cxn modelId="{FB89910D-6053-4159-B41F-E51D060C8CD7}" type="presParOf" srcId="{2EBD10CB-4401-4888-A9A6-494C2D45EC04}" destId="{3F241921-87B6-40DB-A51A-56C1731386E1}" srcOrd="3" destOrd="0" presId="urn:microsoft.com/office/officeart/2005/8/layout/hierarchy1"/>
    <dgm:cxn modelId="{4474EF62-3A55-4D76-ABD5-C3D08FCA698D}" type="presParOf" srcId="{3F241921-87B6-40DB-A51A-56C1731386E1}" destId="{F2D119DC-A9A6-423A-94AF-D0C55408F9F0}" srcOrd="0" destOrd="0" presId="urn:microsoft.com/office/officeart/2005/8/layout/hierarchy1"/>
    <dgm:cxn modelId="{5B0EE634-359D-463C-91EC-066C6C8CB550}" type="presParOf" srcId="{F2D119DC-A9A6-423A-94AF-D0C55408F9F0}" destId="{E380D375-270A-48AA-99C3-8107184D4108}" srcOrd="0" destOrd="0" presId="urn:microsoft.com/office/officeart/2005/8/layout/hierarchy1"/>
    <dgm:cxn modelId="{8B175973-D787-4F8A-A05C-FBDC34E827F6}" type="presParOf" srcId="{F2D119DC-A9A6-423A-94AF-D0C55408F9F0}" destId="{E4946CD1-3232-4D32-9BF6-6251C7844B58}" srcOrd="1" destOrd="0" presId="urn:microsoft.com/office/officeart/2005/8/layout/hierarchy1"/>
    <dgm:cxn modelId="{2F3C695B-45D2-4EDF-BB8B-D9A229C378AD}" type="presParOf" srcId="{3F241921-87B6-40DB-A51A-56C1731386E1}" destId="{A7F81A98-27B8-4177-92D6-67048A7482AA}" srcOrd="1" destOrd="0" presId="urn:microsoft.com/office/officeart/2005/8/layout/hierarchy1"/>
    <dgm:cxn modelId="{64514A6B-CB65-4B3B-B5D8-93FC76E27FDA}" type="presParOf" srcId="{A7F81A98-27B8-4177-92D6-67048A7482AA}" destId="{7982E087-D953-4DE5-8312-7FFC93A6DE55}" srcOrd="0" destOrd="0" presId="urn:microsoft.com/office/officeart/2005/8/layout/hierarchy1"/>
    <dgm:cxn modelId="{E260AC9C-88F8-40F4-B4B0-D61028922D02}" type="presParOf" srcId="{A7F81A98-27B8-4177-92D6-67048A7482AA}" destId="{0AC4D6B3-033E-4CC7-982A-DB83C3088579}" srcOrd="1" destOrd="0" presId="urn:microsoft.com/office/officeart/2005/8/layout/hierarchy1"/>
    <dgm:cxn modelId="{FF98D7B5-DA2E-48AB-9BE4-C3490C928406}" type="presParOf" srcId="{0AC4D6B3-033E-4CC7-982A-DB83C3088579}" destId="{FBED6B50-D1CB-4D31-92D9-4710109A0037}" srcOrd="0" destOrd="0" presId="urn:microsoft.com/office/officeart/2005/8/layout/hierarchy1"/>
    <dgm:cxn modelId="{E5BD9BFA-8EEB-4F4B-B765-04EE89C3945C}" type="presParOf" srcId="{FBED6B50-D1CB-4D31-92D9-4710109A0037}" destId="{69BE5122-92F1-4FEB-B98B-E4F573F1322D}" srcOrd="0" destOrd="0" presId="urn:microsoft.com/office/officeart/2005/8/layout/hierarchy1"/>
    <dgm:cxn modelId="{8819E300-5BDE-46CA-A99F-CE3EE603B111}" type="presParOf" srcId="{FBED6B50-D1CB-4D31-92D9-4710109A0037}" destId="{A9FBC1CA-A224-41EB-9FB7-6DAA024A1616}" srcOrd="1" destOrd="0" presId="urn:microsoft.com/office/officeart/2005/8/layout/hierarchy1"/>
    <dgm:cxn modelId="{F6524C20-3544-4E20-97D6-B5C5B5FED4CA}" type="presParOf" srcId="{0AC4D6B3-033E-4CC7-982A-DB83C3088579}" destId="{25ACCD11-6D80-4237-BD53-E81ABA639DE3}" srcOrd="1" destOrd="0" presId="urn:microsoft.com/office/officeart/2005/8/layout/hierarchy1"/>
    <dgm:cxn modelId="{61C3952C-E8C8-4E2F-9FB0-2245D5A8EA22}" type="presParOf" srcId="{25ACCD11-6D80-4237-BD53-E81ABA639DE3}" destId="{25527EC7-B0DF-497B-9AFA-4B21509DBF2A}" srcOrd="0" destOrd="0" presId="urn:microsoft.com/office/officeart/2005/8/layout/hierarchy1"/>
    <dgm:cxn modelId="{C613071A-F80E-408C-850B-725B591F9EE9}" type="presParOf" srcId="{25ACCD11-6D80-4237-BD53-E81ABA639DE3}" destId="{49F0D0B1-9FEF-441D-8FA3-90E8F87481CF}" srcOrd="1" destOrd="0" presId="urn:microsoft.com/office/officeart/2005/8/layout/hierarchy1"/>
    <dgm:cxn modelId="{9898BA4B-5D35-4856-A8CD-BADF48A26392}" type="presParOf" srcId="{49F0D0B1-9FEF-441D-8FA3-90E8F87481CF}" destId="{C8133B56-3950-4B16-8318-4C204D1439C4}" srcOrd="0" destOrd="0" presId="urn:microsoft.com/office/officeart/2005/8/layout/hierarchy1"/>
    <dgm:cxn modelId="{78F95C52-99CF-421F-9E57-B4D99C8033A3}" type="presParOf" srcId="{C8133B56-3950-4B16-8318-4C204D1439C4}" destId="{4FAF4D42-3500-4FB4-9067-7F0144FF4020}" srcOrd="0" destOrd="0" presId="urn:microsoft.com/office/officeart/2005/8/layout/hierarchy1"/>
    <dgm:cxn modelId="{3E76CE9F-3DD4-43F8-AB58-EFC4DCC32B01}" type="presParOf" srcId="{C8133B56-3950-4B16-8318-4C204D1439C4}" destId="{1DA78CB9-7111-497D-8B2C-1A2A5814E8A7}" srcOrd="1" destOrd="0" presId="urn:microsoft.com/office/officeart/2005/8/layout/hierarchy1"/>
    <dgm:cxn modelId="{E27129EB-B5B9-4588-AB1D-060CFFCB5D1C}" type="presParOf" srcId="{49F0D0B1-9FEF-441D-8FA3-90E8F87481CF}" destId="{33C9BD3D-B775-4876-AB0B-BEFC05060243}" srcOrd="1" destOrd="0" presId="urn:microsoft.com/office/officeart/2005/8/layout/hierarchy1"/>
    <dgm:cxn modelId="{CC8BE528-9AF8-45AF-9B59-B97FD9FE44EC}" type="presParOf" srcId="{33C9BD3D-B775-4876-AB0B-BEFC05060243}" destId="{854C5A82-B5CE-4F04-B0D4-F78C29C8A8B8}" srcOrd="0" destOrd="0" presId="urn:microsoft.com/office/officeart/2005/8/layout/hierarchy1"/>
    <dgm:cxn modelId="{13A72ECF-844D-4FCA-9272-1E99820CC3E7}" type="presParOf" srcId="{33C9BD3D-B775-4876-AB0B-BEFC05060243}" destId="{9B6F1A4D-DFC4-41B2-849D-884D327C3D94}" srcOrd="1" destOrd="0" presId="urn:microsoft.com/office/officeart/2005/8/layout/hierarchy1"/>
    <dgm:cxn modelId="{74332E4A-18AF-4088-A605-BD9667664EEA}" type="presParOf" srcId="{9B6F1A4D-DFC4-41B2-849D-884D327C3D94}" destId="{9EFFD0A7-84CC-41BC-9C3B-FCBB46B86039}" srcOrd="0" destOrd="0" presId="urn:microsoft.com/office/officeart/2005/8/layout/hierarchy1"/>
    <dgm:cxn modelId="{0A272A49-BD3F-407E-BA1C-1EE7CA474E73}" type="presParOf" srcId="{9EFFD0A7-84CC-41BC-9C3B-FCBB46B86039}" destId="{BEFA8673-20E0-4224-BF62-9C3D5DE39617}" srcOrd="0" destOrd="0" presId="urn:microsoft.com/office/officeart/2005/8/layout/hierarchy1"/>
    <dgm:cxn modelId="{9A1B26DD-8F02-40A3-B9DE-2E4B94BB8D75}" type="presParOf" srcId="{9EFFD0A7-84CC-41BC-9C3B-FCBB46B86039}" destId="{2F1E3095-EF05-4714-9CBB-53C95486397D}" srcOrd="1" destOrd="0" presId="urn:microsoft.com/office/officeart/2005/8/layout/hierarchy1"/>
    <dgm:cxn modelId="{AEBEC0B9-3245-41C5-B1EE-2BC27C41AD2A}" type="presParOf" srcId="{9B6F1A4D-DFC4-41B2-849D-884D327C3D94}" destId="{2C67A5B4-A16C-4965-9412-9B1C8FB714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999ED-4FC0-4AB3-880A-CCA7F7FB559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1493FD-C923-434F-BABE-BD876B74DD7D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Executive Sponsor</a:t>
          </a:r>
          <a:endParaRPr lang="en-IN" sz="1200" b="0" dirty="0">
            <a:latin typeface="+mj-lt"/>
          </a:endParaRPr>
        </a:p>
      </dgm:t>
    </dgm:pt>
    <dgm:pt modelId="{AB93E64C-E6E1-433F-A72C-367721EC4D65}" type="par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1AEAB556-26CD-4D41-91B8-317313F830A0}" type="sib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3470E0BD-CC45-42FE-B040-BACAA4C51BAC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Account Manager</a:t>
          </a:r>
          <a:endParaRPr lang="en-IN" sz="1200" b="0" dirty="0">
            <a:latin typeface="+mj-lt"/>
          </a:endParaRPr>
        </a:p>
      </dgm:t>
    </dgm:pt>
    <dgm:pt modelId="{A4CC02C5-4CA5-4563-9C61-034E6B4E3A8B}" type="par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5514C82E-B486-4E63-814D-D446398A2759}" type="sib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55B5EEC-4AC9-4F22-80A0-49818F0FF8FF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Scrum Master</a:t>
          </a:r>
        </a:p>
      </dgm:t>
    </dgm:pt>
    <dgm:pt modelId="{B1EB7904-B5EF-4DEB-808A-3A2CF8125D11}" type="par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290230B-ABA9-407B-B360-161413EC4CCB}" type="sib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F6F86CAA-8889-4390-A943-A50B7A6A2596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Engagement Manager</a:t>
          </a:r>
          <a:endParaRPr lang="en-IN" sz="1200" b="0" dirty="0">
            <a:latin typeface="+mj-lt"/>
          </a:endParaRPr>
        </a:p>
      </dgm:t>
    </dgm:pt>
    <dgm:pt modelId="{1478EDD6-3654-4E8B-90D9-AA7941AF8333}" type="par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CF2368D-549F-4C23-8BC6-B16C084AD57E}" type="sib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00B90F51-D436-4FD3-B9FD-4461F5F86B1C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Project Team</a:t>
          </a:r>
          <a:endParaRPr lang="en-IN" sz="1200" b="0" dirty="0">
            <a:latin typeface="+mj-lt"/>
          </a:endParaRPr>
        </a:p>
      </dgm:t>
    </dgm:pt>
    <dgm:pt modelId="{8D2468F0-169B-4C19-AEE6-593168F02C59}" type="par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6B8AE9E-68C5-41BB-B328-EA5A007B69C2}" type="sib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FFAC203-B275-4E15-8ECD-A5C7E2B65258}" type="pres">
      <dgm:prSet presAssocID="{238999ED-4FC0-4AB3-880A-CCA7F7FB5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42FC87-7F9D-4DC9-838F-5E900D0C0D33}" type="pres">
      <dgm:prSet presAssocID="{F71493FD-C923-434F-BABE-BD876B74DD7D}" presName="hierRoot1" presStyleCnt="0"/>
      <dgm:spPr/>
    </dgm:pt>
    <dgm:pt modelId="{12502146-6BC5-45FF-8B17-0D6B854D2BD2}" type="pres">
      <dgm:prSet presAssocID="{F71493FD-C923-434F-BABE-BD876B74DD7D}" presName="composite" presStyleCnt="0"/>
      <dgm:spPr/>
    </dgm:pt>
    <dgm:pt modelId="{80B6BC78-DC1D-4073-9A9F-2D44783178CD}" type="pres">
      <dgm:prSet presAssocID="{F71493FD-C923-434F-BABE-BD876B74DD7D}" presName="background" presStyleLbl="node0" presStyleIdx="0" presStyleCnt="1"/>
      <dgm:spPr/>
    </dgm:pt>
    <dgm:pt modelId="{0A48D816-AFD6-4CCD-92E9-845513DC84D0}" type="pres">
      <dgm:prSet presAssocID="{F71493FD-C923-434F-BABE-BD876B74DD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EBD10CB-4401-4888-A9A6-494C2D45EC04}" type="pres">
      <dgm:prSet presAssocID="{F71493FD-C923-434F-BABE-BD876B74DD7D}" presName="hierChild2" presStyleCnt="0"/>
      <dgm:spPr/>
    </dgm:pt>
    <dgm:pt modelId="{B4290E72-1B28-4713-9FB9-0B1832CA2A41}" type="pres">
      <dgm:prSet presAssocID="{A4CC02C5-4CA5-4563-9C61-034E6B4E3A8B}" presName="Name10" presStyleLbl="parChTrans1D2" presStyleIdx="0" presStyleCnt="1"/>
      <dgm:spPr/>
      <dgm:t>
        <a:bodyPr/>
        <a:lstStyle/>
        <a:p>
          <a:endParaRPr lang="en-IN"/>
        </a:p>
      </dgm:t>
    </dgm:pt>
    <dgm:pt modelId="{3F241921-87B6-40DB-A51A-56C1731386E1}" type="pres">
      <dgm:prSet presAssocID="{3470E0BD-CC45-42FE-B040-BACAA4C51BAC}" presName="hierRoot2" presStyleCnt="0"/>
      <dgm:spPr/>
    </dgm:pt>
    <dgm:pt modelId="{F2D119DC-A9A6-423A-94AF-D0C55408F9F0}" type="pres">
      <dgm:prSet presAssocID="{3470E0BD-CC45-42FE-B040-BACAA4C51BAC}" presName="composite2" presStyleCnt="0"/>
      <dgm:spPr/>
    </dgm:pt>
    <dgm:pt modelId="{E380D375-270A-48AA-99C3-8107184D4108}" type="pres">
      <dgm:prSet presAssocID="{3470E0BD-CC45-42FE-B040-BACAA4C51BAC}" presName="background2" presStyleLbl="node2" presStyleIdx="0" presStyleCnt="1"/>
      <dgm:spPr/>
    </dgm:pt>
    <dgm:pt modelId="{E4946CD1-3232-4D32-9BF6-6251C7844B58}" type="pres">
      <dgm:prSet presAssocID="{3470E0BD-CC45-42FE-B040-BACAA4C51BA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F81A98-27B8-4177-92D6-67048A7482AA}" type="pres">
      <dgm:prSet presAssocID="{3470E0BD-CC45-42FE-B040-BACAA4C51BAC}" presName="hierChild3" presStyleCnt="0"/>
      <dgm:spPr/>
    </dgm:pt>
    <dgm:pt modelId="{7982E087-D953-4DE5-8312-7FFC93A6DE55}" type="pres">
      <dgm:prSet presAssocID="{1478EDD6-3654-4E8B-90D9-AA7941AF8333}" presName="Name17" presStyleLbl="parChTrans1D3" presStyleIdx="0" presStyleCnt="1"/>
      <dgm:spPr/>
      <dgm:t>
        <a:bodyPr/>
        <a:lstStyle/>
        <a:p>
          <a:endParaRPr lang="en-IN"/>
        </a:p>
      </dgm:t>
    </dgm:pt>
    <dgm:pt modelId="{0AC4D6B3-033E-4CC7-982A-DB83C3088579}" type="pres">
      <dgm:prSet presAssocID="{F6F86CAA-8889-4390-A943-A50B7A6A2596}" presName="hierRoot3" presStyleCnt="0"/>
      <dgm:spPr/>
    </dgm:pt>
    <dgm:pt modelId="{FBED6B50-D1CB-4D31-92D9-4710109A0037}" type="pres">
      <dgm:prSet presAssocID="{F6F86CAA-8889-4390-A943-A50B7A6A2596}" presName="composite3" presStyleCnt="0"/>
      <dgm:spPr/>
    </dgm:pt>
    <dgm:pt modelId="{69BE5122-92F1-4FEB-B98B-E4F573F1322D}" type="pres">
      <dgm:prSet presAssocID="{F6F86CAA-8889-4390-A943-A50B7A6A2596}" presName="background3" presStyleLbl="node3" presStyleIdx="0" presStyleCnt="1"/>
      <dgm:spPr/>
    </dgm:pt>
    <dgm:pt modelId="{A9FBC1CA-A224-41EB-9FB7-6DAA024A1616}" type="pres">
      <dgm:prSet presAssocID="{F6F86CAA-8889-4390-A943-A50B7A6A2596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ACCD11-6D80-4237-BD53-E81ABA639DE3}" type="pres">
      <dgm:prSet presAssocID="{F6F86CAA-8889-4390-A943-A50B7A6A2596}" presName="hierChild4" presStyleCnt="0"/>
      <dgm:spPr/>
    </dgm:pt>
    <dgm:pt modelId="{25527EC7-B0DF-497B-9AFA-4B21509DBF2A}" type="pres">
      <dgm:prSet presAssocID="{B1EB7904-B5EF-4DEB-808A-3A2CF8125D11}" presName="Name23" presStyleLbl="parChTrans1D4" presStyleIdx="0" presStyleCnt="2"/>
      <dgm:spPr/>
      <dgm:t>
        <a:bodyPr/>
        <a:lstStyle/>
        <a:p>
          <a:endParaRPr lang="en-IN"/>
        </a:p>
      </dgm:t>
    </dgm:pt>
    <dgm:pt modelId="{49F0D0B1-9FEF-441D-8FA3-90E8F87481CF}" type="pres">
      <dgm:prSet presAssocID="{255B5EEC-4AC9-4F22-80A0-49818F0FF8FF}" presName="hierRoot4" presStyleCnt="0"/>
      <dgm:spPr/>
    </dgm:pt>
    <dgm:pt modelId="{C8133B56-3950-4B16-8318-4C204D1439C4}" type="pres">
      <dgm:prSet presAssocID="{255B5EEC-4AC9-4F22-80A0-49818F0FF8FF}" presName="composite4" presStyleCnt="0"/>
      <dgm:spPr/>
    </dgm:pt>
    <dgm:pt modelId="{4FAF4D42-3500-4FB4-9067-7F0144FF4020}" type="pres">
      <dgm:prSet presAssocID="{255B5EEC-4AC9-4F22-80A0-49818F0FF8FF}" presName="background4" presStyleLbl="node4" presStyleIdx="0" presStyleCnt="2"/>
      <dgm:spPr/>
    </dgm:pt>
    <dgm:pt modelId="{1DA78CB9-7111-497D-8B2C-1A2A5814E8A7}" type="pres">
      <dgm:prSet presAssocID="{255B5EEC-4AC9-4F22-80A0-49818F0FF8F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C9BD3D-B775-4876-AB0B-BEFC05060243}" type="pres">
      <dgm:prSet presAssocID="{255B5EEC-4AC9-4F22-80A0-49818F0FF8FF}" presName="hierChild5" presStyleCnt="0"/>
      <dgm:spPr/>
    </dgm:pt>
    <dgm:pt modelId="{854C5A82-B5CE-4F04-B0D4-F78C29C8A8B8}" type="pres">
      <dgm:prSet presAssocID="{8D2468F0-169B-4C19-AEE6-593168F02C59}" presName="Name23" presStyleLbl="parChTrans1D4" presStyleIdx="1" presStyleCnt="2"/>
      <dgm:spPr/>
      <dgm:t>
        <a:bodyPr/>
        <a:lstStyle/>
        <a:p>
          <a:endParaRPr lang="en-IN"/>
        </a:p>
      </dgm:t>
    </dgm:pt>
    <dgm:pt modelId="{9B6F1A4D-DFC4-41B2-849D-884D327C3D94}" type="pres">
      <dgm:prSet presAssocID="{00B90F51-D436-4FD3-B9FD-4461F5F86B1C}" presName="hierRoot4" presStyleCnt="0"/>
      <dgm:spPr/>
    </dgm:pt>
    <dgm:pt modelId="{9EFFD0A7-84CC-41BC-9C3B-FCBB46B86039}" type="pres">
      <dgm:prSet presAssocID="{00B90F51-D436-4FD3-B9FD-4461F5F86B1C}" presName="composite4" presStyleCnt="0"/>
      <dgm:spPr/>
    </dgm:pt>
    <dgm:pt modelId="{BEFA8673-20E0-4224-BF62-9C3D5DE39617}" type="pres">
      <dgm:prSet presAssocID="{00B90F51-D436-4FD3-B9FD-4461F5F86B1C}" presName="background4" presStyleLbl="node4" presStyleIdx="1" presStyleCnt="2"/>
      <dgm:spPr/>
    </dgm:pt>
    <dgm:pt modelId="{2F1E3095-EF05-4714-9CBB-53C95486397D}" type="pres">
      <dgm:prSet presAssocID="{00B90F51-D436-4FD3-B9FD-4461F5F86B1C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67A5B4-A16C-4965-9412-9B1C8FB714FD}" type="pres">
      <dgm:prSet presAssocID="{00B90F51-D436-4FD3-B9FD-4461F5F86B1C}" presName="hierChild5" presStyleCnt="0"/>
      <dgm:spPr/>
    </dgm:pt>
  </dgm:ptLst>
  <dgm:cxnLst>
    <dgm:cxn modelId="{00DB64E4-587E-42DA-9A5D-40935DF97860}" type="presOf" srcId="{00B90F51-D436-4FD3-B9FD-4461F5F86B1C}" destId="{2F1E3095-EF05-4714-9CBB-53C95486397D}" srcOrd="0" destOrd="0" presId="urn:microsoft.com/office/officeart/2005/8/layout/hierarchy1"/>
    <dgm:cxn modelId="{5C17B79F-C916-443D-A250-9A4D927FBE5B}" type="presOf" srcId="{F71493FD-C923-434F-BABE-BD876B74DD7D}" destId="{0A48D816-AFD6-4CCD-92E9-845513DC84D0}" srcOrd="0" destOrd="0" presId="urn:microsoft.com/office/officeart/2005/8/layout/hierarchy1"/>
    <dgm:cxn modelId="{74A38814-4EC4-4DE7-A239-E751DF13905E}" type="presOf" srcId="{B1EB7904-B5EF-4DEB-808A-3A2CF8125D11}" destId="{25527EC7-B0DF-497B-9AFA-4B21509DBF2A}" srcOrd="0" destOrd="0" presId="urn:microsoft.com/office/officeart/2005/8/layout/hierarchy1"/>
    <dgm:cxn modelId="{64F73EC0-AB3A-47CD-B588-2A881E1952A8}" type="presOf" srcId="{3470E0BD-CC45-42FE-B040-BACAA4C51BAC}" destId="{E4946CD1-3232-4D32-9BF6-6251C7844B58}" srcOrd="0" destOrd="0" presId="urn:microsoft.com/office/officeart/2005/8/layout/hierarchy1"/>
    <dgm:cxn modelId="{E8D9FF5B-C85C-4EFC-9976-C8B3DFC34A68}" type="presOf" srcId="{238999ED-4FC0-4AB3-880A-CCA7F7FB559F}" destId="{4FFAC203-B275-4E15-8ECD-A5C7E2B65258}" srcOrd="0" destOrd="0" presId="urn:microsoft.com/office/officeart/2005/8/layout/hierarchy1"/>
    <dgm:cxn modelId="{35189F3D-8347-4723-830C-521D92440C22}" srcId="{238999ED-4FC0-4AB3-880A-CCA7F7FB559F}" destId="{F71493FD-C923-434F-BABE-BD876B74DD7D}" srcOrd="0" destOrd="0" parTransId="{AB93E64C-E6E1-433F-A72C-367721EC4D65}" sibTransId="{1AEAB556-26CD-4D41-91B8-317313F830A0}"/>
    <dgm:cxn modelId="{9B169608-C186-4BD0-A615-B54FC9B7D86E}" type="presOf" srcId="{1478EDD6-3654-4E8B-90D9-AA7941AF8333}" destId="{7982E087-D953-4DE5-8312-7FFC93A6DE55}" srcOrd="0" destOrd="0" presId="urn:microsoft.com/office/officeart/2005/8/layout/hierarchy1"/>
    <dgm:cxn modelId="{ECA20F83-E27F-4C36-9685-9EF8D905B449}" type="presOf" srcId="{255B5EEC-4AC9-4F22-80A0-49818F0FF8FF}" destId="{1DA78CB9-7111-497D-8B2C-1A2A5814E8A7}" srcOrd="0" destOrd="0" presId="urn:microsoft.com/office/officeart/2005/8/layout/hierarchy1"/>
    <dgm:cxn modelId="{309C8AE8-0347-42C6-9B9C-9E3B5F7B9B15}" srcId="{3470E0BD-CC45-42FE-B040-BACAA4C51BAC}" destId="{F6F86CAA-8889-4390-A943-A50B7A6A2596}" srcOrd="0" destOrd="0" parTransId="{1478EDD6-3654-4E8B-90D9-AA7941AF8333}" sibTransId="{8CF2368D-549F-4C23-8BC6-B16C084AD57E}"/>
    <dgm:cxn modelId="{E5805DCA-DF34-407F-97B1-4FC53671DB1D}" type="presOf" srcId="{F6F86CAA-8889-4390-A943-A50B7A6A2596}" destId="{A9FBC1CA-A224-41EB-9FB7-6DAA024A1616}" srcOrd="0" destOrd="0" presId="urn:microsoft.com/office/officeart/2005/8/layout/hierarchy1"/>
    <dgm:cxn modelId="{3A8DDA5F-3EB5-4A36-B9E3-B8C03EA7F2FF}" srcId="{255B5EEC-4AC9-4F22-80A0-49818F0FF8FF}" destId="{00B90F51-D436-4FD3-B9FD-4461F5F86B1C}" srcOrd="0" destOrd="0" parTransId="{8D2468F0-169B-4C19-AEE6-593168F02C59}" sibTransId="{86B8AE9E-68C5-41BB-B328-EA5A007B69C2}"/>
    <dgm:cxn modelId="{12007982-401E-4817-B355-2D67C3730099}" srcId="{F71493FD-C923-434F-BABE-BD876B74DD7D}" destId="{3470E0BD-CC45-42FE-B040-BACAA4C51BAC}" srcOrd="0" destOrd="0" parTransId="{A4CC02C5-4CA5-4563-9C61-034E6B4E3A8B}" sibTransId="{5514C82E-B486-4E63-814D-D446398A2759}"/>
    <dgm:cxn modelId="{0CFC9BB3-F7C9-4571-8B1D-C21CDEE679D8}" srcId="{F6F86CAA-8889-4390-A943-A50B7A6A2596}" destId="{255B5EEC-4AC9-4F22-80A0-49818F0FF8FF}" srcOrd="0" destOrd="0" parTransId="{B1EB7904-B5EF-4DEB-808A-3A2CF8125D11}" sibTransId="{4290230B-ABA9-407B-B360-161413EC4CCB}"/>
    <dgm:cxn modelId="{284ADFD8-6F6F-483F-993D-AA72E9891AAC}" type="presOf" srcId="{A4CC02C5-4CA5-4563-9C61-034E6B4E3A8B}" destId="{B4290E72-1B28-4713-9FB9-0B1832CA2A41}" srcOrd="0" destOrd="0" presId="urn:microsoft.com/office/officeart/2005/8/layout/hierarchy1"/>
    <dgm:cxn modelId="{83ACC01D-89A7-4965-8EAE-F881F631FA41}" type="presOf" srcId="{8D2468F0-169B-4C19-AEE6-593168F02C59}" destId="{854C5A82-B5CE-4F04-B0D4-F78C29C8A8B8}" srcOrd="0" destOrd="0" presId="urn:microsoft.com/office/officeart/2005/8/layout/hierarchy1"/>
    <dgm:cxn modelId="{A9A683E0-ED20-4F00-8614-A4C0034E8029}" type="presParOf" srcId="{4FFAC203-B275-4E15-8ECD-A5C7E2B65258}" destId="{3842FC87-7F9D-4DC9-838F-5E900D0C0D33}" srcOrd="0" destOrd="0" presId="urn:microsoft.com/office/officeart/2005/8/layout/hierarchy1"/>
    <dgm:cxn modelId="{B7CC625C-EAC6-455D-8F08-7BF7CA841485}" type="presParOf" srcId="{3842FC87-7F9D-4DC9-838F-5E900D0C0D33}" destId="{12502146-6BC5-45FF-8B17-0D6B854D2BD2}" srcOrd="0" destOrd="0" presId="urn:microsoft.com/office/officeart/2005/8/layout/hierarchy1"/>
    <dgm:cxn modelId="{A8128614-98AE-49BD-9CA3-0EF1C59CF90F}" type="presParOf" srcId="{12502146-6BC5-45FF-8B17-0D6B854D2BD2}" destId="{80B6BC78-DC1D-4073-9A9F-2D44783178CD}" srcOrd="0" destOrd="0" presId="urn:microsoft.com/office/officeart/2005/8/layout/hierarchy1"/>
    <dgm:cxn modelId="{BE2DCDC6-F743-4D14-BF8C-D6C9F74C17DF}" type="presParOf" srcId="{12502146-6BC5-45FF-8B17-0D6B854D2BD2}" destId="{0A48D816-AFD6-4CCD-92E9-845513DC84D0}" srcOrd="1" destOrd="0" presId="urn:microsoft.com/office/officeart/2005/8/layout/hierarchy1"/>
    <dgm:cxn modelId="{0E4BDA2C-CE2E-4E87-8066-778F0B69E829}" type="presParOf" srcId="{3842FC87-7F9D-4DC9-838F-5E900D0C0D33}" destId="{2EBD10CB-4401-4888-A9A6-494C2D45EC04}" srcOrd="1" destOrd="0" presId="urn:microsoft.com/office/officeart/2005/8/layout/hierarchy1"/>
    <dgm:cxn modelId="{E1118E92-A8DF-4503-9916-54CD4E31990B}" type="presParOf" srcId="{2EBD10CB-4401-4888-A9A6-494C2D45EC04}" destId="{B4290E72-1B28-4713-9FB9-0B1832CA2A41}" srcOrd="0" destOrd="0" presId="urn:microsoft.com/office/officeart/2005/8/layout/hierarchy1"/>
    <dgm:cxn modelId="{B692071E-28B3-4E6B-B9CE-4B7488C9136F}" type="presParOf" srcId="{2EBD10CB-4401-4888-A9A6-494C2D45EC04}" destId="{3F241921-87B6-40DB-A51A-56C1731386E1}" srcOrd="1" destOrd="0" presId="urn:microsoft.com/office/officeart/2005/8/layout/hierarchy1"/>
    <dgm:cxn modelId="{F457B9A5-1677-4FAF-9924-376F521A1EBE}" type="presParOf" srcId="{3F241921-87B6-40DB-A51A-56C1731386E1}" destId="{F2D119DC-A9A6-423A-94AF-D0C55408F9F0}" srcOrd="0" destOrd="0" presId="urn:microsoft.com/office/officeart/2005/8/layout/hierarchy1"/>
    <dgm:cxn modelId="{D531076C-E3CB-4BFE-8601-1E362DAE348C}" type="presParOf" srcId="{F2D119DC-A9A6-423A-94AF-D0C55408F9F0}" destId="{E380D375-270A-48AA-99C3-8107184D4108}" srcOrd="0" destOrd="0" presId="urn:microsoft.com/office/officeart/2005/8/layout/hierarchy1"/>
    <dgm:cxn modelId="{A2D74ADF-D066-49D4-845F-A3ECFF3EB93E}" type="presParOf" srcId="{F2D119DC-A9A6-423A-94AF-D0C55408F9F0}" destId="{E4946CD1-3232-4D32-9BF6-6251C7844B58}" srcOrd="1" destOrd="0" presId="urn:microsoft.com/office/officeart/2005/8/layout/hierarchy1"/>
    <dgm:cxn modelId="{3FAF4D1B-546B-4350-9519-205A3CBBE2EB}" type="presParOf" srcId="{3F241921-87B6-40DB-A51A-56C1731386E1}" destId="{A7F81A98-27B8-4177-92D6-67048A7482AA}" srcOrd="1" destOrd="0" presId="urn:microsoft.com/office/officeart/2005/8/layout/hierarchy1"/>
    <dgm:cxn modelId="{28A4BCE5-331B-44C8-BB2C-366F4CC00D8F}" type="presParOf" srcId="{A7F81A98-27B8-4177-92D6-67048A7482AA}" destId="{7982E087-D953-4DE5-8312-7FFC93A6DE55}" srcOrd="0" destOrd="0" presId="urn:microsoft.com/office/officeart/2005/8/layout/hierarchy1"/>
    <dgm:cxn modelId="{8B34AFD8-F33D-4594-9DB4-EE79E3B4D656}" type="presParOf" srcId="{A7F81A98-27B8-4177-92D6-67048A7482AA}" destId="{0AC4D6B3-033E-4CC7-982A-DB83C3088579}" srcOrd="1" destOrd="0" presId="urn:microsoft.com/office/officeart/2005/8/layout/hierarchy1"/>
    <dgm:cxn modelId="{AA4CD65B-01CA-4502-9483-82410E392DD3}" type="presParOf" srcId="{0AC4D6B3-033E-4CC7-982A-DB83C3088579}" destId="{FBED6B50-D1CB-4D31-92D9-4710109A0037}" srcOrd="0" destOrd="0" presId="urn:microsoft.com/office/officeart/2005/8/layout/hierarchy1"/>
    <dgm:cxn modelId="{BB7530C9-46BB-4D62-8157-2878EF036268}" type="presParOf" srcId="{FBED6B50-D1CB-4D31-92D9-4710109A0037}" destId="{69BE5122-92F1-4FEB-B98B-E4F573F1322D}" srcOrd="0" destOrd="0" presId="urn:microsoft.com/office/officeart/2005/8/layout/hierarchy1"/>
    <dgm:cxn modelId="{8F2C8646-D0D5-4CE8-9350-115FF54FBE68}" type="presParOf" srcId="{FBED6B50-D1CB-4D31-92D9-4710109A0037}" destId="{A9FBC1CA-A224-41EB-9FB7-6DAA024A1616}" srcOrd="1" destOrd="0" presId="urn:microsoft.com/office/officeart/2005/8/layout/hierarchy1"/>
    <dgm:cxn modelId="{29CBC2DA-9720-4B2F-824C-C62EE25E1934}" type="presParOf" srcId="{0AC4D6B3-033E-4CC7-982A-DB83C3088579}" destId="{25ACCD11-6D80-4237-BD53-E81ABA639DE3}" srcOrd="1" destOrd="0" presId="urn:microsoft.com/office/officeart/2005/8/layout/hierarchy1"/>
    <dgm:cxn modelId="{062BDCEB-38A8-46CF-AD24-25DE3A7967FB}" type="presParOf" srcId="{25ACCD11-6D80-4237-BD53-E81ABA639DE3}" destId="{25527EC7-B0DF-497B-9AFA-4B21509DBF2A}" srcOrd="0" destOrd="0" presId="urn:microsoft.com/office/officeart/2005/8/layout/hierarchy1"/>
    <dgm:cxn modelId="{73291E82-0E3C-475D-8ACD-75645C473171}" type="presParOf" srcId="{25ACCD11-6D80-4237-BD53-E81ABA639DE3}" destId="{49F0D0B1-9FEF-441D-8FA3-90E8F87481CF}" srcOrd="1" destOrd="0" presId="urn:microsoft.com/office/officeart/2005/8/layout/hierarchy1"/>
    <dgm:cxn modelId="{EE5E9DA6-8A04-465F-8579-AFE39D62C2A5}" type="presParOf" srcId="{49F0D0B1-9FEF-441D-8FA3-90E8F87481CF}" destId="{C8133B56-3950-4B16-8318-4C204D1439C4}" srcOrd="0" destOrd="0" presId="urn:microsoft.com/office/officeart/2005/8/layout/hierarchy1"/>
    <dgm:cxn modelId="{87D98744-7ED3-4A00-823C-5EDE3AB93257}" type="presParOf" srcId="{C8133B56-3950-4B16-8318-4C204D1439C4}" destId="{4FAF4D42-3500-4FB4-9067-7F0144FF4020}" srcOrd="0" destOrd="0" presId="urn:microsoft.com/office/officeart/2005/8/layout/hierarchy1"/>
    <dgm:cxn modelId="{43B144EF-8D1A-4D21-A6AD-3A1263A3422D}" type="presParOf" srcId="{C8133B56-3950-4B16-8318-4C204D1439C4}" destId="{1DA78CB9-7111-497D-8B2C-1A2A5814E8A7}" srcOrd="1" destOrd="0" presId="urn:microsoft.com/office/officeart/2005/8/layout/hierarchy1"/>
    <dgm:cxn modelId="{0A6762D1-A885-4CAE-8EBD-CFAA4987E1E0}" type="presParOf" srcId="{49F0D0B1-9FEF-441D-8FA3-90E8F87481CF}" destId="{33C9BD3D-B775-4876-AB0B-BEFC05060243}" srcOrd="1" destOrd="0" presId="urn:microsoft.com/office/officeart/2005/8/layout/hierarchy1"/>
    <dgm:cxn modelId="{B393CF48-5AEF-4E8E-B3F0-968B699A8791}" type="presParOf" srcId="{33C9BD3D-B775-4876-AB0B-BEFC05060243}" destId="{854C5A82-B5CE-4F04-B0D4-F78C29C8A8B8}" srcOrd="0" destOrd="0" presId="urn:microsoft.com/office/officeart/2005/8/layout/hierarchy1"/>
    <dgm:cxn modelId="{1C9758F8-2196-4165-8D4C-853CBDCFB018}" type="presParOf" srcId="{33C9BD3D-B775-4876-AB0B-BEFC05060243}" destId="{9B6F1A4D-DFC4-41B2-849D-884D327C3D94}" srcOrd="1" destOrd="0" presId="urn:microsoft.com/office/officeart/2005/8/layout/hierarchy1"/>
    <dgm:cxn modelId="{19EA7CE5-DD07-4D4B-8A20-6D18216AD43B}" type="presParOf" srcId="{9B6F1A4D-DFC4-41B2-849D-884D327C3D94}" destId="{9EFFD0A7-84CC-41BC-9C3B-FCBB46B86039}" srcOrd="0" destOrd="0" presId="urn:microsoft.com/office/officeart/2005/8/layout/hierarchy1"/>
    <dgm:cxn modelId="{BB2EAC0B-3DAE-4B31-98E1-DFE151B989AE}" type="presParOf" srcId="{9EFFD0A7-84CC-41BC-9C3B-FCBB46B86039}" destId="{BEFA8673-20E0-4224-BF62-9C3D5DE39617}" srcOrd="0" destOrd="0" presId="urn:microsoft.com/office/officeart/2005/8/layout/hierarchy1"/>
    <dgm:cxn modelId="{1A7F0A8D-6953-467E-8D90-B8EAF32AA3F2}" type="presParOf" srcId="{9EFFD0A7-84CC-41BC-9C3B-FCBB46B86039}" destId="{2F1E3095-EF05-4714-9CBB-53C95486397D}" srcOrd="1" destOrd="0" presId="urn:microsoft.com/office/officeart/2005/8/layout/hierarchy1"/>
    <dgm:cxn modelId="{6F585CB6-7476-442F-A880-073C6D2265EC}" type="presParOf" srcId="{9B6F1A4D-DFC4-41B2-849D-884D327C3D94}" destId="{2C67A5B4-A16C-4965-9412-9B1C8FB714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5A82-B5CE-4F04-B0D4-F78C29C8A8B8}">
      <dsp:nvSpPr>
        <dsp:cNvPr id="0" name=""/>
        <dsp:cNvSpPr/>
      </dsp:nvSpPr>
      <dsp:spPr>
        <a:xfrm>
          <a:off x="3388423" y="3918754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27EC7-B0DF-497B-9AFA-4B21509DBF2A}">
      <dsp:nvSpPr>
        <dsp:cNvPr id="0" name=""/>
        <dsp:cNvSpPr/>
      </dsp:nvSpPr>
      <dsp:spPr>
        <a:xfrm>
          <a:off x="3388423" y="2856444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2E087-D953-4DE5-8312-7FFC93A6DE55}">
      <dsp:nvSpPr>
        <dsp:cNvPr id="0" name=""/>
        <dsp:cNvSpPr/>
      </dsp:nvSpPr>
      <dsp:spPr>
        <a:xfrm>
          <a:off x="3388423" y="1794135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0E72-1B28-4713-9FB9-0B1832CA2A41}">
      <dsp:nvSpPr>
        <dsp:cNvPr id="0" name=""/>
        <dsp:cNvSpPr/>
      </dsp:nvSpPr>
      <dsp:spPr>
        <a:xfrm>
          <a:off x="2382352" y="731825"/>
          <a:ext cx="1051791" cy="33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10"/>
              </a:lnTo>
              <a:lnTo>
                <a:pt x="1051791" y="227410"/>
              </a:lnTo>
              <a:lnTo>
                <a:pt x="1051791" y="333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8EB76-F1BD-40A1-B020-AFCACBCD5990}">
      <dsp:nvSpPr>
        <dsp:cNvPr id="0" name=""/>
        <dsp:cNvSpPr/>
      </dsp:nvSpPr>
      <dsp:spPr>
        <a:xfrm>
          <a:off x="1330560" y="1794135"/>
          <a:ext cx="701194" cy="33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10"/>
              </a:lnTo>
              <a:lnTo>
                <a:pt x="701194" y="227410"/>
              </a:lnTo>
              <a:lnTo>
                <a:pt x="701194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C5745-A99E-4ADC-811A-5F824C098E16}">
      <dsp:nvSpPr>
        <dsp:cNvPr id="0" name=""/>
        <dsp:cNvSpPr/>
      </dsp:nvSpPr>
      <dsp:spPr>
        <a:xfrm>
          <a:off x="629366" y="1794135"/>
          <a:ext cx="701194" cy="333704"/>
        </a:xfrm>
        <a:custGeom>
          <a:avLst/>
          <a:gdLst/>
          <a:ahLst/>
          <a:cxnLst/>
          <a:rect l="0" t="0" r="0" b="0"/>
          <a:pathLst>
            <a:path>
              <a:moveTo>
                <a:pt x="701194" y="0"/>
              </a:moveTo>
              <a:lnTo>
                <a:pt x="701194" y="227410"/>
              </a:lnTo>
              <a:lnTo>
                <a:pt x="0" y="227410"/>
              </a:lnTo>
              <a:lnTo>
                <a:pt x="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3EEA4-D91F-42A2-98DB-34569C8D545B}">
      <dsp:nvSpPr>
        <dsp:cNvPr id="0" name=""/>
        <dsp:cNvSpPr/>
      </dsp:nvSpPr>
      <dsp:spPr>
        <a:xfrm>
          <a:off x="1330560" y="731825"/>
          <a:ext cx="1051791" cy="333704"/>
        </a:xfrm>
        <a:custGeom>
          <a:avLst/>
          <a:gdLst/>
          <a:ahLst/>
          <a:cxnLst/>
          <a:rect l="0" t="0" r="0" b="0"/>
          <a:pathLst>
            <a:path>
              <a:moveTo>
                <a:pt x="1051791" y="0"/>
              </a:moveTo>
              <a:lnTo>
                <a:pt x="1051791" y="227410"/>
              </a:lnTo>
              <a:lnTo>
                <a:pt x="0" y="227410"/>
              </a:lnTo>
              <a:lnTo>
                <a:pt x="0" y="333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6BC78-DC1D-4073-9A9F-2D44783178CD}">
      <dsp:nvSpPr>
        <dsp:cNvPr id="0" name=""/>
        <dsp:cNvSpPr/>
      </dsp:nvSpPr>
      <dsp:spPr>
        <a:xfrm>
          <a:off x="1808647" y="322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8D816-AFD6-4CCD-92E9-845513DC84D0}">
      <dsp:nvSpPr>
        <dsp:cNvPr id="0" name=""/>
        <dsp:cNvSpPr/>
      </dsp:nvSpPr>
      <dsp:spPr>
        <a:xfrm>
          <a:off x="1936137" y="124336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President</a:t>
          </a:r>
          <a:endParaRPr lang="en-IN" sz="1200" b="0" kern="1200" dirty="0">
            <a:latin typeface="+mj-lt"/>
          </a:endParaRPr>
        </a:p>
      </dsp:txBody>
      <dsp:txXfrm>
        <a:off x="1957477" y="145676"/>
        <a:ext cx="1104729" cy="685924"/>
      </dsp:txXfrm>
    </dsp:sp>
    <dsp:sp modelId="{16108EB5-2EEF-46D7-9C95-9F58F4712B56}">
      <dsp:nvSpPr>
        <dsp:cNvPr id="0" name=""/>
        <dsp:cNvSpPr/>
      </dsp:nvSpPr>
      <dsp:spPr>
        <a:xfrm>
          <a:off x="756856" y="106553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12BC5-3AC4-4698-BA46-3BA416478C79}">
      <dsp:nvSpPr>
        <dsp:cNvPr id="0" name=""/>
        <dsp:cNvSpPr/>
      </dsp:nvSpPr>
      <dsp:spPr>
        <a:xfrm>
          <a:off x="884346" y="118664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Project Sponsor</a:t>
          </a:r>
          <a:endParaRPr lang="en-IN" sz="1200" b="0" kern="1200" dirty="0">
            <a:latin typeface="+mj-lt"/>
          </a:endParaRPr>
        </a:p>
      </dsp:txBody>
      <dsp:txXfrm>
        <a:off x="905686" y="1207985"/>
        <a:ext cx="1104729" cy="685924"/>
      </dsp:txXfrm>
    </dsp:sp>
    <dsp:sp modelId="{C1609CFE-0763-4CCF-8419-776708FDE3F0}">
      <dsp:nvSpPr>
        <dsp:cNvPr id="0" name=""/>
        <dsp:cNvSpPr/>
      </dsp:nvSpPr>
      <dsp:spPr>
        <a:xfrm>
          <a:off x="55661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E007E-D255-4B03-B7DD-518BF0B22E88}">
      <dsp:nvSpPr>
        <dsp:cNvPr id="0" name=""/>
        <dsp:cNvSpPr/>
      </dsp:nvSpPr>
      <dsp:spPr>
        <a:xfrm>
          <a:off x="183151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Product Owner</a:t>
          </a:r>
          <a:endParaRPr lang="en-IN" sz="1200" b="0" kern="1200" dirty="0">
            <a:latin typeface="+mj-lt"/>
          </a:endParaRPr>
        </a:p>
      </dsp:txBody>
      <dsp:txXfrm>
        <a:off x="204491" y="2270295"/>
        <a:ext cx="1104729" cy="685924"/>
      </dsp:txXfrm>
    </dsp:sp>
    <dsp:sp modelId="{40665B10-4FCE-4657-BBB8-E3868FC1D976}">
      <dsp:nvSpPr>
        <dsp:cNvPr id="0" name=""/>
        <dsp:cNvSpPr/>
      </dsp:nvSpPr>
      <dsp:spPr>
        <a:xfrm>
          <a:off x="1458050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BEAF84-F9E7-4BD4-85D2-B5E97D3D23BF}">
      <dsp:nvSpPr>
        <dsp:cNvPr id="0" name=""/>
        <dsp:cNvSpPr/>
      </dsp:nvSpPr>
      <dsp:spPr>
        <a:xfrm>
          <a:off x="1585540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Project Management Coach</a:t>
          </a:r>
          <a:endParaRPr lang="en-IN" sz="1200" b="0" kern="1200" dirty="0">
            <a:latin typeface="+mj-lt"/>
          </a:endParaRPr>
        </a:p>
      </dsp:txBody>
      <dsp:txXfrm>
        <a:off x="1606880" y="2270295"/>
        <a:ext cx="1104729" cy="685924"/>
      </dsp:txXfrm>
    </dsp:sp>
    <dsp:sp modelId="{E380D375-270A-48AA-99C3-8107184D4108}">
      <dsp:nvSpPr>
        <dsp:cNvPr id="0" name=""/>
        <dsp:cNvSpPr/>
      </dsp:nvSpPr>
      <dsp:spPr>
        <a:xfrm>
          <a:off x="2860439" y="106553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946CD1-3232-4D32-9BF6-6251C7844B58}">
      <dsp:nvSpPr>
        <dsp:cNvPr id="0" name=""/>
        <dsp:cNvSpPr/>
      </dsp:nvSpPr>
      <dsp:spPr>
        <a:xfrm>
          <a:off x="2987929" y="118664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Vice Presidents</a:t>
          </a:r>
          <a:endParaRPr lang="en-IN" sz="1200" b="0" kern="1200" dirty="0">
            <a:latin typeface="+mj-lt"/>
          </a:endParaRPr>
        </a:p>
      </dsp:txBody>
      <dsp:txXfrm>
        <a:off x="3009269" y="1207985"/>
        <a:ext cx="1104729" cy="685924"/>
      </dsp:txXfrm>
    </dsp:sp>
    <dsp:sp modelId="{69BE5122-92F1-4FEB-B98B-E4F573F1322D}">
      <dsp:nvSpPr>
        <dsp:cNvPr id="0" name=""/>
        <dsp:cNvSpPr/>
      </dsp:nvSpPr>
      <dsp:spPr>
        <a:xfrm>
          <a:off x="2860439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BC1CA-A224-41EB-9FB7-6DAA024A1616}">
      <dsp:nvSpPr>
        <dsp:cNvPr id="0" name=""/>
        <dsp:cNvSpPr/>
      </dsp:nvSpPr>
      <dsp:spPr>
        <a:xfrm>
          <a:off x="2987929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Division Heads</a:t>
          </a:r>
          <a:endParaRPr lang="en-IN" sz="1200" b="0" kern="1200" dirty="0">
            <a:latin typeface="+mj-lt"/>
          </a:endParaRPr>
        </a:p>
      </dsp:txBody>
      <dsp:txXfrm>
        <a:off x="3009269" y="2270295"/>
        <a:ext cx="1104729" cy="685924"/>
      </dsp:txXfrm>
    </dsp:sp>
    <dsp:sp modelId="{4FAF4D42-3500-4FB4-9067-7F0144FF4020}">
      <dsp:nvSpPr>
        <dsp:cNvPr id="0" name=""/>
        <dsp:cNvSpPr/>
      </dsp:nvSpPr>
      <dsp:spPr>
        <a:xfrm>
          <a:off x="2860439" y="319014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78CB9-7111-497D-8B2C-1A2A5814E8A7}">
      <dsp:nvSpPr>
        <dsp:cNvPr id="0" name=""/>
        <dsp:cNvSpPr/>
      </dsp:nvSpPr>
      <dsp:spPr>
        <a:xfrm>
          <a:off x="2987929" y="3311264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Unit Heads </a:t>
          </a:r>
        </a:p>
      </dsp:txBody>
      <dsp:txXfrm>
        <a:off x="3009269" y="3332604"/>
        <a:ext cx="1104729" cy="685924"/>
      </dsp:txXfrm>
    </dsp:sp>
    <dsp:sp modelId="{BEFA8673-20E0-4224-BF62-9C3D5DE39617}">
      <dsp:nvSpPr>
        <dsp:cNvPr id="0" name=""/>
        <dsp:cNvSpPr/>
      </dsp:nvSpPr>
      <dsp:spPr>
        <a:xfrm>
          <a:off x="2860439" y="4252458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E3095-EF05-4714-9CBB-53C95486397D}">
      <dsp:nvSpPr>
        <dsp:cNvPr id="0" name=""/>
        <dsp:cNvSpPr/>
      </dsp:nvSpPr>
      <dsp:spPr>
        <a:xfrm>
          <a:off x="2987929" y="4373574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Users</a:t>
          </a:r>
          <a:endParaRPr lang="en-IN" sz="1200" b="0" kern="1200" dirty="0">
            <a:latin typeface="+mj-lt"/>
          </a:endParaRPr>
        </a:p>
      </dsp:txBody>
      <dsp:txXfrm>
        <a:off x="3009269" y="4394914"/>
        <a:ext cx="1104729" cy="68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5A82-B5CE-4F04-B0D4-F78C29C8A8B8}">
      <dsp:nvSpPr>
        <dsp:cNvPr id="0" name=""/>
        <dsp:cNvSpPr/>
      </dsp:nvSpPr>
      <dsp:spPr>
        <a:xfrm>
          <a:off x="1109662" y="3920309"/>
          <a:ext cx="91440" cy="334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27EC7-B0DF-497B-9AFA-4B21509DBF2A}">
      <dsp:nvSpPr>
        <dsp:cNvPr id="0" name=""/>
        <dsp:cNvSpPr/>
      </dsp:nvSpPr>
      <dsp:spPr>
        <a:xfrm>
          <a:off x="1109662" y="2856790"/>
          <a:ext cx="91440" cy="334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2E087-D953-4DE5-8312-7FFC93A6DE55}">
      <dsp:nvSpPr>
        <dsp:cNvPr id="0" name=""/>
        <dsp:cNvSpPr/>
      </dsp:nvSpPr>
      <dsp:spPr>
        <a:xfrm>
          <a:off x="1109662" y="1793271"/>
          <a:ext cx="91440" cy="334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0E72-1B28-4713-9FB9-0B1832CA2A41}">
      <dsp:nvSpPr>
        <dsp:cNvPr id="0" name=""/>
        <dsp:cNvSpPr/>
      </dsp:nvSpPr>
      <dsp:spPr>
        <a:xfrm>
          <a:off x="1109662" y="729753"/>
          <a:ext cx="91440" cy="334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6BC78-DC1D-4073-9A9F-2D44783178CD}">
      <dsp:nvSpPr>
        <dsp:cNvPr id="0" name=""/>
        <dsp:cNvSpPr/>
      </dsp:nvSpPr>
      <dsp:spPr>
        <a:xfrm>
          <a:off x="581025" y="319"/>
          <a:ext cx="1148714" cy="7294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8D816-AFD6-4CCD-92E9-845513DC84D0}">
      <dsp:nvSpPr>
        <dsp:cNvPr id="0" name=""/>
        <dsp:cNvSpPr/>
      </dsp:nvSpPr>
      <dsp:spPr>
        <a:xfrm>
          <a:off x="708660" y="121572"/>
          <a:ext cx="1148714" cy="729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Executive Sponsor</a:t>
          </a:r>
          <a:endParaRPr lang="en-IN" sz="1200" b="0" kern="1200" dirty="0">
            <a:latin typeface="+mj-lt"/>
          </a:endParaRPr>
        </a:p>
      </dsp:txBody>
      <dsp:txXfrm>
        <a:off x="730024" y="142936"/>
        <a:ext cx="1105986" cy="686706"/>
      </dsp:txXfrm>
    </dsp:sp>
    <dsp:sp modelId="{E380D375-270A-48AA-99C3-8107184D4108}">
      <dsp:nvSpPr>
        <dsp:cNvPr id="0" name=""/>
        <dsp:cNvSpPr/>
      </dsp:nvSpPr>
      <dsp:spPr>
        <a:xfrm>
          <a:off x="581025" y="1063837"/>
          <a:ext cx="1148714" cy="7294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946CD1-3232-4D32-9BF6-6251C7844B58}">
      <dsp:nvSpPr>
        <dsp:cNvPr id="0" name=""/>
        <dsp:cNvSpPr/>
      </dsp:nvSpPr>
      <dsp:spPr>
        <a:xfrm>
          <a:off x="708660" y="1185090"/>
          <a:ext cx="1148714" cy="729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Account Manager</a:t>
          </a:r>
          <a:endParaRPr lang="en-IN" sz="1200" b="0" kern="1200" dirty="0">
            <a:latin typeface="+mj-lt"/>
          </a:endParaRPr>
        </a:p>
      </dsp:txBody>
      <dsp:txXfrm>
        <a:off x="730024" y="1206454"/>
        <a:ext cx="1105986" cy="686706"/>
      </dsp:txXfrm>
    </dsp:sp>
    <dsp:sp modelId="{69BE5122-92F1-4FEB-B98B-E4F573F1322D}">
      <dsp:nvSpPr>
        <dsp:cNvPr id="0" name=""/>
        <dsp:cNvSpPr/>
      </dsp:nvSpPr>
      <dsp:spPr>
        <a:xfrm>
          <a:off x="581025" y="2127356"/>
          <a:ext cx="1148714" cy="7294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BC1CA-A224-41EB-9FB7-6DAA024A1616}">
      <dsp:nvSpPr>
        <dsp:cNvPr id="0" name=""/>
        <dsp:cNvSpPr/>
      </dsp:nvSpPr>
      <dsp:spPr>
        <a:xfrm>
          <a:off x="708660" y="2248609"/>
          <a:ext cx="1148714" cy="729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Engagement Manager</a:t>
          </a:r>
          <a:endParaRPr lang="en-IN" sz="1200" b="0" kern="1200" dirty="0">
            <a:latin typeface="+mj-lt"/>
          </a:endParaRPr>
        </a:p>
      </dsp:txBody>
      <dsp:txXfrm>
        <a:off x="730024" y="2269973"/>
        <a:ext cx="1105986" cy="686706"/>
      </dsp:txXfrm>
    </dsp:sp>
    <dsp:sp modelId="{4FAF4D42-3500-4FB4-9067-7F0144FF4020}">
      <dsp:nvSpPr>
        <dsp:cNvPr id="0" name=""/>
        <dsp:cNvSpPr/>
      </dsp:nvSpPr>
      <dsp:spPr>
        <a:xfrm>
          <a:off x="581025" y="3190875"/>
          <a:ext cx="1148714" cy="7294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78CB9-7111-497D-8B2C-1A2A5814E8A7}">
      <dsp:nvSpPr>
        <dsp:cNvPr id="0" name=""/>
        <dsp:cNvSpPr/>
      </dsp:nvSpPr>
      <dsp:spPr>
        <a:xfrm>
          <a:off x="708660" y="3312128"/>
          <a:ext cx="1148714" cy="729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Scrum Master</a:t>
          </a:r>
        </a:p>
      </dsp:txBody>
      <dsp:txXfrm>
        <a:off x="730024" y="3333492"/>
        <a:ext cx="1105986" cy="686706"/>
      </dsp:txXfrm>
    </dsp:sp>
    <dsp:sp modelId="{BEFA8673-20E0-4224-BF62-9C3D5DE39617}">
      <dsp:nvSpPr>
        <dsp:cNvPr id="0" name=""/>
        <dsp:cNvSpPr/>
      </dsp:nvSpPr>
      <dsp:spPr>
        <a:xfrm>
          <a:off x="581025" y="4254393"/>
          <a:ext cx="1148714" cy="7294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E3095-EF05-4714-9CBB-53C95486397D}">
      <dsp:nvSpPr>
        <dsp:cNvPr id="0" name=""/>
        <dsp:cNvSpPr/>
      </dsp:nvSpPr>
      <dsp:spPr>
        <a:xfrm>
          <a:off x="708660" y="4375646"/>
          <a:ext cx="1148714" cy="729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Project Team</a:t>
          </a:r>
          <a:endParaRPr lang="en-IN" sz="1200" b="0" kern="1200" dirty="0">
            <a:latin typeface="+mj-lt"/>
          </a:endParaRPr>
        </a:p>
      </dsp:txBody>
      <dsp:txXfrm>
        <a:off x="730024" y="4397010"/>
        <a:ext cx="1105986" cy="68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25CE-A400-41A6-8C8B-7C3C2F3CDC8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31225-E10D-4D2E-A968-C836A73D3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143000" y="6303619"/>
            <a:ext cx="68580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B6BDD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 descr="ISKCON Bangalore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215702"/>
            <a:ext cx="24765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23948"/>
            <a:ext cx="6934200" cy="4572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48400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029200"/>
          </a:xfrm>
        </p:spPr>
        <p:txBody>
          <a:bodyPr vert="horz">
            <a:normAutofit/>
          </a:bodyPr>
          <a:lstStyle>
            <a:lvl1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2200" spc="50" baseline="0">
                <a:latin typeface="+mj-lt"/>
              </a:defRPr>
            </a:lvl1pPr>
            <a:lvl2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spc="50" baseline="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4AD-BB0B-41A5-8B6A-8B2DFCE5B8A5}" type="datetime1">
              <a:rPr lang="en-IN" smtClean="0"/>
              <a:t>05-03-2015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234752"/>
            <a:ext cx="65913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838200"/>
          </a:xfrm>
          <a:prstGeom prst="rect">
            <a:avLst/>
          </a:prstGeom>
        </p:spPr>
        <p:txBody>
          <a:bodyPr bIns="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5344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marL="548640" lvl="1" indent="-22860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kumimoji="0"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62700" y="62293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fld id="{8DCE10D2-8BF1-4080-AF23-76E1AC1BDB4C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223948"/>
            <a:ext cx="6934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048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ISKCON Bangalore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 userDrawn="1"/>
        </p:nvCxnSpPr>
        <p:spPr>
          <a:xfrm>
            <a:off x="304800" y="846160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6150592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1"/>
        </a:buClr>
        <a:buSzPct val="85000"/>
        <a:buFont typeface="Wingdings 2"/>
        <a:buChar char=""/>
        <a:defRPr kumimoji="0" lang="en-US" sz="20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2"/>
        </a:buClr>
        <a:buSzPct val="85000"/>
        <a:buFont typeface="Wingdings 2"/>
        <a:buChar char=""/>
        <a:defRPr kumimoji="0" lang="en-US" sz="18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ERP Implementation Road Map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667500" y="6229350"/>
            <a:ext cx="2476500" cy="476250"/>
          </a:xfrm>
        </p:spPr>
        <p:txBody>
          <a:bodyPr/>
          <a:lstStyle/>
          <a:p>
            <a:fld id="{227295A8-E668-4203-ABA0-DA12E41A51C4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9913641"/>
              </p:ext>
            </p:extLst>
          </p:nvPr>
        </p:nvGraphicFramePr>
        <p:xfrm>
          <a:off x="304800" y="990600"/>
          <a:ext cx="4191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52209056"/>
              </p:ext>
            </p:extLst>
          </p:nvPr>
        </p:nvGraphicFramePr>
        <p:xfrm>
          <a:off x="6400800" y="990600"/>
          <a:ext cx="2438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1066800"/>
            <a:ext cx="109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 smtClean="0">
                <a:latin typeface="+mj-lt"/>
              </a:rPr>
              <a:t>ISKCON</a:t>
            </a:r>
            <a:endParaRPr lang="en-IN" b="1" spc="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770171" y="3293508"/>
            <a:ext cx="315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 smtClean="0">
                <a:latin typeface="+mj-lt"/>
              </a:rPr>
              <a:t>Implementation Partner</a:t>
            </a:r>
            <a:endParaRPr lang="en-IN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7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B2D-0996-46EF-8E90-725848D63C2F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Sponsor: Amitasana </a:t>
            </a:r>
            <a:r>
              <a:rPr lang="en-US" dirty="0"/>
              <a:t>Dasa</a:t>
            </a:r>
          </a:p>
          <a:p>
            <a:r>
              <a:rPr lang="en-US" dirty="0"/>
              <a:t>Involvement: </a:t>
            </a:r>
          </a:p>
          <a:p>
            <a:pPr lvl="1"/>
            <a:r>
              <a:rPr lang="en-US" dirty="0"/>
              <a:t>Resolving </a:t>
            </a:r>
            <a:r>
              <a:rPr lang="en-US" dirty="0" smtClean="0"/>
              <a:t>escalations, if any.</a:t>
            </a:r>
            <a:endParaRPr lang="en-US" dirty="0"/>
          </a:p>
          <a:p>
            <a:pPr lvl="1"/>
            <a:r>
              <a:rPr lang="en-US" dirty="0"/>
              <a:t>Ensuring funding for the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r>
              <a:rPr lang="en-US" dirty="0"/>
              <a:t>Continuous business justification meeting with product </a:t>
            </a:r>
            <a:r>
              <a:rPr lang="en-US" dirty="0" smtClean="0"/>
              <a:t>owner.</a:t>
            </a:r>
            <a:endParaRPr lang="en-US" dirty="0"/>
          </a:p>
          <a:p>
            <a:pPr lvl="1"/>
            <a:r>
              <a:rPr lang="en-US" altLang="en-US" dirty="0"/>
              <a:t>Ensure support for the project success from the management and </a:t>
            </a:r>
            <a:r>
              <a:rPr lang="en-US" altLang="en-US" dirty="0" smtClean="0"/>
              <a:t>peers.</a:t>
            </a:r>
          </a:p>
          <a:p>
            <a:r>
              <a:rPr lang="en-US" dirty="0" smtClean="0"/>
              <a:t>Reporting to Project Sponsor (by Product Owner)</a:t>
            </a:r>
          </a:p>
          <a:p>
            <a:pPr lvl="1"/>
            <a:r>
              <a:rPr lang="en-US" dirty="0" smtClean="0"/>
              <a:t>Business Value, Release Plan, Product Usability Report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1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FE7A-D051-436B-8C21-7CE944C7F5DB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Product Owner: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Involvement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Understand requirements from </a:t>
            </a:r>
            <a:r>
              <a:rPr lang="en-US" altLang="en-US" dirty="0" smtClean="0"/>
              <a:t>key users / </a:t>
            </a:r>
            <a:r>
              <a:rPr lang="en-US" altLang="en-US" dirty="0"/>
              <a:t>unit heads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Prioritize requirements with the help of </a:t>
            </a:r>
            <a:r>
              <a:rPr lang="en-US" altLang="en-US" dirty="0" smtClean="0"/>
              <a:t>unit heads / </a:t>
            </a:r>
            <a:r>
              <a:rPr lang="en-US" altLang="en-US" dirty="0"/>
              <a:t>division heads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Show product demo to user community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Take feedback and sign off </a:t>
            </a:r>
            <a:r>
              <a:rPr lang="en-US" altLang="en-US" dirty="0" smtClean="0"/>
              <a:t>for the implemented product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Justify </a:t>
            </a:r>
            <a:r>
              <a:rPr lang="en-US" altLang="en-US" dirty="0"/>
              <a:t>business value </a:t>
            </a:r>
            <a:r>
              <a:rPr lang="en-US" altLang="en-US" dirty="0" smtClean="0"/>
              <a:t>continuously (can </a:t>
            </a:r>
            <a:r>
              <a:rPr lang="en-US" altLang="en-US" dirty="0"/>
              <a:t>cancel the sprint, if </a:t>
            </a:r>
            <a:r>
              <a:rPr lang="en-US" altLang="en-US" dirty="0" smtClean="0"/>
              <a:t>required)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Ensure project team is </a:t>
            </a:r>
            <a:r>
              <a:rPr lang="en-US" altLang="en-US" dirty="0" smtClean="0"/>
              <a:t>configuring as per the plan for the sprint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Grooming the product backlog (user stories)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to Product Owner: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Status of Completed User Stories by Scrum Master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by Product Owner: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Progress Reporting to the board of directors (vice-presidents)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Business Value Justification Report to Project Sponsor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Coach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5172-AC64-44A7-987A-3AE979CD14CC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Management Coach: Mr. Hari Prasad Thapliyal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Help the project team, scrum master and product owner in understanding and imbibing the best practices in Agile Project Management</a:t>
            </a:r>
          </a:p>
          <a:p>
            <a:pPr lvl="1"/>
            <a:r>
              <a:rPr lang="en-US" dirty="0" smtClean="0"/>
              <a:t>Continuously evaluate the vendor / partner performance and provide inputs so that the project timeline and cost can be controlled.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Head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1970-9564-480D-B7AF-361CBB18A6B3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Division Heads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TSF Gift (Ravi K R) | TSF Food (KVPP) | GST (CRKP)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ISKCON: Material Management (MPGP) | Accounts &amp; Finance (SMVP) | Donations (KRSP) | Maintenance (PHLP) | HR (NANP)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Involvement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Remove any hurdles that cannot be addressed by unit head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Assign one person from their division to work with product owner to understand requirements and prioritize them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Approve the prioritization of the requirements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Attend the product demo at the end of each sprint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Optionally can attend the daily stand-up meeting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to Division Head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Based on the need – finalize with the division head before release cycle</a:t>
            </a:r>
          </a:p>
          <a:p>
            <a:pPr>
              <a:lnSpc>
                <a:spcPct val="14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5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Head / Key Users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65EA-3F23-4089-8E4F-D8F9AFC7A5DF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list of unit heads involved are presented in next slide.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Writing User Stories</a:t>
            </a:r>
          </a:p>
          <a:p>
            <a:pPr lvl="1"/>
            <a:r>
              <a:rPr lang="en-US" dirty="0" smtClean="0"/>
              <a:t>Clarifying the Requirements</a:t>
            </a:r>
          </a:p>
          <a:p>
            <a:pPr lvl="1"/>
            <a:r>
              <a:rPr lang="en-US" dirty="0" smtClean="0"/>
              <a:t>Writing Test Cases</a:t>
            </a:r>
          </a:p>
          <a:p>
            <a:pPr lvl="1"/>
            <a:r>
              <a:rPr lang="en-US" dirty="0" smtClean="0"/>
              <a:t>Attend Product Demo</a:t>
            </a:r>
          </a:p>
          <a:p>
            <a:pPr lvl="1"/>
            <a:r>
              <a:rPr lang="en-US" dirty="0" smtClean="0"/>
              <a:t>Provide Feedback</a:t>
            </a:r>
          </a:p>
          <a:p>
            <a:pPr lvl="1"/>
            <a:r>
              <a:rPr lang="en-US" dirty="0" smtClean="0"/>
              <a:t>Sign off Acceptance</a:t>
            </a:r>
          </a:p>
          <a:p>
            <a:pPr lvl="1"/>
            <a:r>
              <a:rPr lang="en-US" dirty="0" smtClean="0"/>
              <a:t>Attend Daily Stand-up Meeting</a:t>
            </a:r>
          </a:p>
          <a:p>
            <a:r>
              <a:rPr lang="en-US" dirty="0" smtClean="0"/>
              <a:t>Reporting to Unit Head</a:t>
            </a:r>
            <a:r>
              <a:rPr lang="en-IN" dirty="0" smtClean="0"/>
              <a:t>: Nil</a:t>
            </a:r>
          </a:p>
          <a:p>
            <a:r>
              <a:rPr lang="en-US" dirty="0" smtClean="0"/>
              <a:t>Reporting by Unit Head: Nil</a:t>
            </a:r>
          </a:p>
        </p:txBody>
      </p:sp>
    </p:spTree>
    <p:extLst>
      <p:ext uri="{BB962C8B-B14F-4D97-AF65-F5344CB8AC3E}">
        <p14:creationId xmlns:p14="http://schemas.microsoft.com/office/powerpoint/2010/main" val="8454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054-923A-4E2F-87C9-51FA53CF6038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Scrum Master: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Ensure that the team is following Agile Practices</a:t>
            </a:r>
          </a:p>
          <a:p>
            <a:pPr lvl="1"/>
            <a:r>
              <a:rPr lang="en-US" dirty="0" smtClean="0"/>
              <a:t>Remove external impediments, if any</a:t>
            </a:r>
          </a:p>
          <a:p>
            <a:pPr lvl="1"/>
            <a:r>
              <a:rPr lang="en-US" dirty="0" smtClean="0"/>
              <a:t>Ensure that the required infrastructure is available for the team</a:t>
            </a:r>
          </a:p>
          <a:p>
            <a:pPr lvl="1"/>
            <a:r>
              <a:rPr lang="en-US" dirty="0" smtClean="0"/>
              <a:t>Ensure that the team is updating the information radiator on daily basis</a:t>
            </a:r>
          </a:p>
          <a:p>
            <a:pPr lvl="1"/>
            <a:r>
              <a:rPr lang="en-US" dirty="0" smtClean="0"/>
              <a:t>Participate in release and sprint planning</a:t>
            </a:r>
          </a:p>
          <a:p>
            <a:pPr lvl="1"/>
            <a:r>
              <a:rPr lang="en-US" dirty="0" smtClean="0"/>
              <a:t>Ensure that the team is motivated and self-organized</a:t>
            </a:r>
          </a:p>
          <a:p>
            <a:r>
              <a:rPr lang="en-US" dirty="0" smtClean="0"/>
              <a:t>Reporting to Scrum Master: Impediments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054-923A-4E2F-87C9-51FA53CF6038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9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4A98-0C37-43E6-B3EE-3502CF25ECB1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160500"/>
              </p:ext>
            </p:extLst>
          </p:nvPr>
        </p:nvGraphicFramePr>
        <p:xfrm>
          <a:off x="304800" y="990600"/>
          <a:ext cx="85344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371601"/>
                <a:gridCol w="1371601"/>
                <a:gridCol w="1371601"/>
                <a:gridCol w="1371601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Year 1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Year</a:t>
                      </a:r>
                      <a:r>
                        <a:rPr lang="en-US" sz="1600" spc="50" baseline="0" dirty="0" smtClean="0">
                          <a:latin typeface="+mj-lt"/>
                        </a:rPr>
                        <a:t> 2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Year 3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Total</a:t>
                      </a: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ERP License Cost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52,00,000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12,00,000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64,00,000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Implementation Cost - vendor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35,00,000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35,00,000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80,00,000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Implementation Cost – internal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17,50,000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17,50,000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5,00,000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40,00,000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Microsoft</a:t>
                      </a:r>
                      <a:r>
                        <a:rPr lang="en-US" sz="1600" spc="50" baseline="0" dirty="0" smtClean="0">
                          <a:latin typeface="+mj-lt"/>
                        </a:rPr>
                        <a:t> Support (BREP)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12,00,000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12,00,000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34,00,000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Partner Support Cost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4,00,000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8,00,000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8,00,000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20,00,000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Product Upgrade / Migration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20,00,000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20,00,000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ERP Manager</a:t>
                      </a:r>
                      <a:r>
                        <a:rPr lang="en-US" sz="1600" spc="50" baseline="0" dirty="0" smtClean="0">
                          <a:latin typeface="+mj-lt"/>
                        </a:rPr>
                        <a:t> / Team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8,00,000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8,80,000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9,60,000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26,40,000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Server</a:t>
                      </a:r>
                      <a:r>
                        <a:rPr lang="en-US" sz="1600" spc="50" baseline="0" dirty="0" smtClean="0">
                          <a:latin typeface="+mj-lt"/>
                        </a:rPr>
                        <a:t> Hardware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10,00,000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3,00,000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spc="50" dirty="0" smtClean="0">
                          <a:latin typeface="+mj-lt"/>
                        </a:rPr>
                        <a:t>13,00,000</a:t>
                      </a:r>
                      <a:endParaRPr lang="en-IN" sz="1600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spc="50" dirty="0" smtClean="0">
                          <a:latin typeface="+mj-lt"/>
                        </a:rPr>
                        <a:t>Total Cost</a:t>
                      </a:r>
                      <a:endParaRPr lang="en-IN" sz="1600" b="1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b="1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b="1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600" b="1" spc="50" dirty="0">
                        <a:latin typeface="+mj-lt"/>
                      </a:endParaRPr>
                    </a:p>
                  </a:txBody>
                  <a:tcPr marL="95929" marR="95929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spc="50" dirty="0" smtClean="0">
                          <a:latin typeface="+mj-lt"/>
                        </a:rPr>
                        <a:t>2,97,40,000</a:t>
                      </a:r>
                      <a:endParaRPr lang="en-IN" sz="1600" b="1" spc="50" dirty="0">
                        <a:latin typeface="+mj-lt"/>
                      </a:endParaRPr>
                    </a:p>
                  </a:txBody>
                  <a:tcPr marL="95929" marR="9592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F4F-EF5B-40E1-A840-535920E5BA75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2150946"/>
            <a:ext cx="8534400" cy="3868854"/>
          </a:xfrm>
        </p:spPr>
        <p:txBody>
          <a:bodyPr/>
          <a:lstStyle/>
          <a:p>
            <a:r>
              <a:rPr lang="en-US" dirty="0" smtClean="0"/>
              <a:t>Agile Methodology with Multiple Release Cycles</a:t>
            </a:r>
          </a:p>
          <a:p>
            <a:r>
              <a:rPr lang="en-US" dirty="0" smtClean="0"/>
              <a:t>The duration of each sprint shall be 10 business days</a:t>
            </a:r>
          </a:p>
          <a:p>
            <a:r>
              <a:rPr lang="en-US" dirty="0" smtClean="0"/>
              <a:t>Each release cycle may have multiple sprints (2 or 3 or 4)</a:t>
            </a:r>
          </a:p>
          <a:p>
            <a:r>
              <a:rPr lang="en-US" dirty="0" smtClean="0"/>
              <a:t>Lead time of 5 business days at the end of each release cycle for bug fixing and stabilization.</a:t>
            </a:r>
          </a:p>
          <a:p>
            <a:r>
              <a:rPr lang="en-US" dirty="0" smtClean="0"/>
              <a:t>Release cycle shall be planned entity-wise.</a:t>
            </a:r>
          </a:p>
          <a:p>
            <a:r>
              <a:rPr lang="en-US" dirty="0" smtClean="0"/>
              <a:t>User Training and Go live at the end of each release cycle.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3240"/>
            <a:ext cx="8534400" cy="121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7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Pre-Implementation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DD86-3EDB-4360-9DC2-120FAAA3E1BC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Stories Documentation</a:t>
            </a:r>
          </a:p>
          <a:p>
            <a:r>
              <a:rPr lang="en-US" dirty="0" smtClean="0"/>
              <a:t>Product Familiarization</a:t>
            </a:r>
          </a:p>
          <a:p>
            <a:r>
              <a:rPr lang="en-US" dirty="0" smtClean="0"/>
              <a:t>Master Data Collection, Validation &amp; Loading</a:t>
            </a:r>
          </a:p>
          <a:p>
            <a:pPr lvl="1"/>
            <a:r>
              <a:rPr lang="en-US" dirty="0" smtClean="0"/>
              <a:t>G/L Account (Chart of Accounts)</a:t>
            </a:r>
          </a:p>
          <a:p>
            <a:pPr lvl="1"/>
            <a:r>
              <a:rPr lang="en-US" dirty="0" smtClean="0"/>
              <a:t>Item Master, Vendor / Supplier Master, Customer Master</a:t>
            </a:r>
          </a:p>
          <a:p>
            <a:pPr lvl="1"/>
            <a:r>
              <a:rPr lang="en-US" dirty="0" smtClean="0"/>
              <a:t>Fixed Assets, Resources</a:t>
            </a:r>
          </a:p>
          <a:p>
            <a:pPr lvl="1"/>
            <a:r>
              <a:rPr lang="en-US" dirty="0" smtClean="0"/>
              <a:t>Non-stock Items</a:t>
            </a:r>
          </a:p>
          <a:p>
            <a:pPr lvl="1"/>
            <a:r>
              <a:rPr lang="en-US" dirty="0" smtClean="0"/>
              <a:t>Contacts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Road Map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85B1-3D6E-41E8-A827-36BDF68FBEFF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01045"/>
              </p:ext>
            </p:extLst>
          </p:nvPr>
        </p:nvGraphicFramePr>
        <p:xfrm>
          <a:off x="304800" y="990600"/>
          <a:ext cx="8534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524000"/>
                <a:gridCol w="1524000"/>
                <a:gridCol w="1524000"/>
                <a:gridCol w="1524000"/>
              </a:tblGrid>
              <a:tr h="340360">
                <a:tc>
                  <a:txBody>
                    <a:bodyPr/>
                    <a:lstStyle/>
                    <a:p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GST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ISKCON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TSF G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TSF P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Finance &amp; Accounts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R1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</a:t>
                      </a:r>
                      <a:r>
                        <a:rPr lang="en-US" sz="1400" baseline="0" dirty="0" smtClean="0">
                          <a:latin typeface="+mj-lt"/>
                        </a:rPr>
                        <a:t>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Fixed Asset Management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R1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R4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R4</a:t>
                      </a:r>
                      <a:r>
                        <a:rPr lang="en-US" sz="1400" baseline="0" dirty="0" smtClean="0">
                          <a:latin typeface="+mj-lt"/>
                        </a:rPr>
                        <a:t>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R4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Procurement Planning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Purchase</a:t>
                      </a:r>
                      <a:r>
                        <a:rPr lang="en-US" sz="1400" baseline="0" dirty="0" smtClean="0">
                          <a:latin typeface="+mj-lt"/>
                        </a:rPr>
                        <a:t> to Payment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R1</a:t>
                      </a:r>
                      <a:r>
                        <a:rPr lang="en-US" sz="1400" baseline="0" dirty="0" smtClean="0">
                          <a:latin typeface="+mj-lt"/>
                        </a:rPr>
                        <a:t>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</a:t>
                      </a:r>
                      <a:r>
                        <a:rPr lang="en-US" sz="1400" baseline="0" dirty="0" smtClean="0">
                          <a:latin typeface="+mj-lt"/>
                        </a:rPr>
                        <a:t>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Inventory</a:t>
                      </a:r>
                      <a:r>
                        <a:rPr lang="en-US" sz="1400" baseline="0" dirty="0" smtClean="0">
                          <a:latin typeface="+mj-lt"/>
                        </a:rPr>
                        <a:t> &amp; Stores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R1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Quality Control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</a:t>
                      </a:r>
                      <a:r>
                        <a:rPr lang="en-US" sz="1400" baseline="0" dirty="0" smtClean="0">
                          <a:latin typeface="+mj-lt"/>
                        </a:rPr>
                        <a:t> S3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Sales Forecasting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Sales Management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R1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R2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Production</a:t>
                      </a:r>
                      <a:r>
                        <a:rPr lang="en-US" sz="1400" baseline="0" dirty="0" smtClean="0">
                          <a:latin typeface="+mj-lt"/>
                        </a:rPr>
                        <a:t> (MRP)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R3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Dhananjaya Integration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R4 S1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POS Solutions Integration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HRMS &amp; Payroll (Add-on)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Plant Maintenance (Add-on)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Projects (Jobs)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R4 S2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</a:p>
          <a:p>
            <a:r>
              <a:rPr lang="en-US" dirty="0" smtClean="0"/>
              <a:t>Roles and Responsibilities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ERP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4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Board of Directors (Vice Presidents): 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Amitasana Dasa, Radhakanta Dasa, Vasudev Keshav Dasa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 Remove any hurdles in the implementation, which cannot be addressed at Division Head level.</a:t>
            </a:r>
          </a:p>
          <a:p>
            <a:pPr lvl="1"/>
            <a:r>
              <a:rPr lang="en-US" b="1" dirty="0" smtClean="0"/>
              <a:t>Reporting Frequency: </a:t>
            </a:r>
            <a:r>
              <a:rPr lang="en-US" dirty="0" smtClean="0"/>
              <a:t>Monthly / Fortnightly (to be decided)</a:t>
            </a:r>
          </a:p>
          <a:p>
            <a:pPr lvl="1"/>
            <a:r>
              <a:rPr lang="en-US" dirty="0" smtClean="0"/>
              <a:t>Progress Report by Product Owner / Major Risks and Issues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RYG Report Indicator of time and cost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2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Steering Committee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Project Sponsor, Product Owner, 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6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05-03-2015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Change Control Board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Project Sponsor, Product Owner, 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28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12857</TotalTime>
  <Words>1227</Words>
  <Application>Microsoft Office PowerPoint</Application>
  <PresentationFormat>On-screen Show (4:3)</PresentationFormat>
  <Paragraphs>282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ERP Implementation Road Map</vt:lpstr>
      <vt:lpstr>Total Cost of Ownership</vt:lpstr>
      <vt:lpstr>Methodology</vt:lpstr>
      <vt:lpstr>Pre-Implementation</vt:lpstr>
      <vt:lpstr>Implementation Road Map</vt:lpstr>
      <vt:lpstr>ERP Implementation</vt:lpstr>
      <vt:lpstr>Boards</vt:lpstr>
      <vt:lpstr>Boards</vt:lpstr>
      <vt:lpstr>Boards</vt:lpstr>
      <vt:lpstr>Team Structure</vt:lpstr>
      <vt:lpstr>Project Sponsor</vt:lpstr>
      <vt:lpstr>Product Owner</vt:lpstr>
      <vt:lpstr>Project Management Coach</vt:lpstr>
      <vt:lpstr>Division Head</vt:lpstr>
      <vt:lpstr>Unit Head / Key Users</vt:lpstr>
      <vt:lpstr>Scrum Master</vt:lpstr>
      <vt:lpstr>Project Team</vt:lpstr>
    </vt:vector>
  </TitlesOfParts>
  <Company>Sudharma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Policies</dc:title>
  <dc:creator>jnvd</dc:creator>
  <cp:lastModifiedBy>Janaki Vallabha Dasa</cp:lastModifiedBy>
  <cp:revision>253</cp:revision>
  <dcterms:created xsi:type="dcterms:W3CDTF">2012-06-06T09:23:25Z</dcterms:created>
  <dcterms:modified xsi:type="dcterms:W3CDTF">2015-03-05T05:48:36Z</dcterms:modified>
</cp:coreProperties>
</file>