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09" r:id="rId2"/>
    <p:sldId id="310" r:id="rId3"/>
    <p:sldId id="317" r:id="rId4"/>
    <p:sldId id="311" r:id="rId5"/>
    <p:sldId id="312" r:id="rId6"/>
    <p:sldId id="316" r:id="rId7"/>
    <p:sldId id="314" r:id="rId8"/>
    <p:sldId id="315" r:id="rId9"/>
    <p:sldId id="318" r:id="rId10"/>
    <p:sldId id="319" r:id="rId11"/>
    <p:sldId id="323" r:id="rId12"/>
    <p:sldId id="324" r:id="rId13"/>
    <p:sldId id="32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CF2"/>
    <a:srgbClr val="B6B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0" autoAdjust="0"/>
    <p:restoredTop sz="93961" autoAdjust="0"/>
  </p:normalViewPr>
  <p:slideViewPr>
    <p:cSldViewPr>
      <p:cViewPr varScale="1">
        <p:scale>
          <a:sx n="70" d="100"/>
          <a:sy n="70" d="100"/>
        </p:scale>
        <p:origin x="11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999ED-4FC0-4AB3-880A-CCA7F7FB559F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1493FD-C923-434F-BABE-BD876B74DD7D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President</a:t>
          </a:r>
          <a:endParaRPr lang="en-IN" sz="1200" b="0" dirty="0">
            <a:latin typeface="+mj-lt"/>
          </a:endParaRPr>
        </a:p>
      </dgm:t>
    </dgm:pt>
    <dgm:pt modelId="{AB93E64C-E6E1-433F-A72C-367721EC4D65}" type="parTrans" cxnId="{35189F3D-8347-4723-830C-521D92440C22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1AEAB556-26CD-4D41-91B8-317313F830A0}" type="sibTrans" cxnId="{35189F3D-8347-4723-830C-521D92440C22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A21E9F6B-8B4B-4D3B-8762-B22F458FACEB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Project Sponsor</a:t>
          </a:r>
          <a:endParaRPr lang="en-IN" sz="1200" b="0" dirty="0">
            <a:latin typeface="+mj-lt"/>
          </a:endParaRPr>
        </a:p>
      </dgm:t>
    </dgm:pt>
    <dgm:pt modelId="{F2B8AD32-A443-4DB0-A4C9-9AC2E82C161A}" type="parTrans" cxnId="{21DE0294-082F-40AD-B176-1F4976D584F7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B5BAE7A7-73C4-42A3-8AC7-3370E37B1CD2}" type="sibTrans" cxnId="{21DE0294-082F-40AD-B176-1F4976D584F7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9E529880-F597-4B44-AB7A-944AA8D5CA79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Core Team</a:t>
          </a:r>
          <a:endParaRPr lang="en-IN" sz="1200" b="0" dirty="0">
            <a:latin typeface="+mj-lt"/>
          </a:endParaRPr>
        </a:p>
      </dgm:t>
    </dgm:pt>
    <dgm:pt modelId="{70AAD1A0-D12F-4D8D-A812-743F8CB8077B}" type="parTrans" cxnId="{2CF934C6-3E88-4195-816E-D02AAADB810B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2A85348A-A09E-4FA1-8B13-054543284A19}" type="sibTrans" cxnId="{2CF934C6-3E88-4195-816E-D02AAADB810B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9F51DE2D-280A-444E-A30F-D7B610328C4B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Project Management Coach</a:t>
          </a:r>
          <a:endParaRPr lang="en-IN" sz="1200" b="0" dirty="0">
            <a:latin typeface="+mj-lt"/>
          </a:endParaRPr>
        </a:p>
      </dgm:t>
    </dgm:pt>
    <dgm:pt modelId="{622E2D95-D6DA-4834-9888-EA060A6C9386}" type="parTrans" cxnId="{0CB186CA-AB54-4227-A4F4-9EE431EFA2C0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65BF374B-40D6-4587-9D15-79ED73509448}" type="sibTrans" cxnId="{0CB186CA-AB54-4227-A4F4-9EE431EFA2C0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3470E0BD-CC45-42FE-B040-BACAA4C51BAC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Vice Presidents</a:t>
          </a:r>
          <a:endParaRPr lang="en-IN" sz="1200" b="0" dirty="0">
            <a:latin typeface="+mj-lt"/>
          </a:endParaRPr>
        </a:p>
      </dgm:t>
    </dgm:pt>
    <dgm:pt modelId="{A4CC02C5-4CA5-4563-9C61-034E6B4E3A8B}" type="parTrans" cxnId="{12007982-401E-4817-B355-2D67C3730099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5514C82E-B486-4E63-814D-D446398A2759}" type="sibTrans" cxnId="{12007982-401E-4817-B355-2D67C3730099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255B5EEC-4AC9-4F22-80A0-49818F0FF8FF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Unit Heads </a:t>
          </a:r>
        </a:p>
      </dgm:t>
    </dgm:pt>
    <dgm:pt modelId="{B1EB7904-B5EF-4DEB-808A-3A2CF8125D11}" type="parTrans" cxnId="{0CFC9BB3-F7C9-4571-8B1D-C21CDEE679D8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4290230B-ABA9-407B-B360-161413EC4CCB}" type="sibTrans" cxnId="{0CFC9BB3-F7C9-4571-8B1D-C21CDEE679D8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F6F86CAA-8889-4390-A943-A50B7A6A2596}">
      <dgm:prSet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Division Heads</a:t>
          </a:r>
          <a:endParaRPr lang="en-IN" sz="1200" b="0" dirty="0">
            <a:latin typeface="+mj-lt"/>
          </a:endParaRPr>
        </a:p>
      </dgm:t>
    </dgm:pt>
    <dgm:pt modelId="{1478EDD6-3654-4E8B-90D9-AA7941AF8333}" type="parTrans" cxnId="{309C8AE8-0347-42C6-9B9C-9E3B5F7B9B15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8CF2368D-549F-4C23-8BC6-B16C084AD57E}" type="sibTrans" cxnId="{309C8AE8-0347-42C6-9B9C-9E3B5F7B9B15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00B90F51-D436-4FD3-B9FD-4461F5F86B1C}">
      <dgm:prSet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Key Users</a:t>
          </a:r>
          <a:endParaRPr lang="en-IN" sz="1200" b="0" dirty="0">
            <a:latin typeface="+mj-lt"/>
          </a:endParaRPr>
        </a:p>
      </dgm:t>
    </dgm:pt>
    <dgm:pt modelId="{8D2468F0-169B-4C19-AEE6-593168F02C59}" type="parTrans" cxnId="{3A8DDA5F-3EB5-4A36-B9E3-B8C03EA7F2FF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86B8AE9E-68C5-41BB-B328-EA5A007B69C2}" type="sibTrans" cxnId="{3A8DDA5F-3EB5-4A36-B9E3-B8C03EA7F2FF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4FFAC203-B275-4E15-8ECD-A5C7E2B65258}" type="pres">
      <dgm:prSet presAssocID="{238999ED-4FC0-4AB3-880A-CCA7F7FB55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842FC87-7F9D-4DC9-838F-5E900D0C0D33}" type="pres">
      <dgm:prSet presAssocID="{F71493FD-C923-434F-BABE-BD876B74DD7D}" presName="hierRoot1" presStyleCnt="0"/>
      <dgm:spPr/>
    </dgm:pt>
    <dgm:pt modelId="{12502146-6BC5-45FF-8B17-0D6B854D2BD2}" type="pres">
      <dgm:prSet presAssocID="{F71493FD-C923-434F-BABE-BD876B74DD7D}" presName="composite" presStyleCnt="0"/>
      <dgm:spPr/>
    </dgm:pt>
    <dgm:pt modelId="{80B6BC78-DC1D-4073-9A9F-2D44783178CD}" type="pres">
      <dgm:prSet presAssocID="{F71493FD-C923-434F-BABE-BD876B74DD7D}" presName="background" presStyleLbl="node0" presStyleIdx="0" presStyleCnt="1"/>
      <dgm:spPr/>
    </dgm:pt>
    <dgm:pt modelId="{0A48D816-AFD6-4CCD-92E9-845513DC84D0}" type="pres">
      <dgm:prSet presAssocID="{F71493FD-C923-434F-BABE-BD876B74DD7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EBD10CB-4401-4888-A9A6-494C2D45EC04}" type="pres">
      <dgm:prSet presAssocID="{F71493FD-C923-434F-BABE-BD876B74DD7D}" presName="hierChild2" presStyleCnt="0"/>
      <dgm:spPr/>
    </dgm:pt>
    <dgm:pt modelId="{D733EEA4-D91F-42A2-98DB-34569C8D545B}" type="pres">
      <dgm:prSet presAssocID="{F2B8AD32-A443-4DB0-A4C9-9AC2E82C161A}" presName="Name10" presStyleLbl="parChTrans1D2" presStyleIdx="0" presStyleCnt="2"/>
      <dgm:spPr/>
      <dgm:t>
        <a:bodyPr/>
        <a:lstStyle/>
        <a:p>
          <a:endParaRPr lang="en-IN"/>
        </a:p>
      </dgm:t>
    </dgm:pt>
    <dgm:pt modelId="{7348AE14-5248-4888-85E1-1DA2CDF65D22}" type="pres">
      <dgm:prSet presAssocID="{A21E9F6B-8B4B-4D3B-8762-B22F458FACEB}" presName="hierRoot2" presStyleCnt="0"/>
      <dgm:spPr/>
    </dgm:pt>
    <dgm:pt modelId="{CF0EDC3E-0448-450F-AEAB-E84355BB513A}" type="pres">
      <dgm:prSet presAssocID="{A21E9F6B-8B4B-4D3B-8762-B22F458FACEB}" presName="composite2" presStyleCnt="0"/>
      <dgm:spPr/>
    </dgm:pt>
    <dgm:pt modelId="{16108EB5-2EEF-46D7-9C95-9F58F4712B56}" type="pres">
      <dgm:prSet presAssocID="{A21E9F6B-8B4B-4D3B-8762-B22F458FACEB}" presName="background2" presStyleLbl="node2" presStyleIdx="0" presStyleCnt="2"/>
      <dgm:spPr/>
    </dgm:pt>
    <dgm:pt modelId="{30C12BC5-3AC4-4698-BA46-3BA416478C79}" type="pres">
      <dgm:prSet presAssocID="{A21E9F6B-8B4B-4D3B-8762-B22F458FACE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2E6EF56-EB0E-4D71-AEAD-4F07DCF2DC34}" type="pres">
      <dgm:prSet presAssocID="{A21E9F6B-8B4B-4D3B-8762-B22F458FACEB}" presName="hierChild3" presStyleCnt="0"/>
      <dgm:spPr/>
    </dgm:pt>
    <dgm:pt modelId="{0E8C5745-A99E-4ADC-811A-5F824C098E16}" type="pres">
      <dgm:prSet presAssocID="{70AAD1A0-D12F-4D8D-A812-743F8CB8077B}" presName="Name17" presStyleLbl="parChTrans1D3" presStyleIdx="0" presStyleCnt="3"/>
      <dgm:spPr/>
      <dgm:t>
        <a:bodyPr/>
        <a:lstStyle/>
        <a:p>
          <a:endParaRPr lang="en-IN"/>
        </a:p>
      </dgm:t>
    </dgm:pt>
    <dgm:pt modelId="{495B42BE-DF1C-4F93-A198-BD5661EC2CD5}" type="pres">
      <dgm:prSet presAssocID="{9E529880-F597-4B44-AB7A-944AA8D5CA79}" presName="hierRoot3" presStyleCnt="0"/>
      <dgm:spPr/>
    </dgm:pt>
    <dgm:pt modelId="{E440A855-6796-432A-AD09-0A714733798E}" type="pres">
      <dgm:prSet presAssocID="{9E529880-F597-4B44-AB7A-944AA8D5CA79}" presName="composite3" presStyleCnt="0"/>
      <dgm:spPr/>
    </dgm:pt>
    <dgm:pt modelId="{C1609CFE-0763-4CCF-8419-776708FDE3F0}" type="pres">
      <dgm:prSet presAssocID="{9E529880-F597-4B44-AB7A-944AA8D5CA79}" presName="background3" presStyleLbl="node3" presStyleIdx="0" presStyleCnt="3"/>
      <dgm:spPr/>
    </dgm:pt>
    <dgm:pt modelId="{757E007E-D255-4B03-B7DD-518BF0B22E88}" type="pres">
      <dgm:prSet presAssocID="{9E529880-F597-4B44-AB7A-944AA8D5CA7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9CFF4B4-9E79-493F-825E-1937681951C6}" type="pres">
      <dgm:prSet presAssocID="{9E529880-F597-4B44-AB7A-944AA8D5CA79}" presName="hierChild4" presStyleCnt="0"/>
      <dgm:spPr/>
    </dgm:pt>
    <dgm:pt modelId="{6BB8EB76-F1BD-40A1-B020-AFCACBCD5990}" type="pres">
      <dgm:prSet presAssocID="{622E2D95-D6DA-4834-9888-EA060A6C9386}" presName="Name17" presStyleLbl="parChTrans1D3" presStyleIdx="1" presStyleCnt="3"/>
      <dgm:spPr/>
      <dgm:t>
        <a:bodyPr/>
        <a:lstStyle/>
        <a:p>
          <a:endParaRPr lang="en-IN"/>
        </a:p>
      </dgm:t>
    </dgm:pt>
    <dgm:pt modelId="{4DDBCB02-DE15-4DC6-9DF6-35D8220EE202}" type="pres">
      <dgm:prSet presAssocID="{9F51DE2D-280A-444E-A30F-D7B610328C4B}" presName="hierRoot3" presStyleCnt="0"/>
      <dgm:spPr/>
    </dgm:pt>
    <dgm:pt modelId="{B9D4FB7C-17B3-448B-8BCE-1AA908F525D0}" type="pres">
      <dgm:prSet presAssocID="{9F51DE2D-280A-444E-A30F-D7B610328C4B}" presName="composite3" presStyleCnt="0"/>
      <dgm:spPr/>
    </dgm:pt>
    <dgm:pt modelId="{40665B10-4FCE-4657-BBB8-E3868FC1D976}" type="pres">
      <dgm:prSet presAssocID="{9F51DE2D-280A-444E-A30F-D7B610328C4B}" presName="background3" presStyleLbl="node3" presStyleIdx="1" presStyleCnt="3"/>
      <dgm:spPr/>
    </dgm:pt>
    <dgm:pt modelId="{8EBEAF84-F9E7-4BD4-85D2-B5E97D3D23BF}" type="pres">
      <dgm:prSet presAssocID="{9F51DE2D-280A-444E-A30F-D7B610328C4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16DAB5F-C705-493F-8DFA-197DDBD696DA}" type="pres">
      <dgm:prSet presAssocID="{9F51DE2D-280A-444E-A30F-D7B610328C4B}" presName="hierChild4" presStyleCnt="0"/>
      <dgm:spPr/>
    </dgm:pt>
    <dgm:pt modelId="{B4290E72-1B28-4713-9FB9-0B1832CA2A41}" type="pres">
      <dgm:prSet presAssocID="{A4CC02C5-4CA5-4563-9C61-034E6B4E3A8B}" presName="Name10" presStyleLbl="parChTrans1D2" presStyleIdx="1" presStyleCnt="2"/>
      <dgm:spPr/>
      <dgm:t>
        <a:bodyPr/>
        <a:lstStyle/>
        <a:p>
          <a:endParaRPr lang="en-IN"/>
        </a:p>
      </dgm:t>
    </dgm:pt>
    <dgm:pt modelId="{3F241921-87B6-40DB-A51A-56C1731386E1}" type="pres">
      <dgm:prSet presAssocID="{3470E0BD-CC45-42FE-B040-BACAA4C51BAC}" presName="hierRoot2" presStyleCnt="0"/>
      <dgm:spPr/>
    </dgm:pt>
    <dgm:pt modelId="{F2D119DC-A9A6-423A-94AF-D0C55408F9F0}" type="pres">
      <dgm:prSet presAssocID="{3470E0BD-CC45-42FE-B040-BACAA4C51BAC}" presName="composite2" presStyleCnt="0"/>
      <dgm:spPr/>
    </dgm:pt>
    <dgm:pt modelId="{E380D375-270A-48AA-99C3-8107184D4108}" type="pres">
      <dgm:prSet presAssocID="{3470E0BD-CC45-42FE-B040-BACAA4C51BAC}" presName="background2" presStyleLbl="node2" presStyleIdx="1" presStyleCnt="2"/>
      <dgm:spPr/>
    </dgm:pt>
    <dgm:pt modelId="{E4946CD1-3232-4D32-9BF6-6251C7844B58}" type="pres">
      <dgm:prSet presAssocID="{3470E0BD-CC45-42FE-B040-BACAA4C51BA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7F81A98-27B8-4177-92D6-67048A7482AA}" type="pres">
      <dgm:prSet presAssocID="{3470E0BD-CC45-42FE-B040-BACAA4C51BAC}" presName="hierChild3" presStyleCnt="0"/>
      <dgm:spPr/>
    </dgm:pt>
    <dgm:pt modelId="{7982E087-D953-4DE5-8312-7FFC93A6DE55}" type="pres">
      <dgm:prSet presAssocID="{1478EDD6-3654-4E8B-90D9-AA7941AF8333}" presName="Name17" presStyleLbl="parChTrans1D3" presStyleIdx="2" presStyleCnt="3"/>
      <dgm:spPr/>
      <dgm:t>
        <a:bodyPr/>
        <a:lstStyle/>
        <a:p>
          <a:endParaRPr lang="en-IN"/>
        </a:p>
      </dgm:t>
    </dgm:pt>
    <dgm:pt modelId="{0AC4D6B3-033E-4CC7-982A-DB83C3088579}" type="pres">
      <dgm:prSet presAssocID="{F6F86CAA-8889-4390-A943-A50B7A6A2596}" presName="hierRoot3" presStyleCnt="0"/>
      <dgm:spPr/>
    </dgm:pt>
    <dgm:pt modelId="{FBED6B50-D1CB-4D31-92D9-4710109A0037}" type="pres">
      <dgm:prSet presAssocID="{F6F86CAA-8889-4390-A943-A50B7A6A2596}" presName="composite3" presStyleCnt="0"/>
      <dgm:spPr/>
    </dgm:pt>
    <dgm:pt modelId="{69BE5122-92F1-4FEB-B98B-E4F573F1322D}" type="pres">
      <dgm:prSet presAssocID="{F6F86CAA-8889-4390-A943-A50B7A6A2596}" presName="background3" presStyleLbl="node3" presStyleIdx="2" presStyleCnt="3"/>
      <dgm:spPr/>
    </dgm:pt>
    <dgm:pt modelId="{A9FBC1CA-A224-41EB-9FB7-6DAA024A1616}" type="pres">
      <dgm:prSet presAssocID="{F6F86CAA-8889-4390-A943-A50B7A6A259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5ACCD11-6D80-4237-BD53-E81ABA639DE3}" type="pres">
      <dgm:prSet presAssocID="{F6F86CAA-8889-4390-A943-A50B7A6A2596}" presName="hierChild4" presStyleCnt="0"/>
      <dgm:spPr/>
    </dgm:pt>
    <dgm:pt modelId="{25527EC7-B0DF-497B-9AFA-4B21509DBF2A}" type="pres">
      <dgm:prSet presAssocID="{B1EB7904-B5EF-4DEB-808A-3A2CF8125D11}" presName="Name23" presStyleLbl="parChTrans1D4" presStyleIdx="0" presStyleCnt="2"/>
      <dgm:spPr/>
      <dgm:t>
        <a:bodyPr/>
        <a:lstStyle/>
        <a:p>
          <a:endParaRPr lang="en-IN"/>
        </a:p>
      </dgm:t>
    </dgm:pt>
    <dgm:pt modelId="{49F0D0B1-9FEF-441D-8FA3-90E8F87481CF}" type="pres">
      <dgm:prSet presAssocID="{255B5EEC-4AC9-4F22-80A0-49818F0FF8FF}" presName="hierRoot4" presStyleCnt="0"/>
      <dgm:spPr/>
    </dgm:pt>
    <dgm:pt modelId="{C8133B56-3950-4B16-8318-4C204D1439C4}" type="pres">
      <dgm:prSet presAssocID="{255B5EEC-4AC9-4F22-80A0-49818F0FF8FF}" presName="composite4" presStyleCnt="0"/>
      <dgm:spPr/>
    </dgm:pt>
    <dgm:pt modelId="{4FAF4D42-3500-4FB4-9067-7F0144FF4020}" type="pres">
      <dgm:prSet presAssocID="{255B5EEC-4AC9-4F22-80A0-49818F0FF8FF}" presName="background4" presStyleLbl="node4" presStyleIdx="0" presStyleCnt="2"/>
      <dgm:spPr/>
    </dgm:pt>
    <dgm:pt modelId="{1DA78CB9-7111-497D-8B2C-1A2A5814E8A7}" type="pres">
      <dgm:prSet presAssocID="{255B5EEC-4AC9-4F22-80A0-49818F0FF8FF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3C9BD3D-B775-4876-AB0B-BEFC05060243}" type="pres">
      <dgm:prSet presAssocID="{255B5EEC-4AC9-4F22-80A0-49818F0FF8FF}" presName="hierChild5" presStyleCnt="0"/>
      <dgm:spPr/>
    </dgm:pt>
    <dgm:pt modelId="{854C5A82-B5CE-4F04-B0D4-F78C29C8A8B8}" type="pres">
      <dgm:prSet presAssocID="{8D2468F0-169B-4C19-AEE6-593168F02C59}" presName="Name23" presStyleLbl="parChTrans1D4" presStyleIdx="1" presStyleCnt="2"/>
      <dgm:spPr/>
      <dgm:t>
        <a:bodyPr/>
        <a:lstStyle/>
        <a:p>
          <a:endParaRPr lang="en-IN"/>
        </a:p>
      </dgm:t>
    </dgm:pt>
    <dgm:pt modelId="{9B6F1A4D-DFC4-41B2-849D-884D327C3D94}" type="pres">
      <dgm:prSet presAssocID="{00B90F51-D436-4FD3-B9FD-4461F5F86B1C}" presName="hierRoot4" presStyleCnt="0"/>
      <dgm:spPr/>
    </dgm:pt>
    <dgm:pt modelId="{9EFFD0A7-84CC-41BC-9C3B-FCBB46B86039}" type="pres">
      <dgm:prSet presAssocID="{00B90F51-D436-4FD3-B9FD-4461F5F86B1C}" presName="composite4" presStyleCnt="0"/>
      <dgm:spPr/>
    </dgm:pt>
    <dgm:pt modelId="{BEFA8673-20E0-4224-BF62-9C3D5DE39617}" type="pres">
      <dgm:prSet presAssocID="{00B90F51-D436-4FD3-B9FD-4461F5F86B1C}" presName="background4" presStyleLbl="node4" presStyleIdx="1" presStyleCnt="2"/>
      <dgm:spPr/>
    </dgm:pt>
    <dgm:pt modelId="{2F1E3095-EF05-4714-9CBB-53C95486397D}" type="pres">
      <dgm:prSet presAssocID="{00B90F51-D436-4FD3-B9FD-4461F5F86B1C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67A5B4-A16C-4965-9412-9B1C8FB714FD}" type="pres">
      <dgm:prSet presAssocID="{00B90F51-D436-4FD3-B9FD-4461F5F86B1C}" presName="hierChild5" presStyleCnt="0"/>
      <dgm:spPr/>
    </dgm:pt>
  </dgm:ptLst>
  <dgm:cxnLst>
    <dgm:cxn modelId="{29F3C9E9-F397-4407-8328-4FC6F6827AA1}" type="presOf" srcId="{9F51DE2D-280A-444E-A30F-D7B610328C4B}" destId="{8EBEAF84-F9E7-4BD4-85D2-B5E97D3D23BF}" srcOrd="0" destOrd="0" presId="urn:microsoft.com/office/officeart/2005/8/layout/hierarchy1"/>
    <dgm:cxn modelId="{B73B086E-E528-4284-8378-7EA16902F3B8}" type="presOf" srcId="{8D2468F0-169B-4C19-AEE6-593168F02C59}" destId="{854C5A82-B5CE-4F04-B0D4-F78C29C8A8B8}" srcOrd="0" destOrd="0" presId="urn:microsoft.com/office/officeart/2005/8/layout/hierarchy1"/>
    <dgm:cxn modelId="{12007982-401E-4817-B355-2D67C3730099}" srcId="{F71493FD-C923-434F-BABE-BD876B74DD7D}" destId="{3470E0BD-CC45-42FE-B040-BACAA4C51BAC}" srcOrd="1" destOrd="0" parTransId="{A4CC02C5-4CA5-4563-9C61-034E6B4E3A8B}" sibTransId="{5514C82E-B486-4E63-814D-D446398A2759}"/>
    <dgm:cxn modelId="{8C8BF708-1EE7-4010-B549-8D2425FC1982}" type="presOf" srcId="{3470E0BD-CC45-42FE-B040-BACAA4C51BAC}" destId="{E4946CD1-3232-4D32-9BF6-6251C7844B58}" srcOrd="0" destOrd="0" presId="urn:microsoft.com/office/officeart/2005/8/layout/hierarchy1"/>
    <dgm:cxn modelId="{18C14676-498F-41C1-B270-630075AF5870}" type="presOf" srcId="{255B5EEC-4AC9-4F22-80A0-49818F0FF8FF}" destId="{1DA78CB9-7111-497D-8B2C-1A2A5814E8A7}" srcOrd="0" destOrd="0" presId="urn:microsoft.com/office/officeart/2005/8/layout/hierarchy1"/>
    <dgm:cxn modelId="{6BB187FB-BA18-444F-8EA3-8D0730866A24}" type="presOf" srcId="{622E2D95-D6DA-4834-9888-EA060A6C9386}" destId="{6BB8EB76-F1BD-40A1-B020-AFCACBCD5990}" srcOrd="0" destOrd="0" presId="urn:microsoft.com/office/officeart/2005/8/layout/hierarchy1"/>
    <dgm:cxn modelId="{2CF934C6-3E88-4195-816E-D02AAADB810B}" srcId="{A21E9F6B-8B4B-4D3B-8762-B22F458FACEB}" destId="{9E529880-F597-4B44-AB7A-944AA8D5CA79}" srcOrd="0" destOrd="0" parTransId="{70AAD1A0-D12F-4D8D-A812-743F8CB8077B}" sibTransId="{2A85348A-A09E-4FA1-8B13-054543284A19}"/>
    <dgm:cxn modelId="{0CB186CA-AB54-4227-A4F4-9EE431EFA2C0}" srcId="{A21E9F6B-8B4B-4D3B-8762-B22F458FACEB}" destId="{9F51DE2D-280A-444E-A30F-D7B610328C4B}" srcOrd="1" destOrd="0" parTransId="{622E2D95-D6DA-4834-9888-EA060A6C9386}" sibTransId="{65BF374B-40D6-4587-9D15-79ED73509448}"/>
    <dgm:cxn modelId="{35189F3D-8347-4723-830C-521D92440C22}" srcId="{238999ED-4FC0-4AB3-880A-CCA7F7FB559F}" destId="{F71493FD-C923-434F-BABE-BD876B74DD7D}" srcOrd="0" destOrd="0" parTransId="{AB93E64C-E6E1-433F-A72C-367721EC4D65}" sibTransId="{1AEAB556-26CD-4D41-91B8-317313F830A0}"/>
    <dgm:cxn modelId="{6EBB3ED8-5D83-41DD-BAF8-421887F58B6B}" type="presOf" srcId="{B1EB7904-B5EF-4DEB-808A-3A2CF8125D11}" destId="{25527EC7-B0DF-497B-9AFA-4B21509DBF2A}" srcOrd="0" destOrd="0" presId="urn:microsoft.com/office/officeart/2005/8/layout/hierarchy1"/>
    <dgm:cxn modelId="{FD7C892D-605D-458C-8831-3C965A0AA0CE}" type="presOf" srcId="{238999ED-4FC0-4AB3-880A-CCA7F7FB559F}" destId="{4FFAC203-B275-4E15-8ECD-A5C7E2B65258}" srcOrd="0" destOrd="0" presId="urn:microsoft.com/office/officeart/2005/8/layout/hierarchy1"/>
    <dgm:cxn modelId="{21DE0294-082F-40AD-B176-1F4976D584F7}" srcId="{F71493FD-C923-434F-BABE-BD876B74DD7D}" destId="{A21E9F6B-8B4B-4D3B-8762-B22F458FACEB}" srcOrd="0" destOrd="0" parTransId="{F2B8AD32-A443-4DB0-A4C9-9AC2E82C161A}" sibTransId="{B5BAE7A7-73C4-42A3-8AC7-3370E37B1CD2}"/>
    <dgm:cxn modelId="{7E04839C-A399-4D9E-B3AE-54060DE3BF16}" type="presOf" srcId="{F2B8AD32-A443-4DB0-A4C9-9AC2E82C161A}" destId="{D733EEA4-D91F-42A2-98DB-34569C8D545B}" srcOrd="0" destOrd="0" presId="urn:microsoft.com/office/officeart/2005/8/layout/hierarchy1"/>
    <dgm:cxn modelId="{C5FE2621-AFDA-4970-8F37-C81B924CF077}" type="presOf" srcId="{9E529880-F597-4B44-AB7A-944AA8D5CA79}" destId="{757E007E-D255-4B03-B7DD-518BF0B22E88}" srcOrd="0" destOrd="0" presId="urn:microsoft.com/office/officeart/2005/8/layout/hierarchy1"/>
    <dgm:cxn modelId="{7216A4BA-B2B1-4104-BB64-C32535B22429}" type="presOf" srcId="{1478EDD6-3654-4E8B-90D9-AA7941AF8333}" destId="{7982E087-D953-4DE5-8312-7FFC93A6DE55}" srcOrd="0" destOrd="0" presId="urn:microsoft.com/office/officeart/2005/8/layout/hierarchy1"/>
    <dgm:cxn modelId="{B606FC71-8E86-45B3-B1F3-909375C6D541}" type="presOf" srcId="{A21E9F6B-8B4B-4D3B-8762-B22F458FACEB}" destId="{30C12BC5-3AC4-4698-BA46-3BA416478C79}" srcOrd="0" destOrd="0" presId="urn:microsoft.com/office/officeart/2005/8/layout/hierarchy1"/>
    <dgm:cxn modelId="{696D5F8A-947E-4DA7-BCB7-51B37D314A43}" type="presOf" srcId="{F6F86CAA-8889-4390-A943-A50B7A6A2596}" destId="{A9FBC1CA-A224-41EB-9FB7-6DAA024A1616}" srcOrd="0" destOrd="0" presId="urn:microsoft.com/office/officeart/2005/8/layout/hierarchy1"/>
    <dgm:cxn modelId="{FD56CB89-B18F-4992-B128-1266A149E9C0}" type="presOf" srcId="{70AAD1A0-D12F-4D8D-A812-743F8CB8077B}" destId="{0E8C5745-A99E-4ADC-811A-5F824C098E16}" srcOrd="0" destOrd="0" presId="urn:microsoft.com/office/officeart/2005/8/layout/hierarchy1"/>
    <dgm:cxn modelId="{1F92932E-91F0-4EFD-809D-BFF34C6D0058}" type="presOf" srcId="{00B90F51-D436-4FD3-B9FD-4461F5F86B1C}" destId="{2F1E3095-EF05-4714-9CBB-53C95486397D}" srcOrd="0" destOrd="0" presId="urn:microsoft.com/office/officeart/2005/8/layout/hierarchy1"/>
    <dgm:cxn modelId="{3A8DDA5F-3EB5-4A36-B9E3-B8C03EA7F2FF}" srcId="{255B5EEC-4AC9-4F22-80A0-49818F0FF8FF}" destId="{00B90F51-D436-4FD3-B9FD-4461F5F86B1C}" srcOrd="0" destOrd="0" parTransId="{8D2468F0-169B-4C19-AEE6-593168F02C59}" sibTransId="{86B8AE9E-68C5-41BB-B328-EA5A007B69C2}"/>
    <dgm:cxn modelId="{309C8AE8-0347-42C6-9B9C-9E3B5F7B9B15}" srcId="{3470E0BD-CC45-42FE-B040-BACAA4C51BAC}" destId="{F6F86CAA-8889-4390-A943-A50B7A6A2596}" srcOrd="0" destOrd="0" parTransId="{1478EDD6-3654-4E8B-90D9-AA7941AF8333}" sibTransId="{8CF2368D-549F-4C23-8BC6-B16C084AD57E}"/>
    <dgm:cxn modelId="{0CFC9BB3-F7C9-4571-8B1D-C21CDEE679D8}" srcId="{F6F86CAA-8889-4390-A943-A50B7A6A2596}" destId="{255B5EEC-4AC9-4F22-80A0-49818F0FF8FF}" srcOrd="0" destOrd="0" parTransId="{B1EB7904-B5EF-4DEB-808A-3A2CF8125D11}" sibTransId="{4290230B-ABA9-407B-B360-161413EC4CCB}"/>
    <dgm:cxn modelId="{314E89DF-9460-42FC-891B-68C64CAA9DC8}" type="presOf" srcId="{F71493FD-C923-434F-BABE-BD876B74DD7D}" destId="{0A48D816-AFD6-4CCD-92E9-845513DC84D0}" srcOrd="0" destOrd="0" presId="urn:microsoft.com/office/officeart/2005/8/layout/hierarchy1"/>
    <dgm:cxn modelId="{9FCF96E1-803A-40D4-821B-6C420A435CA1}" type="presOf" srcId="{A4CC02C5-4CA5-4563-9C61-034E6B4E3A8B}" destId="{B4290E72-1B28-4713-9FB9-0B1832CA2A41}" srcOrd="0" destOrd="0" presId="urn:microsoft.com/office/officeart/2005/8/layout/hierarchy1"/>
    <dgm:cxn modelId="{13928318-CBDD-4FE2-A214-55DF622632E0}" type="presParOf" srcId="{4FFAC203-B275-4E15-8ECD-A5C7E2B65258}" destId="{3842FC87-7F9D-4DC9-838F-5E900D0C0D33}" srcOrd="0" destOrd="0" presId="urn:microsoft.com/office/officeart/2005/8/layout/hierarchy1"/>
    <dgm:cxn modelId="{7254DC5D-B8D6-47E1-8C49-3FF55C28EBF9}" type="presParOf" srcId="{3842FC87-7F9D-4DC9-838F-5E900D0C0D33}" destId="{12502146-6BC5-45FF-8B17-0D6B854D2BD2}" srcOrd="0" destOrd="0" presId="urn:microsoft.com/office/officeart/2005/8/layout/hierarchy1"/>
    <dgm:cxn modelId="{F68BEE02-6B23-41F7-A6E7-B06C346A7032}" type="presParOf" srcId="{12502146-6BC5-45FF-8B17-0D6B854D2BD2}" destId="{80B6BC78-DC1D-4073-9A9F-2D44783178CD}" srcOrd="0" destOrd="0" presId="urn:microsoft.com/office/officeart/2005/8/layout/hierarchy1"/>
    <dgm:cxn modelId="{079DD494-2D9E-44BB-BD61-AEC6EDE87857}" type="presParOf" srcId="{12502146-6BC5-45FF-8B17-0D6B854D2BD2}" destId="{0A48D816-AFD6-4CCD-92E9-845513DC84D0}" srcOrd="1" destOrd="0" presId="urn:microsoft.com/office/officeart/2005/8/layout/hierarchy1"/>
    <dgm:cxn modelId="{A79E1565-E5EE-49DE-A04A-18FA364BA0B5}" type="presParOf" srcId="{3842FC87-7F9D-4DC9-838F-5E900D0C0D33}" destId="{2EBD10CB-4401-4888-A9A6-494C2D45EC04}" srcOrd="1" destOrd="0" presId="urn:microsoft.com/office/officeart/2005/8/layout/hierarchy1"/>
    <dgm:cxn modelId="{D98280C5-381A-46A2-85A0-1250AA8B929C}" type="presParOf" srcId="{2EBD10CB-4401-4888-A9A6-494C2D45EC04}" destId="{D733EEA4-D91F-42A2-98DB-34569C8D545B}" srcOrd="0" destOrd="0" presId="urn:microsoft.com/office/officeart/2005/8/layout/hierarchy1"/>
    <dgm:cxn modelId="{0CE73729-1221-4E55-A845-6FD759B38043}" type="presParOf" srcId="{2EBD10CB-4401-4888-A9A6-494C2D45EC04}" destId="{7348AE14-5248-4888-85E1-1DA2CDF65D22}" srcOrd="1" destOrd="0" presId="urn:microsoft.com/office/officeart/2005/8/layout/hierarchy1"/>
    <dgm:cxn modelId="{F835CF6B-1244-4A42-B009-AD932EC59358}" type="presParOf" srcId="{7348AE14-5248-4888-85E1-1DA2CDF65D22}" destId="{CF0EDC3E-0448-450F-AEAB-E84355BB513A}" srcOrd="0" destOrd="0" presId="urn:microsoft.com/office/officeart/2005/8/layout/hierarchy1"/>
    <dgm:cxn modelId="{2672167F-A354-48F8-833B-D49147CF8568}" type="presParOf" srcId="{CF0EDC3E-0448-450F-AEAB-E84355BB513A}" destId="{16108EB5-2EEF-46D7-9C95-9F58F4712B56}" srcOrd="0" destOrd="0" presId="urn:microsoft.com/office/officeart/2005/8/layout/hierarchy1"/>
    <dgm:cxn modelId="{EDD91ADF-447D-4AE2-9562-83AE99F5052E}" type="presParOf" srcId="{CF0EDC3E-0448-450F-AEAB-E84355BB513A}" destId="{30C12BC5-3AC4-4698-BA46-3BA416478C79}" srcOrd="1" destOrd="0" presId="urn:microsoft.com/office/officeart/2005/8/layout/hierarchy1"/>
    <dgm:cxn modelId="{33AE1E22-2302-460A-B168-7648A6CADCB3}" type="presParOf" srcId="{7348AE14-5248-4888-85E1-1DA2CDF65D22}" destId="{62E6EF56-EB0E-4D71-AEAD-4F07DCF2DC34}" srcOrd="1" destOrd="0" presId="urn:microsoft.com/office/officeart/2005/8/layout/hierarchy1"/>
    <dgm:cxn modelId="{A2454EBA-6A32-405B-8DAA-66253AF2DDB7}" type="presParOf" srcId="{62E6EF56-EB0E-4D71-AEAD-4F07DCF2DC34}" destId="{0E8C5745-A99E-4ADC-811A-5F824C098E16}" srcOrd="0" destOrd="0" presId="urn:microsoft.com/office/officeart/2005/8/layout/hierarchy1"/>
    <dgm:cxn modelId="{A51A1375-F0FE-4076-ADB8-82692C032AF1}" type="presParOf" srcId="{62E6EF56-EB0E-4D71-AEAD-4F07DCF2DC34}" destId="{495B42BE-DF1C-4F93-A198-BD5661EC2CD5}" srcOrd="1" destOrd="0" presId="urn:microsoft.com/office/officeart/2005/8/layout/hierarchy1"/>
    <dgm:cxn modelId="{37007FDE-A810-4AC7-B39C-2262F69968CD}" type="presParOf" srcId="{495B42BE-DF1C-4F93-A198-BD5661EC2CD5}" destId="{E440A855-6796-432A-AD09-0A714733798E}" srcOrd="0" destOrd="0" presId="urn:microsoft.com/office/officeart/2005/8/layout/hierarchy1"/>
    <dgm:cxn modelId="{E38CAC8F-3714-415E-A7C0-30DD77597A3E}" type="presParOf" srcId="{E440A855-6796-432A-AD09-0A714733798E}" destId="{C1609CFE-0763-4CCF-8419-776708FDE3F0}" srcOrd="0" destOrd="0" presId="urn:microsoft.com/office/officeart/2005/8/layout/hierarchy1"/>
    <dgm:cxn modelId="{7EAFCFAE-51F0-4ECE-A8FC-9E063C08816C}" type="presParOf" srcId="{E440A855-6796-432A-AD09-0A714733798E}" destId="{757E007E-D255-4B03-B7DD-518BF0B22E88}" srcOrd="1" destOrd="0" presId="urn:microsoft.com/office/officeart/2005/8/layout/hierarchy1"/>
    <dgm:cxn modelId="{3C3332CB-A005-4778-BB67-C06F40B03DCE}" type="presParOf" srcId="{495B42BE-DF1C-4F93-A198-BD5661EC2CD5}" destId="{59CFF4B4-9E79-493F-825E-1937681951C6}" srcOrd="1" destOrd="0" presId="urn:microsoft.com/office/officeart/2005/8/layout/hierarchy1"/>
    <dgm:cxn modelId="{7B165DAE-ECC4-4587-990B-C2E830B661D7}" type="presParOf" srcId="{62E6EF56-EB0E-4D71-AEAD-4F07DCF2DC34}" destId="{6BB8EB76-F1BD-40A1-B020-AFCACBCD5990}" srcOrd="2" destOrd="0" presId="urn:microsoft.com/office/officeart/2005/8/layout/hierarchy1"/>
    <dgm:cxn modelId="{4A7E7BD3-6257-451A-82AA-981A256F2813}" type="presParOf" srcId="{62E6EF56-EB0E-4D71-AEAD-4F07DCF2DC34}" destId="{4DDBCB02-DE15-4DC6-9DF6-35D8220EE202}" srcOrd="3" destOrd="0" presId="urn:microsoft.com/office/officeart/2005/8/layout/hierarchy1"/>
    <dgm:cxn modelId="{A741FADF-B91D-463E-A335-EAA1012D64B0}" type="presParOf" srcId="{4DDBCB02-DE15-4DC6-9DF6-35D8220EE202}" destId="{B9D4FB7C-17B3-448B-8BCE-1AA908F525D0}" srcOrd="0" destOrd="0" presId="urn:microsoft.com/office/officeart/2005/8/layout/hierarchy1"/>
    <dgm:cxn modelId="{1223D967-6CE8-4AAF-9897-7A925AD7CD00}" type="presParOf" srcId="{B9D4FB7C-17B3-448B-8BCE-1AA908F525D0}" destId="{40665B10-4FCE-4657-BBB8-E3868FC1D976}" srcOrd="0" destOrd="0" presId="urn:microsoft.com/office/officeart/2005/8/layout/hierarchy1"/>
    <dgm:cxn modelId="{C75FEA68-6178-4BDA-B5D3-9643C3C9B884}" type="presParOf" srcId="{B9D4FB7C-17B3-448B-8BCE-1AA908F525D0}" destId="{8EBEAF84-F9E7-4BD4-85D2-B5E97D3D23BF}" srcOrd="1" destOrd="0" presId="urn:microsoft.com/office/officeart/2005/8/layout/hierarchy1"/>
    <dgm:cxn modelId="{88A8DFAA-0E73-4067-BF23-FEFE13711BE0}" type="presParOf" srcId="{4DDBCB02-DE15-4DC6-9DF6-35D8220EE202}" destId="{816DAB5F-C705-493F-8DFA-197DDBD696DA}" srcOrd="1" destOrd="0" presId="urn:microsoft.com/office/officeart/2005/8/layout/hierarchy1"/>
    <dgm:cxn modelId="{ABA7D751-6E98-4C43-8D5B-3B063DFA26DE}" type="presParOf" srcId="{2EBD10CB-4401-4888-A9A6-494C2D45EC04}" destId="{B4290E72-1B28-4713-9FB9-0B1832CA2A41}" srcOrd="2" destOrd="0" presId="urn:microsoft.com/office/officeart/2005/8/layout/hierarchy1"/>
    <dgm:cxn modelId="{FB89910D-6053-4159-B41F-E51D060C8CD7}" type="presParOf" srcId="{2EBD10CB-4401-4888-A9A6-494C2D45EC04}" destId="{3F241921-87B6-40DB-A51A-56C1731386E1}" srcOrd="3" destOrd="0" presId="urn:microsoft.com/office/officeart/2005/8/layout/hierarchy1"/>
    <dgm:cxn modelId="{4474EF62-3A55-4D76-ABD5-C3D08FCA698D}" type="presParOf" srcId="{3F241921-87B6-40DB-A51A-56C1731386E1}" destId="{F2D119DC-A9A6-423A-94AF-D0C55408F9F0}" srcOrd="0" destOrd="0" presId="urn:microsoft.com/office/officeart/2005/8/layout/hierarchy1"/>
    <dgm:cxn modelId="{5B0EE634-359D-463C-91EC-066C6C8CB550}" type="presParOf" srcId="{F2D119DC-A9A6-423A-94AF-D0C55408F9F0}" destId="{E380D375-270A-48AA-99C3-8107184D4108}" srcOrd="0" destOrd="0" presId="urn:microsoft.com/office/officeart/2005/8/layout/hierarchy1"/>
    <dgm:cxn modelId="{8B175973-D787-4F8A-A05C-FBDC34E827F6}" type="presParOf" srcId="{F2D119DC-A9A6-423A-94AF-D0C55408F9F0}" destId="{E4946CD1-3232-4D32-9BF6-6251C7844B58}" srcOrd="1" destOrd="0" presId="urn:microsoft.com/office/officeart/2005/8/layout/hierarchy1"/>
    <dgm:cxn modelId="{2F3C695B-45D2-4EDF-BB8B-D9A229C378AD}" type="presParOf" srcId="{3F241921-87B6-40DB-A51A-56C1731386E1}" destId="{A7F81A98-27B8-4177-92D6-67048A7482AA}" srcOrd="1" destOrd="0" presId="urn:microsoft.com/office/officeart/2005/8/layout/hierarchy1"/>
    <dgm:cxn modelId="{64514A6B-CB65-4B3B-B5D8-93FC76E27FDA}" type="presParOf" srcId="{A7F81A98-27B8-4177-92D6-67048A7482AA}" destId="{7982E087-D953-4DE5-8312-7FFC93A6DE55}" srcOrd="0" destOrd="0" presId="urn:microsoft.com/office/officeart/2005/8/layout/hierarchy1"/>
    <dgm:cxn modelId="{E260AC9C-88F8-40F4-B4B0-D61028922D02}" type="presParOf" srcId="{A7F81A98-27B8-4177-92D6-67048A7482AA}" destId="{0AC4D6B3-033E-4CC7-982A-DB83C3088579}" srcOrd="1" destOrd="0" presId="urn:microsoft.com/office/officeart/2005/8/layout/hierarchy1"/>
    <dgm:cxn modelId="{FF98D7B5-DA2E-48AB-9BE4-C3490C928406}" type="presParOf" srcId="{0AC4D6B3-033E-4CC7-982A-DB83C3088579}" destId="{FBED6B50-D1CB-4D31-92D9-4710109A0037}" srcOrd="0" destOrd="0" presId="urn:microsoft.com/office/officeart/2005/8/layout/hierarchy1"/>
    <dgm:cxn modelId="{E5BD9BFA-8EEB-4F4B-B765-04EE89C3945C}" type="presParOf" srcId="{FBED6B50-D1CB-4D31-92D9-4710109A0037}" destId="{69BE5122-92F1-4FEB-B98B-E4F573F1322D}" srcOrd="0" destOrd="0" presId="urn:microsoft.com/office/officeart/2005/8/layout/hierarchy1"/>
    <dgm:cxn modelId="{8819E300-5BDE-46CA-A99F-CE3EE603B111}" type="presParOf" srcId="{FBED6B50-D1CB-4D31-92D9-4710109A0037}" destId="{A9FBC1CA-A224-41EB-9FB7-6DAA024A1616}" srcOrd="1" destOrd="0" presId="urn:microsoft.com/office/officeart/2005/8/layout/hierarchy1"/>
    <dgm:cxn modelId="{F6524C20-3544-4E20-97D6-B5C5B5FED4CA}" type="presParOf" srcId="{0AC4D6B3-033E-4CC7-982A-DB83C3088579}" destId="{25ACCD11-6D80-4237-BD53-E81ABA639DE3}" srcOrd="1" destOrd="0" presId="urn:microsoft.com/office/officeart/2005/8/layout/hierarchy1"/>
    <dgm:cxn modelId="{61C3952C-E8C8-4E2F-9FB0-2245D5A8EA22}" type="presParOf" srcId="{25ACCD11-6D80-4237-BD53-E81ABA639DE3}" destId="{25527EC7-B0DF-497B-9AFA-4B21509DBF2A}" srcOrd="0" destOrd="0" presId="urn:microsoft.com/office/officeart/2005/8/layout/hierarchy1"/>
    <dgm:cxn modelId="{C613071A-F80E-408C-850B-725B591F9EE9}" type="presParOf" srcId="{25ACCD11-6D80-4237-BD53-E81ABA639DE3}" destId="{49F0D0B1-9FEF-441D-8FA3-90E8F87481CF}" srcOrd="1" destOrd="0" presId="urn:microsoft.com/office/officeart/2005/8/layout/hierarchy1"/>
    <dgm:cxn modelId="{9898BA4B-5D35-4856-A8CD-BADF48A26392}" type="presParOf" srcId="{49F0D0B1-9FEF-441D-8FA3-90E8F87481CF}" destId="{C8133B56-3950-4B16-8318-4C204D1439C4}" srcOrd="0" destOrd="0" presId="urn:microsoft.com/office/officeart/2005/8/layout/hierarchy1"/>
    <dgm:cxn modelId="{78F95C52-99CF-421F-9E57-B4D99C8033A3}" type="presParOf" srcId="{C8133B56-3950-4B16-8318-4C204D1439C4}" destId="{4FAF4D42-3500-4FB4-9067-7F0144FF4020}" srcOrd="0" destOrd="0" presId="urn:microsoft.com/office/officeart/2005/8/layout/hierarchy1"/>
    <dgm:cxn modelId="{3E76CE9F-3DD4-43F8-AB58-EFC4DCC32B01}" type="presParOf" srcId="{C8133B56-3950-4B16-8318-4C204D1439C4}" destId="{1DA78CB9-7111-497D-8B2C-1A2A5814E8A7}" srcOrd="1" destOrd="0" presId="urn:microsoft.com/office/officeart/2005/8/layout/hierarchy1"/>
    <dgm:cxn modelId="{E27129EB-B5B9-4588-AB1D-060CFFCB5D1C}" type="presParOf" srcId="{49F0D0B1-9FEF-441D-8FA3-90E8F87481CF}" destId="{33C9BD3D-B775-4876-AB0B-BEFC05060243}" srcOrd="1" destOrd="0" presId="urn:microsoft.com/office/officeart/2005/8/layout/hierarchy1"/>
    <dgm:cxn modelId="{CC8BE528-9AF8-45AF-9B59-B97FD9FE44EC}" type="presParOf" srcId="{33C9BD3D-B775-4876-AB0B-BEFC05060243}" destId="{854C5A82-B5CE-4F04-B0D4-F78C29C8A8B8}" srcOrd="0" destOrd="0" presId="urn:microsoft.com/office/officeart/2005/8/layout/hierarchy1"/>
    <dgm:cxn modelId="{13A72ECF-844D-4FCA-9272-1E99820CC3E7}" type="presParOf" srcId="{33C9BD3D-B775-4876-AB0B-BEFC05060243}" destId="{9B6F1A4D-DFC4-41B2-849D-884D327C3D94}" srcOrd="1" destOrd="0" presId="urn:microsoft.com/office/officeart/2005/8/layout/hierarchy1"/>
    <dgm:cxn modelId="{74332E4A-18AF-4088-A605-BD9667664EEA}" type="presParOf" srcId="{9B6F1A4D-DFC4-41B2-849D-884D327C3D94}" destId="{9EFFD0A7-84CC-41BC-9C3B-FCBB46B86039}" srcOrd="0" destOrd="0" presId="urn:microsoft.com/office/officeart/2005/8/layout/hierarchy1"/>
    <dgm:cxn modelId="{0A272A49-BD3F-407E-BA1C-1EE7CA474E73}" type="presParOf" srcId="{9EFFD0A7-84CC-41BC-9C3B-FCBB46B86039}" destId="{BEFA8673-20E0-4224-BF62-9C3D5DE39617}" srcOrd="0" destOrd="0" presId="urn:microsoft.com/office/officeart/2005/8/layout/hierarchy1"/>
    <dgm:cxn modelId="{9A1B26DD-8F02-40A3-B9DE-2E4B94BB8D75}" type="presParOf" srcId="{9EFFD0A7-84CC-41BC-9C3B-FCBB46B86039}" destId="{2F1E3095-EF05-4714-9CBB-53C95486397D}" srcOrd="1" destOrd="0" presId="urn:microsoft.com/office/officeart/2005/8/layout/hierarchy1"/>
    <dgm:cxn modelId="{AEBEC0B9-3245-41C5-B1EE-2BC27C41AD2A}" type="presParOf" srcId="{9B6F1A4D-DFC4-41B2-849D-884D327C3D94}" destId="{2C67A5B4-A16C-4965-9412-9B1C8FB714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999ED-4FC0-4AB3-880A-CCA7F7FB559F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5B5EEC-4AC9-4F22-80A0-49818F0FF8FF}">
      <dgm:prSet phldrT="[Text]"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Scrum Master</a:t>
          </a:r>
        </a:p>
      </dgm:t>
    </dgm:pt>
    <dgm:pt modelId="{B1EB7904-B5EF-4DEB-808A-3A2CF8125D11}" type="parTrans" cxnId="{0CFC9BB3-F7C9-4571-8B1D-C21CDEE679D8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4290230B-ABA9-407B-B360-161413EC4CCB}" type="sibTrans" cxnId="{0CFC9BB3-F7C9-4571-8B1D-C21CDEE679D8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00B90F51-D436-4FD3-B9FD-4461F5F86B1C}">
      <dgm:prSet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US" sz="1200" b="0" dirty="0" smtClean="0">
              <a:latin typeface="+mj-lt"/>
            </a:rPr>
            <a:t>Functional Consultant</a:t>
          </a:r>
          <a:endParaRPr lang="en-IN" sz="1200" b="0" dirty="0">
            <a:latin typeface="+mj-lt"/>
          </a:endParaRPr>
        </a:p>
      </dgm:t>
    </dgm:pt>
    <dgm:pt modelId="{8D2468F0-169B-4C19-AEE6-593168F02C59}" type="parTrans" cxnId="{3A8DDA5F-3EB5-4A36-B9E3-B8C03EA7F2FF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86B8AE9E-68C5-41BB-B328-EA5A007B69C2}" type="sibTrans" cxnId="{3A8DDA5F-3EB5-4A36-B9E3-B8C03EA7F2FF}">
      <dgm:prSet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endParaRPr lang="en-IN" sz="1600" b="0">
            <a:latin typeface="+mj-lt"/>
          </a:endParaRPr>
        </a:p>
      </dgm:t>
    </dgm:pt>
    <dgm:pt modelId="{2535F150-C233-4C49-94D0-03B4936C53E2}">
      <dgm:prSet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IN" sz="1200" b="0" dirty="0" smtClean="0">
              <a:latin typeface="+mj-lt"/>
            </a:rPr>
            <a:t>Technical Consultant</a:t>
          </a:r>
          <a:endParaRPr lang="en-IN" sz="1200" b="0" dirty="0">
            <a:latin typeface="+mj-lt"/>
          </a:endParaRPr>
        </a:p>
      </dgm:t>
    </dgm:pt>
    <dgm:pt modelId="{B94B76DB-3220-45A0-9E91-CAB8BCF21C11}" type="parTrans" cxnId="{B0335873-6C69-40DB-B47D-ADCE0FE79172}">
      <dgm:prSet/>
      <dgm:spPr/>
      <dgm:t>
        <a:bodyPr/>
        <a:lstStyle/>
        <a:p>
          <a:endParaRPr lang="en-US"/>
        </a:p>
      </dgm:t>
    </dgm:pt>
    <dgm:pt modelId="{41DAD9BF-0073-4219-AACB-FF0D692AA1EB}" type="sibTrans" cxnId="{B0335873-6C69-40DB-B47D-ADCE0FE79172}">
      <dgm:prSet/>
      <dgm:spPr/>
      <dgm:t>
        <a:bodyPr/>
        <a:lstStyle/>
        <a:p>
          <a:endParaRPr lang="en-US"/>
        </a:p>
      </dgm:t>
    </dgm:pt>
    <dgm:pt modelId="{4CDE0EF0-B0BA-40E3-B23A-92B2D84FE698}">
      <dgm:prSet custT="1"/>
      <dgm:spPr/>
      <dgm:t>
        <a:bodyPr/>
        <a:lstStyle/>
        <a:p>
          <a:pPr>
            <a:lnSpc>
              <a:spcPct val="120000"/>
            </a:lnSpc>
            <a:spcBef>
              <a:spcPts val="300"/>
            </a:spcBef>
            <a:spcAft>
              <a:spcPts val="300"/>
            </a:spcAft>
          </a:pPr>
          <a:r>
            <a:rPr lang="en-IN" sz="1200" b="0" dirty="0" smtClean="0">
              <a:latin typeface="+mj-lt"/>
            </a:rPr>
            <a:t>Team Members</a:t>
          </a:r>
          <a:endParaRPr lang="en-IN" sz="1200" b="0" dirty="0">
            <a:latin typeface="+mj-lt"/>
          </a:endParaRPr>
        </a:p>
      </dgm:t>
    </dgm:pt>
    <dgm:pt modelId="{2AD8665C-ED8C-4FDF-BEA8-76DBAC54C14A}" type="parTrans" cxnId="{02B34D61-EE57-4A2B-A75D-3275FC74FDCE}">
      <dgm:prSet/>
      <dgm:spPr/>
      <dgm:t>
        <a:bodyPr/>
        <a:lstStyle/>
        <a:p>
          <a:endParaRPr lang="en-US"/>
        </a:p>
      </dgm:t>
    </dgm:pt>
    <dgm:pt modelId="{E419220C-C415-4A46-AFD6-005FAF0F89AB}" type="sibTrans" cxnId="{02B34D61-EE57-4A2B-A75D-3275FC74FDCE}">
      <dgm:prSet/>
      <dgm:spPr/>
      <dgm:t>
        <a:bodyPr/>
        <a:lstStyle/>
        <a:p>
          <a:endParaRPr lang="en-US"/>
        </a:p>
      </dgm:t>
    </dgm:pt>
    <dgm:pt modelId="{4FFAC203-B275-4E15-8ECD-A5C7E2B65258}" type="pres">
      <dgm:prSet presAssocID="{238999ED-4FC0-4AB3-880A-CCA7F7FB55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A2904BBF-71E4-4048-A326-E76F0E802C03}" type="pres">
      <dgm:prSet presAssocID="{255B5EEC-4AC9-4F22-80A0-49818F0FF8FF}" presName="hierRoot1" presStyleCnt="0"/>
      <dgm:spPr/>
    </dgm:pt>
    <dgm:pt modelId="{A59FB170-206B-4CA7-92D6-4134479755D7}" type="pres">
      <dgm:prSet presAssocID="{255B5EEC-4AC9-4F22-80A0-49818F0FF8FF}" presName="composite" presStyleCnt="0"/>
      <dgm:spPr/>
    </dgm:pt>
    <dgm:pt modelId="{A1C44F57-C0D0-41BD-A0F0-77BF3F081DD3}" type="pres">
      <dgm:prSet presAssocID="{255B5EEC-4AC9-4F22-80A0-49818F0FF8FF}" presName="background" presStyleLbl="node0" presStyleIdx="0" presStyleCnt="1"/>
      <dgm:spPr/>
    </dgm:pt>
    <dgm:pt modelId="{5D90A636-4C50-4DFA-A3D1-51DA3999D8F6}" type="pres">
      <dgm:prSet presAssocID="{255B5EEC-4AC9-4F22-80A0-49818F0FF8F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65161-7B87-48CC-A7A9-32254D804A46}" type="pres">
      <dgm:prSet presAssocID="{255B5EEC-4AC9-4F22-80A0-49818F0FF8FF}" presName="hierChild2" presStyleCnt="0"/>
      <dgm:spPr/>
    </dgm:pt>
    <dgm:pt modelId="{0F1D52A4-354D-44AF-9D1E-7AF1C3B8EDBF}" type="pres">
      <dgm:prSet presAssocID="{8D2468F0-169B-4C19-AEE6-593168F02C59}" presName="Name10" presStyleLbl="parChTrans1D2" presStyleIdx="0" presStyleCnt="3"/>
      <dgm:spPr/>
      <dgm:t>
        <a:bodyPr/>
        <a:lstStyle/>
        <a:p>
          <a:endParaRPr lang="en-US"/>
        </a:p>
      </dgm:t>
    </dgm:pt>
    <dgm:pt modelId="{B75D0618-D3BF-477D-85EE-F3910185E5F4}" type="pres">
      <dgm:prSet presAssocID="{00B90F51-D436-4FD3-B9FD-4461F5F86B1C}" presName="hierRoot2" presStyleCnt="0"/>
      <dgm:spPr/>
    </dgm:pt>
    <dgm:pt modelId="{C81B2C01-D927-47E9-88C2-0897DF8D2F1A}" type="pres">
      <dgm:prSet presAssocID="{00B90F51-D436-4FD3-B9FD-4461F5F86B1C}" presName="composite2" presStyleCnt="0"/>
      <dgm:spPr/>
    </dgm:pt>
    <dgm:pt modelId="{B4650E11-4167-4DFB-B6E4-017CB8BFAAEF}" type="pres">
      <dgm:prSet presAssocID="{00B90F51-D436-4FD3-B9FD-4461F5F86B1C}" presName="background2" presStyleLbl="node2" presStyleIdx="0" presStyleCnt="3"/>
      <dgm:spPr/>
    </dgm:pt>
    <dgm:pt modelId="{B2997592-5167-43E2-B168-75931110DC19}" type="pres">
      <dgm:prSet presAssocID="{00B90F51-D436-4FD3-B9FD-4461F5F86B1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21D901-BD58-4D77-9E8F-3BAFE4AC87BA}" type="pres">
      <dgm:prSet presAssocID="{00B90F51-D436-4FD3-B9FD-4461F5F86B1C}" presName="hierChild3" presStyleCnt="0"/>
      <dgm:spPr/>
    </dgm:pt>
    <dgm:pt modelId="{EE7D0F25-8BDB-478D-8D23-21FD0CD49CFB}" type="pres">
      <dgm:prSet presAssocID="{B94B76DB-3220-45A0-9E91-CAB8BCF21C11}" presName="Name10" presStyleLbl="parChTrans1D2" presStyleIdx="1" presStyleCnt="3"/>
      <dgm:spPr/>
    </dgm:pt>
    <dgm:pt modelId="{831E3E89-E92D-4131-8510-45E540E0DEAE}" type="pres">
      <dgm:prSet presAssocID="{2535F150-C233-4C49-94D0-03B4936C53E2}" presName="hierRoot2" presStyleCnt="0"/>
      <dgm:spPr/>
    </dgm:pt>
    <dgm:pt modelId="{D2EC6975-A681-4B8B-9201-7DE3F7A8F81B}" type="pres">
      <dgm:prSet presAssocID="{2535F150-C233-4C49-94D0-03B4936C53E2}" presName="composite2" presStyleCnt="0"/>
      <dgm:spPr/>
    </dgm:pt>
    <dgm:pt modelId="{CECAD760-F631-4021-A9D5-5E64CBB2A803}" type="pres">
      <dgm:prSet presAssocID="{2535F150-C233-4C49-94D0-03B4936C53E2}" presName="background2" presStyleLbl="node2" presStyleIdx="1" presStyleCnt="3"/>
      <dgm:spPr/>
    </dgm:pt>
    <dgm:pt modelId="{558E0131-069D-4555-BE78-83EFD2DBAFDD}" type="pres">
      <dgm:prSet presAssocID="{2535F150-C233-4C49-94D0-03B4936C53E2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9842EC-C687-4D83-9C6E-0DAB110AF23E}" type="pres">
      <dgm:prSet presAssocID="{2535F150-C233-4C49-94D0-03B4936C53E2}" presName="hierChild3" presStyleCnt="0"/>
      <dgm:spPr/>
    </dgm:pt>
    <dgm:pt modelId="{97046C1D-C200-4E5E-82AD-FDA4A3AE085F}" type="pres">
      <dgm:prSet presAssocID="{2AD8665C-ED8C-4FDF-BEA8-76DBAC54C14A}" presName="Name10" presStyleLbl="parChTrans1D2" presStyleIdx="2" presStyleCnt="3"/>
      <dgm:spPr/>
    </dgm:pt>
    <dgm:pt modelId="{EB3101A5-C3B7-4A20-9B0F-E34B326CEC1D}" type="pres">
      <dgm:prSet presAssocID="{4CDE0EF0-B0BA-40E3-B23A-92B2D84FE698}" presName="hierRoot2" presStyleCnt="0"/>
      <dgm:spPr/>
    </dgm:pt>
    <dgm:pt modelId="{DCAB36D5-51A9-4FF9-9F30-318BA6B81995}" type="pres">
      <dgm:prSet presAssocID="{4CDE0EF0-B0BA-40E3-B23A-92B2D84FE698}" presName="composite2" presStyleCnt="0"/>
      <dgm:spPr/>
    </dgm:pt>
    <dgm:pt modelId="{C161C362-2FE9-4D01-B33D-F097AAE35AC9}" type="pres">
      <dgm:prSet presAssocID="{4CDE0EF0-B0BA-40E3-B23A-92B2D84FE698}" presName="background2" presStyleLbl="node2" presStyleIdx="2" presStyleCnt="3"/>
      <dgm:spPr/>
    </dgm:pt>
    <dgm:pt modelId="{B1BC92EA-A165-4CA2-B497-98E2208EAA95}" type="pres">
      <dgm:prSet presAssocID="{4CDE0EF0-B0BA-40E3-B23A-92B2D84FE69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FC8E64-4F57-4578-9B93-BE317204879C}" type="pres">
      <dgm:prSet presAssocID="{4CDE0EF0-B0BA-40E3-B23A-92B2D84FE698}" presName="hierChild3" presStyleCnt="0"/>
      <dgm:spPr/>
    </dgm:pt>
  </dgm:ptLst>
  <dgm:cxnLst>
    <dgm:cxn modelId="{BFBD2C93-D8B2-4430-884F-1D89A937F51E}" type="presOf" srcId="{00B90F51-D436-4FD3-B9FD-4461F5F86B1C}" destId="{B2997592-5167-43E2-B168-75931110DC19}" srcOrd="0" destOrd="0" presId="urn:microsoft.com/office/officeart/2005/8/layout/hierarchy1"/>
    <dgm:cxn modelId="{19669262-74F8-4564-B0A7-4B0146BC58AF}" type="presOf" srcId="{2AD8665C-ED8C-4FDF-BEA8-76DBAC54C14A}" destId="{97046C1D-C200-4E5E-82AD-FDA4A3AE085F}" srcOrd="0" destOrd="0" presId="urn:microsoft.com/office/officeart/2005/8/layout/hierarchy1"/>
    <dgm:cxn modelId="{0CFC9BB3-F7C9-4571-8B1D-C21CDEE679D8}" srcId="{238999ED-4FC0-4AB3-880A-CCA7F7FB559F}" destId="{255B5EEC-4AC9-4F22-80A0-49818F0FF8FF}" srcOrd="0" destOrd="0" parTransId="{B1EB7904-B5EF-4DEB-808A-3A2CF8125D11}" sibTransId="{4290230B-ABA9-407B-B360-161413EC4CCB}"/>
    <dgm:cxn modelId="{4123DF26-9B0A-4CAB-882F-7B8769BB7010}" type="presOf" srcId="{8D2468F0-169B-4C19-AEE6-593168F02C59}" destId="{0F1D52A4-354D-44AF-9D1E-7AF1C3B8EDBF}" srcOrd="0" destOrd="0" presId="urn:microsoft.com/office/officeart/2005/8/layout/hierarchy1"/>
    <dgm:cxn modelId="{B0335873-6C69-40DB-B47D-ADCE0FE79172}" srcId="{255B5EEC-4AC9-4F22-80A0-49818F0FF8FF}" destId="{2535F150-C233-4C49-94D0-03B4936C53E2}" srcOrd="1" destOrd="0" parTransId="{B94B76DB-3220-45A0-9E91-CAB8BCF21C11}" sibTransId="{41DAD9BF-0073-4219-AACB-FF0D692AA1EB}"/>
    <dgm:cxn modelId="{31190D4B-B3A9-40E3-AE73-B94DCEF7027C}" type="presOf" srcId="{B94B76DB-3220-45A0-9E91-CAB8BCF21C11}" destId="{EE7D0F25-8BDB-478D-8D23-21FD0CD49CFB}" srcOrd="0" destOrd="0" presId="urn:microsoft.com/office/officeart/2005/8/layout/hierarchy1"/>
    <dgm:cxn modelId="{3A8DDA5F-3EB5-4A36-B9E3-B8C03EA7F2FF}" srcId="{255B5EEC-4AC9-4F22-80A0-49818F0FF8FF}" destId="{00B90F51-D436-4FD3-B9FD-4461F5F86B1C}" srcOrd="0" destOrd="0" parTransId="{8D2468F0-169B-4C19-AEE6-593168F02C59}" sibTransId="{86B8AE9E-68C5-41BB-B328-EA5A007B69C2}"/>
    <dgm:cxn modelId="{31460B4E-4D1F-4FBD-AF48-6F7377CD798B}" type="presOf" srcId="{2535F150-C233-4C49-94D0-03B4936C53E2}" destId="{558E0131-069D-4555-BE78-83EFD2DBAFDD}" srcOrd="0" destOrd="0" presId="urn:microsoft.com/office/officeart/2005/8/layout/hierarchy1"/>
    <dgm:cxn modelId="{C4C94CE8-1032-4E69-B894-9CCF6F65F1BD}" type="presOf" srcId="{4CDE0EF0-B0BA-40E3-B23A-92B2D84FE698}" destId="{B1BC92EA-A165-4CA2-B497-98E2208EAA95}" srcOrd="0" destOrd="0" presId="urn:microsoft.com/office/officeart/2005/8/layout/hierarchy1"/>
    <dgm:cxn modelId="{02B34D61-EE57-4A2B-A75D-3275FC74FDCE}" srcId="{255B5EEC-4AC9-4F22-80A0-49818F0FF8FF}" destId="{4CDE0EF0-B0BA-40E3-B23A-92B2D84FE698}" srcOrd="2" destOrd="0" parTransId="{2AD8665C-ED8C-4FDF-BEA8-76DBAC54C14A}" sibTransId="{E419220C-C415-4A46-AFD6-005FAF0F89AB}"/>
    <dgm:cxn modelId="{CA4D0B86-5172-4E93-A3A6-16D18FC45A67}" type="presOf" srcId="{255B5EEC-4AC9-4F22-80A0-49818F0FF8FF}" destId="{5D90A636-4C50-4DFA-A3D1-51DA3999D8F6}" srcOrd="0" destOrd="0" presId="urn:microsoft.com/office/officeart/2005/8/layout/hierarchy1"/>
    <dgm:cxn modelId="{E8D9FF5B-C85C-4EFC-9976-C8B3DFC34A68}" type="presOf" srcId="{238999ED-4FC0-4AB3-880A-CCA7F7FB559F}" destId="{4FFAC203-B275-4E15-8ECD-A5C7E2B65258}" srcOrd="0" destOrd="0" presId="urn:microsoft.com/office/officeart/2005/8/layout/hierarchy1"/>
    <dgm:cxn modelId="{D7A1F82C-D45F-46ED-97F3-2953FE896052}" type="presParOf" srcId="{4FFAC203-B275-4E15-8ECD-A5C7E2B65258}" destId="{A2904BBF-71E4-4048-A326-E76F0E802C03}" srcOrd="0" destOrd="0" presId="urn:microsoft.com/office/officeart/2005/8/layout/hierarchy1"/>
    <dgm:cxn modelId="{C7CEC58C-8220-4DCD-BACA-3ED008B46924}" type="presParOf" srcId="{A2904BBF-71E4-4048-A326-E76F0E802C03}" destId="{A59FB170-206B-4CA7-92D6-4134479755D7}" srcOrd="0" destOrd="0" presId="urn:microsoft.com/office/officeart/2005/8/layout/hierarchy1"/>
    <dgm:cxn modelId="{794A76A7-FDE3-4C01-BCD2-759671C1F490}" type="presParOf" srcId="{A59FB170-206B-4CA7-92D6-4134479755D7}" destId="{A1C44F57-C0D0-41BD-A0F0-77BF3F081DD3}" srcOrd="0" destOrd="0" presId="urn:microsoft.com/office/officeart/2005/8/layout/hierarchy1"/>
    <dgm:cxn modelId="{2458B5AB-D4F0-472B-947A-AAD729AE5E08}" type="presParOf" srcId="{A59FB170-206B-4CA7-92D6-4134479755D7}" destId="{5D90A636-4C50-4DFA-A3D1-51DA3999D8F6}" srcOrd="1" destOrd="0" presId="urn:microsoft.com/office/officeart/2005/8/layout/hierarchy1"/>
    <dgm:cxn modelId="{A5A2B1E1-0A99-4F06-9EDA-5B9D260D6F25}" type="presParOf" srcId="{A2904BBF-71E4-4048-A326-E76F0E802C03}" destId="{5A765161-7B87-48CC-A7A9-32254D804A46}" srcOrd="1" destOrd="0" presId="urn:microsoft.com/office/officeart/2005/8/layout/hierarchy1"/>
    <dgm:cxn modelId="{3CEA8803-BFCA-46EE-B9B2-934CC6CB9C3B}" type="presParOf" srcId="{5A765161-7B87-48CC-A7A9-32254D804A46}" destId="{0F1D52A4-354D-44AF-9D1E-7AF1C3B8EDBF}" srcOrd="0" destOrd="0" presId="urn:microsoft.com/office/officeart/2005/8/layout/hierarchy1"/>
    <dgm:cxn modelId="{BB6AA858-74DA-4CA1-8AD0-8C4661CB801B}" type="presParOf" srcId="{5A765161-7B87-48CC-A7A9-32254D804A46}" destId="{B75D0618-D3BF-477D-85EE-F3910185E5F4}" srcOrd="1" destOrd="0" presId="urn:microsoft.com/office/officeart/2005/8/layout/hierarchy1"/>
    <dgm:cxn modelId="{6534D0E1-264C-4EF3-B6D0-254A7AEFE9D0}" type="presParOf" srcId="{B75D0618-D3BF-477D-85EE-F3910185E5F4}" destId="{C81B2C01-D927-47E9-88C2-0897DF8D2F1A}" srcOrd="0" destOrd="0" presId="urn:microsoft.com/office/officeart/2005/8/layout/hierarchy1"/>
    <dgm:cxn modelId="{B016C36C-658D-4A04-ADAE-3D8930E7561F}" type="presParOf" srcId="{C81B2C01-D927-47E9-88C2-0897DF8D2F1A}" destId="{B4650E11-4167-4DFB-B6E4-017CB8BFAAEF}" srcOrd="0" destOrd="0" presId="urn:microsoft.com/office/officeart/2005/8/layout/hierarchy1"/>
    <dgm:cxn modelId="{4939B0FD-32EE-4B69-BB06-4F6C56B40B44}" type="presParOf" srcId="{C81B2C01-D927-47E9-88C2-0897DF8D2F1A}" destId="{B2997592-5167-43E2-B168-75931110DC19}" srcOrd="1" destOrd="0" presId="urn:microsoft.com/office/officeart/2005/8/layout/hierarchy1"/>
    <dgm:cxn modelId="{DE999117-343E-4467-B811-F4AFE665D8F0}" type="presParOf" srcId="{B75D0618-D3BF-477D-85EE-F3910185E5F4}" destId="{B321D901-BD58-4D77-9E8F-3BAFE4AC87BA}" srcOrd="1" destOrd="0" presId="urn:microsoft.com/office/officeart/2005/8/layout/hierarchy1"/>
    <dgm:cxn modelId="{B32CE28E-3291-467B-9BD5-3A32EC426D3D}" type="presParOf" srcId="{5A765161-7B87-48CC-A7A9-32254D804A46}" destId="{EE7D0F25-8BDB-478D-8D23-21FD0CD49CFB}" srcOrd="2" destOrd="0" presId="urn:microsoft.com/office/officeart/2005/8/layout/hierarchy1"/>
    <dgm:cxn modelId="{1E942932-4297-4FE3-AB30-3708250D6961}" type="presParOf" srcId="{5A765161-7B87-48CC-A7A9-32254D804A46}" destId="{831E3E89-E92D-4131-8510-45E540E0DEAE}" srcOrd="3" destOrd="0" presId="urn:microsoft.com/office/officeart/2005/8/layout/hierarchy1"/>
    <dgm:cxn modelId="{07D661B1-76DC-47EF-8969-B319E2C4B112}" type="presParOf" srcId="{831E3E89-E92D-4131-8510-45E540E0DEAE}" destId="{D2EC6975-A681-4B8B-9201-7DE3F7A8F81B}" srcOrd="0" destOrd="0" presId="urn:microsoft.com/office/officeart/2005/8/layout/hierarchy1"/>
    <dgm:cxn modelId="{D9DA3642-A749-4CA7-B2D9-6174CB34B5B1}" type="presParOf" srcId="{D2EC6975-A681-4B8B-9201-7DE3F7A8F81B}" destId="{CECAD760-F631-4021-A9D5-5E64CBB2A803}" srcOrd="0" destOrd="0" presId="urn:microsoft.com/office/officeart/2005/8/layout/hierarchy1"/>
    <dgm:cxn modelId="{62047573-B0A5-4936-A63B-B7F70F0890AE}" type="presParOf" srcId="{D2EC6975-A681-4B8B-9201-7DE3F7A8F81B}" destId="{558E0131-069D-4555-BE78-83EFD2DBAFDD}" srcOrd="1" destOrd="0" presId="urn:microsoft.com/office/officeart/2005/8/layout/hierarchy1"/>
    <dgm:cxn modelId="{EA8633E9-C0B3-4F64-AC9D-298A84E6D148}" type="presParOf" srcId="{831E3E89-E92D-4131-8510-45E540E0DEAE}" destId="{EC9842EC-C687-4D83-9C6E-0DAB110AF23E}" srcOrd="1" destOrd="0" presId="urn:microsoft.com/office/officeart/2005/8/layout/hierarchy1"/>
    <dgm:cxn modelId="{43A08FF8-0A9A-4D6F-B411-A0E347589397}" type="presParOf" srcId="{5A765161-7B87-48CC-A7A9-32254D804A46}" destId="{97046C1D-C200-4E5E-82AD-FDA4A3AE085F}" srcOrd="4" destOrd="0" presId="urn:microsoft.com/office/officeart/2005/8/layout/hierarchy1"/>
    <dgm:cxn modelId="{0E011EE4-5D93-498A-B611-4468CB76D08D}" type="presParOf" srcId="{5A765161-7B87-48CC-A7A9-32254D804A46}" destId="{EB3101A5-C3B7-4A20-9B0F-E34B326CEC1D}" srcOrd="5" destOrd="0" presId="urn:microsoft.com/office/officeart/2005/8/layout/hierarchy1"/>
    <dgm:cxn modelId="{660A1167-360F-482F-AC2D-73736137C073}" type="presParOf" srcId="{EB3101A5-C3B7-4A20-9B0F-E34B326CEC1D}" destId="{DCAB36D5-51A9-4FF9-9F30-318BA6B81995}" srcOrd="0" destOrd="0" presId="urn:microsoft.com/office/officeart/2005/8/layout/hierarchy1"/>
    <dgm:cxn modelId="{63FC86F9-1FF8-4FFF-9781-BC72272C14E4}" type="presParOf" srcId="{DCAB36D5-51A9-4FF9-9F30-318BA6B81995}" destId="{C161C362-2FE9-4D01-B33D-F097AAE35AC9}" srcOrd="0" destOrd="0" presId="urn:microsoft.com/office/officeart/2005/8/layout/hierarchy1"/>
    <dgm:cxn modelId="{A2F1AF2B-481F-4D5E-942F-2A0141C109CB}" type="presParOf" srcId="{DCAB36D5-51A9-4FF9-9F30-318BA6B81995}" destId="{B1BC92EA-A165-4CA2-B497-98E2208EAA95}" srcOrd="1" destOrd="0" presId="urn:microsoft.com/office/officeart/2005/8/layout/hierarchy1"/>
    <dgm:cxn modelId="{65AC8928-325F-4C9C-852B-6ED1907E583E}" type="presParOf" srcId="{EB3101A5-C3B7-4A20-9B0F-E34B326CEC1D}" destId="{6BFC8E64-4F57-4578-9B93-BE31720487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C5A82-B5CE-4F04-B0D4-F78C29C8A8B8}">
      <dsp:nvSpPr>
        <dsp:cNvPr id="0" name=""/>
        <dsp:cNvSpPr/>
      </dsp:nvSpPr>
      <dsp:spPr>
        <a:xfrm>
          <a:off x="3388423" y="3918754"/>
          <a:ext cx="91440" cy="333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27EC7-B0DF-497B-9AFA-4B21509DBF2A}">
      <dsp:nvSpPr>
        <dsp:cNvPr id="0" name=""/>
        <dsp:cNvSpPr/>
      </dsp:nvSpPr>
      <dsp:spPr>
        <a:xfrm>
          <a:off x="3388423" y="2856444"/>
          <a:ext cx="91440" cy="333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2E087-D953-4DE5-8312-7FFC93A6DE55}">
      <dsp:nvSpPr>
        <dsp:cNvPr id="0" name=""/>
        <dsp:cNvSpPr/>
      </dsp:nvSpPr>
      <dsp:spPr>
        <a:xfrm>
          <a:off x="3388423" y="1794135"/>
          <a:ext cx="91440" cy="333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90E72-1B28-4713-9FB9-0B1832CA2A41}">
      <dsp:nvSpPr>
        <dsp:cNvPr id="0" name=""/>
        <dsp:cNvSpPr/>
      </dsp:nvSpPr>
      <dsp:spPr>
        <a:xfrm>
          <a:off x="2382352" y="731825"/>
          <a:ext cx="1051791" cy="333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10"/>
              </a:lnTo>
              <a:lnTo>
                <a:pt x="1051791" y="227410"/>
              </a:lnTo>
              <a:lnTo>
                <a:pt x="1051791" y="3337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8EB76-F1BD-40A1-B020-AFCACBCD5990}">
      <dsp:nvSpPr>
        <dsp:cNvPr id="0" name=""/>
        <dsp:cNvSpPr/>
      </dsp:nvSpPr>
      <dsp:spPr>
        <a:xfrm>
          <a:off x="1330560" y="1794135"/>
          <a:ext cx="701194" cy="333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10"/>
              </a:lnTo>
              <a:lnTo>
                <a:pt x="701194" y="227410"/>
              </a:lnTo>
              <a:lnTo>
                <a:pt x="701194" y="333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C5745-A99E-4ADC-811A-5F824C098E16}">
      <dsp:nvSpPr>
        <dsp:cNvPr id="0" name=""/>
        <dsp:cNvSpPr/>
      </dsp:nvSpPr>
      <dsp:spPr>
        <a:xfrm>
          <a:off x="629366" y="1794135"/>
          <a:ext cx="701194" cy="333704"/>
        </a:xfrm>
        <a:custGeom>
          <a:avLst/>
          <a:gdLst/>
          <a:ahLst/>
          <a:cxnLst/>
          <a:rect l="0" t="0" r="0" b="0"/>
          <a:pathLst>
            <a:path>
              <a:moveTo>
                <a:pt x="701194" y="0"/>
              </a:moveTo>
              <a:lnTo>
                <a:pt x="701194" y="227410"/>
              </a:lnTo>
              <a:lnTo>
                <a:pt x="0" y="227410"/>
              </a:lnTo>
              <a:lnTo>
                <a:pt x="0" y="333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3EEA4-D91F-42A2-98DB-34569C8D545B}">
      <dsp:nvSpPr>
        <dsp:cNvPr id="0" name=""/>
        <dsp:cNvSpPr/>
      </dsp:nvSpPr>
      <dsp:spPr>
        <a:xfrm>
          <a:off x="1330560" y="731825"/>
          <a:ext cx="1051791" cy="333704"/>
        </a:xfrm>
        <a:custGeom>
          <a:avLst/>
          <a:gdLst/>
          <a:ahLst/>
          <a:cxnLst/>
          <a:rect l="0" t="0" r="0" b="0"/>
          <a:pathLst>
            <a:path>
              <a:moveTo>
                <a:pt x="1051791" y="0"/>
              </a:moveTo>
              <a:lnTo>
                <a:pt x="1051791" y="227410"/>
              </a:lnTo>
              <a:lnTo>
                <a:pt x="0" y="227410"/>
              </a:lnTo>
              <a:lnTo>
                <a:pt x="0" y="3337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6BC78-DC1D-4073-9A9F-2D44783178CD}">
      <dsp:nvSpPr>
        <dsp:cNvPr id="0" name=""/>
        <dsp:cNvSpPr/>
      </dsp:nvSpPr>
      <dsp:spPr>
        <a:xfrm>
          <a:off x="1808647" y="3220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48D816-AFD6-4CCD-92E9-845513DC84D0}">
      <dsp:nvSpPr>
        <dsp:cNvPr id="0" name=""/>
        <dsp:cNvSpPr/>
      </dsp:nvSpPr>
      <dsp:spPr>
        <a:xfrm>
          <a:off x="1936137" y="124336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President</a:t>
          </a:r>
          <a:endParaRPr lang="en-IN" sz="1200" b="0" kern="1200" dirty="0">
            <a:latin typeface="+mj-lt"/>
          </a:endParaRPr>
        </a:p>
      </dsp:txBody>
      <dsp:txXfrm>
        <a:off x="1957477" y="145676"/>
        <a:ext cx="1104729" cy="685924"/>
      </dsp:txXfrm>
    </dsp:sp>
    <dsp:sp modelId="{16108EB5-2EEF-46D7-9C95-9F58F4712B56}">
      <dsp:nvSpPr>
        <dsp:cNvPr id="0" name=""/>
        <dsp:cNvSpPr/>
      </dsp:nvSpPr>
      <dsp:spPr>
        <a:xfrm>
          <a:off x="756856" y="1065530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12BC5-3AC4-4698-BA46-3BA416478C79}">
      <dsp:nvSpPr>
        <dsp:cNvPr id="0" name=""/>
        <dsp:cNvSpPr/>
      </dsp:nvSpPr>
      <dsp:spPr>
        <a:xfrm>
          <a:off x="884346" y="1186645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Project Sponsor</a:t>
          </a:r>
          <a:endParaRPr lang="en-IN" sz="1200" b="0" kern="1200" dirty="0">
            <a:latin typeface="+mj-lt"/>
          </a:endParaRPr>
        </a:p>
      </dsp:txBody>
      <dsp:txXfrm>
        <a:off x="905686" y="1207985"/>
        <a:ext cx="1104729" cy="685924"/>
      </dsp:txXfrm>
    </dsp:sp>
    <dsp:sp modelId="{C1609CFE-0763-4CCF-8419-776708FDE3F0}">
      <dsp:nvSpPr>
        <dsp:cNvPr id="0" name=""/>
        <dsp:cNvSpPr/>
      </dsp:nvSpPr>
      <dsp:spPr>
        <a:xfrm>
          <a:off x="55661" y="2127839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7E007E-D255-4B03-B7DD-518BF0B22E88}">
      <dsp:nvSpPr>
        <dsp:cNvPr id="0" name=""/>
        <dsp:cNvSpPr/>
      </dsp:nvSpPr>
      <dsp:spPr>
        <a:xfrm>
          <a:off x="183151" y="2248955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Core Team</a:t>
          </a:r>
          <a:endParaRPr lang="en-IN" sz="1200" b="0" kern="1200" dirty="0">
            <a:latin typeface="+mj-lt"/>
          </a:endParaRPr>
        </a:p>
      </dsp:txBody>
      <dsp:txXfrm>
        <a:off x="204491" y="2270295"/>
        <a:ext cx="1104729" cy="685924"/>
      </dsp:txXfrm>
    </dsp:sp>
    <dsp:sp modelId="{40665B10-4FCE-4657-BBB8-E3868FC1D976}">
      <dsp:nvSpPr>
        <dsp:cNvPr id="0" name=""/>
        <dsp:cNvSpPr/>
      </dsp:nvSpPr>
      <dsp:spPr>
        <a:xfrm>
          <a:off x="1458050" y="2127839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BEAF84-F9E7-4BD4-85D2-B5E97D3D23BF}">
      <dsp:nvSpPr>
        <dsp:cNvPr id="0" name=""/>
        <dsp:cNvSpPr/>
      </dsp:nvSpPr>
      <dsp:spPr>
        <a:xfrm>
          <a:off x="1585540" y="2248955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Project Management Coach</a:t>
          </a:r>
          <a:endParaRPr lang="en-IN" sz="1200" b="0" kern="1200" dirty="0">
            <a:latin typeface="+mj-lt"/>
          </a:endParaRPr>
        </a:p>
      </dsp:txBody>
      <dsp:txXfrm>
        <a:off x="1606880" y="2270295"/>
        <a:ext cx="1104729" cy="685924"/>
      </dsp:txXfrm>
    </dsp:sp>
    <dsp:sp modelId="{E380D375-270A-48AA-99C3-8107184D4108}">
      <dsp:nvSpPr>
        <dsp:cNvPr id="0" name=""/>
        <dsp:cNvSpPr/>
      </dsp:nvSpPr>
      <dsp:spPr>
        <a:xfrm>
          <a:off x="2860439" y="1065530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946CD1-3232-4D32-9BF6-6251C7844B58}">
      <dsp:nvSpPr>
        <dsp:cNvPr id="0" name=""/>
        <dsp:cNvSpPr/>
      </dsp:nvSpPr>
      <dsp:spPr>
        <a:xfrm>
          <a:off x="2987929" y="1186645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Vice Presidents</a:t>
          </a:r>
          <a:endParaRPr lang="en-IN" sz="1200" b="0" kern="1200" dirty="0">
            <a:latin typeface="+mj-lt"/>
          </a:endParaRPr>
        </a:p>
      </dsp:txBody>
      <dsp:txXfrm>
        <a:off x="3009269" y="1207985"/>
        <a:ext cx="1104729" cy="685924"/>
      </dsp:txXfrm>
    </dsp:sp>
    <dsp:sp modelId="{69BE5122-92F1-4FEB-B98B-E4F573F1322D}">
      <dsp:nvSpPr>
        <dsp:cNvPr id="0" name=""/>
        <dsp:cNvSpPr/>
      </dsp:nvSpPr>
      <dsp:spPr>
        <a:xfrm>
          <a:off x="2860439" y="2127839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FBC1CA-A224-41EB-9FB7-6DAA024A1616}">
      <dsp:nvSpPr>
        <dsp:cNvPr id="0" name=""/>
        <dsp:cNvSpPr/>
      </dsp:nvSpPr>
      <dsp:spPr>
        <a:xfrm>
          <a:off x="2987929" y="2248955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Division Heads</a:t>
          </a:r>
          <a:endParaRPr lang="en-IN" sz="1200" b="0" kern="1200" dirty="0">
            <a:latin typeface="+mj-lt"/>
          </a:endParaRPr>
        </a:p>
      </dsp:txBody>
      <dsp:txXfrm>
        <a:off x="3009269" y="2270295"/>
        <a:ext cx="1104729" cy="685924"/>
      </dsp:txXfrm>
    </dsp:sp>
    <dsp:sp modelId="{4FAF4D42-3500-4FB4-9067-7F0144FF4020}">
      <dsp:nvSpPr>
        <dsp:cNvPr id="0" name=""/>
        <dsp:cNvSpPr/>
      </dsp:nvSpPr>
      <dsp:spPr>
        <a:xfrm>
          <a:off x="2860439" y="3190149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A78CB9-7111-497D-8B2C-1A2A5814E8A7}">
      <dsp:nvSpPr>
        <dsp:cNvPr id="0" name=""/>
        <dsp:cNvSpPr/>
      </dsp:nvSpPr>
      <dsp:spPr>
        <a:xfrm>
          <a:off x="2987929" y="3311264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Unit Heads </a:t>
          </a:r>
        </a:p>
      </dsp:txBody>
      <dsp:txXfrm>
        <a:off x="3009269" y="3332604"/>
        <a:ext cx="1104729" cy="685924"/>
      </dsp:txXfrm>
    </dsp:sp>
    <dsp:sp modelId="{BEFA8673-20E0-4224-BF62-9C3D5DE39617}">
      <dsp:nvSpPr>
        <dsp:cNvPr id="0" name=""/>
        <dsp:cNvSpPr/>
      </dsp:nvSpPr>
      <dsp:spPr>
        <a:xfrm>
          <a:off x="2860439" y="4252458"/>
          <a:ext cx="1147409" cy="7286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E3095-EF05-4714-9CBB-53C95486397D}">
      <dsp:nvSpPr>
        <dsp:cNvPr id="0" name=""/>
        <dsp:cNvSpPr/>
      </dsp:nvSpPr>
      <dsp:spPr>
        <a:xfrm>
          <a:off x="2987929" y="4373574"/>
          <a:ext cx="1147409" cy="728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Key Users</a:t>
          </a:r>
          <a:endParaRPr lang="en-IN" sz="1200" b="0" kern="1200" dirty="0">
            <a:latin typeface="+mj-lt"/>
          </a:endParaRPr>
        </a:p>
      </dsp:txBody>
      <dsp:txXfrm>
        <a:off x="3009269" y="4394914"/>
        <a:ext cx="1104729" cy="685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46C1D-C200-4E5E-82AD-FDA4A3AE085F}">
      <dsp:nvSpPr>
        <dsp:cNvPr id="0" name=""/>
        <dsp:cNvSpPr/>
      </dsp:nvSpPr>
      <dsp:spPr>
        <a:xfrm>
          <a:off x="1900832" y="1657284"/>
          <a:ext cx="1348978" cy="320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749"/>
              </a:lnTo>
              <a:lnTo>
                <a:pt x="1348978" y="218749"/>
              </a:lnTo>
              <a:lnTo>
                <a:pt x="1348978" y="320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D0F25-8BDB-478D-8D23-21FD0CD49CFB}">
      <dsp:nvSpPr>
        <dsp:cNvPr id="0" name=""/>
        <dsp:cNvSpPr/>
      </dsp:nvSpPr>
      <dsp:spPr>
        <a:xfrm>
          <a:off x="1855112" y="1657284"/>
          <a:ext cx="91440" cy="320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D52A4-354D-44AF-9D1E-7AF1C3B8EDBF}">
      <dsp:nvSpPr>
        <dsp:cNvPr id="0" name=""/>
        <dsp:cNvSpPr/>
      </dsp:nvSpPr>
      <dsp:spPr>
        <a:xfrm>
          <a:off x="551854" y="1657284"/>
          <a:ext cx="1348978" cy="320995"/>
        </a:xfrm>
        <a:custGeom>
          <a:avLst/>
          <a:gdLst/>
          <a:ahLst/>
          <a:cxnLst/>
          <a:rect l="0" t="0" r="0" b="0"/>
          <a:pathLst>
            <a:path>
              <a:moveTo>
                <a:pt x="1348978" y="0"/>
              </a:moveTo>
              <a:lnTo>
                <a:pt x="1348978" y="218749"/>
              </a:lnTo>
              <a:lnTo>
                <a:pt x="0" y="218749"/>
              </a:lnTo>
              <a:lnTo>
                <a:pt x="0" y="320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44F57-C0D0-41BD-A0F0-77BF3F081DD3}">
      <dsp:nvSpPr>
        <dsp:cNvPr id="0" name=""/>
        <dsp:cNvSpPr/>
      </dsp:nvSpPr>
      <dsp:spPr>
        <a:xfrm>
          <a:off x="1348978" y="956429"/>
          <a:ext cx="1103709" cy="70085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0A636-4C50-4DFA-A3D1-51DA3999D8F6}">
      <dsp:nvSpPr>
        <dsp:cNvPr id="0" name=""/>
        <dsp:cNvSpPr/>
      </dsp:nvSpPr>
      <dsp:spPr>
        <a:xfrm>
          <a:off x="1471612" y="1072932"/>
          <a:ext cx="1103709" cy="700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Scrum Master</a:t>
          </a:r>
        </a:p>
      </dsp:txBody>
      <dsp:txXfrm>
        <a:off x="1492139" y="1093459"/>
        <a:ext cx="1062655" cy="659801"/>
      </dsp:txXfrm>
    </dsp:sp>
    <dsp:sp modelId="{B4650E11-4167-4DFB-B6E4-017CB8BFAAEF}">
      <dsp:nvSpPr>
        <dsp:cNvPr id="0" name=""/>
        <dsp:cNvSpPr/>
      </dsp:nvSpPr>
      <dsp:spPr>
        <a:xfrm>
          <a:off x="0" y="1978280"/>
          <a:ext cx="1103709" cy="70085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997592-5167-43E2-B168-75931110DC19}">
      <dsp:nvSpPr>
        <dsp:cNvPr id="0" name=""/>
        <dsp:cNvSpPr/>
      </dsp:nvSpPr>
      <dsp:spPr>
        <a:xfrm>
          <a:off x="122634" y="2094783"/>
          <a:ext cx="1103709" cy="700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US" sz="1200" b="0" kern="1200" dirty="0" smtClean="0">
              <a:latin typeface="+mj-lt"/>
            </a:rPr>
            <a:t>Functional Consultant</a:t>
          </a:r>
          <a:endParaRPr lang="en-IN" sz="1200" b="0" kern="1200" dirty="0">
            <a:latin typeface="+mj-lt"/>
          </a:endParaRPr>
        </a:p>
      </dsp:txBody>
      <dsp:txXfrm>
        <a:off x="143161" y="2115310"/>
        <a:ext cx="1062655" cy="659801"/>
      </dsp:txXfrm>
    </dsp:sp>
    <dsp:sp modelId="{CECAD760-F631-4021-A9D5-5E64CBB2A803}">
      <dsp:nvSpPr>
        <dsp:cNvPr id="0" name=""/>
        <dsp:cNvSpPr/>
      </dsp:nvSpPr>
      <dsp:spPr>
        <a:xfrm>
          <a:off x="1348978" y="1978280"/>
          <a:ext cx="1103709" cy="70085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E0131-069D-4555-BE78-83EFD2DBAFDD}">
      <dsp:nvSpPr>
        <dsp:cNvPr id="0" name=""/>
        <dsp:cNvSpPr/>
      </dsp:nvSpPr>
      <dsp:spPr>
        <a:xfrm>
          <a:off x="1471612" y="2094783"/>
          <a:ext cx="1103709" cy="700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IN" sz="1200" b="0" kern="1200" dirty="0" smtClean="0">
              <a:latin typeface="+mj-lt"/>
            </a:rPr>
            <a:t>Technical Consultant</a:t>
          </a:r>
          <a:endParaRPr lang="en-IN" sz="1200" b="0" kern="1200" dirty="0">
            <a:latin typeface="+mj-lt"/>
          </a:endParaRPr>
        </a:p>
      </dsp:txBody>
      <dsp:txXfrm>
        <a:off x="1492139" y="2115310"/>
        <a:ext cx="1062655" cy="659801"/>
      </dsp:txXfrm>
    </dsp:sp>
    <dsp:sp modelId="{C161C362-2FE9-4D01-B33D-F097AAE35AC9}">
      <dsp:nvSpPr>
        <dsp:cNvPr id="0" name=""/>
        <dsp:cNvSpPr/>
      </dsp:nvSpPr>
      <dsp:spPr>
        <a:xfrm>
          <a:off x="2697956" y="1978280"/>
          <a:ext cx="1103709" cy="70085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BC92EA-A165-4CA2-B497-98E2208EAA95}">
      <dsp:nvSpPr>
        <dsp:cNvPr id="0" name=""/>
        <dsp:cNvSpPr/>
      </dsp:nvSpPr>
      <dsp:spPr>
        <a:xfrm>
          <a:off x="2820590" y="2094783"/>
          <a:ext cx="1103709" cy="700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20000"/>
            </a:lnSpc>
            <a:spcBef>
              <a:spcPct val="0"/>
            </a:spcBef>
            <a:spcAft>
              <a:spcPts val="300"/>
            </a:spcAft>
          </a:pPr>
          <a:r>
            <a:rPr lang="en-IN" sz="1200" b="0" kern="1200" dirty="0" smtClean="0">
              <a:latin typeface="+mj-lt"/>
            </a:rPr>
            <a:t>Team Members</a:t>
          </a:r>
          <a:endParaRPr lang="en-IN" sz="1200" b="0" kern="1200" dirty="0">
            <a:latin typeface="+mj-lt"/>
          </a:endParaRPr>
        </a:p>
      </dsp:txBody>
      <dsp:txXfrm>
        <a:off x="2841117" y="2115310"/>
        <a:ext cx="1062655" cy="659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25CE-A400-41A6-8C8B-7C3C2F3CDC84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31225-E10D-4D2E-A968-C836A73D3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143000" y="6303619"/>
            <a:ext cx="6858000" cy="457200"/>
          </a:xfrm>
        </p:spPr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rgbClr val="B6BDD6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4" name="Picture 2" descr="ISKCON Bangalore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52" y="214952"/>
            <a:ext cx="1601646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215702"/>
            <a:ext cx="24765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29AFA5AF-84B0-4058-AFFB-365AAA6325FD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23948"/>
            <a:ext cx="6934200" cy="4572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248400"/>
            <a:ext cx="457200" cy="457200"/>
          </a:xfrm>
        </p:spPr>
        <p:txBody>
          <a:bodyPr/>
          <a:lstStyle/>
          <a:p>
            <a:fld id="{8885644E-83AE-4475-8943-703C5840B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534400" cy="5029200"/>
          </a:xfrm>
        </p:spPr>
        <p:txBody>
          <a:bodyPr vert="horz">
            <a:normAutofit/>
          </a:bodyPr>
          <a:lstStyle>
            <a:lvl1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2200" spc="50" baseline="0">
                <a:latin typeface="+mj-lt"/>
              </a:defRPr>
            </a:lvl1pPr>
            <a:lvl2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 sz="1800" spc="50" baseline="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4AD-BB0B-41A5-8B6A-8B2DFCE5B8A5}" type="datetime1">
              <a:rPr lang="en-IN" smtClean="0"/>
              <a:t>24-03-2015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234752"/>
            <a:ext cx="6591300" cy="457200"/>
          </a:xfrm>
        </p:spPr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85644E-83AE-4475-8943-703C5840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838200"/>
          </a:xfrm>
          <a:prstGeom prst="rect">
            <a:avLst/>
          </a:prstGeom>
        </p:spPr>
        <p:txBody>
          <a:bodyPr bIns="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5344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marL="548640" lvl="1" indent="-228600" algn="l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kumimoji="0" lang="en-US" dirty="0" smtClean="0"/>
              <a:t>Second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62700" y="62293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fld id="{8DCE10D2-8BF1-4080-AF23-76E1AC1BDB4C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223948"/>
            <a:ext cx="6934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048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85644E-83AE-4475-8943-703C5840BF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ISKCON Bangalore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52" y="214952"/>
            <a:ext cx="1601646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 userDrawn="1"/>
        </p:nvCxnSpPr>
        <p:spPr>
          <a:xfrm>
            <a:off x="304800" y="846160"/>
            <a:ext cx="853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" y="6150592"/>
            <a:ext cx="853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chemeClr val="accent1"/>
        </a:buClr>
        <a:buSzPct val="85000"/>
        <a:buFont typeface="Wingdings 2"/>
        <a:buChar char=""/>
        <a:defRPr kumimoji="0" lang="en-US" sz="2000" kern="1200" spc="50" baseline="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chemeClr val="accent2"/>
        </a:buClr>
        <a:buSzPct val="85000"/>
        <a:buFont typeface="Wingdings 2"/>
        <a:buChar char=""/>
        <a:defRPr kumimoji="0" lang="en-US" sz="1800" kern="1200" spc="50" baseline="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</a:p>
          <a:p>
            <a:r>
              <a:rPr lang="en-US" dirty="0" smtClean="0"/>
              <a:t>Roles and Responsibilities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ERP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4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Consultant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054-923A-4E2F-87C9-51FA53CF6038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9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Consultant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054-923A-4E2F-87C9-51FA53CF6038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2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12D3-7FE7-4FB9-8C4C-52004341BC95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Steering Committee</a:t>
            </a:r>
          </a:p>
          <a:p>
            <a:pPr lvl="1"/>
            <a:r>
              <a:rPr lang="en-US" b="1" dirty="0" smtClean="0"/>
              <a:t>Members: </a:t>
            </a:r>
            <a:r>
              <a:rPr lang="en-US" dirty="0" smtClean="0"/>
              <a:t>Project Sponsor, Product Owner, </a:t>
            </a:r>
          </a:p>
          <a:p>
            <a:pPr lvl="1"/>
            <a:r>
              <a:rPr lang="en-US" b="1" dirty="0" smtClean="0"/>
              <a:t>Involvement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57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12D3-7FE7-4FB9-8C4C-52004341BC95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Change Control Board</a:t>
            </a:r>
          </a:p>
          <a:p>
            <a:pPr lvl="1"/>
            <a:r>
              <a:rPr lang="en-US" b="1" dirty="0" smtClean="0"/>
              <a:t>Members: </a:t>
            </a:r>
            <a:r>
              <a:rPr lang="en-US" dirty="0" smtClean="0"/>
              <a:t>Project Sponsor, Product Owner, </a:t>
            </a:r>
          </a:p>
          <a:p>
            <a:pPr lvl="1"/>
            <a:r>
              <a:rPr lang="en-US" b="1" dirty="0" smtClean="0"/>
              <a:t>Involvement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675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of Directors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12D3-7FE7-4FB9-8C4C-52004341BC95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Board of Directors (Vice Presidents): </a:t>
            </a:r>
          </a:p>
          <a:p>
            <a:pPr lvl="1"/>
            <a:r>
              <a:rPr lang="en-US" b="1" dirty="0" smtClean="0"/>
              <a:t>Members: </a:t>
            </a:r>
            <a:r>
              <a:rPr lang="en-US" dirty="0" smtClean="0"/>
              <a:t>Amitasana Dasa, Radhakanta Dasa, Vasudev Keshav Dasa</a:t>
            </a:r>
          </a:p>
          <a:p>
            <a:pPr lvl="1"/>
            <a:r>
              <a:rPr lang="en-US" b="1" dirty="0" smtClean="0"/>
              <a:t>Involvement</a:t>
            </a:r>
            <a:r>
              <a:rPr lang="en-US" dirty="0" smtClean="0"/>
              <a:t>: Remove any hurdles in the implementation, which cannot be addressed at Division Head level.</a:t>
            </a:r>
          </a:p>
          <a:p>
            <a:pPr lvl="1"/>
            <a:r>
              <a:rPr lang="en-US" b="1" dirty="0" smtClean="0"/>
              <a:t>Reporting Frequency: </a:t>
            </a:r>
            <a:r>
              <a:rPr lang="en-US" dirty="0" smtClean="0"/>
              <a:t>Monthly / Fortnightly (to be decided)</a:t>
            </a:r>
          </a:p>
          <a:p>
            <a:pPr lvl="1"/>
            <a:r>
              <a:rPr lang="en-US" dirty="0" smtClean="0"/>
              <a:t>Progress Report by Product Owner / Major Risks and </a:t>
            </a:r>
            <a:r>
              <a:rPr lang="en-US" dirty="0" smtClean="0"/>
              <a:t>Issues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2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A5AF-84B0-4058-AFFB-365AAA6325FD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ISKCON, Bangalore, Hare Krishna Hill, Chord Road, Rajaji Nagar, Bangalore - 560010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33006521"/>
              </p:ext>
            </p:extLst>
          </p:nvPr>
        </p:nvGraphicFramePr>
        <p:xfrm>
          <a:off x="304800" y="990600"/>
          <a:ext cx="4191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62694894"/>
              </p:ext>
            </p:extLst>
          </p:nvPr>
        </p:nvGraphicFramePr>
        <p:xfrm>
          <a:off x="4953000" y="846446"/>
          <a:ext cx="3924300" cy="3752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1066800"/>
            <a:ext cx="109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200" dirty="0" smtClean="0">
                <a:latin typeface="+mj-lt"/>
              </a:rPr>
              <a:t>ISKCON</a:t>
            </a:r>
            <a:endParaRPr lang="en-IN" b="1" spc="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7048" y="1102204"/>
            <a:ext cx="279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200" dirty="0" smtClean="0">
                <a:latin typeface="+mj-lt"/>
              </a:rPr>
              <a:t>Implementation </a:t>
            </a:r>
            <a:r>
              <a:rPr lang="en-US" b="1" spc="200" dirty="0" smtClean="0">
                <a:latin typeface="+mj-lt"/>
              </a:rPr>
              <a:t>Team</a:t>
            </a:r>
            <a:endParaRPr lang="en-IN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7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Sponsor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EB2D-0996-46EF-8E90-725848D63C2F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Sponsor: Amitasana </a:t>
            </a:r>
            <a:r>
              <a:rPr lang="en-US" dirty="0"/>
              <a:t>Dasa</a:t>
            </a:r>
          </a:p>
          <a:p>
            <a:r>
              <a:rPr lang="en-US" dirty="0"/>
              <a:t>Involvement: </a:t>
            </a:r>
          </a:p>
          <a:p>
            <a:pPr lvl="1"/>
            <a:r>
              <a:rPr lang="en-US" dirty="0"/>
              <a:t>Resolving </a:t>
            </a:r>
            <a:r>
              <a:rPr lang="en-US" dirty="0" smtClean="0"/>
              <a:t>escalations, if any.</a:t>
            </a:r>
            <a:endParaRPr lang="en-US" dirty="0"/>
          </a:p>
          <a:p>
            <a:pPr lvl="1"/>
            <a:r>
              <a:rPr lang="en-US" dirty="0"/>
              <a:t>Ensuring funding for the </a:t>
            </a:r>
            <a:r>
              <a:rPr lang="en-US" dirty="0" smtClean="0"/>
              <a:t>project.</a:t>
            </a:r>
            <a:endParaRPr lang="en-US" dirty="0"/>
          </a:p>
          <a:p>
            <a:pPr lvl="1"/>
            <a:r>
              <a:rPr lang="en-US" dirty="0"/>
              <a:t>Continuous business justification meeting with product </a:t>
            </a:r>
            <a:r>
              <a:rPr lang="en-US" dirty="0" smtClean="0"/>
              <a:t>owner.</a:t>
            </a:r>
            <a:endParaRPr lang="en-US" dirty="0"/>
          </a:p>
          <a:p>
            <a:pPr lvl="1"/>
            <a:r>
              <a:rPr lang="en-US" altLang="en-US" dirty="0"/>
              <a:t>Ensure support for the project success from the management and </a:t>
            </a:r>
            <a:r>
              <a:rPr lang="en-US" altLang="en-US" dirty="0" smtClean="0"/>
              <a:t>peers.</a:t>
            </a:r>
          </a:p>
          <a:p>
            <a:r>
              <a:rPr lang="en-US" dirty="0" smtClean="0"/>
              <a:t>Reporting to Project Sponsor (by Product Owner)</a:t>
            </a:r>
          </a:p>
          <a:p>
            <a:pPr lvl="1"/>
            <a:r>
              <a:rPr lang="en-US" dirty="0" smtClean="0"/>
              <a:t>Business Value, Release Plan, Product Usability Report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1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FE7A-D051-436B-8C21-7CE944C7F5DB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Product Owner: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Involvement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Understand requirements from </a:t>
            </a:r>
            <a:r>
              <a:rPr lang="en-US" altLang="en-US" dirty="0" smtClean="0"/>
              <a:t>key users / </a:t>
            </a:r>
            <a:r>
              <a:rPr lang="en-US" altLang="en-US" dirty="0"/>
              <a:t>unit heads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Prioritize requirements with the help of </a:t>
            </a:r>
            <a:r>
              <a:rPr lang="en-US" altLang="en-US" dirty="0" smtClean="0"/>
              <a:t>unit heads / </a:t>
            </a:r>
            <a:r>
              <a:rPr lang="en-US" altLang="en-US" dirty="0"/>
              <a:t>division heads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Show product demo to user community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Take feedback and sign off </a:t>
            </a:r>
            <a:r>
              <a:rPr lang="en-US" altLang="en-US" dirty="0" smtClean="0"/>
              <a:t>for the implemented product</a:t>
            </a:r>
            <a:endParaRPr lang="en-US" altLang="en-US" dirty="0"/>
          </a:p>
          <a:p>
            <a:pPr lvl="1">
              <a:lnSpc>
                <a:spcPct val="140000"/>
              </a:lnSpc>
            </a:pPr>
            <a:r>
              <a:rPr lang="en-US" altLang="en-US" dirty="0" smtClean="0"/>
              <a:t>Justify </a:t>
            </a:r>
            <a:r>
              <a:rPr lang="en-US" altLang="en-US" dirty="0"/>
              <a:t>business value </a:t>
            </a:r>
            <a:r>
              <a:rPr lang="en-US" altLang="en-US" dirty="0" smtClean="0"/>
              <a:t>continuously (can </a:t>
            </a:r>
            <a:r>
              <a:rPr lang="en-US" altLang="en-US" dirty="0"/>
              <a:t>cancel the sprint, if </a:t>
            </a:r>
            <a:r>
              <a:rPr lang="en-US" altLang="en-US" dirty="0" smtClean="0"/>
              <a:t>required)</a:t>
            </a:r>
            <a:endParaRPr lang="en-US" altLang="en-US" dirty="0"/>
          </a:p>
          <a:p>
            <a:pPr lvl="1">
              <a:lnSpc>
                <a:spcPct val="140000"/>
              </a:lnSpc>
            </a:pPr>
            <a:r>
              <a:rPr lang="en-US" altLang="en-US" dirty="0"/>
              <a:t>Ensure project team is </a:t>
            </a:r>
            <a:r>
              <a:rPr lang="en-US" altLang="en-US" dirty="0" smtClean="0"/>
              <a:t>configuring as per the plan for the sprint</a:t>
            </a:r>
          </a:p>
          <a:p>
            <a:pPr lvl="1">
              <a:lnSpc>
                <a:spcPct val="140000"/>
              </a:lnSpc>
            </a:pPr>
            <a:r>
              <a:rPr lang="en-US" altLang="en-US" dirty="0" smtClean="0"/>
              <a:t>Grooming the product backlog (user stories)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Reporting to Product Owner: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Status of Completed User Stories by Scrum Master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Reporting by Product Owner: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Progress Reporting to the board of directors (vice-presidents)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Business Value Justification Report to Project Sponsor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Coach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5172-AC64-44A7-987A-3AE979CD14CC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Management Coach: Mr. Hari Prasad Thapliyal</a:t>
            </a:r>
          </a:p>
          <a:p>
            <a:r>
              <a:rPr lang="en-US" dirty="0" smtClean="0"/>
              <a:t>Involvement</a:t>
            </a:r>
          </a:p>
          <a:p>
            <a:pPr lvl="1"/>
            <a:r>
              <a:rPr lang="en-US" dirty="0" smtClean="0"/>
              <a:t>Help the project team, scrum master and product owner in understanding and imbibing the best practices in Agile Project Management</a:t>
            </a:r>
          </a:p>
          <a:p>
            <a:pPr lvl="1"/>
            <a:r>
              <a:rPr lang="en-US" dirty="0" smtClean="0"/>
              <a:t>Continuously evaluate the vendor / partner performance and provide inputs so that the project timeline and cost can be controlled.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7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Head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1970-9564-480D-B7AF-361CBB18A6B3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Division Heads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TSF Gift (Ravi K R) | TSF Food (KVPP) | GST (CRKP)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ISKCON: Material Management (MPGP) | Accounts &amp; Finance (SMVP) | Donations (KRSP) | Maintenance (PHLP) | HR (NANP) 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Involvement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Remove any hurdles that cannot be addressed by unit head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Assign one person from their division to work with product owner to understand requirements and prioritize them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Approve the prioritization of the requirements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Attend the product demo at the end of each sprint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Optionally can attend the daily stand-up meeting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Reporting to Division Head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Based on the need – finalize with the division head before release cycle</a:t>
            </a:r>
          </a:p>
          <a:p>
            <a:pPr>
              <a:lnSpc>
                <a:spcPct val="14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5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Head / Key Users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65EA-3F23-4089-8E4F-D8F9AFC7A5DF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list of unit heads involved are presented in next slide.</a:t>
            </a:r>
          </a:p>
          <a:p>
            <a:r>
              <a:rPr lang="en-US" dirty="0" smtClean="0"/>
              <a:t>Involvement</a:t>
            </a:r>
          </a:p>
          <a:p>
            <a:pPr lvl="1"/>
            <a:r>
              <a:rPr lang="en-US" dirty="0" smtClean="0"/>
              <a:t>Writing User Stories</a:t>
            </a:r>
          </a:p>
          <a:p>
            <a:pPr lvl="1"/>
            <a:r>
              <a:rPr lang="en-US" dirty="0" smtClean="0"/>
              <a:t>Clarifying the Requirements</a:t>
            </a:r>
          </a:p>
          <a:p>
            <a:pPr lvl="1"/>
            <a:r>
              <a:rPr lang="en-US" dirty="0" smtClean="0"/>
              <a:t>Writing Test Cases</a:t>
            </a:r>
          </a:p>
          <a:p>
            <a:pPr lvl="1"/>
            <a:r>
              <a:rPr lang="en-US" dirty="0" smtClean="0"/>
              <a:t>Attend Product Demo</a:t>
            </a:r>
          </a:p>
          <a:p>
            <a:pPr lvl="1"/>
            <a:r>
              <a:rPr lang="en-US" dirty="0" smtClean="0"/>
              <a:t>Provide Feedback</a:t>
            </a:r>
          </a:p>
          <a:p>
            <a:pPr lvl="1"/>
            <a:r>
              <a:rPr lang="en-US" dirty="0" smtClean="0"/>
              <a:t>Sign off Acceptance</a:t>
            </a:r>
          </a:p>
          <a:p>
            <a:pPr lvl="1"/>
            <a:r>
              <a:rPr lang="en-US" dirty="0" smtClean="0"/>
              <a:t>Attend Daily Stand-up Meeting</a:t>
            </a:r>
          </a:p>
          <a:p>
            <a:r>
              <a:rPr lang="en-US" dirty="0" smtClean="0"/>
              <a:t>Reporting to Unit Head</a:t>
            </a:r>
            <a:r>
              <a:rPr lang="en-IN" dirty="0" smtClean="0"/>
              <a:t>: Nil</a:t>
            </a:r>
          </a:p>
          <a:p>
            <a:r>
              <a:rPr lang="en-US" dirty="0" smtClean="0"/>
              <a:t>Reporting by Unit Head: Nil</a:t>
            </a:r>
          </a:p>
        </p:txBody>
      </p:sp>
    </p:spTree>
    <p:extLst>
      <p:ext uri="{BB962C8B-B14F-4D97-AF65-F5344CB8AC3E}">
        <p14:creationId xmlns:p14="http://schemas.microsoft.com/office/powerpoint/2010/main" val="8454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054-923A-4E2F-87C9-51FA53CF6038}" type="datetime1">
              <a:rPr lang="en-IN" smtClean="0"/>
              <a:t>24-03-2015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ISKCON, Bangalore, Hare Krishna Hill, Chord Road, Rajaji Nagar, Bangalore - 560010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44E-83AE-4475-8943-703C5840BF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Scrum Master:</a:t>
            </a:r>
          </a:p>
          <a:p>
            <a:r>
              <a:rPr lang="en-US" dirty="0" smtClean="0"/>
              <a:t>Involvement</a:t>
            </a:r>
          </a:p>
          <a:p>
            <a:pPr lvl="1"/>
            <a:r>
              <a:rPr lang="en-US" dirty="0" smtClean="0"/>
              <a:t>Ensure that the team is following Agile Practices</a:t>
            </a:r>
          </a:p>
          <a:p>
            <a:pPr lvl="1"/>
            <a:r>
              <a:rPr lang="en-US" dirty="0" smtClean="0"/>
              <a:t>Remove external impediments, if any</a:t>
            </a:r>
          </a:p>
          <a:p>
            <a:pPr lvl="1"/>
            <a:r>
              <a:rPr lang="en-US" dirty="0" smtClean="0"/>
              <a:t>Ensure that the required infrastructure is available for the team</a:t>
            </a:r>
          </a:p>
          <a:p>
            <a:pPr lvl="1"/>
            <a:r>
              <a:rPr lang="en-US" dirty="0" smtClean="0"/>
              <a:t>Ensure that the team is updating the information radiator on daily basis</a:t>
            </a:r>
          </a:p>
          <a:p>
            <a:pPr lvl="1"/>
            <a:r>
              <a:rPr lang="en-US" dirty="0" smtClean="0"/>
              <a:t>Participate in release and sprint planning</a:t>
            </a:r>
          </a:p>
          <a:p>
            <a:pPr lvl="1"/>
            <a:r>
              <a:rPr lang="en-US" dirty="0" smtClean="0"/>
              <a:t>Ensure that the team is motivated and self-organized</a:t>
            </a:r>
          </a:p>
          <a:p>
            <a:r>
              <a:rPr lang="en-US" dirty="0" smtClean="0"/>
              <a:t>Reporting to Scrum Master: Impediments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5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13055</TotalTime>
  <Words>828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Perpetua</vt:lpstr>
      <vt:lpstr>Wingdings 2</vt:lpstr>
      <vt:lpstr>Equity</vt:lpstr>
      <vt:lpstr>ERP Implementation</vt:lpstr>
      <vt:lpstr>Board of Directors</vt:lpstr>
      <vt:lpstr>Team Structure</vt:lpstr>
      <vt:lpstr>Project Sponsor</vt:lpstr>
      <vt:lpstr>Product Owner</vt:lpstr>
      <vt:lpstr>Project Management Coach</vt:lpstr>
      <vt:lpstr>Division Head</vt:lpstr>
      <vt:lpstr>Unit Head / Key Users</vt:lpstr>
      <vt:lpstr>Scrum Master</vt:lpstr>
      <vt:lpstr>Functional Consultant</vt:lpstr>
      <vt:lpstr>Technical Consultant</vt:lpstr>
      <vt:lpstr>Boards</vt:lpstr>
      <vt:lpstr>Boards</vt:lpstr>
    </vt:vector>
  </TitlesOfParts>
  <Company>Sudharma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Policies</dc:title>
  <dc:creator>jnvd</dc:creator>
  <cp:lastModifiedBy>Janaki Vallabha Dasa</cp:lastModifiedBy>
  <cp:revision>258</cp:revision>
  <dcterms:created xsi:type="dcterms:W3CDTF">2012-06-06T09:23:25Z</dcterms:created>
  <dcterms:modified xsi:type="dcterms:W3CDTF">2015-03-24T08:41:40Z</dcterms:modified>
</cp:coreProperties>
</file>