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81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B2250-12A0-4C24-8D8D-D870B87CBF1C}" type="datetimeFigureOut">
              <a:rPr lang="en-US" smtClean="0"/>
              <a:t>01-Dec-17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F957-EFB9-4320-887B-EB3E57E66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F957-EFB9-4320-887B-EB3E57E66A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4534"/>
            <a:ext cx="12188824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88823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6B28-5D8B-4BE8-B045-76EB08BF70B9}" type="datetime1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62"/>
            <a:ext cx="12192000" cy="1036320"/>
          </a:xfrm>
          <a:gradFill flip="none" rotWithShape="1">
            <a:gsLst>
              <a:gs pos="28000">
                <a:srgbClr val="D3E0EF"/>
              </a:gs>
              <a:gs pos="69000">
                <a:srgbClr val="D3E0EF"/>
              </a:gs>
              <a:gs pos="68000">
                <a:srgbClr val="D2E0EF"/>
              </a:gs>
              <a:gs pos="38000">
                <a:srgbClr val="D1DFEE"/>
              </a:gs>
              <a:gs pos="49000">
                <a:srgbClr val="CFDDED"/>
              </a:gs>
              <a:gs pos="61000">
                <a:srgbClr val="D3E0EF"/>
              </a:gs>
              <a:gs pos="2000">
                <a:schemeClr val="accent1">
                  <a:lumMod val="45000"/>
                  <a:lumOff val="55000"/>
                </a:schemeClr>
              </a:gs>
              <a:gs pos="0">
                <a:srgbClr val="BDD0E6"/>
              </a:gs>
              <a:gs pos="18000">
                <a:srgbClr val="C4D5E9"/>
              </a:gs>
              <a:gs pos="12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476103"/>
            <a:ext cx="11416553" cy="4565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7027" y="6060496"/>
            <a:ext cx="911939" cy="365125"/>
          </a:xfrm>
        </p:spPr>
        <p:txBody>
          <a:bodyPr/>
          <a:lstStyle/>
          <a:p>
            <a:fld id="{B894766C-7335-4F86-934B-604BC959E569}" type="datetime1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6285" y="6084556"/>
            <a:ext cx="683339" cy="365125"/>
          </a:xfrm>
        </p:spPr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D212-B216-45CD-81B1-F231AF0103C9}" type="datetime1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8277" y="1400355"/>
            <a:ext cx="5462665" cy="43908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0991" y="1400355"/>
            <a:ext cx="5462665" cy="439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1342-8196-473F-95EC-968C08FE0F49}" type="datetime1">
              <a:rPr lang="en-US" smtClean="0"/>
              <a:t>01-Dec-17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3214E-F582-415D-B4EF-6DEE0347F1FC}" type="datetime1">
              <a:rPr lang="en-US" smtClean="0"/>
              <a:t>01-Dec-17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5DE95-5651-417F-AA75-CAAE0168A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16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wo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0E348-D3CC-4398-9687-37362385F777}" type="datetime1">
              <a:rPr lang="en-US" smtClean="0"/>
              <a:t>01-Dec-17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324BE-006E-4E71-BF89-B87422895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04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61365" y="39392"/>
            <a:ext cx="12030635" cy="6831109"/>
            <a:chOff x="0" y="-8467"/>
            <a:chExt cx="12192000" cy="6866467"/>
          </a:xfrm>
          <a:solidFill>
            <a:schemeClr val="accent1">
              <a:alpha val="8000"/>
            </a:schemeClr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grp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 userDrawn="1"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5" y="-8467"/>
            <a:ext cx="12181424" cy="1046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9357"/>
            <a:ext cx="11053482" cy="4912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3820" y="638611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4CC16-8673-4120-B05D-182E0FAA07CD}" type="datetime1">
              <a:rPr lang="en-US" smtClean="0"/>
              <a:t>01-Dec-17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47" y="6385545"/>
            <a:ext cx="67132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8577" y="638611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04C4E8-2D47-45F1-AE23-0C9732CD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218"/>
            <a:ext cx="12188824" cy="1482437"/>
          </a:xfrm>
        </p:spPr>
        <p:txBody>
          <a:bodyPr/>
          <a:lstStyle/>
          <a:p>
            <a:r>
              <a:rPr lang="en-US" sz="4800" dirty="0">
                <a:solidFill>
                  <a:srgbClr val="002060"/>
                </a:solidFill>
              </a:rPr>
              <a:t>Training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2188823" cy="162953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Name</a:t>
            </a:r>
            <a:endParaRPr lang="en-US" sz="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0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5FFA-7969-4F4F-B471-DCC515B2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305A-98BE-444B-98CF-496A0542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3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7CD706-E194-4036-B858-A7D53C91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Department: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AB567-99E5-4FF9-B037-200220981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908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3737</TotalTime>
  <Words>9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Training Name</vt:lpstr>
      <vt:lpstr>Agenda</vt:lpstr>
      <vt:lpstr>Department: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Trainings &amp; Consulting Services</dc:title>
  <dc:creator>Hari Thapliyal</dc:creator>
  <cp:lastModifiedBy>Hari Thapliyal</cp:lastModifiedBy>
  <cp:revision>80</cp:revision>
  <dcterms:created xsi:type="dcterms:W3CDTF">2014-08-11T04:33:44Z</dcterms:created>
  <dcterms:modified xsi:type="dcterms:W3CDTF">2017-11-30T23:29:42Z</dcterms:modified>
</cp:coreProperties>
</file>