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93" r:id="rId4"/>
    <p:sldId id="288" r:id="rId5"/>
    <p:sldId id="289" r:id="rId6"/>
    <p:sldId id="290" r:id="rId7"/>
    <p:sldId id="291" r:id="rId8"/>
    <p:sldId id="294" r:id="rId9"/>
    <p:sldId id="282" r:id="rId10"/>
    <p:sldId id="286" r:id="rId11"/>
    <p:sldId id="284" r:id="rId12"/>
    <p:sldId id="287" r:id="rId13"/>
    <p:sldId id="276" r:id="rId14"/>
    <p:sldId id="275" r:id="rId15"/>
    <p:sldId id="264" r:id="rId16"/>
    <p:sldId id="266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EE8F0-6C33-49B7-85B2-7B1C8FB4F64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3DE52-1DE6-46E3-9801-32EB402AC5B9}">
      <dgm:prSet custT="1"/>
      <dgm:spPr/>
      <dgm:t>
        <a:bodyPr/>
        <a:lstStyle/>
        <a:p>
          <a:pPr rtl="0"/>
          <a:r>
            <a:rPr lang="en-US" sz="3200" dirty="0"/>
            <a:t>Chairman / COO</a:t>
          </a:r>
        </a:p>
      </dgm:t>
    </dgm:pt>
    <dgm:pt modelId="{E33B73EE-62E2-4733-BA24-796CFD61384B}" type="parTrans" cxnId="{99ADDC49-02B0-4744-BB01-0F968697E13C}">
      <dgm:prSet/>
      <dgm:spPr/>
      <dgm:t>
        <a:bodyPr/>
        <a:lstStyle/>
        <a:p>
          <a:endParaRPr lang="en-US" sz="4800"/>
        </a:p>
      </dgm:t>
    </dgm:pt>
    <dgm:pt modelId="{9E02D3BA-4172-4E47-B655-E1FFDDF9B514}" type="sibTrans" cxnId="{99ADDC49-02B0-4744-BB01-0F968697E13C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ACA7F657-B232-4492-883A-2D1AA4A8D628}">
      <dgm:prSet custT="1"/>
      <dgm:spPr/>
      <dgm:t>
        <a:bodyPr/>
        <a:lstStyle/>
        <a:p>
          <a:pPr rtl="0"/>
          <a:r>
            <a:rPr lang="en-US" sz="3200" dirty="0"/>
            <a:t>Functional Heads &amp; PMO Head</a:t>
          </a:r>
        </a:p>
      </dgm:t>
    </dgm:pt>
    <dgm:pt modelId="{F5653E2D-9138-4404-BFE0-02DFE90D43CC}" type="parTrans" cxnId="{B7D2AD5C-5079-4552-8B68-63087DF10E49}">
      <dgm:prSet/>
      <dgm:spPr/>
      <dgm:t>
        <a:bodyPr/>
        <a:lstStyle/>
        <a:p>
          <a:endParaRPr lang="en-US" sz="4800"/>
        </a:p>
      </dgm:t>
    </dgm:pt>
    <dgm:pt modelId="{F04175AE-4DDE-4922-8B6D-4BB4FDA77A27}" type="sibTrans" cxnId="{B7D2AD5C-5079-4552-8B68-63087DF10E49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F643AA5D-4340-4E85-B68E-75792160382C}">
      <dgm:prSet custT="1"/>
      <dgm:spPr/>
      <dgm:t>
        <a:bodyPr/>
        <a:lstStyle/>
        <a:p>
          <a:pPr rtl="0"/>
          <a:r>
            <a:rPr lang="en-US" sz="3200" dirty="0"/>
            <a:t>Project Managers</a:t>
          </a:r>
        </a:p>
      </dgm:t>
    </dgm:pt>
    <dgm:pt modelId="{1151E771-A3C9-4C4B-A6AC-69E7280BA803}" type="parTrans" cxnId="{F184537A-F110-4469-ACC9-6D609C37DC4A}">
      <dgm:prSet/>
      <dgm:spPr/>
      <dgm:t>
        <a:bodyPr/>
        <a:lstStyle/>
        <a:p>
          <a:endParaRPr lang="en-US" sz="4800"/>
        </a:p>
      </dgm:t>
    </dgm:pt>
    <dgm:pt modelId="{495ABB9E-719E-4EAD-A26B-77090CED2A03}" type="sibTrans" cxnId="{F184537A-F110-4469-ACC9-6D609C37DC4A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7BC1A583-D9C2-4648-B326-82CF0CAABC73}">
      <dgm:prSet custT="1"/>
      <dgm:spPr/>
      <dgm:t>
        <a:bodyPr/>
        <a:lstStyle/>
        <a:p>
          <a:pPr rtl="0"/>
          <a:r>
            <a:rPr lang="en-US" sz="3200" dirty="0"/>
            <a:t>Project Management Team</a:t>
          </a:r>
        </a:p>
      </dgm:t>
    </dgm:pt>
    <dgm:pt modelId="{7C45E220-BDEE-4ACC-BF7D-B093D91541B4}" type="parTrans" cxnId="{32FB9149-0A2C-4FA6-A8C5-762BAE39EA92}">
      <dgm:prSet/>
      <dgm:spPr/>
      <dgm:t>
        <a:bodyPr/>
        <a:lstStyle/>
        <a:p>
          <a:endParaRPr lang="en-US" sz="4800"/>
        </a:p>
      </dgm:t>
    </dgm:pt>
    <dgm:pt modelId="{2353DEE6-5928-4876-8834-390CD722EEC2}" type="sibTrans" cxnId="{32FB9149-0A2C-4FA6-A8C5-762BAE39EA92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787A60F3-A327-4B47-8456-897E4DE3F7B8}">
      <dgm:prSet custT="1"/>
      <dgm:spPr/>
      <dgm:t>
        <a:bodyPr/>
        <a:lstStyle/>
        <a:p>
          <a:pPr rtl="0"/>
          <a:r>
            <a:rPr lang="en-US" sz="3200" dirty="0"/>
            <a:t>Project Team</a:t>
          </a:r>
        </a:p>
      </dgm:t>
    </dgm:pt>
    <dgm:pt modelId="{76AF9763-BEE5-4E8C-BE6F-D24B808156B2}" type="parTrans" cxnId="{823AA43E-E207-4BDC-BE25-A75AA90C05B6}">
      <dgm:prSet/>
      <dgm:spPr/>
      <dgm:t>
        <a:bodyPr/>
        <a:lstStyle/>
        <a:p>
          <a:endParaRPr lang="en-US" sz="4800"/>
        </a:p>
      </dgm:t>
    </dgm:pt>
    <dgm:pt modelId="{C1C1A6CF-621E-4218-92B9-33D8B5294FF3}" type="sibTrans" cxnId="{823AA43E-E207-4BDC-BE25-A75AA90C05B6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00AB62C4-6100-4504-997B-562F9B5B0990}" type="pres">
      <dgm:prSet presAssocID="{025EE8F0-6C33-49B7-85B2-7B1C8FB4F6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1C4F4-5B23-44CC-BFC8-36E4D5B18BE0}" type="pres">
      <dgm:prSet presAssocID="{BAD3DE52-1DE6-46E3-9801-32EB402AC5B9}" presName="hierRoot1" presStyleCnt="0">
        <dgm:presLayoutVars>
          <dgm:hierBranch val="init"/>
        </dgm:presLayoutVars>
      </dgm:prSet>
      <dgm:spPr/>
    </dgm:pt>
    <dgm:pt modelId="{E8711A29-0D57-45EF-92AE-8786ABDA1906}" type="pres">
      <dgm:prSet presAssocID="{BAD3DE52-1DE6-46E3-9801-32EB402AC5B9}" presName="rootComposite1" presStyleCnt="0"/>
      <dgm:spPr/>
    </dgm:pt>
    <dgm:pt modelId="{BF147B51-8445-491D-8477-84CE3D726D0D}" type="pres">
      <dgm:prSet presAssocID="{BAD3DE52-1DE6-46E3-9801-32EB402AC5B9}" presName="rootText1" presStyleLbl="node0" presStyleIdx="0" presStyleCnt="1" custScaleX="779056" custLinFactNeighborX="773">
        <dgm:presLayoutVars>
          <dgm:chMax/>
          <dgm:chPref val="3"/>
        </dgm:presLayoutVars>
      </dgm:prSet>
      <dgm:spPr/>
    </dgm:pt>
    <dgm:pt modelId="{A6A5A5FA-63DE-4D1C-B83A-9F86D99D0F0E}" type="pres">
      <dgm:prSet presAssocID="{BAD3DE52-1DE6-46E3-9801-32EB402AC5B9}" presName="titleText1" presStyleLbl="fgAcc0" presStyleIdx="0" presStyleCnt="1" custScaleX="789161" custLinFactNeighborX="-5813">
        <dgm:presLayoutVars>
          <dgm:chMax val="0"/>
          <dgm:chPref val="0"/>
        </dgm:presLayoutVars>
      </dgm:prSet>
      <dgm:spPr/>
    </dgm:pt>
    <dgm:pt modelId="{204BDA3E-39E8-4097-A672-682EAA873618}" type="pres">
      <dgm:prSet presAssocID="{BAD3DE52-1DE6-46E3-9801-32EB402AC5B9}" presName="rootConnector1" presStyleLbl="node1" presStyleIdx="0" presStyleCnt="4"/>
      <dgm:spPr/>
    </dgm:pt>
    <dgm:pt modelId="{09901BC9-D934-4A35-B278-7025817046C4}" type="pres">
      <dgm:prSet presAssocID="{BAD3DE52-1DE6-46E3-9801-32EB402AC5B9}" presName="hierChild2" presStyleCnt="0"/>
      <dgm:spPr/>
    </dgm:pt>
    <dgm:pt modelId="{65DA5829-8FCF-4AED-B83A-4960EA02197E}" type="pres">
      <dgm:prSet presAssocID="{F5653E2D-9138-4404-BFE0-02DFE90D43CC}" presName="Name37" presStyleLbl="parChTrans1D2" presStyleIdx="0" presStyleCnt="1" custSzX="94568"/>
      <dgm:spPr/>
    </dgm:pt>
    <dgm:pt modelId="{9FA0C70E-776B-4D50-B87D-9E5FFB1BED84}" type="pres">
      <dgm:prSet presAssocID="{ACA7F657-B232-4492-883A-2D1AA4A8D628}" presName="hierRoot2" presStyleCnt="0">
        <dgm:presLayoutVars>
          <dgm:hierBranch val="init"/>
        </dgm:presLayoutVars>
      </dgm:prSet>
      <dgm:spPr/>
    </dgm:pt>
    <dgm:pt modelId="{8676B3EF-CADD-4077-826A-D870BB5190F7}" type="pres">
      <dgm:prSet presAssocID="{ACA7F657-B232-4492-883A-2D1AA4A8D628}" presName="rootComposite" presStyleCnt="0"/>
      <dgm:spPr/>
    </dgm:pt>
    <dgm:pt modelId="{DFE3FAF6-0315-48FD-8747-3CD79D6A689F}" type="pres">
      <dgm:prSet presAssocID="{ACA7F657-B232-4492-883A-2D1AA4A8D628}" presName="rootText" presStyleLbl="node1" presStyleIdx="0" presStyleCnt="4" custScaleX="779056" custLinFactNeighborX="773">
        <dgm:presLayoutVars>
          <dgm:chMax/>
          <dgm:chPref val="3"/>
        </dgm:presLayoutVars>
      </dgm:prSet>
      <dgm:spPr/>
    </dgm:pt>
    <dgm:pt modelId="{CD7DDAAC-E469-485F-9D1C-B3F41999D17D}" type="pres">
      <dgm:prSet presAssocID="{ACA7F657-B232-4492-883A-2D1AA4A8D628}" presName="titleText2" presStyleLbl="fgAcc1" presStyleIdx="0" presStyleCnt="4" custScaleX="789161" custLinFactNeighborX="-5813">
        <dgm:presLayoutVars>
          <dgm:chMax val="0"/>
          <dgm:chPref val="0"/>
        </dgm:presLayoutVars>
      </dgm:prSet>
      <dgm:spPr/>
    </dgm:pt>
    <dgm:pt modelId="{4A147C73-D533-4A4D-8228-3E726AA3D53F}" type="pres">
      <dgm:prSet presAssocID="{ACA7F657-B232-4492-883A-2D1AA4A8D628}" presName="rootConnector" presStyleLbl="node2" presStyleIdx="0" presStyleCnt="0"/>
      <dgm:spPr/>
    </dgm:pt>
    <dgm:pt modelId="{855BAE01-4B5E-45B1-9E2B-6D9FA046560F}" type="pres">
      <dgm:prSet presAssocID="{ACA7F657-B232-4492-883A-2D1AA4A8D628}" presName="hierChild4" presStyleCnt="0"/>
      <dgm:spPr/>
    </dgm:pt>
    <dgm:pt modelId="{EBE400DF-A0A8-4AF5-8111-E977BC6CE6F3}" type="pres">
      <dgm:prSet presAssocID="{1151E771-A3C9-4C4B-A6AC-69E7280BA803}" presName="Name37" presStyleLbl="parChTrans1D3" presStyleIdx="0" presStyleCnt="1" custSzX="94568"/>
      <dgm:spPr/>
    </dgm:pt>
    <dgm:pt modelId="{312C1F45-7B07-4DA3-BA38-01D591E31C1E}" type="pres">
      <dgm:prSet presAssocID="{F643AA5D-4340-4E85-B68E-75792160382C}" presName="hierRoot2" presStyleCnt="0">
        <dgm:presLayoutVars>
          <dgm:hierBranch val="init"/>
        </dgm:presLayoutVars>
      </dgm:prSet>
      <dgm:spPr/>
    </dgm:pt>
    <dgm:pt modelId="{FC512FA3-2D89-4ADB-8DCB-5B2B8725BF34}" type="pres">
      <dgm:prSet presAssocID="{F643AA5D-4340-4E85-B68E-75792160382C}" presName="rootComposite" presStyleCnt="0"/>
      <dgm:spPr/>
    </dgm:pt>
    <dgm:pt modelId="{92876888-211E-462B-B1AC-A6AF55CDEAA3}" type="pres">
      <dgm:prSet presAssocID="{F643AA5D-4340-4E85-B68E-75792160382C}" presName="rootText" presStyleLbl="node1" presStyleIdx="1" presStyleCnt="4" custScaleX="779056" custLinFactNeighborX="773">
        <dgm:presLayoutVars>
          <dgm:chMax/>
          <dgm:chPref val="3"/>
        </dgm:presLayoutVars>
      </dgm:prSet>
      <dgm:spPr/>
    </dgm:pt>
    <dgm:pt modelId="{55912054-DCD3-4C0C-BAFB-F8D795EA99C7}" type="pres">
      <dgm:prSet presAssocID="{F643AA5D-4340-4E85-B68E-75792160382C}" presName="titleText2" presStyleLbl="fgAcc1" presStyleIdx="1" presStyleCnt="4" custScaleX="789161" custLinFactNeighborX="-5813">
        <dgm:presLayoutVars>
          <dgm:chMax val="0"/>
          <dgm:chPref val="0"/>
        </dgm:presLayoutVars>
      </dgm:prSet>
      <dgm:spPr/>
    </dgm:pt>
    <dgm:pt modelId="{67D47A75-3BCE-45D5-B257-33F9497BB235}" type="pres">
      <dgm:prSet presAssocID="{F643AA5D-4340-4E85-B68E-75792160382C}" presName="rootConnector" presStyleLbl="node3" presStyleIdx="0" presStyleCnt="0"/>
      <dgm:spPr/>
    </dgm:pt>
    <dgm:pt modelId="{8AAC52CE-8178-4E8A-BA06-4AC55D8EE958}" type="pres">
      <dgm:prSet presAssocID="{F643AA5D-4340-4E85-B68E-75792160382C}" presName="hierChild4" presStyleCnt="0"/>
      <dgm:spPr/>
    </dgm:pt>
    <dgm:pt modelId="{2B988534-6687-437F-A310-074E8649A607}" type="pres">
      <dgm:prSet presAssocID="{7C45E220-BDEE-4ACC-BF7D-B093D91541B4}" presName="Name37" presStyleLbl="parChTrans1D4" presStyleIdx="0" presStyleCnt="2" custSzX="94568"/>
      <dgm:spPr/>
    </dgm:pt>
    <dgm:pt modelId="{9D4B9784-A4DA-4431-9DC5-1E4D446238CD}" type="pres">
      <dgm:prSet presAssocID="{7BC1A583-D9C2-4648-B326-82CF0CAABC73}" presName="hierRoot2" presStyleCnt="0">
        <dgm:presLayoutVars>
          <dgm:hierBranch val="init"/>
        </dgm:presLayoutVars>
      </dgm:prSet>
      <dgm:spPr/>
    </dgm:pt>
    <dgm:pt modelId="{38834837-C0F6-4A8E-9562-D8E0261C781A}" type="pres">
      <dgm:prSet presAssocID="{7BC1A583-D9C2-4648-B326-82CF0CAABC73}" presName="rootComposite" presStyleCnt="0"/>
      <dgm:spPr/>
    </dgm:pt>
    <dgm:pt modelId="{7708EF6A-DAEC-4787-A395-DD16E5E2839E}" type="pres">
      <dgm:prSet presAssocID="{7BC1A583-D9C2-4648-B326-82CF0CAABC73}" presName="rootText" presStyleLbl="node1" presStyleIdx="2" presStyleCnt="4" custScaleX="789161" custLinFactNeighborX="-626">
        <dgm:presLayoutVars>
          <dgm:chMax/>
          <dgm:chPref val="3"/>
        </dgm:presLayoutVars>
      </dgm:prSet>
      <dgm:spPr/>
    </dgm:pt>
    <dgm:pt modelId="{D7C750BF-F0B3-48D6-BFC4-0C63A5B916DD}" type="pres">
      <dgm:prSet presAssocID="{7BC1A583-D9C2-4648-B326-82CF0CAABC73}" presName="titleText2" presStyleLbl="fgAcc1" presStyleIdx="2" presStyleCnt="4" custScaleX="789161" custLinFactNeighborX="-5945">
        <dgm:presLayoutVars>
          <dgm:chMax val="0"/>
          <dgm:chPref val="0"/>
        </dgm:presLayoutVars>
      </dgm:prSet>
      <dgm:spPr/>
    </dgm:pt>
    <dgm:pt modelId="{5EC13351-FA99-4830-A050-705C3CC0C783}" type="pres">
      <dgm:prSet presAssocID="{7BC1A583-D9C2-4648-B326-82CF0CAABC73}" presName="rootConnector" presStyleLbl="node4" presStyleIdx="0" presStyleCnt="0"/>
      <dgm:spPr/>
    </dgm:pt>
    <dgm:pt modelId="{28D68220-B90F-4DE2-BEA5-096AB7CAA6C1}" type="pres">
      <dgm:prSet presAssocID="{7BC1A583-D9C2-4648-B326-82CF0CAABC73}" presName="hierChild4" presStyleCnt="0"/>
      <dgm:spPr/>
    </dgm:pt>
    <dgm:pt modelId="{44FBF134-565C-4B9F-A141-1B1F5DDADD29}" type="pres">
      <dgm:prSet presAssocID="{76AF9763-BEE5-4E8C-BE6F-D24B808156B2}" presName="Name37" presStyleLbl="parChTrans1D4" presStyleIdx="1" presStyleCnt="2" custSzX="94568"/>
      <dgm:spPr/>
    </dgm:pt>
    <dgm:pt modelId="{5C3C7BD0-BA75-4061-BA8D-5B06C88B7F72}" type="pres">
      <dgm:prSet presAssocID="{787A60F3-A327-4B47-8456-897E4DE3F7B8}" presName="hierRoot2" presStyleCnt="0">
        <dgm:presLayoutVars>
          <dgm:hierBranch val="init"/>
        </dgm:presLayoutVars>
      </dgm:prSet>
      <dgm:spPr/>
    </dgm:pt>
    <dgm:pt modelId="{3936D73D-0E46-4E67-B8AC-C5376C972A87}" type="pres">
      <dgm:prSet presAssocID="{787A60F3-A327-4B47-8456-897E4DE3F7B8}" presName="rootComposite" presStyleCnt="0"/>
      <dgm:spPr/>
    </dgm:pt>
    <dgm:pt modelId="{2BEBEC9A-AD3B-459B-A48D-0BB04AB424C3}" type="pres">
      <dgm:prSet presAssocID="{787A60F3-A327-4B47-8456-897E4DE3F7B8}" presName="rootText" presStyleLbl="node1" presStyleIdx="3" presStyleCnt="4" custScaleX="789161" custLinFactNeighborX="-3406">
        <dgm:presLayoutVars>
          <dgm:chMax/>
          <dgm:chPref val="3"/>
        </dgm:presLayoutVars>
      </dgm:prSet>
      <dgm:spPr/>
    </dgm:pt>
    <dgm:pt modelId="{4C1CE170-70B9-4D10-8520-CF56658D39A9}" type="pres">
      <dgm:prSet presAssocID="{787A60F3-A327-4B47-8456-897E4DE3F7B8}" presName="titleText2" presStyleLbl="fgAcc1" presStyleIdx="3" presStyleCnt="4" custScaleX="789161" custLinFactNeighborX="-5945">
        <dgm:presLayoutVars>
          <dgm:chMax val="0"/>
          <dgm:chPref val="0"/>
        </dgm:presLayoutVars>
      </dgm:prSet>
      <dgm:spPr/>
    </dgm:pt>
    <dgm:pt modelId="{4705B1AC-51C2-41D8-A6C3-440D7101CFFE}" type="pres">
      <dgm:prSet presAssocID="{787A60F3-A327-4B47-8456-897E4DE3F7B8}" presName="rootConnector" presStyleLbl="node4" presStyleIdx="0" presStyleCnt="0"/>
      <dgm:spPr/>
    </dgm:pt>
    <dgm:pt modelId="{BB18FF17-2D60-452F-840D-761F7C466A80}" type="pres">
      <dgm:prSet presAssocID="{787A60F3-A327-4B47-8456-897E4DE3F7B8}" presName="hierChild4" presStyleCnt="0"/>
      <dgm:spPr/>
    </dgm:pt>
    <dgm:pt modelId="{27B9CE87-7892-4AF1-BE7A-543F6615A4E1}" type="pres">
      <dgm:prSet presAssocID="{787A60F3-A327-4B47-8456-897E4DE3F7B8}" presName="hierChild5" presStyleCnt="0"/>
      <dgm:spPr/>
    </dgm:pt>
    <dgm:pt modelId="{190459AB-17F2-4AAA-A0BE-F97167EEC6D1}" type="pres">
      <dgm:prSet presAssocID="{7BC1A583-D9C2-4648-B326-82CF0CAABC73}" presName="hierChild5" presStyleCnt="0"/>
      <dgm:spPr/>
    </dgm:pt>
    <dgm:pt modelId="{7F329747-E4F3-4E7B-8ED9-18F7070B8A3B}" type="pres">
      <dgm:prSet presAssocID="{F643AA5D-4340-4E85-B68E-75792160382C}" presName="hierChild5" presStyleCnt="0"/>
      <dgm:spPr/>
    </dgm:pt>
    <dgm:pt modelId="{179CF46D-DA17-49CB-9822-4983B650F6EE}" type="pres">
      <dgm:prSet presAssocID="{ACA7F657-B232-4492-883A-2D1AA4A8D628}" presName="hierChild5" presStyleCnt="0"/>
      <dgm:spPr/>
    </dgm:pt>
    <dgm:pt modelId="{2AF31BDF-5664-4D07-AB71-0E601FE87888}" type="pres">
      <dgm:prSet presAssocID="{BAD3DE52-1DE6-46E3-9801-32EB402AC5B9}" presName="hierChild3" presStyleCnt="0"/>
      <dgm:spPr/>
    </dgm:pt>
  </dgm:ptLst>
  <dgm:cxnLst>
    <dgm:cxn modelId="{BCB9CE20-8535-4DF2-AE99-FA83E329802B}" type="presOf" srcId="{1151E771-A3C9-4C4B-A6AC-69E7280BA803}" destId="{EBE400DF-A0A8-4AF5-8111-E977BC6CE6F3}" srcOrd="0" destOrd="0" presId="urn:microsoft.com/office/officeart/2008/layout/NameandTitleOrganizationalChart"/>
    <dgm:cxn modelId="{6C006A38-88DC-4B04-9390-89EB912AEB26}" type="presOf" srcId="{495ABB9E-719E-4EAD-A26B-77090CED2A03}" destId="{55912054-DCD3-4C0C-BAFB-F8D795EA99C7}" srcOrd="0" destOrd="0" presId="urn:microsoft.com/office/officeart/2008/layout/NameandTitleOrganizationalChart"/>
    <dgm:cxn modelId="{823AA43E-E207-4BDC-BE25-A75AA90C05B6}" srcId="{7BC1A583-D9C2-4648-B326-82CF0CAABC73}" destId="{787A60F3-A327-4B47-8456-897E4DE3F7B8}" srcOrd="0" destOrd="0" parTransId="{76AF9763-BEE5-4E8C-BE6F-D24B808156B2}" sibTransId="{C1C1A6CF-621E-4218-92B9-33D8B5294FF3}"/>
    <dgm:cxn modelId="{B7D2AD5C-5079-4552-8B68-63087DF10E49}" srcId="{BAD3DE52-1DE6-46E3-9801-32EB402AC5B9}" destId="{ACA7F657-B232-4492-883A-2D1AA4A8D628}" srcOrd="0" destOrd="0" parTransId="{F5653E2D-9138-4404-BFE0-02DFE90D43CC}" sibTransId="{F04175AE-4DDE-4922-8B6D-4BB4FDA77A27}"/>
    <dgm:cxn modelId="{1DFE8E5D-E657-4873-8935-AAD980EFDDA8}" type="presOf" srcId="{ACA7F657-B232-4492-883A-2D1AA4A8D628}" destId="{4A147C73-D533-4A4D-8228-3E726AA3D53F}" srcOrd="1" destOrd="0" presId="urn:microsoft.com/office/officeart/2008/layout/NameandTitleOrganizationalChart"/>
    <dgm:cxn modelId="{EE6E3360-E6D7-4B11-96CB-D04F74DD3DF6}" type="presOf" srcId="{025EE8F0-6C33-49B7-85B2-7B1C8FB4F64C}" destId="{00AB62C4-6100-4504-997B-562F9B5B0990}" srcOrd="0" destOrd="0" presId="urn:microsoft.com/office/officeart/2008/layout/NameandTitleOrganizationalChart"/>
    <dgm:cxn modelId="{C5DA7164-2D51-4C98-9766-5FD267CEF2DA}" type="presOf" srcId="{787A60F3-A327-4B47-8456-897E4DE3F7B8}" destId="{2BEBEC9A-AD3B-459B-A48D-0BB04AB424C3}" srcOrd="0" destOrd="0" presId="urn:microsoft.com/office/officeart/2008/layout/NameandTitleOrganizationalChart"/>
    <dgm:cxn modelId="{CCB53565-A95C-4555-9E50-6A63C7308629}" type="presOf" srcId="{F04175AE-4DDE-4922-8B6D-4BB4FDA77A27}" destId="{CD7DDAAC-E469-485F-9D1C-B3F41999D17D}" srcOrd="0" destOrd="0" presId="urn:microsoft.com/office/officeart/2008/layout/NameandTitleOrganizationalChart"/>
    <dgm:cxn modelId="{32FB9149-0A2C-4FA6-A8C5-762BAE39EA92}" srcId="{F643AA5D-4340-4E85-B68E-75792160382C}" destId="{7BC1A583-D9C2-4648-B326-82CF0CAABC73}" srcOrd="0" destOrd="0" parTransId="{7C45E220-BDEE-4ACC-BF7D-B093D91541B4}" sibTransId="{2353DEE6-5928-4876-8834-390CD722EEC2}"/>
    <dgm:cxn modelId="{99ADDC49-02B0-4744-BB01-0F968697E13C}" srcId="{025EE8F0-6C33-49B7-85B2-7B1C8FB4F64C}" destId="{BAD3DE52-1DE6-46E3-9801-32EB402AC5B9}" srcOrd="0" destOrd="0" parTransId="{E33B73EE-62E2-4733-BA24-796CFD61384B}" sibTransId="{9E02D3BA-4172-4E47-B655-E1FFDDF9B514}"/>
    <dgm:cxn modelId="{AA1C984D-4732-446E-8331-37BD10C5EA93}" type="presOf" srcId="{BAD3DE52-1DE6-46E3-9801-32EB402AC5B9}" destId="{BF147B51-8445-491D-8477-84CE3D726D0D}" srcOrd="0" destOrd="0" presId="urn:microsoft.com/office/officeart/2008/layout/NameandTitleOrganizationalChart"/>
    <dgm:cxn modelId="{40B79870-951F-4BA2-A5FB-FC399DE0F9B6}" type="presOf" srcId="{F5653E2D-9138-4404-BFE0-02DFE90D43CC}" destId="{65DA5829-8FCF-4AED-B83A-4960EA02197E}" srcOrd="0" destOrd="0" presId="urn:microsoft.com/office/officeart/2008/layout/NameandTitleOrganizationalChart"/>
    <dgm:cxn modelId="{0FA1B050-FFAA-4AEE-A650-E54FB79CD62F}" type="presOf" srcId="{7BC1A583-D9C2-4648-B326-82CF0CAABC73}" destId="{5EC13351-FA99-4830-A050-705C3CC0C783}" srcOrd="1" destOrd="0" presId="urn:microsoft.com/office/officeart/2008/layout/NameandTitleOrganizationalChart"/>
    <dgm:cxn modelId="{F4ACF673-EA93-4AC1-9CA0-B42D65830044}" type="presOf" srcId="{9E02D3BA-4172-4E47-B655-E1FFDDF9B514}" destId="{A6A5A5FA-63DE-4D1C-B83A-9F86D99D0F0E}" srcOrd="0" destOrd="0" presId="urn:microsoft.com/office/officeart/2008/layout/NameandTitleOrganizationalChart"/>
    <dgm:cxn modelId="{F5E31278-6AC4-4DAF-96BF-2E66CEF94AEB}" type="presOf" srcId="{C1C1A6CF-621E-4218-92B9-33D8B5294FF3}" destId="{4C1CE170-70B9-4D10-8520-CF56658D39A9}" srcOrd="0" destOrd="0" presId="urn:microsoft.com/office/officeart/2008/layout/NameandTitleOrganizationalChart"/>
    <dgm:cxn modelId="{24296C78-20DA-441D-B537-58C9436A93AF}" type="presOf" srcId="{ACA7F657-B232-4492-883A-2D1AA4A8D628}" destId="{DFE3FAF6-0315-48FD-8747-3CD79D6A689F}" srcOrd="0" destOrd="0" presId="urn:microsoft.com/office/officeart/2008/layout/NameandTitleOrganizationalChart"/>
    <dgm:cxn modelId="{F184537A-F110-4469-ACC9-6D609C37DC4A}" srcId="{ACA7F657-B232-4492-883A-2D1AA4A8D628}" destId="{F643AA5D-4340-4E85-B68E-75792160382C}" srcOrd="0" destOrd="0" parTransId="{1151E771-A3C9-4C4B-A6AC-69E7280BA803}" sibTransId="{495ABB9E-719E-4EAD-A26B-77090CED2A03}"/>
    <dgm:cxn modelId="{E2F3B183-DF25-4605-A0A2-CEBD928382C9}" type="presOf" srcId="{7BC1A583-D9C2-4648-B326-82CF0CAABC73}" destId="{7708EF6A-DAEC-4787-A395-DD16E5E2839E}" srcOrd="0" destOrd="0" presId="urn:microsoft.com/office/officeart/2008/layout/NameandTitleOrganizationalChart"/>
    <dgm:cxn modelId="{2DAAA786-EDC3-43F6-889C-D19F9E62B334}" type="presOf" srcId="{F643AA5D-4340-4E85-B68E-75792160382C}" destId="{92876888-211E-462B-B1AC-A6AF55CDEAA3}" srcOrd="0" destOrd="0" presId="urn:microsoft.com/office/officeart/2008/layout/NameandTitleOrganizationalChart"/>
    <dgm:cxn modelId="{FC495A91-E465-4B14-86F1-2023573EC7BC}" type="presOf" srcId="{2353DEE6-5928-4876-8834-390CD722EEC2}" destId="{D7C750BF-F0B3-48D6-BFC4-0C63A5B916DD}" srcOrd="0" destOrd="0" presId="urn:microsoft.com/office/officeart/2008/layout/NameandTitleOrganizationalChart"/>
    <dgm:cxn modelId="{11F18C97-675F-4151-8E63-AF23AD5B69FA}" type="presOf" srcId="{787A60F3-A327-4B47-8456-897E4DE3F7B8}" destId="{4705B1AC-51C2-41D8-A6C3-440D7101CFFE}" srcOrd="1" destOrd="0" presId="urn:microsoft.com/office/officeart/2008/layout/NameandTitleOrganizationalChart"/>
    <dgm:cxn modelId="{84818F9C-3D37-4FCB-9A32-14DA2B0C3709}" type="presOf" srcId="{BAD3DE52-1DE6-46E3-9801-32EB402AC5B9}" destId="{204BDA3E-39E8-4097-A672-682EAA873618}" srcOrd="1" destOrd="0" presId="urn:microsoft.com/office/officeart/2008/layout/NameandTitleOrganizationalChart"/>
    <dgm:cxn modelId="{B4A089A7-D0CD-4302-8BF6-849E67BE0474}" type="presOf" srcId="{7C45E220-BDEE-4ACC-BF7D-B093D91541B4}" destId="{2B988534-6687-437F-A310-074E8649A607}" srcOrd="0" destOrd="0" presId="urn:microsoft.com/office/officeart/2008/layout/NameandTitleOrganizationalChart"/>
    <dgm:cxn modelId="{BE44A4D7-04A7-44CA-B373-84C8C6F80824}" type="presOf" srcId="{76AF9763-BEE5-4E8C-BE6F-D24B808156B2}" destId="{44FBF134-565C-4B9F-A141-1B1F5DDADD29}" srcOrd="0" destOrd="0" presId="urn:microsoft.com/office/officeart/2008/layout/NameandTitleOrganizationalChart"/>
    <dgm:cxn modelId="{828F89E7-D31D-414F-A464-270A0FAAAE3B}" type="presOf" srcId="{F643AA5D-4340-4E85-B68E-75792160382C}" destId="{67D47A75-3BCE-45D5-B257-33F9497BB235}" srcOrd="1" destOrd="0" presId="urn:microsoft.com/office/officeart/2008/layout/NameandTitleOrganizationalChart"/>
    <dgm:cxn modelId="{426360BB-DA82-4B75-9B3F-B3001E60D549}" type="presParOf" srcId="{00AB62C4-6100-4504-997B-562F9B5B0990}" destId="{8BA1C4F4-5B23-44CC-BFC8-36E4D5B18BE0}" srcOrd="0" destOrd="0" presId="urn:microsoft.com/office/officeart/2008/layout/NameandTitleOrganizationalChart"/>
    <dgm:cxn modelId="{E65DF9D6-2847-457F-ABA3-D9341C686DB2}" type="presParOf" srcId="{8BA1C4F4-5B23-44CC-BFC8-36E4D5B18BE0}" destId="{E8711A29-0D57-45EF-92AE-8786ABDA1906}" srcOrd="0" destOrd="0" presId="urn:microsoft.com/office/officeart/2008/layout/NameandTitleOrganizationalChart"/>
    <dgm:cxn modelId="{64444F95-F9C5-4438-B0A0-DC9F0B5E8747}" type="presParOf" srcId="{E8711A29-0D57-45EF-92AE-8786ABDA1906}" destId="{BF147B51-8445-491D-8477-84CE3D726D0D}" srcOrd="0" destOrd="0" presId="urn:microsoft.com/office/officeart/2008/layout/NameandTitleOrganizationalChart"/>
    <dgm:cxn modelId="{C594C3EB-0E70-4EB6-B511-D7E3765E217B}" type="presParOf" srcId="{E8711A29-0D57-45EF-92AE-8786ABDA1906}" destId="{A6A5A5FA-63DE-4D1C-B83A-9F86D99D0F0E}" srcOrd="1" destOrd="0" presId="urn:microsoft.com/office/officeart/2008/layout/NameandTitleOrganizationalChart"/>
    <dgm:cxn modelId="{6A49BBE0-0863-453D-8D17-74C30EEA7DB1}" type="presParOf" srcId="{E8711A29-0D57-45EF-92AE-8786ABDA1906}" destId="{204BDA3E-39E8-4097-A672-682EAA873618}" srcOrd="2" destOrd="0" presId="urn:microsoft.com/office/officeart/2008/layout/NameandTitleOrganizationalChart"/>
    <dgm:cxn modelId="{AC07ED44-C5BF-454B-BC90-66A0C5EE6160}" type="presParOf" srcId="{8BA1C4F4-5B23-44CC-BFC8-36E4D5B18BE0}" destId="{09901BC9-D934-4A35-B278-7025817046C4}" srcOrd="1" destOrd="0" presId="urn:microsoft.com/office/officeart/2008/layout/NameandTitleOrganizationalChart"/>
    <dgm:cxn modelId="{C163FF6D-368D-424B-9334-EB6A3E799A23}" type="presParOf" srcId="{09901BC9-D934-4A35-B278-7025817046C4}" destId="{65DA5829-8FCF-4AED-B83A-4960EA02197E}" srcOrd="0" destOrd="0" presId="urn:microsoft.com/office/officeart/2008/layout/NameandTitleOrganizationalChart"/>
    <dgm:cxn modelId="{1D6257C8-0572-4F53-9CF6-1BD96F70D4D1}" type="presParOf" srcId="{09901BC9-D934-4A35-B278-7025817046C4}" destId="{9FA0C70E-776B-4D50-B87D-9E5FFB1BED84}" srcOrd="1" destOrd="0" presId="urn:microsoft.com/office/officeart/2008/layout/NameandTitleOrganizationalChart"/>
    <dgm:cxn modelId="{99F49274-0DEC-46BE-8524-7D466FDC1EED}" type="presParOf" srcId="{9FA0C70E-776B-4D50-B87D-9E5FFB1BED84}" destId="{8676B3EF-CADD-4077-826A-D870BB5190F7}" srcOrd="0" destOrd="0" presId="urn:microsoft.com/office/officeart/2008/layout/NameandTitleOrganizationalChart"/>
    <dgm:cxn modelId="{921B56BE-4A12-42B6-9BF1-20172B83CFEF}" type="presParOf" srcId="{8676B3EF-CADD-4077-826A-D870BB5190F7}" destId="{DFE3FAF6-0315-48FD-8747-3CD79D6A689F}" srcOrd="0" destOrd="0" presId="urn:microsoft.com/office/officeart/2008/layout/NameandTitleOrganizationalChart"/>
    <dgm:cxn modelId="{632E3B6C-EBBD-4107-8932-BE656FCBD6ED}" type="presParOf" srcId="{8676B3EF-CADD-4077-826A-D870BB5190F7}" destId="{CD7DDAAC-E469-485F-9D1C-B3F41999D17D}" srcOrd="1" destOrd="0" presId="urn:microsoft.com/office/officeart/2008/layout/NameandTitleOrganizationalChart"/>
    <dgm:cxn modelId="{58E6DA80-C161-4BC8-A2FD-C1AEEB41D61C}" type="presParOf" srcId="{8676B3EF-CADD-4077-826A-D870BB5190F7}" destId="{4A147C73-D533-4A4D-8228-3E726AA3D53F}" srcOrd="2" destOrd="0" presId="urn:microsoft.com/office/officeart/2008/layout/NameandTitleOrganizationalChart"/>
    <dgm:cxn modelId="{93B1EB7C-CB3C-4709-B459-C8D1B6784CD5}" type="presParOf" srcId="{9FA0C70E-776B-4D50-B87D-9E5FFB1BED84}" destId="{855BAE01-4B5E-45B1-9E2B-6D9FA046560F}" srcOrd="1" destOrd="0" presId="urn:microsoft.com/office/officeart/2008/layout/NameandTitleOrganizationalChart"/>
    <dgm:cxn modelId="{62B605C7-7A9F-47E9-9D02-83D419329D52}" type="presParOf" srcId="{855BAE01-4B5E-45B1-9E2B-6D9FA046560F}" destId="{EBE400DF-A0A8-4AF5-8111-E977BC6CE6F3}" srcOrd="0" destOrd="0" presId="urn:microsoft.com/office/officeart/2008/layout/NameandTitleOrganizationalChart"/>
    <dgm:cxn modelId="{2798DAAB-3438-4F2D-B458-8CCF634CBE22}" type="presParOf" srcId="{855BAE01-4B5E-45B1-9E2B-6D9FA046560F}" destId="{312C1F45-7B07-4DA3-BA38-01D591E31C1E}" srcOrd="1" destOrd="0" presId="urn:microsoft.com/office/officeart/2008/layout/NameandTitleOrganizationalChart"/>
    <dgm:cxn modelId="{6E2CB763-AF86-4A92-BB11-26BE14509CB6}" type="presParOf" srcId="{312C1F45-7B07-4DA3-BA38-01D591E31C1E}" destId="{FC512FA3-2D89-4ADB-8DCB-5B2B8725BF34}" srcOrd="0" destOrd="0" presId="urn:microsoft.com/office/officeart/2008/layout/NameandTitleOrganizationalChart"/>
    <dgm:cxn modelId="{B0B97696-94A6-4837-8F35-BDDE708C2A20}" type="presParOf" srcId="{FC512FA3-2D89-4ADB-8DCB-5B2B8725BF34}" destId="{92876888-211E-462B-B1AC-A6AF55CDEAA3}" srcOrd="0" destOrd="0" presId="urn:microsoft.com/office/officeart/2008/layout/NameandTitleOrganizationalChart"/>
    <dgm:cxn modelId="{D64B6E7C-6709-4D7D-AEA4-97EC8C083C20}" type="presParOf" srcId="{FC512FA3-2D89-4ADB-8DCB-5B2B8725BF34}" destId="{55912054-DCD3-4C0C-BAFB-F8D795EA99C7}" srcOrd="1" destOrd="0" presId="urn:microsoft.com/office/officeart/2008/layout/NameandTitleOrganizationalChart"/>
    <dgm:cxn modelId="{D79CF953-A5B8-49B0-870B-BAA465C1D902}" type="presParOf" srcId="{FC512FA3-2D89-4ADB-8DCB-5B2B8725BF34}" destId="{67D47A75-3BCE-45D5-B257-33F9497BB235}" srcOrd="2" destOrd="0" presId="urn:microsoft.com/office/officeart/2008/layout/NameandTitleOrganizationalChart"/>
    <dgm:cxn modelId="{A9A92C7A-9694-411A-BEE6-98F10DAEBEF6}" type="presParOf" srcId="{312C1F45-7B07-4DA3-BA38-01D591E31C1E}" destId="{8AAC52CE-8178-4E8A-BA06-4AC55D8EE958}" srcOrd="1" destOrd="0" presId="urn:microsoft.com/office/officeart/2008/layout/NameandTitleOrganizationalChart"/>
    <dgm:cxn modelId="{DA15FDA5-C9AD-455D-AA6D-D68D1376AD17}" type="presParOf" srcId="{8AAC52CE-8178-4E8A-BA06-4AC55D8EE958}" destId="{2B988534-6687-437F-A310-074E8649A607}" srcOrd="0" destOrd="0" presId="urn:microsoft.com/office/officeart/2008/layout/NameandTitleOrganizationalChart"/>
    <dgm:cxn modelId="{5CEF1A01-5662-4DE5-A02A-B375A9D28370}" type="presParOf" srcId="{8AAC52CE-8178-4E8A-BA06-4AC55D8EE958}" destId="{9D4B9784-A4DA-4431-9DC5-1E4D446238CD}" srcOrd="1" destOrd="0" presId="urn:microsoft.com/office/officeart/2008/layout/NameandTitleOrganizationalChart"/>
    <dgm:cxn modelId="{82443B06-369C-41FF-92B9-18F0D101D274}" type="presParOf" srcId="{9D4B9784-A4DA-4431-9DC5-1E4D446238CD}" destId="{38834837-C0F6-4A8E-9562-D8E0261C781A}" srcOrd="0" destOrd="0" presId="urn:microsoft.com/office/officeart/2008/layout/NameandTitleOrganizationalChart"/>
    <dgm:cxn modelId="{ADB225F7-5F18-4DA7-956E-98DAF6F54E41}" type="presParOf" srcId="{38834837-C0F6-4A8E-9562-D8E0261C781A}" destId="{7708EF6A-DAEC-4787-A395-DD16E5E2839E}" srcOrd="0" destOrd="0" presId="urn:microsoft.com/office/officeart/2008/layout/NameandTitleOrganizationalChart"/>
    <dgm:cxn modelId="{C226DF0C-1741-4318-A783-D1D7FD7F1E43}" type="presParOf" srcId="{38834837-C0F6-4A8E-9562-D8E0261C781A}" destId="{D7C750BF-F0B3-48D6-BFC4-0C63A5B916DD}" srcOrd="1" destOrd="0" presId="urn:microsoft.com/office/officeart/2008/layout/NameandTitleOrganizationalChart"/>
    <dgm:cxn modelId="{2BBA2447-266C-4337-BEA9-1B8083679195}" type="presParOf" srcId="{38834837-C0F6-4A8E-9562-D8E0261C781A}" destId="{5EC13351-FA99-4830-A050-705C3CC0C783}" srcOrd="2" destOrd="0" presId="urn:microsoft.com/office/officeart/2008/layout/NameandTitleOrganizationalChart"/>
    <dgm:cxn modelId="{4CCAF79D-C2AF-4091-B1A4-577902DC7F07}" type="presParOf" srcId="{9D4B9784-A4DA-4431-9DC5-1E4D446238CD}" destId="{28D68220-B90F-4DE2-BEA5-096AB7CAA6C1}" srcOrd="1" destOrd="0" presId="urn:microsoft.com/office/officeart/2008/layout/NameandTitleOrganizationalChart"/>
    <dgm:cxn modelId="{DD69D191-0B95-4929-92FF-9369714C7150}" type="presParOf" srcId="{28D68220-B90F-4DE2-BEA5-096AB7CAA6C1}" destId="{44FBF134-565C-4B9F-A141-1B1F5DDADD29}" srcOrd="0" destOrd="0" presId="urn:microsoft.com/office/officeart/2008/layout/NameandTitleOrganizationalChart"/>
    <dgm:cxn modelId="{43A19323-349E-419B-85F6-1ED6C3453B8D}" type="presParOf" srcId="{28D68220-B90F-4DE2-BEA5-096AB7CAA6C1}" destId="{5C3C7BD0-BA75-4061-BA8D-5B06C88B7F72}" srcOrd="1" destOrd="0" presId="urn:microsoft.com/office/officeart/2008/layout/NameandTitleOrganizationalChart"/>
    <dgm:cxn modelId="{C45EECD3-048D-4225-8A08-667E2D04DC6D}" type="presParOf" srcId="{5C3C7BD0-BA75-4061-BA8D-5B06C88B7F72}" destId="{3936D73D-0E46-4E67-B8AC-C5376C972A87}" srcOrd="0" destOrd="0" presId="urn:microsoft.com/office/officeart/2008/layout/NameandTitleOrganizationalChart"/>
    <dgm:cxn modelId="{0E031D16-E13D-418A-A62D-7A1ECBCD22DD}" type="presParOf" srcId="{3936D73D-0E46-4E67-B8AC-C5376C972A87}" destId="{2BEBEC9A-AD3B-459B-A48D-0BB04AB424C3}" srcOrd="0" destOrd="0" presId="urn:microsoft.com/office/officeart/2008/layout/NameandTitleOrganizationalChart"/>
    <dgm:cxn modelId="{66472740-2215-4C1F-AEEA-76CD306B4D05}" type="presParOf" srcId="{3936D73D-0E46-4E67-B8AC-C5376C972A87}" destId="{4C1CE170-70B9-4D10-8520-CF56658D39A9}" srcOrd="1" destOrd="0" presId="urn:microsoft.com/office/officeart/2008/layout/NameandTitleOrganizationalChart"/>
    <dgm:cxn modelId="{1D84DBA3-D6FC-4359-B018-A6C863A8F45A}" type="presParOf" srcId="{3936D73D-0E46-4E67-B8AC-C5376C972A87}" destId="{4705B1AC-51C2-41D8-A6C3-440D7101CFFE}" srcOrd="2" destOrd="0" presId="urn:microsoft.com/office/officeart/2008/layout/NameandTitleOrganizationalChart"/>
    <dgm:cxn modelId="{699BD37D-ABE3-4DD1-AE3E-4901A4CBC481}" type="presParOf" srcId="{5C3C7BD0-BA75-4061-BA8D-5B06C88B7F72}" destId="{BB18FF17-2D60-452F-840D-761F7C466A80}" srcOrd="1" destOrd="0" presId="urn:microsoft.com/office/officeart/2008/layout/NameandTitleOrganizationalChart"/>
    <dgm:cxn modelId="{8FCB4E6A-2655-4DD8-9957-46DB5EED2496}" type="presParOf" srcId="{5C3C7BD0-BA75-4061-BA8D-5B06C88B7F72}" destId="{27B9CE87-7892-4AF1-BE7A-543F6615A4E1}" srcOrd="2" destOrd="0" presId="urn:microsoft.com/office/officeart/2008/layout/NameandTitleOrganizationalChart"/>
    <dgm:cxn modelId="{321653EC-1306-43B4-B3B2-FFF50ECD9F5A}" type="presParOf" srcId="{9D4B9784-A4DA-4431-9DC5-1E4D446238CD}" destId="{190459AB-17F2-4AAA-A0BE-F97167EEC6D1}" srcOrd="2" destOrd="0" presId="urn:microsoft.com/office/officeart/2008/layout/NameandTitleOrganizationalChart"/>
    <dgm:cxn modelId="{A95E00EE-0E97-4938-8018-E434C3B7E141}" type="presParOf" srcId="{312C1F45-7B07-4DA3-BA38-01D591E31C1E}" destId="{7F329747-E4F3-4E7B-8ED9-18F7070B8A3B}" srcOrd="2" destOrd="0" presId="urn:microsoft.com/office/officeart/2008/layout/NameandTitleOrganizationalChart"/>
    <dgm:cxn modelId="{72172E01-FA58-46BC-9A6E-81E8ADEBD43A}" type="presParOf" srcId="{9FA0C70E-776B-4D50-B87D-9E5FFB1BED84}" destId="{179CF46D-DA17-49CB-9822-4983B650F6EE}" srcOrd="2" destOrd="0" presId="urn:microsoft.com/office/officeart/2008/layout/NameandTitleOrganizationalChart"/>
    <dgm:cxn modelId="{7ECBD5F5-B625-446D-8FB3-A652DFC8CD51}" type="presParOf" srcId="{8BA1C4F4-5B23-44CC-BFC8-36E4D5B18BE0}" destId="{2AF31BDF-5664-4D07-AB71-0E601FE8788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F8C5A-9BCA-4DAE-A0C2-9F2DFF95FB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DD83D-24B5-40C8-8CF2-3783E4860D91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1400" dirty="0"/>
            <a:t>Project Selection, Strategic Decision about projects</a:t>
          </a:r>
        </a:p>
      </dgm:t>
    </dgm:pt>
    <dgm:pt modelId="{83AE138D-0F07-4153-9B79-6BFA5A6C8CA9}" type="parTrans" cxnId="{91BA0803-308E-4960-AEBB-169D2DBA9BD9}">
      <dgm:prSet/>
      <dgm:spPr/>
      <dgm:t>
        <a:bodyPr/>
        <a:lstStyle/>
        <a:p>
          <a:endParaRPr lang="en-US" sz="1400"/>
        </a:p>
      </dgm:t>
    </dgm:pt>
    <dgm:pt modelId="{9BC33CDE-57F0-44BE-A672-B7116FF9F8FE}" type="sibTrans" cxnId="{91BA0803-308E-4960-AEBB-169D2DBA9BD9}">
      <dgm:prSet/>
      <dgm:spPr/>
      <dgm:t>
        <a:bodyPr/>
        <a:lstStyle/>
        <a:p>
          <a:endParaRPr lang="en-US" sz="1400"/>
        </a:p>
      </dgm:t>
    </dgm:pt>
    <dgm:pt modelId="{5CAFD3B3-355F-4D74-BA3D-A520179742EF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1400" dirty="0"/>
            <a:t>Project Management Directions, Learning Management, Institutionalization, Capability Building</a:t>
          </a:r>
        </a:p>
      </dgm:t>
    </dgm:pt>
    <dgm:pt modelId="{E01713F5-41D0-4BB9-A019-8CE3E4C80605}" type="parTrans" cxnId="{679D9E43-4E08-46B4-81DF-3B7125242494}">
      <dgm:prSet/>
      <dgm:spPr/>
      <dgm:t>
        <a:bodyPr/>
        <a:lstStyle/>
        <a:p>
          <a:endParaRPr lang="en-US" sz="1400"/>
        </a:p>
      </dgm:t>
    </dgm:pt>
    <dgm:pt modelId="{78C5EF7E-DF1B-4A6B-A3D6-42BBB683F694}" type="sibTrans" cxnId="{679D9E43-4E08-46B4-81DF-3B7125242494}">
      <dgm:prSet/>
      <dgm:spPr/>
      <dgm:t>
        <a:bodyPr/>
        <a:lstStyle/>
        <a:p>
          <a:endParaRPr lang="en-US" sz="1400"/>
        </a:p>
      </dgm:t>
    </dgm:pt>
    <dgm:pt modelId="{7BA4C003-ADD9-4718-8B7C-81F8AC1CF898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1400"/>
            <a:t>Project Management (planning, execution, governance)</a:t>
          </a:r>
        </a:p>
      </dgm:t>
    </dgm:pt>
    <dgm:pt modelId="{131C64A1-45A0-43C6-BB88-DAD28A2440F1}" type="parTrans" cxnId="{C853E5EF-0D98-4AAE-B225-680C1CAA47E5}">
      <dgm:prSet/>
      <dgm:spPr/>
      <dgm:t>
        <a:bodyPr/>
        <a:lstStyle/>
        <a:p>
          <a:endParaRPr lang="en-US" sz="1400"/>
        </a:p>
      </dgm:t>
    </dgm:pt>
    <dgm:pt modelId="{17788ED8-A1CC-4887-A0E0-1B2D438B3627}" type="sibTrans" cxnId="{C853E5EF-0D98-4AAE-B225-680C1CAA47E5}">
      <dgm:prSet/>
      <dgm:spPr/>
      <dgm:t>
        <a:bodyPr/>
        <a:lstStyle/>
        <a:p>
          <a:endParaRPr lang="en-US" sz="1400"/>
        </a:p>
      </dgm:t>
    </dgm:pt>
    <dgm:pt modelId="{A6D8CD38-64F2-41F0-9BE7-AB111FC54B7E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1200" dirty="0"/>
            <a:t>Key Business User/Suppliers/Managers for regular estimation, planning prioritization, acceptance, risk management</a:t>
          </a:r>
        </a:p>
      </dgm:t>
    </dgm:pt>
    <dgm:pt modelId="{11BADE4A-3BCD-4BDD-B397-586B34C6CE13}" type="parTrans" cxnId="{4D5A0952-C261-4155-AB72-0808090DEE99}">
      <dgm:prSet/>
      <dgm:spPr/>
      <dgm:t>
        <a:bodyPr/>
        <a:lstStyle/>
        <a:p>
          <a:endParaRPr lang="en-US" sz="1400"/>
        </a:p>
      </dgm:t>
    </dgm:pt>
    <dgm:pt modelId="{A130ECD4-1657-4053-8C27-0F084808BB96}" type="sibTrans" cxnId="{4D5A0952-C261-4155-AB72-0808090DEE99}">
      <dgm:prSet/>
      <dgm:spPr/>
      <dgm:t>
        <a:bodyPr/>
        <a:lstStyle/>
        <a:p>
          <a:endParaRPr lang="en-US" sz="1400"/>
        </a:p>
      </dgm:t>
    </dgm:pt>
    <dgm:pt modelId="{48682037-8C81-49ED-80D3-FE5A8728FEA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1400" dirty="0"/>
            <a:t>SME / Doers to execute the project work</a:t>
          </a:r>
        </a:p>
      </dgm:t>
    </dgm:pt>
    <dgm:pt modelId="{5421074A-B94A-42DC-ACB1-6EBF97A2A2A4}" type="parTrans" cxnId="{714914C3-134E-491B-9160-F12FCA16616E}">
      <dgm:prSet/>
      <dgm:spPr/>
      <dgm:t>
        <a:bodyPr/>
        <a:lstStyle/>
        <a:p>
          <a:endParaRPr lang="en-US" sz="1400"/>
        </a:p>
      </dgm:t>
    </dgm:pt>
    <dgm:pt modelId="{30A9C0D7-7116-4BDA-92F5-2964B47598D5}" type="sibTrans" cxnId="{714914C3-134E-491B-9160-F12FCA16616E}">
      <dgm:prSet/>
      <dgm:spPr/>
      <dgm:t>
        <a:bodyPr/>
        <a:lstStyle/>
        <a:p>
          <a:endParaRPr lang="en-US" sz="1400"/>
        </a:p>
      </dgm:t>
    </dgm:pt>
    <dgm:pt modelId="{6A2CDA63-288E-440D-BD60-4273D932A631}" type="pres">
      <dgm:prSet presAssocID="{A87F8C5A-9BCA-4DAE-A0C2-9F2DFF95FBB5}" presName="linear" presStyleCnt="0">
        <dgm:presLayoutVars>
          <dgm:animLvl val="lvl"/>
          <dgm:resizeHandles val="exact"/>
        </dgm:presLayoutVars>
      </dgm:prSet>
      <dgm:spPr/>
    </dgm:pt>
    <dgm:pt modelId="{2C1B0DB3-33F0-4980-9720-6F460B4512AE}" type="pres">
      <dgm:prSet presAssocID="{9ADDD83D-24B5-40C8-8CF2-3783E4860D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2297A3-AFB7-4841-80B1-7D654CAB98E6}" type="pres">
      <dgm:prSet presAssocID="{9BC33CDE-57F0-44BE-A672-B7116FF9F8FE}" presName="spacer" presStyleCnt="0"/>
      <dgm:spPr/>
    </dgm:pt>
    <dgm:pt modelId="{1E4658A7-F0A5-4728-9796-3DA2CEE80637}" type="pres">
      <dgm:prSet presAssocID="{5CAFD3B3-355F-4D74-BA3D-A520179742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0AB138-FE9F-4133-BB25-6A098E3C2DAA}" type="pres">
      <dgm:prSet presAssocID="{78C5EF7E-DF1B-4A6B-A3D6-42BBB683F694}" presName="spacer" presStyleCnt="0"/>
      <dgm:spPr/>
    </dgm:pt>
    <dgm:pt modelId="{48A81690-E473-4B24-9FA1-4B0C15DED969}" type="pres">
      <dgm:prSet presAssocID="{7BA4C003-ADD9-4718-8B7C-81F8AC1CF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583DC6-F3B5-4E22-96FB-8D1DF0339E8B}" type="pres">
      <dgm:prSet presAssocID="{17788ED8-A1CC-4887-A0E0-1B2D438B3627}" presName="spacer" presStyleCnt="0"/>
      <dgm:spPr/>
    </dgm:pt>
    <dgm:pt modelId="{8D4AE1F7-DBDE-4392-AA8F-605F0982D379}" type="pres">
      <dgm:prSet presAssocID="{A6D8CD38-64F2-41F0-9BE7-AB111FC54B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F66E22-8BFC-413E-BB18-FD3C5FB7CFC0}" type="pres">
      <dgm:prSet presAssocID="{A130ECD4-1657-4053-8C27-0F084808BB96}" presName="spacer" presStyleCnt="0"/>
      <dgm:spPr/>
    </dgm:pt>
    <dgm:pt modelId="{8D1B44A6-6041-48A3-8B62-FF1C33ED6625}" type="pres">
      <dgm:prSet presAssocID="{48682037-8C81-49ED-80D3-FE5A8728FE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BA0803-308E-4960-AEBB-169D2DBA9BD9}" srcId="{A87F8C5A-9BCA-4DAE-A0C2-9F2DFF95FBB5}" destId="{9ADDD83D-24B5-40C8-8CF2-3783E4860D91}" srcOrd="0" destOrd="0" parTransId="{83AE138D-0F07-4153-9B79-6BFA5A6C8CA9}" sibTransId="{9BC33CDE-57F0-44BE-A672-B7116FF9F8FE}"/>
    <dgm:cxn modelId="{4FD76E11-F207-4597-8C59-25A9580A9787}" type="presOf" srcId="{7BA4C003-ADD9-4718-8B7C-81F8AC1CF898}" destId="{48A81690-E473-4B24-9FA1-4B0C15DED969}" srcOrd="0" destOrd="0" presId="urn:microsoft.com/office/officeart/2005/8/layout/vList2"/>
    <dgm:cxn modelId="{B01CE338-1AA5-4B0B-B204-6DFFF0AD5E76}" type="presOf" srcId="{48682037-8C81-49ED-80D3-FE5A8728FEA2}" destId="{8D1B44A6-6041-48A3-8B62-FF1C33ED6625}" srcOrd="0" destOrd="0" presId="urn:microsoft.com/office/officeart/2005/8/layout/vList2"/>
    <dgm:cxn modelId="{679D9E43-4E08-46B4-81DF-3B7125242494}" srcId="{A87F8C5A-9BCA-4DAE-A0C2-9F2DFF95FBB5}" destId="{5CAFD3B3-355F-4D74-BA3D-A520179742EF}" srcOrd="1" destOrd="0" parTransId="{E01713F5-41D0-4BB9-A019-8CE3E4C80605}" sibTransId="{78C5EF7E-DF1B-4A6B-A3D6-42BBB683F694}"/>
    <dgm:cxn modelId="{4D5A0952-C261-4155-AB72-0808090DEE99}" srcId="{A87F8C5A-9BCA-4DAE-A0C2-9F2DFF95FBB5}" destId="{A6D8CD38-64F2-41F0-9BE7-AB111FC54B7E}" srcOrd="3" destOrd="0" parTransId="{11BADE4A-3BCD-4BDD-B397-586B34C6CE13}" sibTransId="{A130ECD4-1657-4053-8C27-0F084808BB96}"/>
    <dgm:cxn modelId="{A50785A7-88C7-4C29-A239-DA9A158288EF}" type="presOf" srcId="{5CAFD3B3-355F-4D74-BA3D-A520179742EF}" destId="{1E4658A7-F0A5-4728-9796-3DA2CEE80637}" srcOrd="0" destOrd="0" presId="urn:microsoft.com/office/officeart/2005/8/layout/vList2"/>
    <dgm:cxn modelId="{714914C3-134E-491B-9160-F12FCA16616E}" srcId="{A87F8C5A-9BCA-4DAE-A0C2-9F2DFF95FBB5}" destId="{48682037-8C81-49ED-80D3-FE5A8728FEA2}" srcOrd="4" destOrd="0" parTransId="{5421074A-B94A-42DC-ACB1-6EBF97A2A2A4}" sibTransId="{30A9C0D7-7116-4BDA-92F5-2964B47598D5}"/>
    <dgm:cxn modelId="{F51BDDCC-7346-402A-9911-A9B232C44823}" type="presOf" srcId="{A87F8C5A-9BCA-4DAE-A0C2-9F2DFF95FBB5}" destId="{6A2CDA63-288E-440D-BD60-4273D932A631}" srcOrd="0" destOrd="0" presId="urn:microsoft.com/office/officeart/2005/8/layout/vList2"/>
    <dgm:cxn modelId="{180284E8-757F-4C11-B7C7-5A5039480CA2}" type="presOf" srcId="{A6D8CD38-64F2-41F0-9BE7-AB111FC54B7E}" destId="{8D4AE1F7-DBDE-4392-AA8F-605F0982D379}" srcOrd="0" destOrd="0" presId="urn:microsoft.com/office/officeart/2005/8/layout/vList2"/>
    <dgm:cxn modelId="{C853E5EF-0D98-4AAE-B225-680C1CAA47E5}" srcId="{A87F8C5A-9BCA-4DAE-A0C2-9F2DFF95FBB5}" destId="{7BA4C003-ADD9-4718-8B7C-81F8AC1CF898}" srcOrd="2" destOrd="0" parTransId="{131C64A1-45A0-43C6-BB88-DAD28A2440F1}" sibTransId="{17788ED8-A1CC-4887-A0E0-1B2D438B3627}"/>
    <dgm:cxn modelId="{217D41FD-829A-43A2-B6BB-C3AACE38402D}" type="presOf" srcId="{9ADDD83D-24B5-40C8-8CF2-3783E4860D91}" destId="{2C1B0DB3-33F0-4980-9720-6F460B4512AE}" srcOrd="0" destOrd="0" presId="urn:microsoft.com/office/officeart/2005/8/layout/vList2"/>
    <dgm:cxn modelId="{EF4A919E-B3F0-4BD0-B51F-813802ACCAE6}" type="presParOf" srcId="{6A2CDA63-288E-440D-BD60-4273D932A631}" destId="{2C1B0DB3-33F0-4980-9720-6F460B4512AE}" srcOrd="0" destOrd="0" presId="urn:microsoft.com/office/officeart/2005/8/layout/vList2"/>
    <dgm:cxn modelId="{B40207F8-8B0B-42DD-8A41-FECC50232F17}" type="presParOf" srcId="{6A2CDA63-288E-440D-BD60-4273D932A631}" destId="{352297A3-AFB7-4841-80B1-7D654CAB98E6}" srcOrd="1" destOrd="0" presId="urn:microsoft.com/office/officeart/2005/8/layout/vList2"/>
    <dgm:cxn modelId="{41DFB4D1-7EAA-4771-9C64-4D603B8ED74D}" type="presParOf" srcId="{6A2CDA63-288E-440D-BD60-4273D932A631}" destId="{1E4658A7-F0A5-4728-9796-3DA2CEE80637}" srcOrd="2" destOrd="0" presId="urn:microsoft.com/office/officeart/2005/8/layout/vList2"/>
    <dgm:cxn modelId="{221EF68E-1A2F-431C-8897-CCC855385B6A}" type="presParOf" srcId="{6A2CDA63-288E-440D-BD60-4273D932A631}" destId="{2C0AB138-FE9F-4133-BB25-6A098E3C2DAA}" srcOrd="3" destOrd="0" presId="urn:microsoft.com/office/officeart/2005/8/layout/vList2"/>
    <dgm:cxn modelId="{E3D2839B-0B41-4264-9B18-C68089D36C95}" type="presParOf" srcId="{6A2CDA63-288E-440D-BD60-4273D932A631}" destId="{48A81690-E473-4B24-9FA1-4B0C15DED969}" srcOrd="4" destOrd="0" presId="urn:microsoft.com/office/officeart/2005/8/layout/vList2"/>
    <dgm:cxn modelId="{301B614F-89BD-400A-A31B-5CEA80BA1711}" type="presParOf" srcId="{6A2CDA63-288E-440D-BD60-4273D932A631}" destId="{4A583DC6-F3B5-4E22-96FB-8D1DF0339E8B}" srcOrd="5" destOrd="0" presId="urn:microsoft.com/office/officeart/2005/8/layout/vList2"/>
    <dgm:cxn modelId="{9C138C4F-D3EF-44A8-9820-45C725C6427B}" type="presParOf" srcId="{6A2CDA63-288E-440D-BD60-4273D932A631}" destId="{8D4AE1F7-DBDE-4392-AA8F-605F0982D379}" srcOrd="6" destOrd="0" presId="urn:microsoft.com/office/officeart/2005/8/layout/vList2"/>
    <dgm:cxn modelId="{1CDA30F9-1DD9-420A-A5F7-C6CDF7EF166D}" type="presParOf" srcId="{6A2CDA63-288E-440D-BD60-4273D932A631}" destId="{4CF66E22-8BFC-413E-BB18-FD3C5FB7CFC0}" srcOrd="7" destOrd="0" presId="urn:microsoft.com/office/officeart/2005/8/layout/vList2"/>
    <dgm:cxn modelId="{DBE5946C-4A30-4E10-98AA-FD99982FFDCF}" type="presParOf" srcId="{6A2CDA63-288E-440D-BD60-4273D932A631}" destId="{8D1B44A6-6041-48A3-8B62-FF1C33ED66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BF134-565C-4B9F-A141-1B1F5DDADD29}">
      <dsp:nvSpPr>
        <dsp:cNvPr id="0" name=""/>
        <dsp:cNvSpPr/>
      </dsp:nvSpPr>
      <dsp:spPr>
        <a:xfrm>
          <a:off x="3928474" y="3765885"/>
          <a:ext cx="91440" cy="296680"/>
        </a:xfrm>
        <a:custGeom>
          <a:avLst/>
          <a:gdLst/>
          <a:ahLst/>
          <a:cxnLst/>
          <a:rect l="0" t="0" r="0" b="0"/>
          <a:pathLst>
            <a:path>
              <a:moveTo>
                <a:pt x="72677" y="0"/>
              </a:moveTo>
              <a:lnTo>
                <a:pt x="72677" y="176750"/>
              </a:lnTo>
              <a:lnTo>
                <a:pt x="45720" y="176750"/>
              </a:lnTo>
              <a:lnTo>
                <a:pt x="45720" y="296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534-6687-437F-A310-074E8649A607}">
      <dsp:nvSpPr>
        <dsp:cNvPr id="0" name=""/>
        <dsp:cNvSpPr/>
      </dsp:nvSpPr>
      <dsp:spPr>
        <a:xfrm>
          <a:off x="3955432" y="2955662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59464" y="0"/>
              </a:moveTo>
              <a:lnTo>
                <a:pt x="59464" y="176806"/>
              </a:lnTo>
              <a:lnTo>
                <a:pt x="45720" y="176806"/>
              </a:ln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00DF-A0A8-4AF5-8111-E977BC6CE6F3}">
      <dsp:nvSpPr>
        <dsp:cNvPr id="0" name=""/>
        <dsp:cNvSpPr/>
      </dsp:nvSpPr>
      <dsp:spPr>
        <a:xfrm>
          <a:off x="3969176" y="2144937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A5829-8FCF-4AED-B83A-4960EA02197E}">
      <dsp:nvSpPr>
        <dsp:cNvPr id="0" name=""/>
        <dsp:cNvSpPr/>
      </dsp:nvSpPr>
      <dsp:spPr>
        <a:xfrm>
          <a:off x="3969176" y="1334213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47B51-8445-491D-8477-84CE3D726D0D}">
      <dsp:nvSpPr>
        <dsp:cNvPr id="0" name=""/>
        <dsp:cNvSpPr/>
      </dsp:nvSpPr>
      <dsp:spPr>
        <a:xfrm>
          <a:off x="147962" y="820225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Chairman / COO</a:t>
          </a:r>
        </a:p>
      </dsp:txBody>
      <dsp:txXfrm>
        <a:off x="147962" y="820225"/>
        <a:ext cx="7733868" cy="513987"/>
      </dsp:txXfrm>
    </dsp:sp>
    <dsp:sp modelId="{A6A5A5FA-63DE-4D1C-B83A-9F86D99D0F0E}">
      <dsp:nvSpPr>
        <dsp:cNvPr id="0" name=""/>
        <dsp:cNvSpPr/>
      </dsp:nvSpPr>
      <dsp:spPr>
        <a:xfrm>
          <a:off x="578812" y="1219993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1219993"/>
        <a:ext cx="7050764" cy="171329"/>
      </dsp:txXfrm>
    </dsp:sp>
    <dsp:sp modelId="{DFE3FAF6-0315-48FD-8747-3CD79D6A689F}">
      <dsp:nvSpPr>
        <dsp:cNvPr id="0" name=""/>
        <dsp:cNvSpPr/>
      </dsp:nvSpPr>
      <dsp:spPr>
        <a:xfrm>
          <a:off x="147962" y="1630949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Functional Heads &amp; PMO Head</a:t>
          </a:r>
        </a:p>
      </dsp:txBody>
      <dsp:txXfrm>
        <a:off x="147962" y="1630949"/>
        <a:ext cx="7733868" cy="513987"/>
      </dsp:txXfrm>
    </dsp:sp>
    <dsp:sp modelId="{CD7DDAAC-E469-485F-9D1C-B3F41999D17D}">
      <dsp:nvSpPr>
        <dsp:cNvPr id="0" name=""/>
        <dsp:cNvSpPr/>
      </dsp:nvSpPr>
      <dsp:spPr>
        <a:xfrm>
          <a:off x="578812" y="2030718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2030718"/>
        <a:ext cx="7050764" cy="171329"/>
      </dsp:txXfrm>
    </dsp:sp>
    <dsp:sp modelId="{92876888-211E-462B-B1AC-A6AF55CDEAA3}">
      <dsp:nvSpPr>
        <dsp:cNvPr id="0" name=""/>
        <dsp:cNvSpPr/>
      </dsp:nvSpPr>
      <dsp:spPr>
        <a:xfrm>
          <a:off x="147962" y="2441674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Managers</a:t>
          </a:r>
        </a:p>
      </dsp:txBody>
      <dsp:txXfrm>
        <a:off x="147962" y="2441674"/>
        <a:ext cx="7733868" cy="513987"/>
      </dsp:txXfrm>
    </dsp:sp>
    <dsp:sp modelId="{55912054-DCD3-4C0C-BAFB-F8D795EA99C7}">
      <dsp:nvSpPr>
        <dsp:cNvPr id="0" name=""/>
        <dsp:cNvSpPr/>
      </dsp:nvSpPr>
      <dsp:spPr>
        <a:xfrm>
          <a:off x="578812" y="2841442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2841442"/>
        <a:ext cx="7050764" cy="171329"/>
      </dsp:txXfrm>
    </dsp:sp>
    <dsp:sp modelId="{7708EF6A-DAEC-4787-A395-DD16E5E2839E}">
      <dsp:nvSpPr>
        <dsp:cNvPr id="0" name=""/>
        <dsp:cNvSpPr/>
      </dsp:nvSpPr>
      <dsp:spPr>
        <a:xfrm>
          <a:off x="174847" y="3252399"/>
          <a:ext cx="7652609" cy="51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45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Management Team</a:t>
          </a:r>
        </a:p>
      </dsp:txBody>
      <dsp:txXfrm>
        <a:off x="174847" y="3252399"/>
        <a:ext cx="7652609" cy="513486"/>
      </dsp:txXfrm>
    </dsp:sp>
    <dsp:sp modelId="{D7C750BF-F0B3-48D6-BFC4-0C63A5B916DD}">
      <dsp:nvSpPr>
        <dsp:cNvPr id="0" name=""/>
        <dsp:cNvSpPr/>
      </dsp:nvSpPr>
      <dsp:spPr>
        <a:xfrm>
          <a:off x="657121" y="3651777"/>
          <a:ext cx="6887348" cy="171162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7121" y="3651777"/>
        <a:ext cx="6887348" cy="171162"/>
      </dsp:txXfrm>
    </dsp:sp>
    <dsp:sp modelId="{2BEBEC9A-AD3B-459B-A48D-0BB04AB424C3}">
      <dsp:nvSpPr>
        <dsp:cNvPr id="0" name=""/>
        <dsp:cNvSpPr/>
      </dsp:nvSpPr>
      <dsp:spPr>
        <a:xfrm>
          <a:off x="147905" y="4062565"/>
          <a:ext cx="7652579" cy="513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45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Team</a:t>
          </a:r>
        </a:p>
      </dsp:txBody>
      <dsp:txXfrm>
        <a:off x="147905" y="4062565"/>
        <a:ext cx="7652579" cy="513488"/>
      </dsp:txXfrm>
    </dsp:sp>
    <dsp:sp modelId="{4C1CE170-70B9-4D10-8520-CF56658D39A9}">
      <dsp:nvSpPr>
        <dsp:cNvPr id="0" name=""/>
        <dsp:cNvSpPr/>
      </dsp:nvSpPr>
      <dsp:spPr>
        <a:xfrm>
          <a:off x="657134" y="4461945"/>
          <a:ext cx="6887321" cy="171162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7134" y="4461945"/>
        <a:ext cx="6887321" cy="17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B0DB3-33F0-4980-9720-6F460B4512AE}">
      <dsp:nvSpPr>
        <dsp:cNvPr id="0" name=""/>
        <dsp:cNvSpPr/>
      </dsp:nvSpPr>
      <dsp:spPr>
        <a:xfrm>
          <a:off x="0" y="1175"/>
          <a:ext cx="3005797" cy="822279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Selection, Strategic Decision about projects</a:t>
          </a:r>
        </a:p>
      </dsp:txBody>
      <dsp:txXfrm>
        <a:off x="40140" y="41315"/>
        <a:ext cx="2925517" cy="741999"/>
      </dsp:txXfrm>
    </dsp:sp>
    <dsp:sp modelId="{1E4658A7-F0A5-4728-9796-3DA2CEE80637}">
      <dsp:nvSpPr>
        <dsp:cNvPr id="0" name=""/>
        <dsp:cNvSpPr/>
      </dsp:nvSpPr>
      <dsp:spPr>
        <a:xfrm>
          <a:off x="0" y="836026"/>
          <a:ext cx="3005797" cy="822279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Management Directions, Learning Management, Institutionalization, Capability Building</a:t>
          </a:r>
        </a:p>
      </dsp:txBody>
      <dsp:txXfrm>
        <a:off x="40140" y="876166"/>
        <a:ext cx="2925517" cy="741999"/>
      </dsp:txXfrm>
    </dsp:sp>
    <dsp:sp modelId="{48A81690-E473-4B24-9FA1-4B0C15DED969}">
      <dsp:nvSpPr>
        <dsp:cNvPr id="0" name=""/>
        <dsp:cNvSpPr/>
      </dsp:nvSpPr>
      <dsp:spPr>
        <a:xfrm>
          <a:off x="0" y="1670877"/>
          <a:ext cx="3005797" cy="822279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Management (planning, execution, governance)</a:t>
          </a:r>
        </a:p>
      </dsp:txBody>
      <dsp:txXfrm>
        <a:off x="40140" y="1711017"/>
        <a:ext cx="2925517" cy="741999"/>
      </dsp:txXfrm>
    </dsp:sp>
    <dsp:sp modelId="{8D4AE1F7-DBDE-4392-AA8F-605F0982D379}">
      <dsp:nvSpPr>
        <dsp:cNvPr id="0" name=""/>
        <dsp:cNvSpPr/>
      </dsp:nvSpPr>
      <dsp:spPr>
        <a:xfrm>
          <a:off x="0" y="2505728"/>
          <a:ext cx="3005797" cy="822279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 Business User/Suppliers/Managers for regular estimation, planning prioritization, acceptance, risk management</a:t>
          </a:r>
        </a:p>
      </dsp:txBody>
      <dsp:txXfrm>
        <a:off x="40140" y="2545868"/>
        <a:ext cx="2925517" cy="741999"/>
      </dsp:txXfrm>
    </dsp:sp>
    <dsp:sp modelId="{8D1B44A6-6041-48A3-8B62-FF1C33ED6625}">
      <dsp:nvSpPr>
        <dsp:cNvPr id="0" name=""/>
        <dsp:cNvSpPr/>
      </dsp:nvSpPr>
      <dsp:spPr>
        <a:xfrm>
          <a:off x="0" y="3340580"/>
          <a:ext cx="3005797" cy="822279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SME / Doers to execute the project work</a:t>
          </a:r>
        </a:p>
      </dsp:txBody>
      <dsp:txXfrm>
        <a:off x="40140" y="3380720"/>
        <a:ext cx="2925517" cy="74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B2250-12A0-4C24-8D8D-D870B87CBF1C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F957-EFB9-4320-887B-EB3E57E6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88824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1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14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62"/>
            <a:ext cx="12192000" cy="1036320"/>
          </a:xfrm>
          <a:gradFill flip="none" rotWithShape="1">
            <a:gsLst>
              <a:gs pos="28000">
                <a:srgbClr val="D3E0EF"/>
              </a:gs>
              <a:gs pos="69000">
                <a:srgbClr val="D3E0EF"/>
              </a:gs>
              <a:gs pos="68000">
                <a:srgbClr val="D2E0EF"/>
              </a:gs>
              <a:gs pos="38000">
                <a:srgbClr val="D1DFEE"/>
              </a:gs>
              <a:gs pos="49000">
                <a:srgbClr val="CFDDED"/>
              </a:gs>
              <a:gs pos="61000">
                <a:srgbClr val="D3E0EF"/>
              </a:gs>
              <a:gs pos="2000">
                <a:schemeClr val="accent1">
                  <a:lumMod val="45000"/>
                  <a:lumOff val="55000"/>
                </a:schemeClr>
              </a:gs>
              <a:gs pos="0">
                <a:srgbClr val="BDD0E6"/>
              </a:gs>
              <a:gs pos="18000">
                <a:srgbClr val="C4D5E9"/>
              </a:gs>
              <a:gs pos="12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476103"/>
            <a:ext cx="11416553" cy="4565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7027" y="6060496"/>
            <a:ext cx="911939" cy="365125"/>
          </a:xfrm>
        </p:spPr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6285" y="6084556"/>
            <a:ext cx="683339" cy="365125"/>
          </a:xfrm>
        </p:spPr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277" y="1400355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992" y="1400355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27" y="166965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927" y="2245920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467" y="166965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468" y="2245920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61365" y="39392"/>
            <a:ext cx="12030635" cy="6831109"/>
            <a:chOff x="0" y="-8467"/>
            <a:chExt cx="12192000" cy="6866467"/>
          </a:xfrm>
          <a:solidFill>
            <a:schemeClr val="accent1">
              <a:alpha val="20000"/>
            </a:schemeClr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5" y="-8467"/>
            <a:ext cx="12181424" cy="1046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357"/>
            <a:ext cx="11053482" cy="491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820" y="638611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7152-CD0B-4933-9679-2B2734116DB4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47" y="6385545"/>
            <a:ext cx="671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8577" y="63861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218"/>
            <a:ext cx="12188824" cy="1482437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</a:rPr>
              <a:t>Enterprise Project Management Office (EPMO)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62953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 P. Thapliyal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MCA, MBA (Operations), PGDFM, ZED Master Trainer, PMP, MCITP, 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PMI-ACP, PRINCE2 Practitioner, SCT, CSM, MCT, SDC, SCM, SPOC, SAMC </a:t>
            </a:r>
            <a:endParaRPr lang="en-US" sz="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FD0F0-5189-4F38-B8C1-E75619658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291" cy="7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2F96-22C4-465A-A9EA-C8BA4513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Aspects of a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3C1CA-6C24-43D3-BCA4-96CC69B6E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22" y="1219200"/>
            <a:ext cx="8000523" cy="5691976"/>
          </a:xfrm>
        </p:spPr>
      </p:pic>
    </p:spTree>
    <p:extLst>
      <p:ext uri="{BB962C8B-B14F-4D97-AF65-F5344CB8AC3E}">
        <p14:creationId xmlns:p14="http://schemas.microsoft.com/office/powerpoint/2010/main" val="271381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3AD3-C31B-4DEC-BA93-7EC37E54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Accountable vs Responsible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15ECD-0513-4171-9DF6-8D7F3FFE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636" y="1323294"/>
            <a:ext cx="4185623" cy="576262"/>
          </a:xfrm>
        </p:spPr>
        <p:txBody>
          <a:bodyPr/>
          <a:lstStyle/>
          <a:p>
            <a:r>
              <a:rPr lang="en-US" sz="2400" b="1" dirty="0"/>
              <a:t>Project Accountability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E072-3C6C-462C-8B7C-1BB66E08E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635" y="1899555"/>
            <a:ext cx="4895437" cy="4709063"/>
          </a:xfrm>
        </p:spPr>
        <p:txBody>
          <a:bodyPr>
            <a:normAutofit/>
          </a:bodyPr>
          <a:lstStyle/>
          <a:p>
            <a:r>
              <a:rPr lang="en-US" dirty="0"/>
              <a:t>Getting work done</a:t>
            </a:r>
          </a:p>
          <a:p>
            <a:r>
              <a:rPr lang="en-US" dirty="0"/>
              <a:t>Result driven</a:t>
            </a:r>
          </a:p>
          <a:p>
            <a:r>
              <a:rPr lang="en-US" dirty="0"/>
              <a:t>Has authority to plan, approve, reject</a:t>
            </a:r>
          </a:p>
          <a:p>
            <a:r>
              <a:rPr lang="en-US" dirty="0"/>
              <a:t>Deliver result within cost and time to customer</a:t>
            </a:r>
          </a:p>
          <a:p>
            <a:r>
              <a:rPr lang="en-US" dirty="0"/>
              <a:t>Works with plan B</a:t>
            </a:r>
          </a:p>
          <a:p>
            <a:r>
              <a:rPr lang="en-US" dirty="0"/>
              <a:t>Works with tolerance limits</a:t>
            </a:r>
          </a:p>
          <a:p>
            <a:r>
              <a:rPr lang="en-US" dirty="0"/>
              <a:t>Works with buffers</a:t>
            </a:r>
          </a:p>
          <a:p>
            <a:r>
              <a:rPr lang="en-US" dirty="0"/>
              <a:t>Getting right resource</a:t>
            </a:r>
          </a:p>
          <a:p>
            <a:r>
              <a:rPr lang="en-US" dirty="0"/>
              <a:t>Optimum resource utilization for project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To make customer happy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A08C16-9BB5-460C-ABE5-9F83494C3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0176" y="1323294"/>
            <a:ext cx="4185618" cy="576262"/>
          </a:xfrm>
        </p:spPr>
        <p:txBody>
          <a:bodyPr/>
          <a:lstStyle/>
          <a:p>
            <a:r>
              <a:rPr lang="en-US" sz="2400" b="1" dirty="0"/>
              <a:t>Project Responsibility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631EBC-446B-44F6-8855-79CB34BBD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0177" y="1899556"/>
            <a:ext cx="4185617" cy="3304117"/>
          </a:xfrm>
        </p:spPr>
        <p:txBody>
          <a:bodyPr/>
          <a:lstStyle/>
          <a:p>
            <a:r>
              <a:rPr lang="en-US" dirty="0"/>
              <a:t>Doing work</a:t>
            </a:r>
          </a:p>
          <a:p>
            <a:r>
              <a:rPr lang="en-US" dirty="0"/>
              <a:t>Task driven</a:t>
            </a:r>
          </a:p>
          <a:p>
            <a:r>
              <a:rPr lang="en-US" dirty="0"/>
              <a:t>Has responsibility of planning</a:t>
            </a:r>
          </a:p>
          <a:p>
            <a:r>
              <a:rPr lang="en-US" dirty="0"/>
              <a:t>Finish the activity within the time</a:t>
            </a:r>
          </a:p>
          <a:p>
            <a:r>
              <a:rPr lang="en-US" dirty="0"/>
              <a:t>To complete the work</a:t>
            </a:r>
          </a:p>
        </p:txBody>
      </p:sp>
    </p:spTree>
    <p:extLst>
      <p:ext uri="{BB962C8B-B14F-4D97-AF65-F5344CB8AC3E}">
        <p14:creationId xmlns:p14="http://schemas.microsoft.com/office/powerpoint/2010/main" val="1687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for Project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888767"/>
              </p:ext>
            </p:extLst>
          </p:nvPr>
        </p:nvGraphicFramePr>
        <p:xfrm>
          <a:off x="533206" y="1348442"/>
          <a:ext cx="8014446" cy="545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2842482"/>
              </p:ext>
            </p:extLst>
          </p:nvPr>
        </p:nvGraphicFramePr>
        <p:xfrm>
          <a:off x="8895471" y="2011682"/>
          <a:ext cx="3005797" cy="416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Left Arrow 5"/>
          <p:cNvSpPr/>
          <p:nvPr/>
        </p:nvSpPr>
        <p:spPr>
          <a:xfrm>
            <a:off x="8256104" y="2551760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256104" y="3313760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256104" y="3996412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8256104" y="4799019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256104" y="5547736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Level</a:t>
            </a:r>
          </a:p>
          <a:p>
            <a:pPr lvl="1"/>
            <a:r>
              <a:rPr lang="en-US" dirty="0"/>
              <a:t>Helps PM in Project Estimation</a:t>
            </a:r>
          </a:p>
          <a:p>
            <a:pPr lvl="1"/>
            <a:r>
              <a:rPr lang="en-US" dirty="0"/>
              <a:t>Helps PM in Project Planning</a:t>
            </a:r>
          </a:p>
          <a:p>
            <a:pPr lvl="1"/>
            <a:r>
              <a:rPr lang="en-US" dirty="0"/>
              <a:t>Helps PM in Defining Project Governance at Desired Levels</a:t>
            </a:r>
          </a:p>
          <a:p>
            <a:pPr lvl="1"/>
            <a:r>
              <a:rPr lang="en-US" dirty="0"/>
              <a:t>Helps PM in Delivering Project within agreed threshold</a:t>
            </a:r>
          </a:p>
          <a:p>
            <a:pPr lvl="1"/>
            <a:r>
              <a:rPr lang="en-US" dirty="0"/>
              <a:t>Helps PM in using appropriate lessons learned</a:t>
            </a:r>
          </a:p>
          <a:p>
            <a:pPr lvl="1"/>
            <a:r>
              <a:rPr lang="en-US" dirty="0"/>
              <a:t>Helps PM in performing continuous business justification </a:t>
            </a:r>
          </a:p>
          <a:p>
            <a:pPr lvl="1"/>
            <a:r>
              <a:rPr lang="en-US" dirty="0"/>
              <a:t>Help PM in Baselining Project Objectives and reporting against the objectives set.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053482"/>
            <a:ext cx="11416553" cy="5532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Organizational Level</a:t>
            </a:r>
          </a:p>
          <a:p>
            <a:pPr lvl="1"/>
            <a:r>
              <a:rPr lang="en-US" dirty="0"/>
              <a:t>Creating project management standards</a:t>
            </a:r>
          </a:p>
          <a:p>
            <a:pPr lvl="2"/>
            <a:r>
              <a:rPr lang="en-US" dirty="0"/>
              <a:t>Templates, Processes, Checklists, Guidelines, Forms, Methodologies</a:t>
            </a:r>
          </a:p>
          <a:p>
            <a:pPr lvl="1"/>
            <a:r>
              <a:rPr lang="en-US" dirty="0"/>
              <a:t>Managing &amp; Maintaining Project Management Standards</a:t>
            </a:r>
          </a:p>
          <a:p>
            <a:pPr lvl="2"/>
            <a:r>
              <a:rPr lang="en-US" dirty="0"/>
              <a:t>Consolidation, Refining, Access Permission, Retiring</a:t>
            </a:r>
          </a:p>
          <a:p>
            <a:pPr lvl="1"/>
            <a:r>
              <a:rPr lang="en-US" dirty="0"/>
              <a:t>Sharing PM Standards &amp; Best Practices across projects and verticals</a:t>
            </a:r>
          </a:p>
          <a:p>
            <a:pPr lvl="1"/>
            <a:r>
              <a:rPr lang="en-US" dirty="0"/>
              <a:t>Evaluating PM tools and adopting right tools for Project Management</a:t>
            </a:r>
          </a:p>
          <a:p>
            <a:pPr lvl="1"/>
            <a:r>
              <a:rPr lang="en-US" dirty="0"/>
              <a:t>Trainings on various project management related key topics</a:t>
            </a:r>
          </a:p>
          <a:p>
            <a:pPr lvl="1"/>
            <a:r>
              <a:rPr lang="en-US" dirty="0"/>
              <a:t>Ensuring optimum resource (equipments, human, machine, general expenses, vendor services) utilization on any projects across organization</a:t>
            </a:r>
          </a:p>
          <a:p>
            <a:pPr lvl="1"/>
            <a:r>
              <a:rPr lang="en-US" dirty="0"/>
              <a:t>For effective decision making managing project progress across the organization using same parameters and reporting to senior management</a:t>
            </a:r>
          </a:p>
          <a:p>
            <a:pPr lvl="1"/>
            <a:r>
              <a:rPr lang="en-US" dirty="0"/>
              <a:t>Ensure every project follows the agreed processes</a:t>
            </a:r>
          </a:p>
          <a:p>
            <a:pPr lvl="1"/>
            <a:r>
              <a:rPr lang="en-US" dirty="0"/>
              <a:t>Manage a pool of project managers</a:t>
            </a:r>
          </a:p>
          <a:p>
            <a:pPr lvl="1"/>
            <a:r>
              <a:rPr lang="en-US" dirty="0"/>
              <a:t>First Level of Escalation for Project Managers</a:t>
            </a:r>
          </a:p>
          <a:p>
            <a:pPr lvl="1"/>
            <a:r>
              <a:rPr lang="en-US" dirty="0"/>
              <a:t>Approving project charter</a:t>
            </a:r>
          </a:p>
          <a:p>
            <a:pPr lvl="1"/>
            <a:r>
              <a:rPr lang="en-US" dirty="0"/>
              <a:t>Post Project Implementation Review</a:t>
            </a:r>
          </a:p>
          <a:p>
            <a:pPr lvl="1"/>
            <a:r>
              <a:rPr lang="en-US" dirty="0"/>
              <a:t>Maintain and Ensure Inventory of Resources </a:t>
            </a:r>
            <a:r>
              <a:rPr lang="en-US"/>
              <a:t>for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3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2192000" cy="1036637"/>
          </a:xfrm>
        </p:spPr>
        <p:txBody>
          <a:bodyPr/>
          <a:lstStyle/>
          <a:p>
            <a:r>
              <a:rPr lang="en-US" dirty="0"/>
              <a:t>Types Of PMO</a:t>
            </a:r>
          </a:p>
        </p:txBody>
      </p:sp>
      <p:pic>
        <p:nvPicPr>
          <p:cNvPr id="2050" name="Picture 2" descr="Image result for controlling">
            <a:extLst>
              <a:ext uri="{FF2B5EF4-FFF2-40B4-BE49-F238E27FC236}">
                <a16:creationId xmlns:a16="http://schemas.microsoft.com/office/drawing/2014/main" id="{0AFD515F-C83E-4316-BF2B-F19B9AC6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2" y="1482437"/>
            <a:ext cx="4209795" cy="2363499"/>
          </a:xfrm>
          <a:prstGeom prst="rect">
            <a:avLst/>
          </a:prstGeom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n supporting stone">
            <a:extLst>
              <a:ext uri="{FF2B5EF4-FFF2-40B4-BE49-F238E27FC236}">
                <a16:creationId xmlns:a16="http://schemas.microsoft.com/office/drawing/2014/main" id="{5B0F1FCC-BB59-47BD-9F96-8E1FEC09B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1" y="1482437"/>
            <a:ext cx="3549200" cy="2363499"/>
          </a:xfrm>
          <a:prstGeom prst="rect">
            <a:avLst/>
          </a:prstGeom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87F83-92FB-4B84-B133-362D39FB8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714" y="1482436"/>
            <a:ext cx="3129557" cy="237749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BB1CD-CA75-4921-BC8F-FE09B231E88E}"/>
              </a:ext>
            </a:extLst>
          </p:cNvPr>
          <p:cNvSpPr txBox="1"/>
          <p:nvPr/>
        </p:nvSpPr>
        <p:spPr>
          <a:xfrm>
            <a:off x="307652" y="3899225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Controlling PMO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5744-987F-4131-BA54-C4317C24E854}"/>
              </a:ext>
            </a:extLst>
          </p:cNvPr>
          <p:cNvSpPr txBox="1"/>
          <p:nvPr/>
        </p:nvSpPr>
        <p:spPr>
          <a:xfrm>
            <a:off x="4622821" y="3950862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Supporting PMO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06482-8906-48CD-9137-B49BE91D4813}"/>
              </a:ext>
            </a:extLst>
          </p:cNvPr>
          <p:cNvSpPr txBox="1"/>
          <p:nvPr/>
        </p:nvSpPr>
        <p:spPr>
          <a:xfrm>
            <a:off x="8369714" y="3931486"/>
            <a:ext cx="277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Directing PMO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9B706-7DFC-458D-8412-0D0FE7969E21}"/>
              </a:ext>
            </a:extLst>
          </p:cNvPr>
          <p:cNvSpPr txBox="1"/>
          <p:nvPr/>
        </p:nvSpPr>
        <p:spPr>
          <a:xfrm>
            <a:off x="1689184" y="4973782"/>
            <a:ext cx="936506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Choose your best type based on the organization culture and need</a:t>
            </a:r>
          </a:p>
        </p:txBody>
      </p:sp>
    </p:spTree>
    <p:extLst>
      <p:ext uri="{BB962C8B-B14F-4D97-AF65-F5344CB8AC3E}">
        <p14:creationId xmlns:p14="http://schemas.microsoft.com/office/powerpoint/2010/main" val="72917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Roadmap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Setup a PMO: Define R&amp;R of PMO Head, PM, Consultants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A workshop for Project Management Team/ department heads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Design PMO Dashboard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Create Knowledge Repository of PMO. Define access control.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Keep templates/standards/guidelines/checklist/forms under repository. PMO Team should manage this and have access to it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Define processes of updating &amp; Sharing OPA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Select First Project Under PMO</a:t>
            </a:r>
          </a:p>
        </p:txBody>
      </p:sp>
    </p:spTree>
    <p:extLst>
      <p:ext uri="{BB962C8B-B14F-4D97-AF65-F5344CB8AC3E}">
        <p14:creationId xmlns:p14="http://schemas.microsoft.com/office/powerpoint/2010/main" val="151648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FCD6-D93E-4597-B91C-CC3A268E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CE9-5942-4186-991B-794F9217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571" y="1173391"/>
            <a:ext cx="5892053" cy="4867972"/>
          </a:xfrm>
        </p:spPr>
        <p:txBody>
          <a:bodyPr/>
          <a:lstStyle/>
          <a:p>
            <a:r>
              <a:rPr lang="en-US" dirty="0"/>
              <a:t>Select projects for Piloting in the PMO</a:t>
            </a:r>
          </a:p>
          <a:p>
            <a:r>
              <a:rPr lang="en-US" dirty="0"/>
              <a:t>Setup a Kanban Board</a:t>
            </a:r>
          </a:p>
          <a:p>
            <a:r>
              <a:rPr lang="en-US" dirty="0"/>
              <a:t>List of All the Resources</a:t>
            </a:r>
          </a:p>
          <a:p>
            <a:r>
              <a:rPr lang="en-US"/>
              <a:t>Setup a Configuration </a:t>
            </a:r>
            <a:r>
              <a:rPr lang="en-US" dirty="0"/>
              <a:t>Management System</a:t>
            </a:r>
          </a:p>
          <a:p>
            <a:r>
              <a:rPr lang="en-US" dirty="0"/>
              <a:t>Some hands on workshop on project management for relevant stakeholders</a:t>
            </a:r>
          </a:p>
        </p:txBody>
      </p:sp>
      <p:pic>
        <p:nvPicPr>
          <p:cNvPr id="1026" name="Picture 2" descr="Image result for running">
            <a:extLst>
              <a:ext uri="{FF2B5EF4-FFF2-40B4-BE49-F238E27FC236}">
                <a16:creationId xmlns:a16="http://schemas.microsoft.com/office/drawing/2014/main" id="{CDB5D374-4C51-4AA4-85C8-9B0509A7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1" y="1173390"/>
            <a:ext cx="5524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FFA-7969-4F4F-B471-DCC515B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305A-98BE-444B-98CF-496A0542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en-IN" dirty="0"/>
              <a:t>Role of Functional Manager &amp; Project Manager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IN" dirty="0"/>
              <a:t>Introduction to PMO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IN" dirty="0"/>
              <a:t>PMO as a Solution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IN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260-2657-4357-80F7-D4C0BD7A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ECF8-7C38-4194-9D49-0D8FABD3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76103"/>
            <a:ext cx="9737532" cy="4565259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In the interest of “project success” if you have any input please do not hesitate to share with me but do not get disheartened if your ideas/suggestions is not implemented. After discussion with all stakeholders and analyzing impact on the project management culture ideas/suggestions will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69361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90D1-AFB1-4BAC-A271-1FAB4F4F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Parents in Family &amp; Functional Heads</a:t>
            </a:r>
          </a:p>
        </p:txBody>
      </p:sp>
      <p:pic>
        <p:nvPicPr>
          <p:cNvPr id="1026" name="Picture 2" descr="Image result for large family &amp; parents">
            <a:extLst>
              <a:ext uri="{FF2B5EF4-FFF2-40B4-BE49-F238E27FC236}">
                <a16:creationId xmlns:a16="http://schemas.microsoft.com/office/drawing/2014/main" id="{70FB17B0-2DE6-483A-AA96-FA895E970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1285371"/>
            <a:ext cx="7924494" cy="52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B1DD9-5249-4CF7-9189-F63AA9B3FDAD}"/>
              </a:ext>
            </a:extLst>
          </p:cNvPr>
          <p:cNvSpPr txBox="1"/>
          <p:nvPr/>
        </p:nvSpPr>
        <p:spPr>
          <a:xfrm>
            <a:off x="7573143" y="1480458"/>
            <a:ext cx="445919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Nurturing talents of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competencies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feedback to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in choosing their 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manager more as a leader and less as manager of resources</a:t>
            </a:r>
          </a:p>
        </p:txBody>
      </p:sp>
    </p:spTree>
    <p:extLst>
      <p:ext uri="{BB962C8B-B14F-4D97-AF65-F5344CB8AC3E}">
        <p14:creationId xmlns:p14="http://schemas.microsoft.com/office/powerpoint/2010/main" val="184885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4C0D-2AD1-41FB-A6FB-52D1C265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Colonel in Unit on Mission &amp; Project Managers</a:t>
            </a:r>
          </a:p>
        </p:txBody>
      </p:sp>
      <p:pic>
        <p:nvPicPr>
          <p:cNvPr id="2050" name="Picture 2" descr="Image result for army captain and palatoon">
            <a:extLst>
              <a:ext uri="{FF2B5EF4-FFF2-40B4-BE49-F238E27FC236}">
                <a16:creationId xmlns:a16="http://schemas.microsoft.com/office/drawing/2014/main" id="{3ABA6299-E30B-466E-BC8D-CF43F35F7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8" y="1284967"/>
            <a:ext cx="8043863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37C18-92A7-4FE8-9A39-32787E1D40EC}"/>
              </a:ext>
            </a:extLst>
          </p:cNvPr>
          <p:cNvSpPr txBox="1"/>
          <p:nvPr/>
        </p:nvSpPr>
        <p:spPr>
          <a:xfrm>
            <a:off x="7357403" y="1480458"/>
            <a:ext cx="4513809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talent of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them feedback and sending back to training 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feedback to HQ for their career path/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Colonel is mission driven. They plan and execute the plan with their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manager more like Colonel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manager more like as a manager &amp; lesser like a leader of resources</a:t>
            </a:r>
          </a:p>
        </p:txBody>
      </p:sp>
    </p:spTree>
    <p:extLst>
      <p:ext uri="{BB962C8B-B14F-4D97-AF65-F5344CB8AC3E}">
        <p14:creationId xmlns:p14="http://schemas.microsoft.com/office/powerpoint/2010/main" val="13964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8A1-76A1-4BC9-8154-0DA4B147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Manager vs 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8B49-0A26-48DB-ADF7-FC728201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Managers &amp; Project Managers are not replacement of each other. They complement each other</a:t>
            </a:r>
          </a:p>
          <a:p>
            <a:r>
              <a:rPr lang="en-US" dirty="0"/>
              <a:t>They both help in the growth of organization and individual team members from different level</a:t>
            </a:r>
          </a:p>
          <a:p>
            <a:r>
              <a:rPr lang="en-US" dirty="0"/>
              <a:t>They both have responsibilities, accountabilities and enjoy some level of authorities for different purposes</a:t>
            </a:r>
          </a:p>
        </p:txBody>
      </p:sp>
    </p:spTree>
    <p:extLst>
      <p:ext uri="{BB962C8B-B14F-4D97-AF65-F5344CB8AC3E}">
        <p14:creationId xmlns:p14="http://schemas.microsoft.com/office/powerpoint/2010/main" val="20705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6A1D-7467-45B7-9B8C-B5CF1D60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8FDA-72BA-4764-A32D-12357975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9" y="1347788"/>
            <a:ext cx="6467395" cy="4693574"/>
          </a:xfrm>
        </p:spPr>
        <p:txBody>
          <a:bodyPr/>
          <a:lstStyle/>
          <a:p>
            <a:r>
              <a:rPr lang="en-US" dirty="0"/>
              <a:t>My Role as project management coach is to help strengthening project management role for the success of the organization</a:t>
            </a:r>
          </a:p>
          <a:p>
            <a:r>
              <a:rPr lang="en-US" dirty="0"/>
              <a:t>I am not touching or diluting any other designation or role with in the organization.</a:t>
            </a:r>
          </a:p>
          <a:p>
            <a:r>
              <a:rPr lang="en-US" dirty="0"/>
              <a:t>I am more focused on the role of an individual in a project and less concerned about role of an individual in any function</a:t>
            </a:r>
          </a:p>
          <a:p>
            <a:r>
              <a:rPr lang="en-US" dirty="0"/>
              <a:t>So, I need your support to make TEAM as a company a best project management company in the Industrial Engineering work</a:t>
            </a:r>
          </a:p>
          <a:p>
            <a:endParaRPr lang="en-US" dirty="0"/>
          </a:p>
        </p:txBody>
      </p:sp>
      <p:pic>
        <p:nvPicPr>
          <p:cNvPr id="3074" name="Picture 2" descr="Image result for meditation">
            <a:extLst>
              <a:ext uri="{FF2B5EF4-FFF2-40B4-BE49-F238E27FC236}">
                <a16:creationId xmlns:a16="http://schemas.microsoft.com/office/drawing/2014/main" id="{92882330-CDFD-4BA0-A9B3-9BF56459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1347787"/>
            <a:ext cx="476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26E81-A3D7-44A0-8D1C-D70A2DF19EDD}"/>
              </a:ext>
            </a:extLst>
          </p:cNvPr>
          <p:cNvSpPr txBox="1"/>
          <p:nvPr/>
        </p:nvSpPr>
        <p:spPr>
          <a:xfrm>
            <a:off x="412376" y="5167085"/>
            <a:ext cx="47624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Relax: I am not touching your functional authority, responsibilities &amp; accountabilities</a:t>
            </a:r>
          </a:p>
        </p:txBody>
      </p:sp>
    </p:spTree>
    <p:extLst>
      <p:ext uri="{BB962C8B-B14F-4D97-AF65-F5344CB8AC3E}">
        <p14:creationId xmlns:p14="http://schemas.microsoft.com/office/powerpoint/2010/main" val="26956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2428-A03B-4BE4-B848-5174C615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FF73-BB61-4B16-AA82-33DD97D2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 a 2 hours R&amp;R workshop for the relevant stakeholders in this week.</a:t>
            </a:r>
          </a:p>
        </p:txBody>
      </p:sp>
    </p:spTree>
    <p:extLst>
      <p:ext uri="{BB962C8B-B14F-4D97-AF65-F5344CB8AC3E}">
        <p14:creationId xmlns:p14="http://schemas.microsoft.com/office/powerpoint/2010/main" val="140975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25A4-A07F-44DA-8C57-0C6BF920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An Elephant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1784-6A05-4B2D-8B49-828AC908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Temporary organization</a:t>
            </a:r>
          </a:p>
          <a:p>
            <a:r>
              <a:rPr lang="en-US" sz="2000" dirty="0"/>
              <a:t>Output is Unique (Product/Service/Result)</a:t>
            </a:r>
          </a:p>
          <a:p>
            <a:r>
              <a:rPr lang="en-US" sz="2000" dirty="0"/>
              <a:t>Heterogeneous Team</a:t>
            </a:r>
          </a:p>
          <a:p>
            <a:r>
              <a:rPr lang="en-US" sz="2000" dirty="0"/>
              <a:t>Requirements keep evolving</a:t>
            </a:r>
          </a:p>
          <a:p>
            <a:r>
              <a:rPr lang="en-US" sz="2000" dirty="0"/>
              <a:t>High uncertainty</a:t>
            </a:r>
          </a:p>
          <a:p>
            <a:r>
              <a:rPr lang="en-US" sz="2000" dirty="0"/>
              <a:t>Stakeholder’s influence is high</a:t>
            </a:r>
          </a:p>
          <a:p>
            <a:r>
              <a:rPr lang="en-US" sz="2000" dirty="0"/>
              <a:t>Determining budget is challenging</a:t>
            </a:r>
          </a:p>
          <a:p>
            <a:r>
              <a:rPr lang="en-US" sz="2000" dirty="0"/>
              <a:t>Commitment of people for project work</a:t>
            </a:r>
          </a:p>
          <a:p>
            <a:r>
              <a:rPr lang="en-US" sz="2000" dirty="0"/>
              <a:t>A Project has minimum one critical path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elephant">
            <a:extLst>
              <a:ext uri="{FF2B5EF4-FFF2-40B4-BE49-F238E27FC236}">
                <a16:creationId xmlns:a16="http://schemas.microsoft.com/office/drawing/2014/main" id="{8D1ABE0D-55C5-4B19-9DB3-3BDB8867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24" y="1279381"/>
            <a:ext cx="6013836" cy="399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73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3735</TotalTime>
  <Words>915</Words>
  <Application>Microsoft Office PowerPoint</Application>
  <PresentationFormat>Widescreen</PresentationFormat>
  <Paragraphs>127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Enterprise Project Management Office (EPMO)</vt:lpstr>
      <vt:lpstr>Agenda</vt:lpstr>
      <vt:lpstr>PowerPoint Presentation</vt:lpstr>
      <vt:lpstr>Role of Parents in Family &amp; Functional Heads</vt:lpstr>
      <vt:lpstr>Role of Colonel in Unit on Mission &amp; Project Managers</vt:lpstr>
      <vt:lpstr>Functional Manager vs Project Manager</vt:lpstr>
      <vt:lpstr>My Role</vt:lpstr>
      <vt:lpstr>Your Role</vt:lpstr>
      <vt:lpstr>Project – An Elephant</vt:lpstr>
      <vt:lpstr>Critical Aspects of a Project</vt:lpstr>
      <vt:lpstr>Accountable vs Responsible Person</vt:lpstr>
      <vt:lpstr>Organizational Structure for Project Management</vt:lpstr>
      <vt:lpstr>Responsibilities of PMO</vt:lpstr>
      <vt:lpstr>Responsibilities of PMO</vt:lpstr>
      <vt:lpstr>Types Of PMO</vt:lpstr>
      <vt:lpstr>High-Level Roadmap of PMO</vt:lpstr>
      <vt:lpstr>Next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Trainings &amp; Consulting Services</dc:title>
  <dc:creator>Hari Thapliyal</dc:creator>
  <cp:lastModifiedBy>Hari Thapliyal</cp:lastModifiedBy>
  <cp:revision>82</cp:revision>
  <dcterms:created xsi:type="dcterms:W3CDTF">2014-08-11T04:33:44Z</dcterms:created>
  <dcterms:modified xsi:type="dcterms:W3CDTF">2017-11-27T05:10:17Z</dcterms:modified>
</cp:coreProperties>
</file>