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722" r:id="rId2"/>
    <p:sldId id="929" r:id="rId3"/>
    <p:sldId id="932" r:id="rId4"/>
    <p:sldId id="940" r:id="rId5"/>
    <p:sldId id="938" r:id="rId6"/>
    <p:sldId id="939" r:id="rId7"/>
    <p:sldId id="928" r:id="rId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D76B"/>
    <a:srgbClr val="FFDC6D"/>
    <a:srgbClr val="FFE9A3"/>
    <a:srgbClr val="FFD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68" autoAdjust="0"/>
    <p:restoredTop sz="92945" autoAdjust="0"/>
  </p:normalViewPr>
  <p:slideViewPr>
    <p:cSldViewPr>
      <p:cViewPr varScale="1">
        <p:scale>
          <a:sx n="67" d="100"/>
          <a:sy n="67" d="100"/>
        </p:scale>
        <p:origin x="1068" y="72"/>
      </p:cViewPr>
      <p:guideLst>
        <p:guide orient="horz" pos="2160"/>
        <p:guide pos="3840"/>
      </p:guideLst>
    </p:cSldViewPr>
  </p:slideViewPr>
  <p:outlineViewPr>
    <p:cViewPr>
      <p:scale>
        <a:sx n="33" d="100"/>
        <a:sy n="33" d="100"/>
      </p:scale>
      <p:origin x="0" y="-18834"/>
    </p:cViewPr>
  </p:outlineViewPr>
  <p:notesTextViewPr>
    <p:cViewPr>
      <p:scale>
        <a:sx n="100" d="100"/>
        <a:sy n="100" d="100"/>
      </p:scale>
      <p:origin x="0" y="0"/>
    </p:cViewPr>
  </p:notesTextViewPr>
  <p:sorterViewPr>
    <p:cViewPr>
      <p:scale>
        <a:sx n="63" d="100"/>
        <a:sy n="63" d="100"/>
      </p:scale>
      <p:origin x="0" y="-708"/>
    </p:cViewPr>
  </p:sorterViewPr>
  <p:notesViewPr>
    <p:cSldViewPr>
      <p:cViewPr varScale="1">
        <p:scale>
          <a:sx n="55" d="100"/>
          <a:sy n="55" d="100"/>
        </p:scale>
        <p:origin x="279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94276F76-45CC-4D14-862F-0AE66EB280AD}" type="datetimeFigureOut">
              <a:rPr lang="en-US" smtClean="0"/>
              <a:t>3/2/2015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Copyright 2015 Vedavit Project Solutions</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7E208-5841-4F19-AF83-E08200A06012}" type="slidenum">
              <a:rPr lang="en-US" smtClean="0"/>
              <a:t>‹#›</a:t>
            </a:fld>
            <a:endParaRPr lang="en-US"/>
          </a:p>
        </p:txBody>
      </p:sp>
    </p:spTree>
    <p:extLst>
      <p:ext uri="{BB962C8B-B14F-4D97-AF65-F5344CB8AC3E}">
        <p14:creationId xmlns:p14="http://schemas.microsoft.com/office/powerpoint/2010/main" val="120434230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D5D02EB-6CBB-42DE-B725-6BA6D7E97FBA}" type="datetimeFigureOut">
              <a:rPr lang="en-US"/>
              <a:pPr>
                <a:defRPr/>
              </a:pPr>
              <a:t>3/2/2015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r>
              <a:rPr lang="en-IN" smtClean="0"/>
              <a:t>Copyright 2015 Vedavit Project Solutions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FD1FC61-7801-480A-B54C-18E228B5CAFC}" type="slidenum">
              <a:rPr lang="en-US" altLang="en-US"/>
              <a:pPr>
                <a:defRPr/>
              </a:pPr>
              <a:t>‹#›</a:t>
            </a:fld>
            <a:endParaRPr lang="en-US" altLang="en-US"/>
          </a:p>
        </p:txBody>
      </p:sp>
    </p:spTree>
    <p:extLst>
      <p:ext uri="{BB962C8B-B14F-4D97-AF65-F5344CB8AC3E}">
        <p14:creationId xmlns:p14="http://schemas.microsoft.com/office/powerpoint/2010/main" val="116572688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latin typeface="Times New Roman" panose="02020603050405020304" pitchFamily="18"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3D5CA62E-3703-4349-ACBB-0614AA74F3B8}" type="slidenum">
              <a:rPr lang="en-US" altLang="en-US" smtClean="0">
                <a:solidFill>
                  <a:srgbClr val="000000"/>
                </a:solidFill>
              </a:rPr>
              <a:pPr/>
              <a:t>1</a:t>
            </a:fld>
            <a:endParaRPr lang="en-US" altLang="en-US" smtClean="0">
              <a:solidFill>
                <a:srgbClr val="000000"/>
              </a:solidFill>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92219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2</a:t>
            </a:fld>
            <a:endParaRPr lang="en-US" altLang="en-US"/>
          </a:p>
        </p:txBody>
      </p:sp>
    </p:spTree>
    <p:extLst>
      <p:ext uri="{BB962C8B-B14F-4D97-AF65-F5344CB8AC3E}">
        <p14:creationId xmlns:p14="http://schemas.microsoft.com/office/powerpoint/2010/main" val="397336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3</a:t>
            </a:fld>
            <a:endParaRPr lang="en-US" altLang="en-US"/>
          </a:p>
        </p:txBody>
      </p:sp>
    </p:spTree>
    <p:extLst>
      <p:ext uri="{BB962C8B-B14F-4D97-AF65-F5344CB8AC3E}">
        <p14:creationId xmlns:p14="http://schemas.microsoft.com/office/powerpoint/2010/main" val="128298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4</a:t>
            </a:fld>
            <a:endParaRPr lang="en-US" altLang="en-US"/>
          </a:p>
        </p:txBody>
      </p:sp>
    </p:spTree>
    <p:extLst>
      <p:ext uri="{BB962C8B-B14F-4D97-AF65-F5344CB8AC3E}">
        <p14:creationId xmlns:p14="http://schemas.microsoft.com/office/powerpoint/2010/main" val="2446417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5</a:t>
            </a:fld>
            <a:endParaRPr lang="en-US" altLang="en-US"/>
          </a:p>
        </p:txBody>
      </p:sp>
    </p:spTree>
    <p:extLst>
      <p:ext uri="{BB962C8B-B14F-4D97-AF65-F5344CB8AC3E}">
        <p14:creationId xmlns:p14="http://schemas.microsoft.com/office/powerpoint/2010/main" val="2629205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6</a:t>
            </a:fld>
            <a:endParaRPr lang="en-US" altLang="en-US"/>
          </a:p>
        </p:txBody>
      </p:sp>
    </p:spTree>
    <p:extLst>
      <p:ext uri="{BB962C8B-B14F-4D97-AF65-F5344CB8AC3E}">
        <p14:creationId xmlns:p14="http://schemas.microsoft.com/office/powerpoint/2010/main" val="1640484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75561B43-2FDD-4974-85B1-509562F29FED}" type="slidenum">
              <a:rPr lang="en-US" altLang="en-US" sz="1300" smtClean="0">
                <a:solidFill>
                  <a:srgbClr val="000000"/>
                </a:solidFill>
                <a:latin typeface="Arial" panose="020B0604020202020204" pitchFamily="34" charset="0"/>
              </a:rPr>
              <a:pPr>
                <a:spcBef>
                  <a:spcPct val="0"/>
                </a:spcBef>
              </a:pPr>
              <a:t>7</a:t>
            </a:fld>
            <a:endParaRPr lang="en-US" altLang="en-US" sz="1300" smtClean="0">
              <a:solidFill>
                <a:srgbClr val="000000"/>
              </a:solidFill>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779777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Pag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00717"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p:cNvSpPr>
            <a:spLocks noGrp="1"/>
          </p:cNvSpPr>
          <p:nvPr>
            <p:ph sz="quarter" idx="13"/>
          </p:nvPr>
        </p:nvSpPr>
        <p:spPr>
          <a:xfrm>
            <a:off x="609600" y="1371600"/>
            <a:ext cx="10972800" cy="18288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4"/>
          </p:nvPr>
        </p:nvSpPr>
        <p:spPr>
          <a:xfrm>
            <a:off x="609600" y="3733800"/>
            <a:ext cx="10972800" cy="1872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348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864101" y="914400"/>
            <a:ext cx="17399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332318" y="990600"/>
          <a:ext cx="1204383" cy="903288"/>
        </p:xfrm>
        <a:graphic>
          <a:graphicData uri="http://schemas.openxmlformats.org/presentationml/2006/ole">
            <mc:AlternateContent xmlns:mc="http://schemas.openxmlformats.org/markup-compatibility/2006">
              <mc:Choice xmlns:v="urn:schemas-microsoft-com:vml" Requires="v">
                <p:oleObj spid="_x0000_s119832"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318" y="990600"/>
                        <a:ext cx="1204383"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304800" y="1981201"/>
            <a:ext cx="114808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9042400" y="1066800"/>
            <a:ext cx="27432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defRPr/>
            </a:lvl1pPr>
          </a:lstStyle>
          <a:p>
            <a:pPr>
              <a:defRPr/>
            </a:pPr>
            <a:fld id="{3962C24B-A7EA-4596-8E7E-036CC4D4E97C}" type="datetime1">
              <a:rPr lang="en-US" smtClean="0"/>
              <a:t>3/2/2015</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11" name="Slide Number Placeholder 4"/>
          <p:cNvSpPr>
            <a:spLocks noGrp="1"/>
          </p:cNvSpPr>
          <p:nvPr>
            <p:ph type="sldNum" sz="quarter" idx="16"/>
          </p:nvPr>
        </p:nvSpPr>
        <p:spPr/>
        <p:txBody>
          <a:bodyPr/>
          <a:lstStyle>
            <a:lvl1pPr>
              <a:defRPr/>
            </a:lvl1pPr>
          </a:lstStyle>
          <a:p>
            <a:pPr>
              <a:defRPr/>
            </a:pPr>
            <a:fld id="{BFDC5740-3203-465A-BCD9-F605756C68D4}" type="slidenum">
              <a:rPr lang="en-US" altLang="en-US"/>
              <a:pPr>
                <a:defRPr/>
              </a:pPr>
              <a:t>‹#›</a:t>
            </a:fld>
            <a:endParaRPr lang="en-US" altLang="en-US"/>
          </a:p>
        </p:txBody>
      </p:sp>
    </p:spTree>
    <p:extLst>
      <p:ext uri="{BB962C8B-B14F-4D97-AF65-F5344CB8AC3E}">
        <p14:creationId xmlns:p14="http://schemas.microsoft.com/office/powerpoint/2010/main" val="48948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4470400" y="1379538"/>
            <a:ext cx="37592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12699" y="1588"/>
            <a:ext cx="12204700"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mtClean="0"/>
          </a:p>
        </p:txBody>
      </p:sp>
      <p:sp>
        <p:nvSpPr>
          <p:cNvPr id="10" name="Text Box 6"/>
          <p:cNvSpPr txBox="1">
            <a:spLocks noChangeArrowheads="1"/>
          </p:cNvSpPr>
          <p:nvPr userDrawn="1"/>
        </p:nvSpPr>
        <p:spPr bwMode="auto">
          <a:xfrm>
            <a:off x="4165600" y="6480176"/>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smtClean="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200" y="569914"/>
            <a:ext cx="1102784"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395885" y="592139"/>
            <a:ext cx="93556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18152" y="592139"/>
            <a:ext cx="984249"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1" y="1"/>
            <a:ext cx="12187767" cy="542925"/>
          </a:xfrm>
          <a:prstGeom prst="rect">
            <a:avLst/>
          </a:prstGeom>
          <a:solidFill>
            <a:srgbClr val="FFC000"/>
          </a:solidFill>
          <a:ln w="9525" cap="flat">
            <a:noFill/>
            <a:round/>
            <a:headEnd/>
            <a:tailEnd/>
          </a:ln>
          <a:effectLst/>
        </p:spPr>
        <p:txBody>
          <a:bodyPr/>
          <a:lstStyle>
            <a:lvl1pPr>
              <a:defRPr sz="4000"/>
            </a:lvl1pPr>
          </a:lstStyle>
          <a:p>
            <a:pPr lvl="0"/>
            <a:r>
              <a:rPr lang="en-GB" dirty="0" smtClean="0"/>
              <a:t>Process Name</a:t>
            </a:r>
          </a:p>
        </p:txBody>
      </p:sp>
      <p:sp>
        <p:nvSpPr>
          <p:cNvPr id="38" name="Content Placeholder 19"/>
          <p:cNvSpPr>
            <a:spLocks noGrp="1"/>
          </p:cNvSpPr>
          <p:nvPr>
            <p:ph sz="quarter" idx="12"/>
          </p:nvPr>
        </p:nvSpPr>
        <p:spPr>
          <a:xfrm>
            <a:off x="711200" y="1447800"/>
            <a:ext cx="34544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1"/>
          <p:cNvSpPr>
            <a:spLocks noGrp="1"/>
          </p:cNvSpPr>
          <p:nvPr>
            <p:ph type="body" sz="quarter" idx="13"/>
          </p:nvPr>
        </p:nvSpPr>
        <p:spPr>
          <a:xfrm>
            <a:off x="4572000" y="1447800"/>
            <a:ext cx="34544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3"/>
          <p:cNvSpPr>
            <a:spLocks noGrp="1"/>
          </p:cNvSpPr>
          <p:nvPr>
            <p:ph type="body" sz="quarter" idx="14"/>
          </p:nvPr>
        </p:nvSpPr>
        <p:spPr>
          <a:xfrm>
            <a:off x="8534400" y="1447800"/>
            <a:ext cx="31496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5"/>
          <p:cNvSpPr>
            <a:spLocks noGrp="1"/>
          </p:cNvSpPr>
          <p:nvPr>
            <p:ph type="body" sz="quarter" idx="15"/>
          </p:nvPr>
        </p:nvSpPr>
        <p:spPr>
          <a:xfrm>
            <a:off x="0" y="762000"/>
            <a:ext cx="508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42" name="Text Placeholder 25"/>
          <p:cNvSpPr>
            <a:spLocks noGrp="1"/>
          </p:cNvSpPr>
          <p:nvPr>
            <p:ph type="body" sz="quarter" idx="16"/>
          </p:nvPr>
        </p:nvSpPr>
        <p:spPr>
          <a:xfrm>
            <a:off x="11684000" y="762000"/>
            <a:ext cx="508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14" name="Rectangle 5"/>
          <p:cNvSpPr>
            <a:spLocks noGrp="1" noChangeArrowheads="1"/>
          </p:cNvSpPr>
          <p:nvPr>
            <p:ph type="dt" idx="17"/>
          </p:nvPr>
        </p:nvSpPr>
        <p:spPr>
          <a:xfrm>
            <a:off x="609600" y="6480175"/>
            <a:ext cx="2840567"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51BA8F43-461A-49C3-B50E-7020172CE22C}" type="datetime1">
              <a:rPr lang="en-US" smtClean="0"/>
              <a:t>3/2/2015</a:t>
            </a:fld>
            <a:endParaRPr lang="en-US"/>
          </a:p>
        </p:txBody>
      </p:sp>
      <p:sp>
        <p:nvSpPr>
          <p:cNvPr id="15" name="Rectangle 7"/>
          <p:cNvSpPr>
            <a:spLocks noGrp="1" noChangeArrowheads="1"/>
          </p:cNvSpPr>
          <p:nvPr>
            <p:ph type="sldNum" idx="18"/>
          </p:nvPr>
        </p:nvSpPr>
        <p:spPr>
          <a:xfrm>
            <a:off x="8737601" y="6480175"/>
            <a:ext cx="2840567"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FFE776E4-37F9-4E0F-B0A4-1F5C179077FE}" type="slidenum">
              <a:rPr lang="en-US" altLang="en-US"/>
              <a:pPr>
                <a:defRPr/>
              </a:pPr>
              <a:t>‹#›</a:t>
            </a:fld>
            <a:endParaRPr lang="en-US" altLang="en-US"/>
          </a:p>
        </p:txBody>
      </p:sp>
    </p:spTree>
    <p:extLst>
      <p:ext uri="{BB962C8B-B14F-4D97-AF65-F5344CB8AC3E}">
        <p14:creationId xmlns:p14="http://schemas.microsoft.com/office/powerpoint/2010/main" val="1026787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37A2B73-9FC9-4F1E-8B30-699AAECF3A1D}" type="datetime1">
              <a:rPr lang="en-US" smtClean="0"/>
              <a:t>3/2/2015</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5"/>
          <p:cNvSpPr>
            <a:spLocks noGrp="1"/>
          </p:cNvSpPr>
          <p:nvPr>
            <p:ph type="sldNum" sz="quarter" idx="12"/>
          </p:nvPr>
        </p:nvSpPr>
        <p:spPr/>
        <p:txBody>
          <a:bodyPr/>
          <a:lstStyle>
            <a:lvl1pPr>
              <a:defRPr/>
            </a:lvl1pPr>
          </a:lstStyle>
          <a:p>
            <a:pPr>
              <a:defRPr/>
            </a:pPr>
            <a:fld id="{2B94B3E6-7CAD-48D8-9BD9-63B8E59CA89A}" type="slidenum">
              <a:rPr lang="en-US" altLang="en-US"/>
              <a:pPr>
                <a:defRPr/>
              </a:pPr>
              <a:t>‹#›</a:t>
            </a:fld>
            <a:endParaRPr lang="en-US" altLang="en-US"/>
          </a:p>
        </p:txBody>
      </p:sp>
    </p:spTree>
    <p:extLst>
      <p:ext uri="{BB962C8B-B14F-4D97-AF65-F5344CB8AC3E}">
        <p14:creationId xmlns:p14="http://schemas.microsoft.com/office/powerpoint/2010/main" val="1328622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3A0AA0-217A-4534-B477-73BAEA0B0A42}" type="datetime1">
              <a:rPr lang="en-US" smtClean="0"/>
              <a:t>3/2/2015</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4" name="Slide Number Placeholder 5"/>
          <p:cNvSpPr>
            <a:spLocks noGrp="1"/>
          </p:cNvSpPr>
          <p:nvPr>
            <p:ph type="sldNum" sz="quarter" idx="12"/>
          </p:nvPr>
        </p:nvSpPr>
        <p:spPr/>
        <p:txBody>
          <a:bodyPr/>
          <a:lstStyle>
            <a:lvl1pPr>
              <a:defRPr/>
            </a:lvl1pPr>
          </a:lstStyle>
          <a:p>
            <a:pPr>
              <a:defRPr/>
            </a:pPr>
            <a:fld id="{C6E1D61B-5F71-48B1-8908-E2AE71EE22E2}" type="slidenum">
              <a:rPr lang="en-US" altLang="en-US"/>
              <a:pPr>
                <a:defRPr/>
              </a:pPr>
              <a:t>‹#›</a:t>
            </a:fld>
            <a:endParaRPr lang="en-US" altLang="en-US"/>
          </a:p>
        </p:txBody>
      </p:sp>
    </p:spTree>
    <p:extLst>
      <p:ext uri="{BB962C8B-B14F-4D97-AF65-F5344CB8AC3E}">
        <p14:creationId xmlns:p14="http://schemas.microsoft.com/office/powerpoint/2010/main" val="29101489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101601" y="2949576"/>
            <a:ext cx="11908367"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966A9478-C408-4E69-8D6E-E84B5783D88F}" type="datetime1">
              <a:rPr lang="en-US" smtClean="0"/>
              <a:t>3/2/2015</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4"/>
          <p:cNvSpPr>
            <a:spLocks noGrp="1"/>
          </p:cNvSpPr>
          <p:nvPr>
            <p:ph type="sldNum" sz="quarter" idx="12"/>
          </p:nvPr>
        </p:nvSpPr>
        <p:spPr/>
        <p:txBody>
          <a:bodyPr/>
          <a:lstStyle>
            <a:lvl1pPr>
              <a:defRPr/>
            </a:lvl1pPr>
          </a:lstStyle>
          <a:p>
            <a:pPr>
              <a:defRPr/>
            </a:pPr>
            <a:fld id="{7137479E-511B-4988-953C-3A3E01A33F87}" type="slidenum">
              <a:rPr lang="en-US" altLang="en-US"/>
              <a:pPr>
                <a:defRPr/>
              </a:pPr>
              <a:t>‹#›</a:t>
            </a:fld>
            <a:endParaRPr lang="en-US" altLang="en-US"/>
          </a:p>
        </p:txBody>
      </p:sp>
    </p:spTree>
    <p:extLst>
      <p:ext uri="{BB962C8B-B14F-4D97-AF65-F5344CB8AC3E}">
        <p14:creationId xmlns:p14="http://schemas.microsoft.com/office/powerpoint/2010/main" val="328406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1-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12192000" cy="1470025"/>
          </a:xfrm>
          <a:solidFill>
            <a:srgbClr val="A4D76B"/>
          </a:solidFill>
        </p:spPr>
        <p:txBody>
          <a:bodyPr/>
          <a:lstStyle>
            <a:lvl1pPr>
              <a:defRPr sz="4500">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828800" y="3733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3907660-1303-412A-89C6-2E68D858A90A}" type="datetime1">
              <a:rPr lang="en-US" smtClean="0"/>
              <a:t>3/2/2015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6" name="Slide Number Placeholder 5"/>
          <p:cNvSpPr>
            <a:spLocks noGrp="1"/>
          </p:cNvSpPr>
          <p:nvPr>
            <p:ph type="sldNum" sz="quarter" idx="12"/>
          </p:nvPr>
        </p:nvSpPr>
        <p:spPr/>
        <p:txBody>
          <a:bodyPr/>
          <a:lstStyle>
            <a:lvl1pPr>
              <a:defRPr/>
            </a:lvl1pPr>
          </a:lstStyle>
          <a:p>
            <a:pPr>
              <a:defRPr/>
            </a:pPr>
            <a:fld id="{BFD94350-A57F-4630-B48B-9F713F0FDE38}" type="slidenum">
              <a:rPr lang="en-US" altLang="en-US"/>
              <a:pPr>
                <a:defRPr/>
              </a:pPr>
              <a:t>‹#›</a:t>
            </a:fld>
            <a:endParaRPr lang="en-US" altLang="en-US"/>
          </a:p>
        </p:txBody>
      </p:sp>
    </p:spTree>
    <p:extLst>
      <p:ext uri="{BB962C8B-B14F-4D97-AF65-F5344CB8AC3E}">
        <p14:creationId xmlns:p14="http://schemas.microsoft.com/office/powerpoint/2010/main" val="40593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2-Slide">
    <p:spTree>
      <p:nvGrpSpPr>
        <p:cNvPr id="1" name=""/>
        <p:cNvGrpSpPr/>
        <p:nvPr/>
      </p:nvGrpSpPr>
      <p:grpSpPr>
        <a:xfrm>
          <a:off x="0" y="0"/>
          <a:ext cx="0" cy="0"/>
          <a:chOff x="0" y="0"/>
          <a:chExt cx="0" cy="0"/>
        </a:xfrm>
      </p:grpSpPr>
      <p:sp>
        <p:nvSpPr>
          <p:cNvPr id="4" name="Rounded Rectangle 3"/>
          <p:cNvSpPr/>
          <p:nvPr userDrawn="1"/>
        </p:nvSpPr>
        <p:spPr>
          <a:xfrm>
            <a:off x="0" y="304800"/>
            <a:ext cx="12192000" cy="152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1981200"/>
            <a:ext cx="102616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1"/>
            <a:ext cx="12192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8CB32F17-C72B-434B-B84E-166BD0818B99}" type="datetime1">
              <a:rPr lang="en-US" smtClean="0"/>
              <a:t>3/2/2015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646D8874-3998-4E2E-8933-9218AFE4F450}" type="slidenum">
              <a:rPr lang="en-US" altLang="en-US"/>
              <a:pPr>
                <a:defRPr/>
              </a:pPr>
              <a:t>‹#›</a:t>
            </a:fld>
            <a:endParaRPr lang="en-US" altLang="en-US"/>
          </a:p>
        </p:txBody>
      </p:sp>
    </p:spTree>
    <p:extLst>
      <p:ext uri="{BB962C8B-B14F-4D97-AF65-F5344CB8AC3E}">
        <p14:creationId xmlns:p14="http://schemas.microsoft.com/office/powerpoint/2010/main" val="291519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3-Slide">
    <p:spTree>
      <p:nvGrpSpPr>
        <p:cNvPr id="1" name=""/>
        <p:cNvGrpSpPr/>
        <p:nvPr/>
      </p:nvGrpSpPr>
      <p:grpSpPr>
        <a:xfrm>
          <a:off x="0" y="0"/>
          <a:ext cx="0" cy="0"/>
          <a:chOff x="0" y="0"/>
          <a:chExt cx="0" cy="0"/>
        </a:xfrm>
      </p:grpSpPr>
      <p:sp>
        <p:nvSpPr>
          <p:cNvPr id="4" name="Rounded Rectangle 3"/>
          <p:cNvSpPr/>
          <p:nvPr userDrawn="1"/>
        </p:nvSpPr>
        <p:spPr>
          <a:xfrm>
            <a:off x="0" y="304800"/>
            <a:ext cx="12192000" cy="1524000"/>
          </a:xfrm>
          <a:prstGeom prst="roundRect">
            <a:avLst/>
          </a:prstGeom>
          <a:solidFill>
            <a:srgbClr val="FFDC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1981200"/>
            <a:ext cx="102616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1"/>
            <a:ext cx="12192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A42456E9-E0EF-4609-B87F-2F8057F9F10B}" type="datetime1">
              <a:rPr lang="en-US" smtClean="0"/>
              <a:t>3/2/2015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3E85A341-2BC2-47F6-A138-375BC0DD821D}" type="slidenum">
              <a:rPr lang="en-US" altLang="en-US"/>
              <a:pPr>
                <a:defRPr/>
              </a:pPr>
              <a:t>‹#›</a:t>
            </a:fld>
            <a:endParaRPr lang="en-US" altLang="en-US"/>
          </a:p>
        </p:txBody>
      </p:sp>
    </p:spTree>
    <p:extLst>
      <p:ext uri="{BB962C8B-B14F-4D97-AF65-F5344CB8AC3E}">
        <p14:creationId xmlns:p14="http://schemas.microsoft.com/office/powerpoint/2010/main" val="359753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4-Slide">
    <p:spTree>
      <p:nvGrpSpPr>
        <p:cNvPr id="1" name=""/>
        <p:cNvGrpSpPr/>
        <p:nvPr/>
      </p:nvGrpSpPr>
      <p:grpSpPr>
        <a:xfrm>
          <a:off x="0" y="0"/>
          <a:ext cx="0" cy="0"/>
          <a:chOff x="0" y="0"/>
          <a:chExt cx="0" cy="0"/>
        </a:xfrm>
      </p:grpSpPr>
      <p:sp>
        <p:nvSpPr>
          <p:cNvPr id="4" name="Rounded Rectangle 3"/>
          <p:cNvSpPr/>
          <p:nvPr userDrawn="1"/>
        </p:nvSpPr>
        <p:spPr>
          <a:xfrm>
            <a:off x="0" y="228600"/>
            <a:ext cx="12192000" cy="1549400"/>
          </a:xfrm>
          <a:prstGeom prst="roundRect">
            <a:avLst/>
          </a:prstGeom>
          <a:solidFill>
            <a:srgbClr val="FFE9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2286000"/>
            <a:ext cx="10261600" cy="36576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307704"/>
            <a:ext cx="12192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96AD96FB-8B2B-4874-930D-72E05EACB8F6}" type="datetime1">
              <a:rPr lang="en-US" smtClean="0"/>
              <a:t>3/2/2015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7061DB01-358C-4646-B8E4-51D29C6B040A}" type="slidenum">
              <a:rPr lang="en-US" altLang="en-US"/>
              <a:pPr>
                <a:defRPr/>
              </a:pPr>
              <a:t>‹#›</a:t>
            </a:fld>
            <a:endParaRPr lang="en-US" altLang="en-US"/>
          </a:p>
        </p:txBody>
      </p:sp>
    </p:spTree>
    <p:extLst>
      <p:ext uri="{BB962C8B-B14F-4D97-AF65-F5344CB8AC3E}">
        <p14:creationId xmlns:p14="http://schemas.microsoft.com/office/powerpoint/2010/main" val="209388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609600" y="990601"/>
            <a:ext cx="109728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7C5C6DA-3742-4873-975D-6A50E09513B9}" type="datetime1">
              <a:rPr lang="en-US" smtClean="0"/>
              <a:t>3/2/2015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5845127D-E504-439D-9996-2C3E1566A36C}" type="slidenum">
              <a:rPr lang="en-US" altLang="en-US"/>
              <a:pPr>
                <a:defRPr/>
              </a:pPr>
              <a:t>‹#›</a:t>
            </a:fld>
            <a:endParaRPr lang="en-US" altLang="en-US"/>
          </a:p>
        </p:txBody>
      </p:sp>
    </p:spTree>
    <p:extLst>
      <p:ext uri="{BB962C8B-B14F-4D97-AF65-F5344CB8AC3E}">
        <p14:creationId xmlns:p14="http://schemas.microsoft.com/office/powerpoint/2010/main" val="6935712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_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609600" y="990601"/>
            <a:ext cx="10972800" cy="510539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55A3ED2-A978-4992-BEAF-32A8E691F9DF}" type="datetime1">
              <a:rPr lang="en-US" smtClean="0"/>
              <a:t>3/2/2015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A7CD5AC8-0007-4A7B-9EB5-BC6FE5CA14BC}" type="slidenum">
              <a:rPr lang="en-US" altLang="en-US"/>
              <a:pPr>
                <a:defRPr/>
              </a:pPr>
              <a:t>‹#›</a:t>
            </a:fld>
            <a:endParaRPr lang="en-US" altLang="en-US"/>
          </a:p>
        </p:txBody>
      </p:sp>
    </p:spTree>
    <p:extLst>
      <p:ext uri="{BB962C8B-B14F-4D97-AF65-F5344CB8AC3E}">
        <p14:creationId xmlns:p14="http://schemas.microsoft.com/office/powerpoint/2010/main" val="10153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6">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6">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2">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3">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4">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5">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304800" y="990601"/>
            <a:ext cx="5791200" cy="5181599"/>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6299200" y="990600"/>
            <a:ext cx="5486400" cy="5181600"/>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7DCA4478-C893-4835-AEDF-DA64FE8A77A8}" type="datetime1">
              <a:rPr lang="en-US" smtClean="0"/>
              <a:t>3/2/2015</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9" name="Slide Number Placeholder 5"/>
          <p:cNvSpPr>
            <a:spLocks noGrp="1"/>
          </p:cNvSpPr>
          <p:nvPr>
            <p:ph type="sldNum" sz="quarter" idx="16"/>
          </p:nvPr>
        </p:nvSpPr>
        <p:spPr/>
        <p:txBody>
          <a:bodyPr/>
          <a:lstStyle>
            <a:lvl1pPr>
              <a:defRPr/>
            </a:lvl1pPr>
          </a:lstStyle>
          <a:p>
            <a:pPr>
              <a:defRPr/>
            </a:pPr>
            <a:fld id="{654E585E-62EA-4026-AFB2-EFAF5A666EB4}" type="slidenum">
              <a:rPr lang="en-US" altLang="en-US"/>
              <a:pPr>
                <a:defRPr/>
              </a:pPr>
              <a:t>‹#›</a:t>
            </a:fld>
            <a:endParaRPr lang="en-US" altLang="en-US"/>
          </a:p>
        </p:txBody>
      </p:sp>
    </p:spTree>
    <p:extLst>
      <p:ext uri="{BB962C8B-B14F-4D97-AF65-F5344CB8AC3E}">
        <p14:creationId xmlns:p14="http://schemas.microsoft.com/office/powerpoint/2010/main" val="3799668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50800" y="1808163"/>
            <a:ext cx="208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0" y="914400"/>
            <a:ext cx="123613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609600" y="2362201"/>
            <a:ext cx="109728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defRPr/>
            </a:lvl1pPr>
          </a:lstStyle>
          <a:p>
            <a:pPr>
              <a:defRPr/>
            </a:pPr>
            <a:fld id="{4B86E147-A4B9-4E16-BF59-7CDAC31083CF}" type="datetime1">
              <a:rPr lang="en-US" smtClean="0"/>
              <a:t>3/2/2015</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8" name="Slide Number Placeholder 4"/>
          <p:cNvSpPr>
            <a:spLocks noGrp="1"/>
          </p:cNvSpPr>
          <p:nvPr>
            <p:ph type="sldNum" sz="quarter" idx="12"/>
          </p:nvPr>
        </p:nvSpPr>
        <p:spPr/>
        <p:txBody>
          <a:bodyPr/>
          <a:lstStyle>
            <a:lvl1pPr>
              <a:defRPr/>
            </a:lvl1pPr>
          </a:lstStyle>
          <a:p>
            <a:pPr>
              <a:defRPr/>
            </a:pPr>
            <a:fld id="{DB77193A-4404-46FA-B60F-11F97F9FD8F1}" type="slidenum">
              <a:rPr lang="en-US" altLang="en-US"/>
              <a:pPr>
                <a:defRPr/>
              </a:pPr>
              <a:t>‹#›</a:t>
            </a:fld>
            <a:endParaRPr lang="en-US" altLang="en-US"/>
          </a:p>
        </p:txBody>
      </p:sp>
    </p:spTree>
    <p:extLst>
      <p:ext uri="{BB962C8B-B14F-4D97-AF65-F5344CB8AC3E}">
        <p14:creationId xmlns:p14="http://schemas.microsoft.com/office/powerpoint/2010/main" val="117287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990600"/>
            <a:ext cx="109728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480176"/>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9F75C50-4969-4E95-870B-CBAB2D0BA1DD}" type="datetime1">
              <a:rPr lang="en-US" smtClean="0"/>
              <a:t>3/2/2015</a:t>
            </a:fld>
            <a:endParaRPr lang="en-US"/>
          </a:p>
        </p:txBody>
      </p:sp>
      <p:sp>
        <p:nvSpPr>
          <p:cNvPr id="5" name="Footer Placeholder 4"/>
          <p:cNvSpPr>
            <a:spLocks noGrp="1"/>
          </p:cNvSpPr>
          <p:nvPr>
            <p:ph type="ftr" sz="quarter" idx="3"/>
          </p:nvPr>
        </p:nvSpPr>
        <p:spPr>
          <a:xfrm>
            <a:off x="4165600" y="6480176"/>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2015 Vedavit Project Solutions</a:t>
            </a:r>
          </a:p>
        </p:txBody>
      </p:sp>
      <p:sp>
        <p:nvSpPr>
          <p:cNvPr id="6" name="Slide Number Placeholder 5"/>
          <p:cNvSpPr>
            <a:spLocks noGrp="1"/>
          </p:cNvSpPr>
          <p:nvPr>
            <p:ph type="sldNum" sz="quarter" idx="4"/>
          </p:nvPr>
        </p:nvSpPr>
        <p:spPr>
          <a:xfrm>
            <a:off x="8737600" y="6480176"/>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89CD8A9-DEA8-4D01-A433-065655FCC405}" type="slidenum">
              <a:rPr lang="en-US" altLang="en-US"/>
              <a:pPr>
                <a:defRPr/>
              </a:pPr>
              <a:t>‹#›</a:t>
            </a:fld>
            <a:endParaRPr lang="en-US" altLang="en-US"/>
          </a:p>
        </p:txBody>
      </p:sp>
      <p:sp>
        <p:nvSpPr>
          <p:cNvPr id="1030" name="Title Placeholder 1"/>
          <p:cNvSpPr>
            <a:spLocks noGrp="1"/>
          </p:cNvSpPr>
          <p:nvPr>
            <p:ph type="title"/>
          </p:nvPr>
        </p:nvSpPr>
        <p:spPr bwMode="auto">
          <a:xfrm>
            <a:off x="0" y="0"/>
            <a:ext cx="12192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20320" y="3389105"/>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9398515" y="3389104"/>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82" r:id="rId7"/>
    <p:sldLayoutId id="2147484175" r:id="rId8"/>
    <p:sldLayoutId id="2147484176" r:id="rId9"/>
    <p:sldLayoutId id="2147484177" r:id="rId10"/>
    <p:sldLayoutId id="2147484178" r:id="rId11"/>
    <p:sldLayoutId id="2147484179" r:id="rId12"/>
    <p:sldLayoutId id="2147484180" r:id="rId13"/>
    <p:sldLayoutId id="2147484181" r:id="rId14"/>
  </p:sldLayoutIdLst>
  <p:timing>
    <p:tnLst>
      <p:par>
        <p:cTn id="1" dur="indefinite" restart="never" nodeType="tmRoot"/>
      </p:par>
    </p:tnLst>
  </p:timing>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Prasad@vedavit-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sz="quarter" idx="13"/>
          </p:nvPr>
        </p:nvSpPr>
        <p:spPr/>
        <p:txBody>
          <a:bodyPr/>
          <a:lstStyle/>
          <a:p>
            <a:pPr algn="ctr">
              <a:spcBef>
                <a:spcPct val="0"/>
              </a:spcBef>
            </a:pPr>
            <a:r>
              <a:rPr lang="en-US" altLang="en-US" sz="6600" b="1" dirty="0" smtClean="0"/>
              <a:t>PMO Roadmap</a:t>
            </a:r>
            <a:endParaRPr lang="en-US" altLang="en-US" sz="6600" dirty="0" smtClean="0"/>
          </a:p>
        </p:txBody>
      </p:sp>
      <p:sp>
        <p:nvSpPr>
          <p:cNvPr id="6" name="Content Placeholder 5"/>
          <p:cNvSpPr>
            <a:spLocks noGrp="1"/>
          </p:cNvSpPr>
          <p:nvPr>
            <p:ph sz="quarter" idx="14"/>
          </p:nvPr>
        </p:nvSpPr>
        <p:spPr>
          <a:xfrm>
            <a:off x="1981200" y="3733801"/>
            <a:ext cx="8229600" cy="1871663"/>
          </a:xfrm>
        </p:spPr>
        <p:txBody>
          <a:bodyPr/>
          <a:lstStyle/>
          <a:p>
            <a:pPr>
              <a:defRPr/>
            </a:pPr>
            <a:r>
              <a:rPr lang="en-US" altLang="en-US" sz="2400" b="1" dirty="0"/>
              <a:t>Hari Prasad Thapliyal </a:t>
            </a:r>
          </a:p>
          <a:p>
            <a:pPr>
              <a:defRPr/>
            </a:pPr>
            <a:r>
              <a:rPr lang="en-IN" altLang="en-US" sz="1400" dirty="0"/>
              <a:t>PMP, PMI-ACP, CSM, MBA, MCA, PGDOM, PGDFM, CIC, PRINCE2-Practitioner</a:t>
            </a:r>
            <a:endParaRPr lang="en-US" altLang="en-US" sz="1400" dirty="0"/>
          </a:p>
          <a:p>
            <a:pPr>
              <a:defRPr/>
            </a:pPr>
            <a:endParaRPr lang="en-US" altLang="en-US" sz="1400" dirty="0"/>
          </a:p>
          <a:p>
            <a:pPr marL="342900" indent="-342900">
              <a:defRPr/>
            </a:pPr>
            <a:r>
              <a:rPr lang="en-US" sz="1400" b="1" dirty="0"/>
              <a:t>PMO Architect &amp; Project Management Evangelist</a:t>
            </a:r>
          </a:p>
          <a:p>
            <a:pPr>
              <a:defRPr/>
            </a:pPr>
            <a:r>
              <a:rPr lang="en-US" altLang="en-US" sz="1400" b="1" dirty="0"/>
              <a:t>Vedavit Project Solutions</a:t>
            </a:r>
          </a:p>
          <a:p>
            <a:pPr>
              <a:defRPr/>
            </a:pPr>
            <a:r>
              <a:rPr lang="en-US" altLang="en-US" sz="1400" b="1" dirty="0"/>
              <a:t>Cell: +91-95-3599-9336</a:t>
            </a:r>
          </a:p>
          <a:p>
            <a:pPr>
              <a:defRPr/>
            </a:pPr>
            <a:r>
              <a:rPr lang="en-US" altLang="en-US" sz="1400" b="1" dirty="0"/>
              <a:t>Email: </a:t>
            </a:r>
            <a:r>
              <a:rPr lang="en-US" altLang="en-US" sz="1400" b="1" dirty="0">
                <a:hlinkClick r:id="rId3"/>
              </a:rPr>
              <a:t>hari.Prasad@vedavit-ps.com</a:t>
            </a:r>
            <a:endParaRPr lang="en-US" altLang="en-US" sz="1400" b="1" dirty="0"/>
          </a:p>
          <a:p>
            <a:pPr>
              <a:defRPr/>
            </a:pPr>
            <a:r>
              <a:rPr lang="en-US" altLang="en-US" sz="1400" b="1" dirty="0"/>
              <a:t>Website: www.pmlogy.com</a:t>
            </a:r>
          </a:p>
          <a:p>
            <a:pPr>
              <a:defRPr/>
            </a:pPr>
            <a:endParaRPr lang="en-US" sz="1400" dirty="0"/>
          </a:p>
        </p:txBody>
      </p:sp>
      <p:sp>
        <p:nvSpPr>
          <p:cNvPr id="13" name="TextBox 12"/>
          <p:cNvSpPr txBox="1"/>
          <p:nvPr/>
        </p:nvSpPr>
        <p:spPr>
          <a:xfrm>
            <a:off x="1685925" y="6223001"/>
            <a:ext cx="9067800" cy="246063"/>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PMP, and 'ACP' are a registered marks of the Project Management Institute, Inc.</a:t>
            </a:r>
          </a:p>
        </p:txBody>
      </p:sp>
      <p:pic>
        <p:nvPicPr>
          <p:cNvPr id="120834" name="Picture 2" descr="http://www.tagros.com/images/Tagro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1219" y="82550"/>
            <a:ext cx="2005012" cy="12423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PMO Roadmap</a:t>
            </a:r>
            <a:endParaRPr lang="en-US"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BFD94350-A57F-4630-B48B-9F713F0FDE38}" type="slidenum">
              <a:rPr lang="en-US" altLang="en-US" smtClean="0"/>
              <a:pPr>
                <a:defRPr/>
              </a:pPr>
              <a:t>2</a:t>
            </a:fld>
            <a:endParaRPr lang="en-US" altLang="en-US"/>
          </a:p>
        </p:txBody>
      </p:sp>
    </p:spTree>
    <p:extLst>
      <p:ext uri="{BB962C8B-B14F-4D97-AF65-F5344CB8AC3E}">
        <p14:creationId xmlns:p14="http://schemas.microsoft.com/office/powerpoint/2010/main" val="1112743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High Level Milestones</a:t>
            </a:r>
            <a:endParaRPr lang="en-US" dirty="0"/>
          </a:p>
        </p:txBody>
      </p:sp>
      <p:sp>
        <p:nvSpPr>
          <p:cNvPr id="9" name="Content Placeholder 8"/>
          <p:cNvSpPr>
            <a:spLocks noGrp="1"/>
          </p:cNvSpPr>
          <p:nvPr>
            <p:ph idx="1"/>
          </p:nvPr>
        </p:nvSpPr>
        <p:spPr/>
        <p:txBody>
          <a:bodyPr>
            <a:normAutofit/>
          </a:bodyPr>
          <a:lstStyle/>
          <a:p>
            <a:r>
              <a:rPr lang="en-US" dirty="0" smtClean="0"/>
              <a:t>Conduct a </a:t>
            </a:r>
            <a:r>
              <a:rPr lang="en-US" dirty="0"/>
              <a:t>4</a:t>
            </a:r>
            <a:r>
              <a:rPr lang="en-US" dirty="0" smtClean="0"/>
              <a:t>0 hours project management awareness session for all key stakeholders (Done)</a:t>
            </a:r>
          </a:p>
          <a:p>
            <a:r>
              <a:rPr lang="en-US" dirty="0" smtClean="0"/>
              <a:t>Define roles &amp; responsibilities of PMO and PM</a:t>
            </a:r>
          </a:p>
          <a:p>
            <a:r>
              <a:rPr lang="en-US" dirty="0"/>
              <a:t>Meet PMO &amp; PM (Consulting 1 – 4 days)</a:t>
            </a:r>
          </a:p>
          <a:p>
            <a:r>
              <a:rPr lang="en-US" dirty="0"/>
              <a:t>Meet PMO &amp; PM (Consulting </a:t>
            </a:r>
            <a:r>
              <a:rPr lang="en-US" dirty="0" smtClean="0"/>
              <a:t>2 </a:t>
            </a:r>
            <a:r>
              <a:rPr lang="en-US" dirty="0"/>
              <a:t>– </a:t>
            </a:r>
            <a:r>
              <a:rPr lang="en-US" dirty="0" smtClean="0"/>
              <a:t>3 </a:t>
            </a:r>
            <a:r>
              <a:rPr lang="en-US" dirty="0"/>
              <a:t>days)</a:t>
            </a:r>
          </a:p>
          <a:p>
            <a:r>
              <a:rPr lang="en-US" dirty="0"/>
              <a:t>Meet PMO &amp; PM (Consulting </a:t>
            </a:r>
            <a:r>
              <a:rPr lang="en-US" dirty="0" smtClean="0"/>
              <a:t>3 </a:t>
            </a:r>
            <a:r>
              <a:rPr lang="en-US" dirty="0"/>
              <a:t>– 3</a:t>
            </a:r>
            <a:r>
              <a:rPr lang="en-US" dirty="0" smtClean="0"/>
              <a:t> </a:t>
            </a:r>
            <a:r>
              <a:rPr lang="en-US" dirty="0"/>
              <a:t>days)</a:t>
            </a:r>
          </a:p>
          <a:p>
            <a:endParaRPr lang="en-US" dirty="0" smtClean="0"/>
          </a:p>
          <a:p>
            <a:pPr lvl="1"/>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BFD94350-A57F-4630-B48B-9F713F0FDE38}" type="slidenum">
              <a:rPr lang="en-US" altLang="en-US" smtClean="0"/>
              <a:pPr>
                <a:defRPr/>
              </a:pPr>
              <a:t>3</a:t>
            </a:fld>
            <a:endParaRPr lang="en-US" altLang="en-US"/>
          </a:p>
        </p:txBody>
      </p:sp>
    </p:spTree>
    <p:extLst>
      <p:ext uri="{BB962C8B-B14F-4D97-AF65-F5344CB8AC3E}">
        <p14:creationId xmlns:p14="http://schemas.microsoft.com/office/powerpoint/2010/main" val="1841331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Meet PMO &amp; PM </a:t>
            </a:r>
            <a:r>
              <a:rPr lang="en-US" dirty="0" smtClean="0"/>
              <a:t>- Consulting 1</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sz="3200" dirty="0"/>
              <a:t>Help </a:t>
            </a:r>
            <a:r>
              <a:rPr lang="en-US" sz="3200" dirty="0" smtClean="0"/>
              <a:t>PM in making </a:t>
            </a:r>
            <a:r>
              <a:rPr lang="en-US" sz="3200" dirty="0"/>
              <a:t>their project plan in MSP</a:t>
            </a:r>
          </a:p>
          <a:p>
            <a:pPr marL="342900" lvl="1" indent="-342900">
              <a:buFont typeface="Arial" panose="020B0604020202020204" pitchFamily="34" charset="0"/>
              <a:buChar char="•"/>
            </a:pPr>
            <a:r>
              <a:rPr lang="en-US" sz="3200" dirty="0"/>
              <a:t>Help </a:t>
            </a:r>
            <a:r>
              <a:rPr lang="en-US" sz="3200" dirty="0" smtClean="0"/>
              <a:t>PM in </a:t>
            </a:r>
            <a:r>
              <a:rPr lang="en-US" sz="3200" dirty="0"/>
              <a:t>defining their project risk management strategy</a:t>
            </a:r>
          </a:p>
          <a:p>
            <a:pPr marL="342900" lvl="1" indent="-342900">
              <a:buFont typeface="Arial" panose="020B0604020202020204" pitchFamily="34" charset="0"/>
              <a:buChar char="•"/>
            </a:pPr>
            <a:r>
              <a:rPr lang="en-US" sz="3200" dirty="0"/>
              <a:t>Conduct a lessons learned session with them and document lessons learned of previous projects</a:t>
            </a:r>
          </a:p>
          <a:p>
            <a:pPr marL="342900" lvl="1" indent="-342900">
              <a:buFont typeface="Arial" panose="020B0604020202020204" pitchFamily="34" charset="0"/>
              <a:buChar char="•"/>
            </a:pPr>
            <a:r>
              <a:rPr lang="en-US" sz="3200" dirty="0"/>
              <a:t>Define and institutionalize key processes</a:t>
            </a:r>
          </a:p>
          <a:p>
            <a:pPr marL="342900" lvl="1" indent="-342900">
              <a:buFont typeface="Arial" panose="020B0604020202020204" pitchFamily="34" charset="0"/>
              <a:buChar char="•"/>
            </a:pPr>
            <a:r>
              <a:rPr lang="en-US" sz="3200" dirty="0"/>
              <a:t>Define a CMS and archive all project artifacts centrally</a:t>
            </a:r>
          </a:p>
          <a:p>
            <a:pPr marL="342900" lvl="1" indent="-342900">
              <a:buFont typeface="Arial" panose="020B0604020202020204" pitchFamily="34" charset="0"/>
              <a:buChar char="•"/>
            </a:pPr>
            <a:r>
              <a:rPr lang="en-US" sz="3200" dirty="0"/>
              <a:t>Define audit cycle</a:t>
            </a:r>
          </a:p>
          <a:p>
            <a:pPr marL="342900" lvl="1" indent="-342900">
              <a:buFont typeface="Arial" panose="020B0604020202020204" pitchFamily="34" charset="0"/>
              <a:buChar char="•"/>
            </a:pPr>
            <a:r>
              <a:rPr lang="en-US" sz="3200" dirty="0"/>
              <a:t>Report progress to Management</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4</a:t>
            </a:fld>
            <a:endParaRPr lang="en-US" altLang="en-US"/>
          </a:p>
        </p:txBody>
      </p:sp>
    </p:spTree>
    <p:extLst>
      <p:ext uri="{BB962C8B-B14F-4D97-AF65-F5344CB8AC3E}">
        <p14:creationId xmlns:p14="http://schemas.microsoft.com/office/powerpoint/2010/main" val="812527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PMO &amp; PM - Consulting </a:t>
            </a:r>
            <a:r>
              <a:rPr lang="en-US" dirty="0" smtClean="0"/>
              <a:t>2</a:t>
            </a:r>
            <a:endParaRPr lang="en-US" dirty="0"/>
          </a:p>
        </p:txBody>
      </p:sp>
      <p:sp>
        <p:nvSpPr>
          <p:cNvPr id="3" name="Content Placeholder 2"/>
          <p:cNvSpPr>
            <a:spLocks noGrp="1"/>
          </p:cNvSpPr>
          <p:nvPr>
            <p:ph idx="1"/>
          </p:nvPr>
        </p:nvSpPr>
        <p:spPr/>
        <p:txBody>
          <a:bodyPr/>
          <a:lstStyle/>
          <a:p>
            <a:r>
              <a:rPr lang="en-US" dirty="0" smtClean="0"/>
              <a:t>Understand </a:t>
            </a:r>
            <a:r>
              <a:rPr lang="en-US" dirty="0"/>
              <a:t>the difficulties</a:t>
            </a:r>
          </a:p>
          <a:p>
            <a:r>
              <a:rPr lang="en-US" dirty="0"/>
              <a:t>Perform project audit</a:t>
            </a:r>
          </a:p>
          <a:p>
            <a:r>
              <a:rPr lang="en-US" dirty="0"/>
              <a:t>Provide suggestions</a:t>
            </a:r>
          </a:p>
          <a:p>
            <a:r>
              <a:rPr lang="en-US" dirty="0"/>
              <a:t>Report progress to Management</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5</a:t>
            </a:fld>
            <a:endParaRPr lang="en-US" altLang="en-US"/>
          </a:p>
        </p:txBody>
      </p:sp>
    </p:spTree>
    <p:extLst>
      <p:ext uri="{BB962C8B-B14F-4D97-AF65-F5344CB8AC3E}">
        <p14:creationId xmlns:p14="http://schemas.microsoft.com/office/powerpoint/2010/main" val="1691593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PMO &amp; PM - Consulting </a:t>
            </a:r>
            <a:r>
              <a:rPr lang="en-US" dirty="0" smtClean="0"/>
              <a:t>3</a:t>
            </a:r>
            <a:endParaRPr lang="en-US" dirty="0"/>
          </a:p>
        </p:txBody>
      </p:sp>
      <p:sp>
        <p:nvSpPr>
          <p:cNvPr id="3" name="Content Placeholder 2"/>
          <p:cNvSpPr>
            <a:spLocks noGrp="1"/>
          </p:cNvSpPr>
          <p:nvPr>
            <p:ph idx="1"/>
          </p:nvPr>
        </p:nvSpPr>
        <p:spPr/>
        <p:txBody>
          <a:bodyPr/>
          <a:lstStyle/>
          <a:p>
            <a:r>
              <a:rPr lang="en-US" dirty="0" smtClean="0"/>
              <a:t>Understand </a:t>
            </a:r>
            <a:r>
              <a:rPr lang="en-US" dirty="0"/>
              <a:t>the difficulties</a:t>
            </a:r>
          </a:p>
          <a:p>
            <a:r>
              <a:rPr lang="en-US" dirty="0"/>
              <a:t>Perform project audit</a:t>
            </a:r>
          </a:p>
          <a:p>
            <a:r>
              <a:rPr lang="en-US" dirty="0"/>
              <a:t>Provide suggestions</a:t>
            </a:r>
          </a:p>
          <a:p>
            <a:r>
              <a:rPr lang="en-US" dirty="0"/>
              <a:t>Report progress to Management</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6</a:t>
            </a:fld>
            <a:endParaRPr lang="en-US" altLang="en-US"/>
          </a:p>
        </p:txBody>
      </p:sp>
    </p:spTree>
    <p:extLst>
      <p:ext uri="{BB962C8B-B14F-4D97-AF65-F5344CB8AC3E}">
        <p14:creationId xmlns:p14="http://schemas.microsoft.com/office/powerpoint/2010/main" val="1844120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5029200" y="2133600"/>
            <a:ext cx="5638800" cy="4114800"/>
          </a:xfrm>
          <a:prstGeom prst="rect">
            <a:avLst/>
          </a:prstGeom>
          <a:noFill/>
          <a:ln w="9525">
            <a:noFill/>
            <a:miter lim="800000"/>
            <a:headEnd/>
            <a:tailEnd/>
          </a:ln>
        </p:spPr>
        <p:txBody>
          <a:bodyPr>
            <a:normAutofit/>
          </a:bodyPr>
          <a:lstStyle/>
          <a:p>
            <a:pPr marL="342900" indent="-342900">
              <a:spcBef>
                <a:spcPct val="20000"/>
              </a:spcBef>
              <a:defRPr/>
            </a:pPr>
            <a:endParaRPr lang="en-US" sz="2200" b="1" dirty="0">
              <a:latin typeface="+mn-lt"/>
            </a:endParaRPr>
          </a:p>
          <a:p>
            <a:pPr marL="342900" indent="-342900">
              <a:spcBef>
                <a:spcPct val="20000"/>
              </a:spcBef>
              <a:defRPr/>
            </a:pPr>
            <a:endParaRPr lang="en-US" sz="2200" b="1" dirty="0">
              <a:latin typeface="+mn-lt"/>
            </a:endParaRPr>
          </a:p>
          <a:p>
            <a:pPr marL="342900" indent="-342900">
              <a:spcBef>
                <a:spcPct val="20000"/>
              </a:spcBef>
              <a:defRPr/>
            </a:pPr>
            <a:endParaRPr lang="en-US" sz="2200" b="1" dirty="0">
              <a:latin typeface="+mn-lt"/>
            </a:endParaRPr>
          </a:p>
          <a:p>
            <a:pPr marL="342900" indent="-342900">
              <a:spcBef>
                <a:spcPct val="20000"/>
              </a:spcBef>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marL="342900" indent="-342900">
              <a:spcBef>
                <a:spcPct val="20000"/>
              </a:spcBef>
              <a:defRPr/>
            </a:pPr>
            <a:r>
              <a:rPr lang="en-US" sz="1200" dirty="0">
                <a:latin typeface="+mn-lt"/>
              </a:rPr>
              <a:t>PMP,  PMI-ACP, MCITP, Princ2 Practitioner, CSM, MBA, MCA, CIC, PGDFM</a:t>
            </a:r>
          </a:p>
          <a:p>
            <a:pPr marL="342900" indent="-342900">
              <a:spcBef>
                <a:spcPct val="20000"/>
              </a:spcBef>
              <a:defRPr/>
            </a:pPr>
            <a:r>
              <a:rPr lang="en-US" sz="1600" dirty="0">
                <a:latin typeface="+mn-lt"/>
              </a:rPr>
              <a:t>PMO Architect &amp; Project Management Evangelist</a:t>
            </a:r>
          </a:p>
          <a:p>
            <a:pPr marL="342900" indent="-342900">
              <a:spcBef>
                <a:spcPct val="20000"/>
              </a:spcBef>
              <a:defRPr/>
            </a:pPr>
            <a:endParaRPr lang="en-US" sz="1600" dirty="0">
              <a:latin typeface="+mn-lt"/>
              <a:hlinkClick r:id="rId4"/>
            </a:endParaRPr>
          </a:p>
          <a:p>
            <a:pPr marL="342900" indent="-342900">
              <a:spcBef>
                <a:spcPct val="20000"/>
              </a:spcBef>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900" indent="-342900">
              <a:spcBef>
                <a:spcPct val="20000"/>
              </a:spcBef>
              <a:defRPr/>
            </a:pPr>
            <a:endParaRPr lang="en-US" sz="1500" dirty="0">
              <a:latin typeface="+mn-lt"/>
            </a:endParaRPr>
          </a:p>
          <a:p>
            <a:pPr marL="342900" indent="-342900">
              <a:spcBef>
                <a:spcPct val="20000"/>
              </a:spcBef>
              <a:defRPr/>
            </a:pPr>
            <a:r>
              <a:rPr lang="en-US" sz="1500" dirty="0">
                <a:latin typeface="+mn-lt"/>
              </a:rPr>
              <a:t>For content related queries please contact me via</a:t>
            </a:r>
          </a:p>
          <a:p>
            <a:pPr defTabSz="179388">
              <a:spcBef>
                <a:spcPct val="20000"/>
              </a:spcBef>
              <a:defRPr/>
            </a:pPr>
            <a:r>
              <a:rPr lang="en-US" sz="1500" dirty="0">
                <a:latin typeface="+mn-lt"/>
              </a:rPr>
              <a:t>hari.prasad@vedavit-ps.com</a:t>
            </a:r>
          </a:p>
        </p:txBody>
      </p:sp>
      <p:sp>
        <p:nvSpPr>
          <p:cNvPr id="104453" name="Rectangle 1"/>
          <p:cNvSpPr>
            <a:spLocks noChangeArrowheads="1"/>
          </p:cNvSpPr>
          <p:nvPr/>
        </p:nvSpPr>
        <p:spPr bwMode="auto">
          <a:xfrm>
            <a:off x="152400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80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C6E1D61B-5F71-48B1-8908-E2AE71EE22E2}" type="slidenum">
              <a:rPr lang="en-US" altLang="en-US" smtClean="0"/>
              <a:pPr>
                <a:defRPr/>
              </a:pPr>
              <a:t>7</a:t>
            </a:fld>
            <a:endParaRPr lang="en-US" altLang="en-US"/>
          </a:p>
        </p:txBody>
      </p:sp>
    </p:spTree>
    <p:extLst>
      <p:ext uri="{BB962C8B-B14F-4D97-AF65-F5344CB8AC3E}">
        <p14:creationId xmlns:p14="http://schemas.microsoft.com/office/powerpoint/2010/main" val="2228938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5620</TotalTime>
  <Words>398</Words>
  <Application>Microsoft Office PowerPoint</Application>
  <PresentationFormat>Widescreen</PresentationFormat>
  <Paragraphs>73</Paragraphs>
  <Slides>7</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 Unicode MS</vt:lpstr>
      <vt:lpstr>Arial</vt:lpstr>
      <vt:lpstr>Book Antiqua</vt:lpstr>
      <vt:lpstr>Calibri</vt:lpstr>
      <vt:lpstr>Kabel Bk BT</vt:lpstr>
      <vt:lpstr>Times New Roman</vt:lpstr>
      <vt:lpstr>Office Theme</vt:lpstr>
      <vt:lpstr>Visio</vt:lpstr>
      <vt:lpstr>PowerPoint Presentation</vt:lpstr>
      <vt:lpstr>PMO Roadmap</vt:lpstr>
      <vt:lpstr>High Level Milestones</vt:lpstr>
      <vt:lpstr>Meet PMO &amp; PM - Consulting 1</vt:lpstr>
      <vt:lpstr>Meet PMO &amp; PM - Consulting 2</vt:lpstr>
      <vt:lpstr>Meet PMO &amp; PM - Consulting 3</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175</cp:revision>
  <dcterms:created xsi:type="dcterms:W3CDTF">2010-10-14T06:04:22Z</dcterms:created>
  <dcterms:modified xsi:type="dcterms:W3CDTF">2015-03-02T16:10:50Z</dcterms:modified>
</cp:coreProperties>
</file>