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1" r:id="rId1"/>
    <p:sldMasterId id="2147483648" r:id="rId2"/>
  </p:sldMasterIdLst>
  <p:notesMasterIdLst>
    <p:notesMasterId r:id="rId40"/>
  </p:notesMasterIdLst>
  <p:sldIdLst>
    <p:sldId id="760" r:id="rId3"/>
    <p:sldId id="731" r:id="rId4"/>
    <p:sldId id="732" r:id="rId5"/>
    <p:sldId id="360" r:id="rId6"/>
    <p:sldId id="361" r:id="rId7"/>
    <p:sldId id="362" r:id="rId8"/>
    <p:sldId id="363" r:id="rId9"/>
    <p:sldId id="364" r:id="rId10"/>
    <p:sldId id="365" r:id="rId11"/>
    <p:sldId id="296" r:id="rId12"/>
    <p:sldId id="330" r:id="rId13"/>
    <p:sldId id="471" r:id="rId14"/>
    <p:sldId id="472" r:id="rId15"/>
    <p:sldId id="473" r:id="rId16"/>
    <p:sldId id="474" r:id="rId17"/>
    <p:sldId id="475" r:id="rId18"/>
    <p:sldId id="476" r:id="rId19"/>
    <p:sldId id="477" r:id="rId20"/>
    <p:sldId id="481" r:id="rId21"/>
    <p:sldId id="482" r:id="rId22"/>
    <p:sldId id="483" r:id="rId23"/>
    <p:sldId id="484" r:id="rId24"/>
    <p:sldId id="485" r:id="rId25"/>
    <p:sldId id="486" r:id="rId26"/>
    <p:sldId id="487" r:id="rId27"/>
    <p:sldId id="488" r:id="rId28"/>
    <p:sldId id="508" r:id="rId29"/>
    <p:sldId id="509" r:id="rId30"/>
    <p:sldId id="607" r:id="rId31"/>
    <p:sldId id="608" r:id="rId32"/>
    <p:sldId id="644" r:id="rId33"/>
    <p:sldId id="645" r:id="rId34"/>
    <p:sldId id="660" r:id="rId35"/>
    <p:sldId id="661" r:id="rId36"/>
    <p:sldId id="719" r:id="rId37"/>
    <p:sldId id="720" r:id="rId38"/>
    <p:sldId id="724"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49" autoAdjust="0"/>
    <p:restoredTop sz="94658" autoAdjust="0"/>
  </p:normalViewPr>
  <p:slideViewPr>
    <p:cSldViewPr>
      <p:cViewPr varScale="1">
        <p:scale>
          <a:sx n="68" d="100"/>
          <a:sy n="68" d="100"/>
        </p:scale>
        <p:origin x="1680"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47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5.xml"/><Relationship Id="rId1" Type="http://schemas.openxmlformats.org/officeDocument/2006/relationships/slide" Target="slides/slide12.xml"/><Relationship Id="rId5" Type="http://schemas.openxmlformats.org/officeDocument/2006/relationships/slide" Target="slides/slide27.xml"/><Relationship Id="rId4"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83A148A-0DA8-4CEC-89BB-56BC7DBC101D}" type="datetimeFigureOut">
              <a:rPr lang="en-US"/>
              <a:pPr>
                <a:defRPr/>
              </a:pPr>
              <a:t>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AF3F46F-9877-48B0-B8F0-958B22371860}" type="slidenum">
              <a:rPr lang="en-US" altLang="en-US"/>
              <a:pPr>
                <a:defRPr/>
              </a:pPr>
              <a:t>‹#›</a:t>
            </a:fld>
            <a:endParaRPr lang="en-US" altLang="en-US"/>
          </a:p>
        </p:txBody>
      </p:sp>
    </p:spTree>
    <p:extLst>
      <p:ext uri="{BB962C8B-B14F-4D97-AF65-F5344CB8AC3E}">
        <p14:creationId xmlns:p14="http://schemas.microsoft.com/office/powerpoint/2010/main" val="42519034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latin typeface="Times New Roman" panose="02020603050405020304" pitchFamily="18" charset="0"/>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1pPr>
            <a:lvl2pPr marL="742950" indent="-28575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2pPr>
            <a:lvl3pPr marL="11430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3pPr>
            <a:lvl4pPr marL="16002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4pPr>
            <a:lvl5pPr marL="2057400" indent="-228600">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a:solidFill>
                  <a:schemeClr val="tx1"/>
                </a:solidFill>
                <a:latin typeface="Arial" panose="020B0604020202020204" pitchFamily="34" charset="0"/>
              </a:defRPr>
            </a:lvl9pPr>
          </a:lstStyle>
          <a:p>
            <a:fld id="{7508D41E-3678-43AF-BD32-FE382555902B}" type="slidenum">
              <a:rPr lang="en-US" altLang="en-US" smtClean="0">
                <a:solidFill>
                  <a:srgbClr val="000000"/>
                </a:solidFill>
              </a:rPr>
              <a:pPr/>
              <a:t>1</a:t>
            </a:fld>
            <a:endParaRPr lang="en-US" altLang="en-US" smtClean="0">
              <a:solidFill>
                <a:srgbClr val="000000"/>
              </a:solidFill>
            </a:endParaRPr>
          </a:p>
        </p:txBody>
      </p:sp>
    </p:spTree>
    <p:extLst>
      <p:ext uri="{BB962C8B-B14F-4D97-AF65-F5344CB8AC3E}">
        <p14:creationId xmlns:p14="http://schemas.microsoft.com/office/powerpoint/2010/main" val="439649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4CCB31B-A5F0-4308-BB7B-6CFF1DDADEB6}" type="slidenum">
              <a:rPr lang="en-US" altLang="en-US" smtClean="0">
                <a:latin typeface="Arial" panose="020B0604020202020204" pitchFamily="34" charset="0"/>
              </a:rPr>
              <a:pPr>
                <a:spcBef>
                  <a:spcPct val="0"/>
                </a:spcBef>
              </a:pPr>
              <a:t>10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88971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AF1DA7-171F-4A49-AD6A-2E8666B6F780}" type="slidenum">
              <a:rPr lang="en-US" altLang="en-US" smtClean="0">
                <a:latin typeface="Arial" panose="020B0604020202020204" pitchFamily="34" charset="0"/>
              </a:rPr>
              <a:pPr>
                <a:spcBef>
                  <a:spcPct val="0"/>
                </a:spcBef>
              </a:pPr>
              <a:t>11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624460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5FB7B8-52A0-4C45-B329-38630260D58A}" type="slidenum">
              <a:rPr lang="en-US" altLang="en-US" smtClean="0">
                <a:latin typeface="Arial" panose="020B0604020202020204" pitchFamily="34" charset="0"/>
              </a:rPr>
              <a:pPr>
                <a:spcBef>
                  <a:spcPct val="0"/>
                </a:spcBef>
              </a:pPr>
              <a:t>12</a:t>
            </a:fld>
            <a:endParaRPr lang="en-US" altLang="en-US" smtClean="0">
              <a:latin typeface="Arial" panose="020B0604020202020204" pitchFamily="34" charset="0"/>
            </a:endParaRPr>
          </a:p>
        </p:txBody>
      </p:sp>
      <p:sp>
        <p:nvSpPr>
          <p:cNvPr id="48131" name="Rectangle 2"/>
          <p:cNvSpPr>
            <a:spLocks noRo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smtClean="0"/>
          </a:p>
        </p:txBody>
      </p:sp>
    </p:spTree>
    <p:extLst>
      <p:ext uri="{BB962C8B-B14F-4D97-AF65-F5344CB8AC3E}">
        <p14:creationId xmlns:p14="http://schemas.microsoft.com/office/powerpoint/2010/main" val="1293495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95B071-90EF-49BD-8126-CE29C718E665}" type="slidenum">
              <a:rPr lang="en-US" altLang="en-US" smtClean="0">
                <a:latin typeface="Arial" panose="020B0604020202020204" pitchFamily="34" charset="0"/>
              </a:rPr>
              <a:pPr>
                <a:spcBef>
                  <a:spcPct val="0"/>
                </a:spcBef>
              </a:pPr>
              <a:t>13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683111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2DC0A0-3ABC-4FA9-A544-18B45050293F}" type="slidenum">
              <a:rPr lang="en-US" altLang="en-US" smtClean="0">
                <a:latin typeface="Arial" panose="020B0604020202020204" pitchFamily="34" charset="0"/>
              </a:rPr>
              <a:pPr>
                <a:spcBef>
                  <a:spcPct val="0"/>
                </a:spcBef>
              </a:pPr>
              <a:t>14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7649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6B0CC2-5226-471B-A55C-F460F1E5CE99}" type="slidenum">
              <a:rPr lang="en-US" altLang="en-US" smtClean="0">
                <a:latin typeface="Arial" panose="020B0604020202020204" pitchFamily="34" charset="0"/>
              </a:rPr>
              <a:pPr>
                <a:spcBef>
                  <a:spcPct val="0"/>
                </a:spcBef>
              </a:pPr>
              <a:t>15</a:t>
            </a:fld>
            <a:endParaRPr lang="en-US" altLang="en-US" smtClean="0">
              <a:latin typeface="Arial" panose="020B0604020202020204" pitchFamily="34" charset="0"/>
            </a:endParaRPr>
          </a:p>
        </p:txBody>
      </p:sp>
      <p:sp>
        <p:nvSpPr>
          <p:cNvPr id="54275" name="Rectangle 2"/>
          <p:cNvSpPr>
            <a:spLocks noRo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764226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7832BA-9081-465C-9414-7FA299ECFC5F}" type="slidenum">
              <a:rPr lang="en-US" altLang="en-US" smtClean="0">
                <a:latin typeface="Arial" panose="020B0604020202020204" pitchFamily="34" charset="0"/>
              </a:rPr>
              <a:pPr>
                <a:spcBef>
                  <a:spcPct val="0"/>
                </a:spcBef>
              </a:pPr>
              <a:t>16</a:t>
            </a:fld>
            <a:endParaRPr lang="en-US" altLang="en-US" smtClean="0">
              <a:latin typeface="Arial" panose="020B0604020202020204" pitchFamily="34" charset="0"/>
            </a:endParaRPr>
          </a:p>
        </p:txBody>
      </p:sp>
      <p:sp>
        <p:nvSpPr>
          <p:cNvPr id="56323" name="Rectangle 2"/>
          <p:cNvSpPr>
            <a:spLocks noRo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139484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B046C5-1C12-43A5-8FDE-C60A767BF4DB}" type="slidenum">
              <a:rPr lang="en-US" altLang="en-US" smtClean="0">
                <a:latin typeface="Arial" panose="020B0604020202020204" pitchFamily="34" charset="0"/>
              </a:rPr>
              <a:pPr>
                <a:spcBef>
                  <a:spcPct val="0"/>
                </a:spcBef>
              </a:pPr>
              <a:t>17</a:t>
            </a:fld>
            <a:endParaRPr lang="en-US" altLang="en-US" smtClean="0">
              <a:latin typeface="Arial" panose="020B0604020202020204" pitchFamily="34" charset="0"/>
            </a:endParaRPr>
          </a:p>
        </p:txBody>
      </p:sp>
      <p:sp>
        <p:nvSpPr>
          <p:cNvPr id="58371" name="Rectangle 2"/>
          <p:cNvSpPr>
            <a:spLocks noRo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958689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231D32-16F8-43CC-B9D8-2B139BCB8E80}" type="slidenum">
              <a:rPr lang="en-US" altLang="en-US" smtClean="0">
                <a:latin typeface="Arial" panose="020B0604020202020204" pitchFamily="34" charset="0"/>
              </a:rPr>
              <a:pPr>
                <a:spcBef>
                  <a:spcPct val="0"/>
                </a:spcBef>
              </a:pPr>
              <a:t>18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441761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5551E7-AB9E-4208-AF01-30377E59524E}" type="slidenum">
              <a:rPr lang="en-US" altLang="en-US" smtClean="0">
                <a:latin typeface="Arial" panose="020B0604020202020204" pitchFamily="34" charset="0"/>
              </a:rPr>
              <a:pPr>
                <a:spcBef>
                  <a:spcPct val="0"/>
                </a:spcBef>
              </a:pPr>
              <a:t>19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93791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5DE643-AFA1-4987-AD34-F4000F122BFE}" type="slidenum">
              <a:rPr lang="en-US" altLang="en-US" smtClean="0"/>
              <a:pPr/>
              <a:t>2</a:t>
            </a:fld>
            <a:endParaRPr lang="en-US" altLang="en-US" smtClean="0"/>
          </a:p>
        </p:txBody>
      </p:sp>
    </p:spTree>
    <p:extLst>
      <p:ext uri="{BB962C8B-B14F-4D97-AF65-F5344CB8AC3E}">
        <p14:creationId xmlns:p14="http://schemas.microsoft.com/office/powerpoint/2010/main" val="3003312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DF15D1-A655-4C33-ABE6-9822B02C9769}" type="slidenum">
              <a:rPr lang="en-US" altLang="en-US" smtClean="0">
                <a:latin typeface="Arial" panose="020B0604020202020204" pitchFamily="34" charset="0"/>
              </a:rPr>
              <a:pPr>
                <a:spcBef>
                  <a:spcPct val="0"/>
                </a:spcBef>
              </a:pPr>
              <a:t>20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9713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A42D47-529D-48C7-AF57-C98460097D83}" type="slidenum">
              <a:rPr lang="en-US" altLang="en-US" smtClean="0">
                <a:latin typeface="Arial" panose="020B0604020202020204" pitchFamily="34" charset="0"/>
              </a:rPr>
              <a:pPr>
                <a:spcBef>
                  <a:spcPct val="0"/>
                </a:spcBef>
              </a:pPr>
              <a:t>21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61455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8EC529-B4C4-4751-ACC5-310BBEC0AD77}" type="slidenum">
              <a:rPr lang="en-US" altLang="en-US" smtClean="0">
                <a:latin typeface="Arial" panose="020B0604020202020204" pitchFamily="34" charset="0"/>
              </a:rPr>
              <a:pPr>
                <a:spcBef>
                  <a:spcPct val="0"/>
                </a:spcBef>
              </a:pPr>
              <a:t>22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85066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542FA5-3375-4D60-A1F8-166C2B232D18}" type="slidenum">
              <a:rPr lang="en-US" altLang="en-US" smtClean="0">
                <a:latin typeface="Arial" panose="020B0604020202020204" pitchFamily="34" charset="0"/>
              </a:rPr>
              <a:pPr>
                <a:spcBef>
                  <a:spcPct val="0"/>
                </a:spcBef>
              </a:pPr>
              <a:t>23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611271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885444-FD75-4D60-9784-4DCC7667CAA4}" type="slidenum">
              <a:rPr lang="en-US" altLang="en-US" smtClean="0">
                <a:latin typeface="Arial" panose="020B0604020202020204" pitchFamily="34" charset="0"/>
              </a:rPr>
              <a:pPr>
                <a:spcBef>
                  <a:spcPct val="0"/>
                </a:spcBef>
              </a:pPr>
              <a:t>24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041899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D09256-5132-437A-A59A-134047FC305C}" type="slidenum">
              <a:rPr lang="en-US" altLang="en-US" smtClean="0">
                <a:latin typeface="Arial" panose="020B0604020202020204" pitchFamily="34" charset="0"/>
              </a:rPr>
              <a:pPr>
                <a:spcBef>
                  <a:spcPct val="0"/>
                </a:spcBef>
              </a:pPr>
              <a:t>25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385521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EFA7C8-8970-4A50-8654-79E2CA1AAA27}" type="slidenum">
              <a:rPr lang="en-US" altLang="en-US" smtClean="0">
                <a:latin typeface="Arial" panose="020B0604020202020204" pitchFamily="34" charset="0"/>
              </a:rPr>
              <a:pPr>
                <a:spcBef>
                  <a:spcPct val="0"/>
                </a:spcBef>
              </a:pPr>
              <a:t>26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870471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2FE1C62-E659-4CBE-B041-A422CA1D35E9}" type="slidenum">
              <a:rPr lang="en-US" altLang="en-US" smtClean="0">
                <a:latin typeface="Arial" panose="020B0604020202020204" pitchFamily="34" charset="0"/>
              </a:rPr>
              <a:pPr>
                <a:spcBef>
                  <a:spcPct val="0"/>
                </a:spcBef>
              </a:pPr>
              <a:t>27</a:t>
            </a:fld>
            <a:endParaRPr lang="en-US" altLang="en-US" smtClean="0">
              <a:latin typeface="Arial" panose="020B0604020202020204" pitchFamily="34" charset="0"/>
            </a:endParaRPr>
          </a:p>
        </p:txBody>
      </p:sp>
      <p:sp>
        <p:nvSpPr>
          <p:cNvPr id="78851" name="Rectangle 2"/>
          <p:cNvSpPr>
            <a:spLocks noRot="1" noChangeArrowheads="1" noTextEdit="1"/>
          </p:cNvSpPr>
          <p:nvPr>
            <p:ph type="sldImg"/>
          </p:nvPr>
        </p:nvSpPr>
        <p:spPr bwMode="auto">
          <a:xfrm>
            <a:off x="1143000" y="685800"/>
            <a:ext cx="4573588" cy="34305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xfrm>
            <a:off x="914400" y="4341813"/>
            <a:ext cx="5029200" cy="4116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1" smtClean="0"/>
          </a:p>
        </p:txBody>
      </p:sp>
    </p:spTree>
    <p:extLst>
      <p:ext uri="{BB962C8B-B14F-4D97-AF65-F5344CB8AC3E}">
        <p14:creationId xmlns:p14="http://schemas.microsoft.com/office/powerpoint/2010/main" val="1715704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06FFF1-880B-4FCE-849F-B856A93474EC}" type="slidenum">
              <a:rPr lang="en-US" altLang="en-US" smtClean="0">
                <a:latin typeface="Arial" panose="020B0604020202020204" pitchFamily="34" charset="0"/>
              </a:rPr>
              <a:pPr>
                <a:spcBef>
                  <a:spcPct val="0"/>
                </a:spcBef>
              </a:pPr>
              <a:t>28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238068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9C2642-A4A3-4F3A-9BB3-CBDB4CE7838D}" type="slidenum">
              <a:rPr lang="en-US" altLang="en-US" smtClean="0">
                <a:latin typeface="Arial" panose="020B0604020202020204" pitchFamily="34" charset="0"/>
              </a:rPr>
              <a:pPr>
                <a:spcBef>
                  <a:spcPct val="0"/>
                </a:spcBef>
              </a:pPr>
              <a:t>29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89050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A8C880-39A6-4349-A8D5-EFDE43D0E6CA}" type="slidenum">
              <a:rPr lang="en-US" altLang="en-US" smtClean="0"/>
              <a:pPr/>
              <a:t>3</a:t>
            </a:fld>
            <a:endParaRPr lang="en-US" altLang="en-US" smtClean="0"/>
          </a:p>
        </p:txBody>
      </p:sp>
    </p:spTree>
    <p:extLst>
      <p:ext uri="{BB962C8B-B14F-4D97-AF65-F5344CB8AC3E}">
        <p14:creationId xmlns:p14="http://schemas.microsoft.com/office/powerpoint/2010/main" val="3101575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89358D-FC22-4063-B7DB-F1625931479E}" type="slidenum">
              <a:rPr lang="en-US" altLang="en-US" smtClean="0">
                <a:latin typeface="Arial" panose="020B0604020202020204" pitchFamily="34" charset="0"/>
              </a:rPr>
              <a:pPr>
                <a:spcBef>
                  <a:spcPct val="0"/>
                </a:spcBef>
              </a:pPr>
              <a:t>30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588838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8B49D6-6F3C-40A1-90C4-F0F40EBD9F76}" type="slidenum">
              <a:rPr lang="en-US" altLang="en-US" smtClean="0">
                <a:latin typeface="Arial" panose="020B0604020202020204" pitchFamily="34" charset="0"/>
              </a:rPr>
              <a:pPr>
                <a:spcBef>
                  <a:spcPct val="0"/>
                </a:spcBef>
              </a:pPr>
              <a:t>31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601703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F2F735-7FFB-42D2-A8CD-3952114A9089}" type="slidenum">
              <a:rPr lang="en-US" altLang="en-US" smtClean="0">
                <a:latin typeface="Arial" panose="020B0604020202020204" pitchFamily="34" charset="0"/>
              </a:rPr>
              <a:pPr>
                <a:spcBef>
                  <a:spcPct val="0"/>
                </a:spcBef>
              </a:pPr>
              <a:t>32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031526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188E41-A4AB-4DBF-AC7B-2D0961EC2D65}" type="slidenum">
              <a:rPr lang="en-US" altLang="en-US" smtClean="0">
                <a:latin typeface="Arial" panose="020B0604020202020204" pitchFamily="34" charset="0"/>
              </a:rPr>
              <a:pPr>
                <a:spcBef>
                  <a:spcPct val="0"/>
                </a:spcBef>
              </a:pPr>
              <a:t>33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689832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130FFD-55E5-4F54-A8E1-B4D3B4B4E6C7}" type="slidenum">
              <a:rPr lang="en-US" altLang="en-US" smtClean="0">
                <a:latin typeface="Arial" panose="020B0604020202020204" pitchFamily="34" charset="0"/>
              </a:rPr>
              <a:pPr>
                <a:spcBef>
                  <a:spcPct val="0"/>
                </a:spcBef>
              </a:pPr>
              <a:t>34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1245526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5CBA0B-9B2B-48A2-9B5C-30E3D2D361D3}" type="slidenum">
              <a:rPr lang="en-US" altLang="en-US" smtClean="0">
                <a:latin typeface="Arial" panose="020B0604020202020204" pitchFamily="34" charset="0"/>
              </a:rPr>
              <a:pPr>
                <a:spcBef>
                  <a:spcPct val="0"/>
                </a:spcBef>
              </a:pPr>
              <a:t>35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48584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AC4376F-9319-4285-A3A8-FFD8AE28E76B}" type="slidenum">
              <a:rPr lang="en-US" altLang="en-US" smtClean="0">
                <a:latin typeface="Arial" panose="020B0604020202020204" pitchFamily="34" charset="0"/>
              </a:rPr>
              <a:pPr>
                <a:spcBef>
                  <a:spcPct val="0"/>
                </a:spcBef>
              </a:pPr>
              <a:t>36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153380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Times New Roman" panose="02020603050405020304" pitchFamily="18" charset="0"/>
            </a:endParaRP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1pPr>
            <a:lvl2pPr marL="742950" indent="-28575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2pPr>
            <a:lvl3pPr marL="11430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3pPr>
            <a:lvl4pPr marL="16002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4pPr>
            <a:lvl5pPr marL="2057400" indent="-228600">
              <a:spcBef>
                <a:spcPct val="30000"/>
              </a:spcBef>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73075" algn="l"/>
                <a:tab pos="947738" algn="l"/>
                <a:tab pos="1422400" algn="l"/>
                <a:tab pos="1897063" algn="l"/>
                <a:tab pos="2371725" algn="l"/>
                <a:tab pos="2846388" algn="l"/>
                <a:tab pos="3322638" algn="l"/>
                <a:tab pos="3797300" algn="l"/>
                <a:tab pos="4271963" algn="l"/>
                <a:tab pos="4746625" algn="l"/>
                <a:tab pos="5221288" algn="l"/>
                <a:tab pos="5695950" algn="l"/>
                <a:tab pos="6172200" algn="l"/>
                <a:tab pos="6646863" algn="l"/>
                <a:tab pos="7121525" algn="l"/>
                <a:tab pos="7596188" algn="l"/>
                <a:tab pos="8070850" algn="l"/>
                <a:tab pos="8545513" algn="l"/>
                <a:tab pos="9020175" algn="l"/>
                <a:tab pos="9496425" algn="l"/>
              </a:tabLst>
              <a:defRPr sz="1200">
                <a:solidFill>
                  <a:schemeClr val="tx1"/>
                </a:solidFill>
                <a:latin typeface="Calibri" panose="020F0502020204030204" pitchFamily="34" charset="0"/>
              </a:defRPr>
            </a:lvl9pPr>
          </a:lstStyle>
          <a:p>
            <a:pPr>
              <a:spcBef>
                <a:spcPct val="0"/>
              </a:spcBef>
            </a:pPr>
            <a:fld id="{40F75DC2-FE64-4790-85B6-A83C25951502}" type="slidenum">
              <a:rPr lang="en-US" altLang="en-US" sz="1300" smtClean="0">
                <a:solidFill>
                  <a:srgbClr val="000000"/>
                </a:solidFill>
                <a:latin typeface="Arial" panose="020B0604020202020204" pitchFamily="34" charset="0"/>
              </a:rPr>
              <a:pPr>
                <a:spcBef>
                  <a:spcPct val="0"/>
                </a:spcBef>
              </a:pPr>
              <a:t>37</a:t>
            </a:fld>
            <a:endParaRPr lang="en-US" altLang="en-US" sz="13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46466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0F2336-0312-4041-8A8B-983B21CEC2C1}" type="slidenum">
              <a:rPr lang="en-US" altLang="en-US" smtClean="0">
                <a:latin typeface="Arial" panose="020B0604020202020204" pitchFamily="34" charset="0"/>
              </a:rPr>
              <a:pPr>
                <a:spcBef>
                  <a:spcPct val="0"/>
                </a:spcBef>
              </a:pPr>
              <a:t>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656522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06BDB31-E85E-4374-A161-91307DF4C5E2}" type="slidenum">
              <a:rPr lang="en-US" altLang="en-US" smtClean="0">
                <a:latin typeface="Arial" panose="020B0604020202020204" pitchFamily="34" charset="0"/>
              </a:rPr>
              <a:pPr>
                <a:spcBef>
                  <a:spcPct val="0"/>
                </a:spcBef>
              </a:pPr>
              <a:t>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25413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712ED6-6552-4F4E-9F96-CB6FD82DD9E7}" type="slidenum">
              <a:rPr lang="en-US" altLang="en-US" smtClean="0">
                <a:latin typeface="Arial" panose="020B0604020202020204" pitchFamily="34" charset="0"/>
              </a:rPr>
              <a:pPr>
                <a:spcBef>
                  <a:spcPct val="0"/>
                </a:spcBef>
              </a:pPr>
              <a:t>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995373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128027-8F91-4A54-86EA-42D8C1089A86}" type="slidenum">
              <a:rPr lang="en-US" altLang="en-US" smtClean="0">
                <a:latin typeface="Arial" panose="020B0604020202020204" pitchFamily="34" charset="0"/>
              </a:rPr>
              <a:pPr>
                <a:spcBef>
                  <a:spcPct val="0"/>
                </a:spcBef>
              </a:pPr>
              <a:t>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64056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363C45-BE8A-487F-96D0-4BD5BC756EA6}" type="slidenum">
              <a:rPr lang="en-US" altLang="en-US" smtClean="0">
                <a:latin typeface="Arial" panose="020B0604020202020204" pitchFamily="34" charset="0"/>
              </a:rPr>
              <a:pPr>
                <a:spcBef>
                  <a:spcPct val="0"/>
                </a:spcBef>
              </a:pPr>
              <a:t>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51609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F72A34-E52A-421B-B903-ABD5DF3A6796}" type="slidenum">
              <a:rPr lang="en-US" altLang="en-US" smtClean="0">
                <a:latin typeface="Arial" panose="020B0604020202020204" pitchFamily="34" charset="0"/>
              </a:rPr>
              <a:pPr>
                <a:spcBef>
                  <a:spcPct val="0"/>
                </a:spcBef>
              </a:pPr>
              <a:t>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932595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Master" Target="../slideMasters/slideMaster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Pag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125538"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p:cNvSpPr>
            <a:spLocks noGrp="1"/>
          </p:cNvSpPr>
          <p:nvPr>
            <p:ph sz="quarter" idx="13"/>
          </p:nvPr>
        </p:nvSpPr>
        <p:spPr>
          <a:xfrm>
            <a:off x="457200" y="1371600"/>
            <a:ext cx="8229600" cy="18288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4"/>
          </p:nvPr>
        </p:nvSpPr>
        <p:spPr>
          <a:xfrm>
            <a:off x="457200" y="3733800"/>
            <a:ext cx="8229600" cy="18720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0503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120834"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228600" y="1981200"/>
            <a:ext cx="86106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34A6014B-6D49-435E-AE60-698533316868}" type="datetime1">
              <a:rPr lang="en-US"/>
              <a:pPr>
                <a:defRPr/>
              </a:pPr>
              <a:t>1/17/2015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4ECA14DF-427C-443E-832E-600287FDEC6E}" type="slidenum">
              <a:rPr lang="en-US" altLang="en-US"/>
              <a:pPr>
                <a:defRPr/>
              </a:pPr>
              <a:t>‹#›</a:t>
            </a:fld>
            <a:endParaRPr lang="en-US" altLang="en-US"/>
          </a:p>
        </p:txBody>
      </p:sp>
    </p:spTree>
    <p:extLst>
      <p:ext uri="{BB962C8B-B14F-4D97-AF65-F5344CB8AC3E}">
        <p14:creationId xmlns:p14="http://schemas.microsoft.com/office/powerpoint/2010/main" val="423286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TTO">
    <p:spTree>
      <p:nvGrpSpPr>
        <p:cNvPr id="1" name=""/>
        <p:cNvGrpSpPr/>
        <p:nvPr/>
      </p:nvGrpSpPr>
      <p:grpSpPr>
        <a:xfrm>
          <a:off x="0" y="0"/>
          <a:ext cx="0" cy="0"/>
          <a:chOff x="0" y="0"/>
          <a:chExt cx="0" cy="0"/>
        </a:xfrm>
      </p:grpSpPr>
      <p:sp>
        <p:nvSpPr>
          <p:cNvPr id="8" name="Rounded Rectangle 7"/>
          <p:cNvSpPr/>
          <p:nvPr userDrawn="1"/>
        </p:nvSpPr>
        <p:spPr>
          <a:xfrm>
            <a:off x="3352800" y="1379538"/>
            <a:ext cx="2819400" cy="49450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9525" y="1588"/>
            <a:ext cx="9153525" cy="914400"/>
          </a:xfrm>
          <a:prstGeom prst="rect">
            <a:avLst/>
          </a:prstGeom>
          <a:solidFill>
            <a:srgbClr val="00B050">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Times New Roman" panose="02020603050405020304" pitchFamily="18" charset="0"/>
              <a:buNone/>
              <a:defRPr/>
            </a:pPr>
            <a:endParaRPr lang="en-US" altLang="en-US" smtClean="0"/>
          </a:p>
        </p:txBody>
      </p:sp>
      <p:sp>
        <p:nvSpPr>
          <p:cNvPr id="10" name="Text Box 6"/>
          <p:cNvSpPr txBox="1">
            <a:spLocks noChangeArrowheads="1"/>
          </p:cNvSpPr>
          <p:nvPr userDrawn="1"/>
        </p:nvSpPr>
        <p:spPr bwMode="auto">
          <a:xfrm>
            <a:off x="3124200" y="648017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buFont typeface="Times New Roman" panose="02020603050405020304" pitchFamily="18" charset="0"/>
              <a:buNone/>
              <a:defRPr/>
            </a:pPr>
            <a:r>
              <a:rPr lang="en-US" sz="1000" dirty="0" smtClean="0"/>
              <a:t>Copyright 2015 Vedavit Project Solutions</a:t>
            </a:r>
          </a:p>
        </p:txBody>
      </p:sp>
      <p:pic>
        <p:nvPicPr>
          <p:cNvPr id="11" name="Picture 1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650" y="569913"/>
            <a:ext cx="82708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046913" y="592138"/>
            <a:ext cx="70167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38613" y="592138"/>
            <a:ext cx="738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
          <p:cNvSpPr>
            <a:spLocks noGrp="1" noChangeArrowheads="1"/>
          </p:cNvSpPr>
          <p:nvPr>
            <p:ph type="title"/>
          </p:nvPr>
        </p:nvSpPr>
        <p:spPr bwMode="auto">
          <a:xfrm>
            <a:off x="0" y="0"/>
            <a:ext cx="9140825" cy="542925"/>
          </a:xfrm>
          <a:prstGeom prst="rect">
            <a:avLst/>
          </a:prstGeom>
          <a:solidFill>
            <a:srgbClr val="FFC000"/>
          </a:solidFill>
          <a:ln w="9525" cap="flat">
            <a:noFill/>
            <a:round/>
            <a:headEnd/>
            <a:tailEnd/>
          </a:ln>
          <a:effectLst/>
        </p:spPr>
        <p:txBody>
          <a:bodyPr/>
          <a:lstStyle>
            <a:lvl1pPr>
              <a:defRPr sz="4000"/>
            </a:lvl1pPr>
          </a:lstStyle>
          <a:p>
            <a:pPr lvl="0"/>
            <a:r>
              <a:rPr lang="en-GB" dirty="0" smtClean="0"/>
              <a:t>Process Name</a:t>
            </a:r>
          </a:p>
        </p:txBody>
      </p:sp>
      <p:sp>
        <p:nvSpPr>
          <p:cNvPr id="38" name="Content Placeholder 19"/>
          <p:cNvSpPr>
            <a:spLocks noGrp="1"/>
          </p:cNvSpPr>
          <p:nvPr>
            <p:ph sz="quarter" idx="12"/>
          </p:nvPr>
        </p:nvSpPr>
        <p:spPr>
          <a:xfrm>
            <a:off x="533400" y="1447800"/>
            <a:ext cx="2590800" cy="4800600"/>
          </a:xfrm>
        </p:spPr>
        <p:txBody>
          <a:bodyPr/>
          <a:lstStyle>
            <a:lvl1pPr marL="225425" indent="-225425">
              <a:buFont typeface="+mj-lt"/>
              <a:buAutoNum type="arabicPeriod"/>
              <a:defRPr sz="1600"/>
            </a:lvl1pPr>
            <a:lvl2pPr marL="225425" indent="-225425">
              <a:buFont typeface="+mj-lt"/>
              <a:buAutoNum type="arabicPeriod"/>
              <a:defRPr sz="1600"/>
            </a:lvl2pPr>
            <a:lvl3pPr marL="225425" indent="-225425">
              <a:buFont typeface="+mj-lt"/>
              <a:buAutoNum type="arabicPeriod"/>
              <a:defRPr sz="1600"/>
            </a:lvl3pPr>
            <a:lvl4pPr marL="225425" indent="-225425">
              <a:buFont typeface="+mj-lt"/>
              <a:buAutoNum type="arabicPeriod"/>
              <a:defRPr sz="1600"/>
            </a:lvl4pPr>
            <a:lvl5pPr marL="225425" indent="-225425">
              <a:buFont typeface="+mj-lt"/>
              <a:buAutoNum type="arabicPeriod"/>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1"/>
          <p:cNvSpPr>
            <a:spLocks noGrp="1"/>
          </p:cNvSpPr>
          <p:nvPr>
            <p:ph type="body" sz="quarter" idx="13"/>
          </p:nvPr>
        </p:nvSpPr>
        <p:spPr>
          <a:xfrm>
            <a:off x="3429000" y="1447800"/>
            <a:ext cx="2590800" cy="4800600"/>
          </a:xfrm>
          <a:solidFill>
            <a:schemeClr val="bg1"/>
          </a:solidFill>
        </p:spPr>
        <p:txBody>
          <a:bodyPr/>
          <a:lstStyle>
            <a:lvl1pPr marL="225425" indent="-225425">
              <a:buFont typeface="+mj-lt"/>
              <a:buAutoNum type="arabicPeriod"/>
              <a:defRPr sz="1600">
                <a:solidFill>
                  <a:schemeClr val="tx1"/>
                </a:solidFill>
              </a:defRPr>
            </a:lvl1pPr>
            <a:lvl2pPr marL="225425" indent="-225425">
              <a:buFont typeface="+mj-lt"/>
              <a:buAutoNum type="arabicPeriod"/>
              <a:defRPr sz="1600">
                <a:solidFill>
                  <a:schemeClr val="tx1"/>
                </a:solidFill>
              </a:defRPr>
            </a:lvl2pPr>
            <a:lvl3pPr marL="225425" indent="-225425">
              <a:buFont typeface="+mj-lt"/>
              <a:buAutoNum type="arabicPeriod"/>
              <a:defRPr sz="1600">
                <a:solidFill>
                  <a:schemeClr val="tx1"/>
                </a:solidFill>
              </a:defRPr>
            </a:lvl3pPr>
            <a:lvl4pPr marL="225425" indent="-225425">
              <a:buFont typeface="+mj-lt"/>
              <a:buAutoNum type="arabicPeriod"/>
              <a:defRPr sz="1600">
                <a:solidFill>
                  <a:schemeClr val="tx1"/>
                </a:solidFill>
              </a:defRPr>
            </a:lvl4pPr>
            <a:lvl5pPr marL="225425" indent="-225425">
              <a:buFont typeface="+mj-lt"/>
              <a:buAutoNum type="arabicPeriod"/>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3"/>
          <p:cNvSpPr>
            <a:spLocks noGrp="1"/>
          </p:cNvSpPr>
          <p:nvPr>
            <p:ph type="body" sz="quarter" idx="14"/>
          </p:nvPr>
        </p:nvSpPr>
        <p:spPr>
          <a:xfrm>
            <a:off x="6400800" y="1447800"/>
            <a:ext cx="2362200" cy="4876800"/>
          </a:xfrm>
        </p:spPr>
        <p:txBody>
          <a:bodyPr/>
          <a:lstStyle>
            <a:lvl1pPr marL="225425" indent="-225425">
              <a:buFont typeface="+mj-lt"/>
              <a:buAutoNum type="arabicPeriod"/>
              <a:tabLst/>
              <a:defRPr sz="1600"/>
            </a:lvl1pPr>
            <a:lvl2pPr marL="225425" indent="-225425">
              <a:buFont typeface="+mj-lt"/>
              <a:buAutoNum type="arabicPeriod"/>
              <a:tabLst/>
              <a:defRPr sz="1600"/>
            </a:lvl2pPr>
            <a:lvl3pPr marL="225425" indent="-225425">
              <a:buFont typeface="+mj-lt"/>
              <a:buAutoNum type="arabicPeriod"/>
              <a:tabLst/>
              <a:defRPr sz="1600"/>
            </a:lvl3pPr>
            <a:lvl4pPr marL="225425" indent="-225425">
              <a:buFont typeface="+mj-lt"/>
              <a:buAutoNum type="arabicPeriod"/>
              <a:tabLst/>
              <a:defRPr sz="1600"/>
            </a:lvl4pPr>
            <a:lvl5pPr marL="225425" indent="-225425">
              <a:buFont typeface="+mj-lt"/>
              <a:buAutoNum type="arabicPeriod"/>
              <a:tabLst/>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1" name="Text Placeholder 25"/>
          <p:cNvSpPr>
            <a:spLocks noGrp="1"/>
          </p:cNvSpPr>
          <p:nvPr>
            <p:ph type="body" sz="quarter" idx="15"/>
          </p:nvPr>
        </p:nvSpPr>
        <p:spPr>
          <a:xfrm>
            <a:off x="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42" name="Text Placeholder 25"/>
          <p:cNvSpPr>
            <a:spLocks noGrp="1"/>
          </p:cNvSpPr>
          <p:nvPr>
            <p:ph type="body" sz="quarter" idx="16"/>
          </p:nvPr>
        </p:nvSpPr>
        <p:spPr>
          <a:xfrm>
            <a:off x="8763000" y="762000"/>
            <a:ext cx="381000" cy="5486400"/>
          </a:xfrm>
          <a:solidFill>
            <a:srgbClr val="FFC000"/>
          </a:solidFill>
        </p:spPr>
        <p:txBody>
          <a:bodyPr vert="vert"/>
          <a:lstStyle>
            <a:lvl1pPr algn="ctr">
              <a:buFont typeface="Arial" pitchFamily="34" charset="0"/>
              <a:buNone/>
              <a:defRPr sz="1800" b="1"/>
            </a:lvl1pPr>
            <a:lvl2pPr algn="ctr">
              <a:buNone/>
              <a:defRPr sz="1800" b="1"/>
            </a:lvl2pPr>
            <a:lvl3pPr algn="ctr">
              <a:buNone/>
              <a:defRPr sz="1800" b="1"/>
            </a:lvl3pPr>
            <a:lvl4pPr algn="ctr">
              <a:buNone/>
              <a:defRPr sz="1800" b="1"/>
            </a:lvl4pPr>
            <a:lvl5pPr algn="ctr">
              <a:buNone/>
              <a:defRPr sz="1800" b="1"/>
            </a:lvl5pPr>
          </a:lstStyle>
          <a:p>
            <a:pPr lvl="0"/>
            <a:r>
              <a:rPr lang="en-US" dirty="0" smtClean="0"/>
              <a:t>Click to edit Master text styles</a:t>
            </a:r>
            <a:endParaRPr lang="en-US" dirty="0"/>
          </a:p>
        </p:txBody>
      </p:sp>
      <p:sp>
        <p:nvSpPr>
          <p:cNvPr id="14" name="Rectangle 5"/>
          <p:cNvSpPr>
            <a:spLocks noGrp="1" noChangeArrowheads="1"/>
          </p:cNvSpPr>
          <p:nvPr>
            <p:ph type="dt" idx="17"/>
          </p:nvPr>
        </p:nvSpPr>
        <p:spPr>
          <a:xfrm>
            <a:off x="457200" y="6480175"/>
            <a:ext cx="2130425" cy="361950"/>
          </a:xfrm>
        </p:spPr>
        <p:txBody>
          <a:bodyPr/>
          <a:lstStyle>
            <a:lvl1pPr>
              <a:buClrTx/>
              <a:buFontTx/>
              <a:buNone/>
              <a:tabLst>
                <a:tab pos="723900" algn="l"/>
                <a:tab pos="1447800" algn="l"/>
              </a:tabLst>
              <a:defRPr sz="1200">
                <a:solidFill>
                  <a:srgbClr val="898989"/>
                </a:solidFill>
                <a:latin typeface="+mn-lt"/>
                <a:cs typeface="Arial Unicode MS" charset="0"/>
              </a:defRPr>
            </a:lvl1pPr>
          </a:lstStyle>
          <a:p>
            <a:pPr>
              <a:defRPr/>
            </a:pPr>
            <a:fld id="{668ECEC8-EE8F-45F1-AE7D-2A222589BE3B}" type="datetime1">
              <a:rPr lang="en-US"/>
              <a:pPr>
                <a:defRPr/>
              </a:pPr>
              <a:t>1/17/2015</a:t>
            </a:fld>
            <a:endParaRPr lang="en-US"/>
          </a:p>
        </p:txBody>
      </p:sp>
      <p:sp>
        <p:nvSpPr>
          <p:cNvPr id="15" name="Rectangle 7"/>
          <p:cNvSpPr>
            <a:spLocks noGrp="1" noChangeArrowheads="1"/>
          </p:cNvSpPr>
          <p:nvPr>
            <p:ph type="sldNum" idx="18"/>
          </p:nvPr>
        </p:nvSpPr>
        <p:spPr>
          <a:xfrm>
            <a:off x="6553200" y="6480175"/>
            <a:ext cx="2130425" cy="361950"/>
          </a:xfrm>
        </p:spPr>
        <p:txBody>
          <a:bodyPr/>
          <a:lstStyle>
            <a:lvl1pPr>
              <a:defRPr>
                <a:ea typeface="Arial Unicode MS" panose="020B0604020202020204" pitchFamily="34" charset="-128"/>
                <a:cs typeface="Arial Unicode MS" panose="020B0604020202020204" pitchFamily="34" charset="-128"/>
              </a:defRPr>
            </a:lvl1pPr>
          </a:lstStyle>
          <a:p>
            <a:pPr>
              <a:defRPr/>
            </a:pPr>
            <a:fld id="{63360A9F-9804-400B-8564-DD13737C66F4}" type="slidenum">
              <a:rPr lang="en-US" altLang="en-US"/>
              <a:pPr>
                <a:defRPr/>
              </a:pPr>
              <a:t>‹#›</a:t>
            </a:fld>
            <a:endParaRPr lang="en-US" altLang="en-US"/>
          </a:p>
        </p:txBody>
      </p:sp>
    </p:spTree>
    <p:extLst>
      <p:ext uri="{BB962C8B-B14F-4D97-AF65-F5344CB8AC3E}">
        <p14:creationId xmlns:p14="http://schemas.microsoft.com/office/powerpoint/2010/main" val="896900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01844F84-78B8-497E-A04B-0186849CC223}" type="datetime1">
              <a:rPr lang="en-US"/>
              <a:pPr>
                <a:defRPr/>
              </a:pPr>
              <a:t>1/17/2015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7853FE0D-67CC-4068-9A36-D7EA6EEF6C38}" type="slidenum">
              <a:rPr lang="en-US" altLang="en-US"/>
              <a:pPr>
                <a:defRPr/>
              </a:pPr>
              <a:t>‹#›</a:t>
            </a:fld>
            <a:endParaRPr lang="en-US" altLang="en-US"/>
          </a:p>
        </p:txBody>
      </p:sp>
    </p:spTree>
    <p:extLst>
      <p:ext uri="{BB962C8B-B14F-4D97-AF65-F5344CB8AC3E}">
        <p14:creationId xmlns:p14="http://schemas.microsoft.com/office/powerpoint/2010/main" val="258736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wo-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F83D4F-1AE0-4CB1-92FF-C88CDC0EF9B7}" type="datetime1">
              <a:rPr lang="en-US"/>
              <a:pPr>
                <a:defRPr/>
              </a:pPr>
              <a:t>1/17/2015</a:t>
            </a:fld>
            <a:endParaRPr lang="en-US"/>
          </a:p>
        </p:txBody>
      </p:sp>
      <p:sp>
        <p:nvSpPr>
          <p:cNvPr id="3"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4" name="Slide Number Placeholder 5"/>
          <p:cNvSpPr>
            <a:spLocks noGrp="1"/>
          </p:cNvSpPr>
          <p:nvPr>
            <p:ph type="sldNum" sz="quarter" idx="12"/>
          </p:nvPr>
        </p:nvSpPr>
        <p:spPr/>
        <p:txBody>
          <a:bodyPr/>
          <a:lstStyle>
            <a:lvl1pPr>
              <a:defRPr/>
            </a:lvl1pPr>
          </a:lstStyle>
          <a:p>
            <a:pPr>
              <a:defRPr/>
            </a:pPr>
            <a:fld id="{5C2EEBCE-FE22-4B8F-8334-886CF2A08D75}" type="slidenum">
              <a:rPr lang="en-US" altLang="en-US"/>
              <a:pPr>
                <a:defRPr/>
              </a:pPr>
              <a:t>‹#›</a:t>
            </a:fld>
            <a:endParaRPr lang="en-US" altLang="en-US"/>
          </a:p>
        </p:txBody>
      </p:sp>
    </p:spTree>
    <p:extLst>
      <p:ext uri="{BB962C8B-B14F-4D97-AF65-F5344CB8AC3E}">
        <p14:creationId xmlns:p14="http://schemas.microsoft.com/office/powerpoint/2010/main" val="4211190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2" name="Text Box 3"/>
          <p:cNvSpPr txBox="1">
            <a:spLocks noChangeArrowheads="1"/>
          </p:cNvSpPr>
          <p:nvPr userDrawn="1"/>
        </p:nvSpPr>
        <p:spPr bwMode="auto">
          <a:xfrm>
            <a:off x="76200" y="2949575"/>
            <a:ext cx="8931275" cy="784225"/>
          </a:xfrm>
          <a:prstGeom prst="rect">
            <a:avLst/>
          </a:prstGeom>
          <a:noFill/>
          <a:ln w="19050">
            <a:noFill/>
            <a:miter lim="800000"/>
            <a:headEnd/>
            <a:tailEnd/>
          </a:ln>
        </p:spPr>
        <p:txBody>
          <a:bodyPr>
            <a:spAutoFit/>
          </a:bodyPr>
          <a:lstStyle/>
          <a:p>
            <a:pPr algn="ctr" fontAlgn="auto">
              <a:spcBef>
                <a:spcPts val="0"/>
              </a:spcBef>
              <a:spcAft>
                <a:spcPts val="0"/>
              </a:spcAft>
              <a:defRPr/>
            </a:pPr>
            <a:r>
              <a:rPr lang="en-US" sz="4500" b="1" dirty="0">
                <a:effectLst>
                  <a:outerShdw blurRad="38100" dist="38100" dir="2700000" algn="tl">
                    <a:srgbClr val="000000">
                      <a:alpha val="43137"/>
                    </a:srgbClr>
                  </a:outerShdw>
                </a:effectLst>
                <a:latin typeface="Kabel Bk BT" pitchFamily="34" charset="0"/>
              </a:rPr>
              <a:t>Discussions !</a:t>
            </a:r>
          </a:p>
        </p:txBody>
      </p:sp>
      <p:sp>
        <p:nvSpPr>
          <p:cNvPr id="3" name="Date Placeholder 2"/>
          <p:cNvSpPr>
            <a:spLocks noGrp="1"/>
          </p:cNvSpPr>
          <p:nvPr>
            <p:ph type="dt" sz="half" idx="10"/>
          </p:nvPr>
        </p:nvSpPr>
        <p:spPr/>
        <p:txBody>
          <a:bodyPr/>
          <a:lstStyle>
            <a:lvl1pPr>
              <a:defRPr/>
            </a:lvl1pPr>
          </a:lstStyle>
          <a:p>
            <a:pPr>
              <a:defRPr/>
            </a:pPr>
            <a:fld id="{D21FBE43-D42A-4187-B9B8-3049B8392A04}" type="datetime1">
              <a:rPr lang="en-US"/>
              <a:pPr>
                <a:defRPr/>
              </a:pPr>
              <a:t>1/17/2015</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4"/>
          <p:cNvSpPr>
            <a:spLocks noGrp="1"/>
          </p:cNvSpPr>
          <p:nvPr>
            <p:ph type="sldNum" sz="quarter" idx="12"/>
          </p:nvPr>
        </p:nvSpPr>
        <p:spPr/>
        <p:txBody>
          <a:bodyPr/>
          <a:lstStyle>
            <a:lvl1pPr>
              <a:defRPr/>
            </a:lvl1pPr>
          </a:lstStyle>
          <a:p>
            <a:pPr>
              <a:defRPr/>
            </a:pPr>
            <a:fld id="{6AD52A8B-D65F-4060-B993-4837FF0AC56D}" type="slidenum">
              <a:rPr lang="en-US" altLang="en-US"/>
              <a:pPr>
                <a:defRPr/>
              </a:pPr>
              <a:t>‹#›</a:t>
            </a:fld>
            <a:endParaRPr lang="en-US" altLang="en-US"/>
          </a:p>
        </p:txBody>
      </p:sp>
    </p:spTree>
    <p:extLst>
      <p:ext uri="{BB962C8B-B14F-4D97-AF65-F5344CB8AC3E}">
        <p14:creationId xmlns:p14="http://schemas.microsoft.com/office/powerpoint/2010/main" val="161737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Main-Titl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rgbClr val="FFC000"/>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371600" y="3733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5C293C-99D3-4931-8EA6-CF361983E738}"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6B600E79-F50D-4B3D-9D1C-3FE62ADA3DD9}" type="slidenum">
              <a:rPr lang="en-US" altLang="en-US"/>
              <a:pPr>
                <a:defRPr/>
              </a:pPr>
              <a:t>‹#›</a:t>
            </a:fld>
            <a:endParaRPr lang="en-US" altLang="en-US"/>
          </a:p>
        </p:txBody>
      </p:sp>
    </p:spTree>
    <p:extLst>
      <p:ext uri="{BB962C8B-B14F-4D97-AF65-F5344CB8AC3E}">
        <p14:creationId xmlns:p14="http://schemas.microsoft.com/office/powerpoint/2010/main" val="278077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Sub-Title">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9144000" cy="1470025"/>
          </a:xfrm>
          <a:solidFill>
            <a:srgbClr val="FFC000"/>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914400" y="2286000"/>
            <a:ext cx="76962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494AC666-45DA-40DD-BA95-BA681B59D4F2}"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6440561A-6E77-4B39-A8EE-F64B4ED6CB11}" type="slidenum">
              <a:rPr lang="en-US" altLang="en-US"/>
              <a:pPr>
                <a:defRPr/>
              </a:pPr>
              <a:t>‹#›</a:t>
            </a:fld>
            <a:endParaRPr lang="en-US" altLang="en-US"/>
          </a:p>
        </p:txBody>
      </p:sp>
    </p:spTree>
    <p:extLst>
      <p:ext uri="{BB962C8B-B14F-4D97-AF65-F5344CB8AC3E}">
        <p14:creationId xmlns:p14="http://schemas.microsoft.com/office/powerpoint/2010/main" val="1117486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64695DC-C253-4118-8978-B5B420B891E9}"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B0608AF5-A375-4E8A-9914-B5E4F6BF0A95}" type="slidenum">
              <a:rPr lang="en-US" altLang="en-US"/>
              <a:pPr>
                <a:defRPr/>
              </a:pPr>
              <a:t>‹#›</a:t>
            </a:fld>
            <a:endParaRPr lang="en-US" altLang="en-US"/>
          </a:p>
        </p:txBody>
      </p:sp>
    </p:spTree>
    <p:extLst>
      <p:ext uri="{BB962C8B-B14F-4D97-AF65-F5344CB8AC3E}">
        <p14:creationId xmlns:p14="http://schemas.microsoft.com/office/powerpoint/2010/main" val="1278956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D1FD38DD-4EC5-4F78-8BF9-E562EFEB7CD7}" type="datetime1">
              <a:rPr lang="en-US"/>
              <a:pPr>
                <a:defRPr/>
              </a:pPr>
              <a:t>1/17/2015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80D8E3A7-111A-43B1-B921-C816A17EFCBA}" type="slidenum">
              <a:rPr lang="en-US" altLang="en-US"/>
              <a:pPr>
                <a:defRPr/>
              </a:pPr>
              <a:t>‹#›</a:t>
            </a:fld>
            <a:endParaRPr lang="en-US" altLang="en-US"/>
          </a:p>
        </p:txBody>
      </p:sp>
    </p:spTree>
    <p:extLst>
      <p:ext uri="{BB962C8B-B14F-4D97-AF65-F5344CB8AC3E}">
        <p14:creationId xmlns:p14="http://schemas.microsoft.com/office/powerpoint/2010/main" val="3049059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457200" y="2362200"/>
            <a:ext cx="82296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5120FA3C-BF54-4F83-BC72-F432ABF31268}" type="datetime1">
              <a:rPr lang="en-US"/>
              <a:pPr>
                <a:defRPr/>
              </a:pPr>
              <a:t>1/17/2015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7B0416EC-4557-4213-9511-4F24EE4A558B}" type="slidenum">
              <a:rPr lang="en-US" altLang="en-US"/>
              <a:pPr>
                <a:defRPr/>
              </a:pPr>
              <a:t>‹#›</a:t>
            </a:fld>
            <a:endParaRPr lang="en-US" altLang="en-US"/>
          </a:p>
        </p:txBody>
      </p:sp>
    </p:spTree>
    <p:extLst>
      <p:ext uri="{BB962C8B-B14F-4D97-AF65-F5344CB8AC3E}">
        <p14:creationId xmlns:p14="http://schemas.microsoft.com/office/powerpoint/2010/main" val="333703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1-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rgbClr val="A4D76B"/>
          </a:solidFill>
        </p:spPr>
        <p:txBody>
          <a:bodyPr/>
          <a:lstStyle>
            <a:lvl1pPr>
              <a:defRPr sz="4500">
                <a:solidFill>
                  <a:schemeClr val="bg1"/>
                </a:solidFill>
                <a:latin typeface="Kabel Bk BT"/>
              </a:defRPr>
            </a:lvl1pPr>
          </a:lstStyle>
          <a:p>
            <a:r>
              <a:rPr lang="en-US" smtClean="0"/>
              <a:t>Click to edit Master title style</a:t>
            </a:r>
            <a:endParaRPr lang="en-US"/>
          </a:p>
        </p:txBody>
      </p:sp>
      <p:sp>
        <p:nvSpPr>
          <p:cNvPr id="3" name="Subtitle 2"/>
          <p:cNvSpPr>
            <a:spLocks noGrp="1"/>
          </p:cNvSpPr>
          <p:nvPr>
            <p:ph type="subTitle" idx="1"/>
          </p:nvPr>
        </p:nvSpPr>
        <p:spPr>
          <a:xfrm>
            <a:off x="1371600" y="3733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6DF1A6D-CFF5-4E08-858E-9187C20DECE4}"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6" name="Slide Number Placeholder 5"/>
          <p:cNvSpPr>
            <a:spLocks noGrp="1"/>
          </p:cNvSpPr>
          <p:nvPr>
            <p:ph type="sldNum" sz="quarter" idx="12"/>
          </p:nvPr>
        </p:nvSpPr>
        <p:spPr/>
        <p:txBody>
          <a:bodyPr/>
          <a:lstStyle>
            <a:lvl1pPr>
              <a:defRPr/>
            </a:lvl1pPr>
          </a:lstStyle>
          <a:p>
            <a:pPr>
              <a:defRPr/>
            </a:pPr>
            <a:fld id="{56700D98-D2F7-492F-B0D9-A3716DA801AC}" type="slidenum">
              <a:rPr lang="en-US" altLang="en-US"/>
              <a:pPr>
                <a:defRPr/>
              </a:pPr>
              <a:t>‹#›</a:t>
            </a:fld>
            <a:endParaRPr lang="en-US" altLang="en-US"/>
          </a:p>
        </p:txBody>
      </p:sp>
    </p:spTree>
    <p:extLst>
      <p:ext uri="{BB962C8B-B14F-4D97-AF65-F5344CB8AC3E}">
        <p14:creationId xmlns:p14="http://schemas.microsoft.com/office/powerpoint/2010/main" val="23174178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pic>
        <p:nvPicPr>
          <p:cNvPr id="5" name="Picture 11" descr="j0219117"/>
          <p:cNvPicPr>
            <a:picLocks noChangeAspect="1" noChangeArrowheads="1" noCrop="1"/>
          </p:cNvPicPr>
          <p:nvPr userDrawn="1"/>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3648075" y="914400"/>
            <a:ext cx="13049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8"/>
          <p:cNvGraphicFramePr>
            <a:graphicFrameLocks noChangeAspect="1"/>
          </p:cNvGraphicFramePr>
          <p:nvPr userDrawn="1"/>
        </p:nvGraphicFramePr>
        <p:xfrm>
          <a:off x="249238" y="990600"/>
          <a:ext cx="903287" cy="903288"/>
        </p:xfrm>
        <a:graphic>
          <a:graphicData uri="http://schemas.openxmlformats.org/presentationml/2006/ole">
            <mc:AlternateContent xmlns:mc="http://schemas.openxmlformats.org/markup-compatibility/2006">
              <mc:Choice xmlns:v="urn:schemas-microsoft-com:vml" Requires="v">
                <p:oleObj spid="_x0000_s121858" name="Visio" r:id="rId4" imgW="491338" imgH="491338" progId="Visio.Drawing.6">
                  <p:embed/>
                </p:oleObj>
              </mc:Choice>
              <mc:Fallback>
                <p:oleObj name="Visio" r:id="rId4" imgW="491338" imgH="49133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8" y="990600"/>
                        <a:ext cx="903287"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8" name="Content Placeholder 2"/>
          <p:cNvSpPr>
            <a:spLocks noGrp="1"/>
          </p:cNvSpPr>
          <p:nvPr>
            <p:ph idx="1"/>
          </p:nvPr>
        </p:nvSpPr>
        <p:spPr>
          <a:xfrm>
            <a:off x="228600" y="1981200"/>
            <a:ext cx="8610600" cy="4144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2"/>
          <p:cNvSpPr>
            <a:spLocks noGrp="1"/>
          </p:cNvSpPr>
          <p:nvPr>
            <p:ph idx="13"/>
          </p:nvPr>
        </p:nvSpPr>
        <p:spPr>
          <a:xfrm>
            <a:off x="6781800" y="1066800"/>
            <a:ext cx="2057400" cy="685800"/>
          </a:xfrm>
        </p:spPr>
        <p:txBody>
          <a:bodyPr/>
          <a:lstStyle>
            <a:lvl1pPr marL="0" indent="0" algn="ctr">
              <a:buNone/>
              <a:defRPr sz="2000" b="1"/>
            </a:lvl1pPr>
            <a:lvl2pPr>
              <a:defRPr sz="2000"/>
            </a:lvl2pPr>
            <a:lvl3pPr>
              <a:defRPr sz="2000"/>
            </a:lvl3pPr>
            <a:lvl4pPr>
              <a:defRPr sz="2000"/>
            </a:lvl4pPr>
            <a:lvl5pPr>
              <a:defRPr sz="2000"/>
            </a:lvl5pPr>
          </a:lstStyle>
          <a:p>
            <a:pPr lvl="0"/>
            <a:r>
              <a:rPr lang="en-US" dirty="0" smtClean="0"/>
              <a:t>Click to edit Master text</a:t>
            </a:r>
            <a:endParaRPr lang="en-US" dirty="0"/>
          </a:p>
        </p:txBody>
      </p:sp>
      <p:sp>
        <p:nvSpPr>
          <p:cNvPr id="7" name="Date Placeholder 2"/>
          <p:cNvSpPr>
            <a:spLocks noGrp="1"/>
          </p:cNvSpPr>
          <p:nvPr>
            <p:ph type="dt" sz="half" idx="14"/>
          </p:nvPr>
        </p:nvSpPr>
        <p:spPr/>
        <p:txBody>
          <a:bodyPr/>
          <a:lstStyle>
            <a:lvl1pPr>
              <a:defRPr/>
            </a:lvl1pPr>
          </a:lstStyle>
          <a:p>
            <a:pPr>
              <a:defRPr/>
            </a:pPr>
            <a:fld id="{426647DC-96C6-410E-BC15-46719A0C68D9}" type="datetime1">
              <a:rPr lang="en-US"/>
              <a:pPr>
                <a:defRPr/>
              </a:pPr>
              <a:t>1/17/2015</a:t>
            </a:fld>
            <a:endParaRPr lang="en-US"/>
          </a:p>
        </p:txBody>
      </p:sp>
      <p:sp>
        <p:nvSpPr>
          <p:cNvPr id="10" name="Footer Placeholder 3"/>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11" name="Slide Number Placeholder 4"/>
          <p:cNvSpPr>
            <a:spLocks noGrp="1"/>
          </p:cNvSpPr>
          <p:nvPr>
            <p:ph type="sldNum" sz="quarter" idx="16"/>
          </p:nvPr>
        </p:nvSpPr>
        <p:spPr/>
        <p:txBody>
          <a:bodyPr/>
          <a:lstStyle>
            <a:lvl1pPr>
              <a:defRPr/>
            </a:lvl1pPr>
          </a:lstStyle>
          <a:p>
            <a:pPr>
              <a:defRPr/>
            </a:pPr>
            <a:fld id="{1F991BF3-805E-4019-A130-85B46AFF0078}" type="slidenum">
              <a:rPr lang="en-US" altLang="en-US"/>
              <a:pPr>
                <a:defRPr/>
              </a:pPr>
              <a:t>‹#›</a:t>
            </a:fld>
            <a:endParaRPr lang="en-US" altLang="en-US"/>
          </a:p>
        </p:txBody>
      </p:sp>
    </p:spTree>
    <p:extLst>
      <p:ext uri="{BB962C8B-B14F-4D97-AF65-F5344CB8AC3E}">
        <p14:creationId xmlns:p14="http://schemas.microsoft.com/office/powerpoint/2010/main" val="1397047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Just-Image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solidFill>
                  <a:schemeClr val="tx1"/>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0D89D499-072B-40D0-AFEB-2722A5BBD45E}" type="datetime1">
              <a:rPr lang="en-US"/>
              <a:pPr>
                <a:defRPr/>
              </a:pPr>
              <a:t>1/17/2015</a:t>
            </a:fld>
            <a:endParaRPr lang="en-US"/>
          </a:p>
        </p:txBody>
      </p:sp>
      <p:sp>
        <p:nvSpPr>
          <p:cNvPr id="4"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5" name="Slide Number Placeholder 5"/>
          <p:cNvSpPr>
            <a:spLocks noGrp="1"/>
          </p:cNvSpPr>
          <p:nvPr>
            <p:ph type="sldNum" sz="quarter" idx="12"/>
          </p:nvPr>
        </p:nvSpPr>
        <p:spPr/>
        <p:txBody>
          <a:bodyPr/>
          <a:lstStyle>
            <a:lvl1pPr>
              <a:defRPr/>
            </a:lvl1pPr>
          </a:lstStyle>
          <a:p>
            <a:pPr>
              <a:defRPr/>
            </a:pPr>
            <a:fld id="{DA5552DD-41A0-4DBA-859E-40B77B7BB48D}" type="slidenum">
              <a:rPr lang="en-US" altLang="en-US"/>
              <a:pPr>
                <a:defRPr/>
              </a:pPr>
              <a:t>‹#›</a:t>
            </a:fld>
            <a:endParaRPr lang="en-US" altLang="en-US"/>
          </a:p>
        </p:txBody>
      </p:sp>
    </p:spTree>
    <p:extLst>
      <p:ext uri="{BB962C8B-B14F-4D97-AF65-F5344CB8AC3E}">
        <p14:creationId xmlns:p14="http://schemas.microsoft.com/office/powerpoint/2010/main" val="248376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2-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444E2152-24E9-406B-B12F-73087F6E1642}"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9020C392-2C2E-4932-B4C4-2B699C218A51}" type="slidenum">
              <a:rPr lang="en-US" altLang="en-US"/>
              <a:pPr>
                <a:defRPr/>
              </a:pPr>
              <a:t>‹#›</a:t>
            </a:fld>
            <a:endParaRPr lang="en-US" altLang="en-US"/>
          </a:p>
        </p:txBody>
      </p:sp>
    </p:spTree>
    <p:extLst>
      <p:ext uri="{BB962C8B-B14F-4D97-AF65-F5344CB8AC3E}">
        <p14:creationId xmlns:p14="http://schemas.microsoft.com/office/powerpoint/2010/main" val="89774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3-Slide">
    <p:spTree>
      <p:nvGrpSpPr>
        <p:cNvPr id="1" name=""/>
        <p:cNvGrpSpPr/>
        <p:nvPr/>
      </p:nvGrpSpPr>
      <p:grpSpPr>
        <a:xfrm>
          <a:off x="0" y="0"/>
          <a:ext cx="0" cy="0"/>
          <a:chOff x="0" y="0"/>
          <a:chExt cx="0" cy="0"/>
        </a:xfrm>
      </p:grpSpPr>
      <p:sp>
        <p:nvSpPr>
          <p:cNvPr id="4" name="Rounded Rectangle 3"/>
          <p:cNvSpPr/>
          <p:nvPr userDrawn="1"/>
        </p:nvSpPr>
        <p:spPr>
          <a:xfrm>
            <a:off x="0" y="304800"/>
            <a:ext cx="9144000" cy="1524000"/>
          </a:xfrm>
          <a:prstGeom prst="roundRect">
            <a:avLst/>
          </a:prstGeom>
          <a:solidFill>
            <a:srgbClr val="FFDC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1981200"/>
            <a:ext cx="7696200" cy="39624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279400"/>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D837B38D-D483-4A1E-A1D5-120615619934}"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75013A0D-1717-4559-ACDB-327D658BA351}" type="slidenum">
              <a:rPr lang="en-US" altLang="en-US"/>
              <a:pPr>
                <a:defRPr/>
              </a:pPr>
              <a:t>‹#›</a:t>
            </a:fld>
            <a:endParaRPr lang="en-US" altLang="en-US"/>
          </a:p>
        </p:txBody>
      </p:sp>
    </p:spTree>
    <p:extLst>
      <p:ext uri="{BB962C8B-B14F-4D97-AF65-F5344CB8AC3E}">
        <p14:creationId xmlns:p14="http://schemas.microsoft.com/office/powerpoint/2010/main" val="279811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4-Slide">
    <p:spTree>
      <p:nvGrpSpPr>
        <p:cNvPr id="1" name=""/>
        <p:cNvGrpSpPr/>
        <p:nvPr/>
      </p:nvGrpSpPr>
      <p:grpSpPr>
        <a:xfrm>
          <a:off x="0" y="0"/>
          <a:ext cx="0" cy="0"/>
          <a:chOff x="0" y="0"/>
          <a:chExt cx="0" cy="0"/>
        </a:xfrm>
      </p:grpSpPr>
      <p:sp>
        <p:nvSpPr>
          <p:cNvPr id="4" name="Rounded Rectangle 3"/>
          <p:cNvSpPr/>
          <p:nvPr userDrawn="1"/>
        </p:nvSpPr>
        <p:spPr>
          <a:xfrm>
            <a:off x="0" y="228600"/>
            <a:ext cx="9144000" cy="1549400"/>
          </a:xfrm>
          <a:prstGeom prst="roundRect">
            <a:avLst/>
          </a:prstGeom>
          <a:solidFill>
            <a:srgbClr val="FFE9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914400" y="2286000"/>
            <a:ext cx="7696200" cy="3657600"/>
          </a:xfrm>
        </p:spPr>
        <p:txBody>
          <a:bodyPr/>
          <a:lstStyle>
            <a:lvl1pPr marL="514350" indent="-514350" algn="l">
              <a:buFont typeface="+mj-lt"/>
              <a:buAutoNum type="arabicPeriod"/>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0" y="307703"/>
            <a:ext cx="9144000" cy="1470025"/>
          </a:xfrm>
          <a:noFill/>
        </p:spPr>
        <p:txBody>
          <a:bodyPr/>
          <a:lstStyle>
            <a:lvl1pPr>
              <a:defRPr sz="4500">
                <a:solidFill>
                  <a:schemeClr val="tx1"/>
                </a:solidFill>
                <a:latin typeface="Kabel Bk BT"/>
              </a:defRPr>
            </a:lvl1p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3A88BD36-2CE1-481F-AF5F-12B18BE59EEF}" type="datetime1">
              <a:rPr lang="en-US"/>
              <a:pPr>
                <a:defRPr/>
              </a:pPr>
              <a:t>1/17/2015</a:t>
            </a:fld>
            <a:endParaRPr lang="en-US"/>
          </a:p>
        </p:txBody>
      </p:sp>
      <p:sp>
        <p:nvSpPr>
          <p:cNvPr id="6"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3590E2B4-D22A-4191-820F-1A9398939AE9}" type="slidenum">
              <a:rPr lang="en-US" altLang="en-US"/>
              <a:pPr>
                <a:defRPr/>
              </a:pPr>
              <a:t>‹#›</a:t>
            </a:fld>
            <a:endParaRPr lang="en-US" altLang="en-US"/>
          </a:p>
        </p:txBody>
      </p:sp>
    </p:spTree>
    <p:extLst>
      <p:ext uri="{BB962C8B-B14F-4D97-AF65-F5344CB8AC3E}">
        <p14:creationId xmlns:p14="http://schemas.microsoft.com/office/powerpoint/2010/main" val="60648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EACCD09-1C13-49C1-90D7-DF1C8A5EC78F}"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5541925A-332F-4FE5-8C54-2E849C1A8361}" type="slidenum">
              <a:rPr lang="en-US" altLang="en-US"/>
              <a:pPr>
                <a:defRPr/>
              </a:pPr>
              <a:t>‹#›</a:t>
            </a:fld>
            <a:endParaRPr lang="en-US" altLang="en-US"/>
          </a:p>
        </p:txBody>
      </p:sp>
    </p:spTree>
    <p:extLst>
      <p:ext uri="{BB962C8B-B14F-4D97-AF65-F5344CB8AC3E}">
        <p14:creationId xmlns:p14="http://schemas.microsoft.com/office/powerpoint/2010/main" val="122615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eneral_1">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457200" y="990600"/>
            <a:ext cx="8229600" cy="510539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528B2669-BA40-490C-9872-5B69AEEA2B5F}" type="datetime1">
              <a:rPr lang="en-US"/>
              <a:pPr>
                <a:defRPr/>
              </a:pPr>
              <a:t>1/17/2015</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7" name="Slide Number Placeholder 5"/>
          <p:cNvSpPr>
            <a:spLocks noGrp="1"/>
          </p:cNvSpPr>
          <p:nvPr>
            <p:ph type="sldNum" sz="quarter" idx="12"/>
          </p:nvPr>
        </p:nvSpPr>
        <p:spPr/>
        <p:txBody>
          <a:bodyPr/>
          <a:lstStyle>
            <a:lvl1pPr>
              <a:defRPr/>
            </a:lvl1pPr>
          </a:lstStyle>
          <a:p>
            <a:pPr>
              <a:defRPr/>
            </a:pPr>
            <a:fld id="{A7CD5AC8-0007-4A7B-9EB5-BC6FE5CA14BC}" type="slidenum">
              <a:rPr lang="en-US" altLang="en-US"/>
              <a:pPr>
                <a:defRPr/>
              </a:pPr>
              <a:t>‹#›</a:t>
            </a:fld>
            <a:endParaRPr lang="en-US" altLang="en-US"/>
          </a:p>
        </p:txBody>
      </p:sp>
    </p:spTree>
    <p:extLst>
      <p:ext uri="{BB962C8B-B14F-4D97-AF65-F5344CB8AC3E}">
        <p14:creationId xmlns:p14="http://schemas.microsoft.com/office/powerpoint/2010/main" val="216232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6">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6">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6">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6">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6">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2">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3">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4">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 lvl="5">
            <p:tnLst>
              <p:par>
                <p:cTn presetID="3" presetClass="emph" presetSubtype="2" fill="hold" nodeType="clickEffect">
                  <p:stCondLst>
                    <p:cond delay="0"/>
                  </p:stCondLst>
                  <p:childTnLst>
                    <p:animClr clrSpc="rgb" dir="cw">
                      <p:cBhvr override="childStyle">
                        <p:cTn dur="10" fill="hold"/>
                        <p:tgtEl>
                          <p:spTgt spid="6"/>
                        </p:tgtEl>
                        <p:attrNameLst>
                          <p:attrName>style.color</p:attrName>
                        </p:attrNameLst>
                      </p:cBhvr>
                      <p:to>
                        <a:srgbClr val="FF0000"/>
                      </p:to>
                    </p:animClr>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6" name="Content Placeholder 2"/>
          <p:cNvSpPr>
            <a:spLocks noGrp="1"/>
          </p:cNvSpPr>
          <p:nvPr>
            <p:ph idx="1"/>
          </p:nvPr>
        </p:nvSpPr>
        <p:spPr>
          <a:xfrm>
            <a:off x="228600" y="990600"/>
            <a:ext cx="4343400" cy="5181599"/>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724400" y="990600"/>
            <a:ext cx="4114800" cy="5181600"/>
          </a:xfrm>
        </p:spPr>
        <p:txBody>
          <a:bodyPr>
            <a:normAutofit/>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4"/>
          </p:nvPr>
        </p:nvSpPr>
        <p:spPr/>
        <p:txBody>
          <a:bodyPr/>
          <a:lstStyle>
            <a:lvl1pPr>
              <a:defRPr/>
            </a:lvl1pPr>
          </a:lstStyle>
          <a:p>
            <a:pPr>
              <a:defRPr/>
            </a:pPr>
            <a:fld id="{18CC40E5-85E0-43AF-81C0-9A681D59C329}" type="datetime1">
              <a:rPr lang="en-US"/>
              <a:pPr>
                <a:defRPr/>
              </a:pPr>
              <a:t>1/17/2015</a:t>
            </a:fld>
            <a:endParaRPr lang="en-US"/>
          </a:p>
        </p:txBody>
      </p:sp>
      <p:sp>
        <p:nvSpPr>
          <p:cNvPr id="7" name="Footer Placeholder 4"/>
          <p:cNvSpPr>
            <a:spLocks noGrp="1"/>
          </p:cNvSpPr>
          <p:nvPr>
            <p:ph type="ftr" sz="quarter" idx="15"/>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9" name="Slide Number Placeholder 5"/>
          <p:cNvSpPr>
            <a:spLocks noGrp="1"/>
          </p:cNvSpPr>
          <p:nvPr>
            <p:ph type="sldNum" sz="quarter" idx="16"/>
          </p:nvPr>
        </p:nvSpPr>
        <p:spPr/>
        <p:txBody>
          <a:bodyPr/>
          <a:lstStyle>
            <a:lvl1pPr>
              <a:defRPr/>
            </a:lvl1pPr>
          </a:lstStyle>
          <a:p>
            <a:pPr>
              <a:defRPr/>
            </a:pPr>
            <a:fld id="{02B23867-C49B-4F48-BBF9-6321B21C52D8}" type="slidenum">
              <a:rPr lang="en-US" altLang="en-US"/>
              <a:pPr>
                <a:defRPr/>
              </a:pPr>
              <a:t>‹#›</a:t>
            </a:fld>
            <a:endParaRPr lang="en-US" altLang="en-US"/>
          </a:p>
        </p:txBody>
      </p:sp>
    </p:spTree>
    <p:extLst>
      <p:ext uri="{BB962C8B-B14F-4D97-AF65-F5344CB8AC3E}">
        <p14:creationId xmlns:p14="http://schemas.microsoft.com/office/powerpoint/2010/main" val="331183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4" name="Text Box 3"/>
          <p:cNvSpPr txBox="1">
            <a:spLocks noChangeArrowheads="1"/>
          </p:cNvSpPr>
          <p:nvPr userDrawn="1"/>
        </p:nvSpPr>
        <p:spPr bwMode="auto">
          <a:xfrm>
            <a:off x="38100" y="180816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buClr>
                <a:schemeClr val="bg1"/>
              </a:buClr>
              <a:defRPr/>
            </a:pPr>
            <a:r>
              <a:rPr lang="en-US" altLang="en-US" sz="1400" b="1" smtClean="0">
                <a:solidFill>
                  <a:srgbClr val="1F1F1F"/>
                </a:solidFill>
                <a:latin typeface="Book Antiqua" panose="02040602050305030304" pitchFamily="18" charset="0"/>
              </a:rPr>
              <a:t>Definition</a:t>
            </a:r>
          </a:p>
        </p:txBody>
      </p:sp>
      <p:pic>
        <p:nvPicPr>
          <p:cNvPr id="5" name="Picture 10" descr="key_definition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914400"/>
            <a:ext cx="927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20" name="Content Placeholder 2"/>
          <p:cNvSpPr>
            <a:spLocks noGrp="1"/>
          </p:cNvSpPr>
          <p:nvPr>
            <p:ph idx="1"/>
          </p:nvPr>
        </p:nvSpPr>
        <p:spPr>
          <a:xfrm>
            <a:off x="457200" y="2362200"/>
            <a:ext cx="8229600" cy="3763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
          <p:cNvSpPr>
            <a:spLocks noGrp="1"/>
          </p:cNvSpPr>
          <p:nvPr>
            <p:ph type="dt" sz="half" idx="10"/>
          </p:nvPr>
        </p:nvSpPr>
        <p:spPr/>
        <p:txBody>
          <a:bodyPr/>
          <a:lstStyle>
            <a:lvl1pPr>
              <a:defRPr/>
            </a:lvl1pPr>
          </a:lstStyle>
          <a:p>
            <a:pPr>
              <a:defRPr/>
            </a:pPr>
            <a:fld id="{466996E1-FD1D-4B47-840A-58D24E3B1B1F}" type="datetime1">
              <a:rPr lang="en-US"/>
              <a:pPr>
                <a:defRPr/>
              </a:pPr>
              <a:t>1/17/2015</a:t>
            </a:fld>
            <a:endParaRPr lang="en-US"/>
          </a:p>
        </p:txBody>
      </p:sp>
      <p:sp>
        <p:nvSpPr>
          <p:cNvPr id="7"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IN"/>
              <a:t>Copyright 2015 Vedavit Project Solutions</a:t>
            </a:r>
            <a:endParaRPr lang="en-US"/>
          </a:p>
        </p:txBody>
      </p:sp>
      <p:sp>
        <p:nvSpPr>
          <p:cNvPr id="8" name="Slide Number Placeholder 4"/>
          <p:cNvSpPr>
            <a:spLocks noGrp="1"/>
          </p:cNvSpPr>
          <p:nvPr>
            <p:ph type="sldNum" sz="quarter" idx="12"/>
          </p:nvPr>
        </p:nvSpPr>
        <p:spPr/>
        <p:txBody>
          <a:bodyPr/>
          <a:lstStyle>
            <a:lvl1pPr>
              <a:defRPr/>
            </a:lvl1pPr>
          </a:lstStyle>
          <a:p>
            <a:pPr>
              <a:defRPr/>
            </a:pPr>
            <a:fld id="{3D236F70-16CA-4268-97D5-07D5101EB221}" type="slidenum">
              <a:rPr lang="en-US" altLang="en-US"/>
              <a:pPr>
                <a:defRPr/>
              </a:pPr>
              <a:t>‹#›</a:t>
            </a:fld>
            <a:endParaRPr lang="en-US" altLang="en-US"/>
          </a:p>
        </p:txBody>
      </p:sp>
    </p:spTree>
    <p:extLst>
      <p:ext uri="{BB962C8B-B14F-4D97-AF65-F5344CB8AC3E}">
        <p14:creationId xmlns:p14="http://schemas.microsoft.com/office/powerpoint/2010/main" val="217818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0FBCD4A-A760-470E-95A5-E479E2C8DC85}" type="datetime1">
              <a:rPr lang="en-US"/>
              <a:pPr>
                <a:defRPr/>
              </a:pPr>
              <a:t>1/17/2015</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A177F41-A32F-4C62-A8FC-9682ECFF8EE6}" type="slidenum">
              <a:rPr lang="en-US" altLang="en-US"/>
              <a:pPr>
                <a:defRPr/>
              </a:pPr>
              <a:t>‹#›</a:t>
            </a:fld>
            <a:endParaRPr lang="en-US" altLang="en-US"/>
          </a:p>
        </p:txBody>
      </p:sp>
      <p:sp>
        <p:nvSpPr>
          <p:cNvPr id="1030"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82186" y="3389106"/>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6406940"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45" r:id="rId7"/>
    <p:sldLayoutId id="2147484231" r:id="rId8"/>
    <p:sldLayoutId id="2147484232" r:id="rId9"/>
    <p:sldLayoutId id="2147484233" r:id="rId10"/>
    <p:sldLayoutId id="2147484234" r:id="rId11"/>
    <p:sldLayoutId id="2147484235" r:id="rId12"/>
    <p:sldLayoutId id="2147484236" r:id="rId13"/>
    <p:sldLayoutId id="2147484237" r:id="rId14"/>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457200" y="990600"/>
            <a:ext cx="822960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80175"/>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FD1E898-C12A-4845-990E-67954C191A17}" type="datetime1">
              <a:rPr lang="en-US"/>
              <a:pPr>
                <a:defRPr/>
              </a:pPr>
              <a:t>1/17/2015</a:t>
            </a:fld>
            <a:endParaRPr lang="en-US"/>
          </a:p>
        </p:txBody>
      </p:sp>
      <p:sp>
        <p:nvSpPr>
          <p:cNvPr id="5" name="Footer Placeholder 4"/>
          <p:cNvSpPr>
            <a:spLocks noGrp="1"/>
          </p:cNvSpPr>
          <p:nvPr>
            <p:ph type="ftr" sz="quarter" idx="3"/>
          </p:nvPr>
        </p:nvSpPr>
        <p:spPr>
          <a:xfrm>
            <a:off x="3124200" y="64801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r>
              <a:rPr lang="en-US"/>
              <a:t>Copyright 2015 Vedavit Project Solutions</a:t>
            </a:r>
          </a:p>
        </p:txBody>
      </p:sp>
      <p:sp>
        <p:nvSpPr>
          <p:cNvPr id="6" name="Slide Number Placeholder 5"/>
          <p:cNvSpPr>
            <a:spLocks noGrp="1"/>
          </p:cNvSpPr>
          <p:nvPr>
            <p:ph type="sldNum" sz="quarter" idx="4"/>
          </p:nvPr>
        </p:nvSpPr>
        <p:spPr>
          <a:xfrm>
            <a:off x="6553200" y="64801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D6EF550-4BDD-4D26-8E89-BE6BF033FF8B}" type="slidenum">
              <a:rPr lang="en-US" altLang="en-US"/>
              <a:pPr>
                <a:defRPr/>
              </a:pPr>
              <a:t>‹#›</a:t>
            </a:fld>
            <a:endParaRPr lang="en-US" altLang="en-US"/>
          </a:p>
        </p:txBody>
      </p:sp>
      <p:sp>
        <p:nvSpPr>
          <p:cNvPr id="2054" name="Title Placeholder 1"/>
          <p:cNvSpPr>
            <a:spLocks noGrp="1"/>
          </p:cNvSpPr>
          <p:nvPr>
            <p:ph type="title"/>
          </p:nvPr>
        </p:nvSpPr>
        <p:spPr bwMode="auto">
          <a:xfrm>
            <a:off x="0" y="0"/>
            <a:ext cx="9144000" cy="808038"/>
          </a:xfrm>
          <a:prstGeom prst="rect">
            <a:avLst/>
          </a:prstGeom>
          <a:solidFill>
            <a:srgbClr val="34E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 name="TextBox 7"/>
          <p:cNvSpPr txBox="1"/>
          <p:nvPr userDrawn="1"/>
        </p:nvSpPr>
        <p:spPr>
          <a:xfrm rot="5400000">
            <a:off x="-2382186" y="3389106"/>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
        <p:nvSpPr>
          <p:cNvPr id="9" name="TextBox 8"/>
          <p:cNvSpPr txBox="1"/>
          <p:nvPr userDrawn="1"/>
        </p:nvSpPr>
        <p:spPr>
          <a:xfrm rot="16200000">
            <a:off x="6406940" y="3389104"/>
            <a:ext cx="5135565" cy="338554"/>
          </a:xfrm>
          <a:prstGeom prst="rect">
            <a:avLst/>
          </a:prstGeom>
          <a:noFill/>
        </p:spPr>
        <p:txBody>
          <a:bodyPr anchor="ctr">
            <a:spAutoFit/>
          </a:bodyPr>
          <a:lstStyle/>
          <a:p>
            <a:pPr algn="ctr">
              <a:defRPr/>
            </a:pPr>
            <a:r>
              <a:rPr lang="en-US" sz="1600" b="1" dirty="0">
                <a:ln w="22225">
                  <a:solidFill>
                    <a:schemeClr val="bg1">
                      <a:lumMod val="85000"/>
                    </a:schemeClr>
                  </a:solidFill>
                  <a:prstDash val="solid"/>
                </a:ln>
                <a:solidFill>
                  <a:srgbClr val="FFFFFF"/>
                </a:solidFill>
              </a:rPr>
              <a:t>Vedavit		Vedavit		vedavit</a:t>
            </a:r>
            <a:endParaRPr lang="en-IN" sz="1600" b="1" dirty="0">
              <a:ln w="22225">
                <a:solidFill>
                  <a:schemeClr val="bg1">
                    <a:lumMod val="85000"/>
                  </a:schemeClr>
                </a:solidFill>
                <a:prstDash val="solid"/>
              </a:ln>
              <a:solidFill>
                <a:srgbClr val="FFFFFF"/>
              </a:solidFill>
            </a:endParaRPr>
          </a:p>
        </p:txBody>
      </p:sp>
    </p:spTree>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 id="2147484243" r:id="rId6"/>
    <p:sldLayoutId id="2147484244" r:id="rId7"/>
  </p:sldLayoutIdLst>
  <p:timing>
    <p:tnLst>
      <p:par>
        <p:cTn id="1" dur="indefinite" restart="never" nodeType="tmRoot"/>
      </p:par>
    </p:tnLst>
  </p:timing>
  <p:hf hdr="0" dt="0"/>
  <p:txStyles>
    <p:titleStyle>
      <a:lvl1pPr algn="ctr" rtl="0" eaLnBrk="0" fontAlgn="base" hangingPunct="0">
        <a:spcBef>
          <a:spcPct val="0"/>
        </a:spcBef>
        <a:spcAft>
          <a:spcPct val="0"/>
        </a:spcAft>
        <a:defRPr lang="en-US" sz="4000" kern="1200" dirty="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400">
          <a:solidFill>
            <a:schemeClr val="bg1"/>
          </a:solidFill>
          <a:latin typeface="Calibri" pitchFamily="34" charset="0"/>
        </a:defRPr>
      </a:lvl6pPr>
      <a:lvl7pPr marL="914400" algn="ctr" rtl="0" fontAlgn="base">
        <a:spcBef>
          <a:spcPct val="0"/>
        </a:spcBef>
        <a:spcAft>
          <a:spcPct val="0"/>
        </a:spcAft>
        <a:defRPr sz="4400">
          <a:solidFill>
            <a:schemeClr val="bg1"/>
          </a:solidFill>
          <a:latin typeface="Calibri" pitchFamily="34" charset="0"/>
        </a:defRPr>
      </a:lvl7pPr>
      <a:lvl8pPr marL="1371600" algn="ctr" rtl="0" fontAlgn="base">
        <a:spcBef>
          <a:spcPct val="0"/>
        </a:spcBef>
        <a:spcAft>
          <a:spcPct val="0"/>
        </a:spcAft>
        <a:defRPr sz="4400">
          <a:solidFill>
            <a:schemeClr val="bg1"/>
          </a:solidFill>
          <a:latin typeface="Calibri" pitchFamily="34" charset="0"/>
        </a:defRPr>
      </a:lvl8pPr>
      <a:lvl9pPr marL="1828800" algn="ctr" rtl="0" fontAlgn="base">
        <a:spcBef>
          <a:spcPct val="0"/>
        </a:spcBef>
        <a:spcAft>
          <a:spcPct val="0"/>
        </a:spcAft>
        <a:defRPr sz="4400">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Prasad@vedavit-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hyperlink" Target="http://in.linkedin.com/in/harithapliyal" TargetMode="External"/><Relationship Id="rId4" Type="http://schemas.openxmlformats.org/officeDocument/2006/relationships/hyperlink" Target="mailto:hari.prasad@pm-learn.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4"/>
          <p:cNvSpPr>
            <a:spLocks noGrp="1"/>
          </p:cNvSpPr>
          <p:nvPr>
            <p:ph sz="quarter" idx="13"/>
          </p:nvPr>
        </p:nvSpPr>
        <p:spPr/>
        <p:txBody>
          <a:bodyPr/>
          <a:lstStyle/>
          <a:p>
            <a:pPr algn="ctr">
              <a:spcBef>
                <a:spcPct val="0"/>
              </a:spcBef>
            </a:pPr>
            <a:r>
              <a:rPr lang="en-US" altLang="en-US" b="1" smtClean="0"/>
              <a:t>Project Management Training</a:t>
            </a:r>
          </a:p>
          <a:p>
            <a:pPr algn="ctr">
              <a:spcBef>
                <a:spcPct val="0"/>
              </a:spcBef>
            </a:pPr>
            <a:endParaRPr lang="en-US" altLang="en-US" sz="1200" b="1" smtClean="0"/>
          </a:p>
          <a:p>
            <a:pPr algn="ctr">
              <a:spcBef>
                <a:spcPct val="0"/>
              </a:spcBef>
            </a:pPr>
            <a:r>
              <a:rPr lang="en-US" altLang="en-US" b="1" smtClean="0"/>
              <a:t>Tagros Chemicals</a:t>
            </a:r>
          </a:p>
          <a:p>
            <a:endParaRPr lang="en-US" altLang="en-US" smtClean="0"/>
          </a:p>
        </p:txBody>
      </p:sp>
      <p:sp>
        <p:nvSpPr>
          <p:cNvPr id="6" name="Content Placeholder 5"/>
          <p:cNvSpPr>
            <a:spLocks noGrp="1"/>
          </p:cNvSpPr>
          <p:nvPr>
            <p:ph sz="quarter" idx="14"/>
          </p:nvPr>
        </p:nvSpPr>
        <p:spPr>
          <a:xfrm>
            <a:off x="457200" y="3733800"/>
            <a:ext cx="8229600" cy="1871663"/>
          </a:xfrm>
        </p:spPr>
        <p:txBody>
          <a:bodyPr/>
          <a:lstStyle/>
          <a:p>
            <a:pPr>
              <a:defRPr/>
            </a:pPr>
            <a:r>
              <a:rPr lang="en-US" altLang="en-US" sz="2400" b="1" dirty="0" smtClean="0"/>
              <a:t>Hari Prasad Thapliyal </a:t>
            </a:r>
          </a:p>
          <a:p>
            <a:pPr>
              <a:defRPr/>
            </a:pPr>
            <a:r>
              <a:rPr lang="en-IN" altLang="en-US" sz="1400" dirty="0" smtClean="0"/>
              <a:t>PMP, PMI-ACP, CSM, MBA, MCA, PGDOM, PGDFM, CIC, PRINCE2-Practitioner</a:t>
            </a:r>
            <a:endParaRPr lang="en-US" altLang="en-US" sz="1400" dirty="0" smtClean="0"/>
          </a:p>
          <a:p>
            <a:pPr>
              <a:defRPr/>
            </a:pPr>
            <a:endParaRPr lang="en-US" altLang="en-US" sz="1400" dirty="0" smtClean="0"/>
          </a:p>
          <a:p>
            <a:pPr marL="342900" indent="-342900">
              <a:defRPr/>
            </a:pPr>
            <a:r>
              <a:rPr lang="en-US" sz="1400" b="1" dirty="0"/>
              <a:t>PMO Architect &amp; Project Management Evangelist</a:t>
            </a:r>
          </a:p>
          <a:p>
            <a:pPr>
              <a:defRPr/>
            </a:pPr>
            <a:r>
              <a:rPr lang="en-US" altLang="en-US" sz="1400" b="1" dirty="0" smtClean="0"/>
              <a:t>Vedavit Project Solutions</a:t>
            </a:r>
          </a:p>
          <a:p>
            <a:pPr>
              <a:defRPr/>
            </a:pPr>
            <a:r>
              <a:rPr lang="en-US" altLang="en-US" sz="1400" b="1" dirty="0" smtClean="0"/>
              <a:t>Cell: +91-95-3599-9336</a:t>
            </a:r>
          </a:p>
          <a:p>
            <a:pPr>
              <a:defRPr/>
            </a:pPr>
            <a:r>
              <a:rPr lang="en-US" altLang="en-US" sz="1400" b="1" dirty="0" smtClean="0"/>
              <a:t>Email: </a:t>
            </a:r>
            <a:r>
              <a:rPr lang="en-US" altLang="en-US" sz="1400" b="1" dirty="0" smtClean="0">
                <a:hlinkClick r:id="rId3"/>
              </a:rPr>
              <a:t>hari.Prasad@vedavit-ps.com</a:t>
            </a:r>
            <a:endParaRPr lang="en-US" altLang="en-US" sz="1400" b="1" dirty="0" smtClean="0"/>
          </a:p>
          <a:p>
            <a:pPr>
              <a:defRPr/>
            </a:pPr>
            <a:r>
              <a:rPr lang="en-US" altLang="en-US" sz="1400" b="1" dirty="0" smtClean="0"/>
              <a:t>Website: www.pmlogy.com</a:t>
            </a:r>
          </a:p>
          <a:p>
            <a:pPr>
              <a:defRPr/>
            </a:pPr>
            <a:endParaRPr lang="en-US" sz="1400" dirty="0"/>
          </a:p>
        </p:txBody>
      </p:sp>
      <p:sp>
        <p:nvSpPr>
          <p:cNvPr id="13" name="TextBox 12"/>
          <p:cNvSpPr txBox="1"/>
          <p:nvPr/>
        </p:nvSpPr>
        <p:spPr>
          <a:xfrm>
            <a:off x="161925" y="6223000"/>
            <a:ext cx="9067800" cy="246063"/>
          </a:xfrm>
          <a:prstGeom prst="rect">
            <a:avLst/>
          </a:prstGeom>
          <a:noFill/>
        </p:spPr>
        <p:txBody>
          <a:bodyPr>
            <a:spAutoFit/>
          </a:bodyPr>
          <a:lstStyle/>
          <a:p>
            <a:pPr eaLnBrk="1" fontAlgn="auto" hangingPunct="1">
              <a:spcBef>
                <a:spcPts val="0"/>
              </a:spcBef>
              <a:spcAft>
                <a:spcPts val="0"/>
              </a:spcAft>
              <a:defRPr/>
            </a:pPr>
            <a:r>
              <a:rPr lang="en-US" sz="1000" kern="0" dirty="0">
                <a:solidFill>
                  <a:srgbClr val="080808"/>
                </a:solidFill>
              </a:rPr>
              <a:t>'PMI-ACP', 'PMI', PMP, and 'ACP' are a registered marks of the Project Management Institute,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p>
            <a:r>
              <a:rPr altLang="en-US" smtClean="0"/>
              <a:t>19. Control Schedule</a:t>
            </a:r>
          </a:p>
        </p:txBody>
      </p:sp>
      <p:sp>
        <p:nvSpPr>
          <p:cNvPr id="43011" name="Content Placeholder 4"/>
          <p:cNvSpPr>
            <a:spLocks noGrp="1"/>
          </p:cNvSpPr>
          <p:nvPr>
            <p:ph idx="1"/>
          </p:nvPr>
        </p:nvSpPr>
        <p:spPr/>
        <p:txBody>
          <a:bodyPr/>
          <a:lstStyle/>
          <a:p>
            <a:pPr>
              <a:buFont typeface="Arial" panose="020B0604020202020204" pitchFamily="34" charset="0"/>
              <a:buNone/>
            </a:pPr>
            <a:r>
              <a:rPr lang="en-US" altLang="en-US" b="1" smtClean="0"/>
              <a:t>	Monitoring the status of the project to update project progress and manage changes to the schedule baseline </a:t>
            </a:r>
          </a:p>
          <a:p>
            <a:endParaRPr lang="en-US" altLang="en-US" smtClean="0"/>
          </a:p>
        </p:txBody>
      </p:sp>
      <p:pic>
        <p:nvPicPr>
          <p:cNvPr id="43012" name="Picture 4" descr="D:\Works\Training-Material\My Pictures\PM-Images\Schedule-Contro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91000"/>
            <a:ext cx="19621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301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EC0474-2916-4283-ABD0-DDAE7021C031}" type="slidenum">
              <a:rPr lang="en-US" altLang="en-US" sz="1200" smtClean="0">
                <a:solidFill>
                  <a:srgbClr val="898989"/>
                </a:solidFill>
              </a:rPr>
              <a:pPr>
                <a:spcBef>
                  <a:spcPct val="0"/>
                </a:spcBef>
                <a:buFontTx/>
                <a:buNone/>
              </a:pPr>
              <a:t>10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Schedule</a:t>
            </a:r>
          </a:p>
        </p:txBody>
      </p:sp>
      <p:sp>
        <p:nvSpPr>
          <p:cNvPr id="45059"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Project Schedule</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Project Calendars</a:t>
            </a:r>
          </a:p>
          <a:p>
            <a:pPr>
              <a:buFont typeface="Calibri" panose="020F0502020204030204" pitchFamily="34" charset="0"/>
              <a:buAutoNum type="arabicPeriod"/>
            </a:pPr>
            <a:r>
              <a:rPr lang="en-US" altLang="en-US" smtClean="0"/>
              <a:t>Schedule Data</a:t>
            </a:r>
          </a:p>
          <a:p>
            <a:pPr>
              <a:buFont typeface="Calibri" panose="020F0502020204030204" pitchFamily="34" charset="0"/>
              <a:buAutoNum type="arabicPeriod"/>
            </a:pPr>
            <a:r>
              <a:rPr lang="en-US" altLang="en-US" smtClean="0"/>
              <a:t>Organization Process Assets</a:t>
            </a:r>
          </a:p>
        </p:txBody>
      </p:sp>
      <p:sp>
        <p:nvSpPr>
          <p:cNvPr id="4506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Performance Reviews</a:t>
            </a:r>
          </a:p>
          <a:p>
            <a:pPr>
              <a:buFont typeface="Calibri" panose="020F0502020204030204" pitchFamily="34" charset="0"/>
              <a:buAutoNum type="arabicPeriod"/>
            </a:pPr>
            <a:r>
              <a:rPr lang="en-US" altLang="en-US" smtClean="0"/>
              <a:t>Project Management Software</a:t>
            </a:r>
          </a:p>
          <a:p>
            <a:pPr>
              <a:buFont typeface="Calibri" panose="020F0502020204030204" pitchFamily="34" charset="0"/>
              <a:buAutoNum type="arabicPeriod"/>
            </a:pPr>
            <a:r>
              <a:rPr lang="en-US" altLang="en-US" smtClean="0"/>
              <a:t>Resource Optimization Techniques</a:t>
            </a:r>
          </a:p>
          <a:p>
            <a:pPr>
              <a:buFont typeface="Calibri" panose="020F0502020204030204" pitchFamily="34" charset="0"/>
              <a:buAutoNum type="arabicPeriod"/>
            </a:pPr>
            <a:r>
              <a:rPr lang="en-US" altLang="en-US" smtClean="0"/>
              <a:t>Modeling Techniques</a:t>
            </a:r>
          </a:p>
          <a:p>
            <a:pPr>
              <a:buFont typeface="Calibri" panose="020F0502020204030204" pitchFamily="34" charset="0"/>
              <a:buAutoNum type="arabicPeriod"/>
            </a:pPr>
            <a:r>
              <a:rPr lang="en-US" altLang="en-US" smtClean="0"/>
              <a:t>Leads and Lags</a:t>
            </a:r>
          </a:p>
          <a:p>
            <a:pPr>
              <a:buFont typeface="Calibri" panose="020F0502020204030204" pitchFamily="34" charset="0"/>
              <a:buAutoNum type="arabicPeriod"/>
            </a:pPr>
            <a:r>
              <a:rPr lang="en-US" altLang="en-US" smtClean="0"/>
              <a:t>Schedule Compression</a:t>
            </a:r>
          </a:p>
          <a:p>
            <a:pPr>
              <a:buFont typeface="Calibri" panose="020F0502020204030204" pitchFamily="34" charset="0"/>
              <a:buAutoNum type="arabicPeriod"/>
            </a:pPr>
            <a:r>
              <a:rPr lang="en-US" altLang="en-US" smtClean="0"/>
              <a:t>Scheduling Tool</a:t>
            </a:r>
          </a:p>
        </p:txBody>
      </p:sp>
      <p:sp>
        <p:nvSpPr>
          <p:cNvPr id="4506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Schedule Forecasts</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 name="Text Placeholder 7"/>
          <p:cNvSpPr>
            <a:spLocks noGrp="1"/>
          </p:cNvSpPr>
          <p:nvPr>
            <p:ph type="body" sz="quarter" idx="15"/>
          </p:nvPr>
        </p:nvSpPr>
        <p:spPr/>
        <p:txBody>
          <a:bodyPr/>
          <a:lstStyle/>
          <a:p>
            <a:pPr>
              <a:defRPr/>
            </a:pPr>
            <a:r>
              <a:rPr lang="en-US" dirty="0" smtClean="0"/>
              <a:t>Project Time Management</a:t>
            </a:r>
            <a:endParaRPr lang="en-US" dirty="0"/>
          </a:p>
        </p:txBody>
      </p:sp>
      <p:sp>
        <p:nvSpPr>
          <p:cNvPr id="9" name="Text Placeholder 8"/>
          <p:cNvSpPr>
            <a:spLocks noGrp="1"/>
          </p:cNvSpPr>
          <p:nvPr>
            <p:ph type="body" sz="quarter" idx="16"/>
          </p:nvPr>
        </p:nvSpPr>
        <p:spPr/>
        <p:txBody>
          <a:bodyPr/>
          <a:lstStyle/>
          <a:p>
            <a:pPr>
              <a:defRPr/>
            </a:pPr>
            <a:r>
              <a:rPr lang="en-US" dirty="0" smtClean="0"/>
              <a:t>Project Monitoring and Controlling</a:t>
            </a:r>
            <a:endParaRPr lang="en-US" dirty="0"/>
          </a:p>
        </p:txBody>
      </p:sp>
      <p:sp>
        <p:nvSpPr>
          <p:cNvPr id="4506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DD640F-66EB-4479-B0B2-F567E37871AE}" type="slidenum">
              <a:rPr lang="en-US" altLang="en-US" sz="1200" smtClean="0">
                <a:solidFill>
                  <a:srgbClr val="898989"/>
                </a:solidFill>
              </a:rPr>
              <a:pPr>
                <a:spcBef>
                  <a:spcPct val="0"/>
                </a:spcBef>
                <a:buFontTx/>
                <a:buNone/>
              </a:pPr>
              <a:t>11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Text Box 11"/>
          <p:cNvSpPr txBox="1">
            <a:spLocks noChangeArrowheads="1"/>
          </p:cNvSpPr>
          <p:nvPr/>
        </p:nvSpPr>
        <p:spPr bwMode="auto">
          <a:xfrm>
            <a:off x="1271588" y="2811463"/>
            <a:ext cx="76200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ts val="3800"/>
              </a:lnSpc>
              <a:spcBef>
                <a:spcPct val="0"/>
              </a:spcBef>
              <a:buFontTx/>
              <a:buNone/>
            </a:pPr>
            <a:endParaRPr lang="en-US" altLang="en-US" sz="2500" b="1">
              <a:solidFill>
                <a:srgbClr val="0084CC"/>
              </a:solidFill>
              <a:latin typeface="Arial" panose="020B0604020202020204" pitchFamily="34" charset="0"/>
            </a:endParaRPr>
          </a:p>
        </p:txBody>
      </p:sp>
      <p:sp>
        <p:nvSpPr>
          <p:cNvPr id="47107" name="Content Placeholder 19"/>
          <p:cNvSpPr>
            <a:spLocks noGrp="1"/>
          </p:cNvSpPr>
          <p:nvPr>
            <p:ph idx="1"/>
          </p:nvPr>
        </p:nvSpPr>
        <p:spPr>
          <a:xfrm>
            <a:off x="457200" y="2362200"/>
            <a:ext cx="8153400" cy="3763963"/>
          </a:xfrm>
        </p:spPr>
        <p:txBody>
          <a:bodyPr/>
          <a:lstStyle/>
          <a:p>
            <a:pPr lvl="1" indent="-457200">
              <a:lnSpc>
                <a:spcPts val="3800"/>
              </a:lnSpc>
              <a:buFont typeface="Arial" panose="020B0604020202020204" pitchFamily="34" charset="0"/>
              <a:buNone/>
            </a:pPr>
            <a:r>
              <a:rPr lang="en-US" altLang="en-US" sz="3600" b="1" smtClean="0"/>
              <a:t>	Monitoring the status of the project to update the project budget and managing changes to the cost baseline</a:t>
            </a:r>
          </a:p>
        </p:txBody>
      </p:sp>
      <p:sp>
        <p:nvSpPr>
          <p:cNvPr id="47108" name="Rectangle 27"/>
          <p:cNvSpPr>
            <a:spLocks noGrp="1" noChangeArrowheads="1"/>
          </p:cNvSpPr>
          <p:nvPr>
            <p:ph type="title"/>
          </p:nvPr>
        </p:nvSpPr>
        <p:spPr>
          <a:xfrm>
            <a:off x="0" y="0"/>
            <a:ext cx="9144000" cy="838200"/>
          </a:xfrm>
        </p:spPr>
        <p:txBody>
          <a:bodyPr/>
          <a:lstStyle/>
          <a:p>
            <a:r>
              <a:rPr altLang="en-US" sz="4400" b="1" smtClean="0"/>
              <a:t>23. Control Costs </a:t>
            </a:r>
          </a:p>
        </p:txBody>
      </p:sp>
      <p:pic>
        <p:nvPicPr>
          <p:cNvPr id="47109" name="Picture 5" descr="D:\Works\Training-Material\My Pictures\PM-Images\Control-Cos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586288"/>
            <a:ext cx="3048000"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4711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824263-6BC4-4E14-8870-5D13915951D9}" type="slidenum">
              <a:rPr lang="en-US" altLang="en-US" sz="1200" smtClean="0">
                <a:solidFill>
                  <a:srgbClr val="898989"/>
                </a:solidFill>
              </a:rPr>
              <a:pPr>
                <a:spcBef>
                  <a:spcPct val="0"/>
                </a:spcBef>
                <a:buFontTx/>
                <a:buNone/>
              </a:pPr>
              <a:t>12</a:t>
            </a:fld>
            <a:endParaRPr lang="en-US"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20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p:txBody>
          <a:bodyPr>
            <a:normAutofit fontScale="90000"/>
          </a:bodyPr>
          <a:lstStyle/>
          <a:p>
            <a:pPr>
              <a:defRPr/>
            </a:pPr>
            <a:r>
              <a:rPr smtClean="0"/>
              <a:t>Control Cost</a:t>
            </a:r>
          </a:p>
        </p:txBody>
      </p:sp>
      <p:sp>
        <p:nvSpPr>
          <p:cNvPr id="49155"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Project Funding requirements</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Organization Process Assets</a:t>
            </a:r>
          </a:p>
        </p:txBody>
      </p:sp>
      <p:sp>
        <p:nvSpPr>
          <p:cNvPr id="4915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EVM</a:t>
            </a:r>
          </a:p>
          <a:p>
            <a:pPr>
              <a:buFont typeface="Calibri" panose="020F0502020204030204" pitchFamily="34" charset="0"/>
              <a:buAutoNum type="arabicPeriod"/>
            </a:pPr>
            <a:r>
              <a:rPr lang="en-US" altLang="en-US" smtClean="0"/>
              <a:t>Forecasting</a:t>
            </a:r>
          </a:p>
          <a:p>
            <a:pPr>
              <a:buFont typeface="Calibri" panose="020F0502020204030204" pitchFamily="34" charset="0"/>
              <a:buAutoNum type="arabicPeriod"/>
            </a:pPr>
            <a:r>
              <a:rPr lang="en-US" altLang="en-US" smtClean="0"/>
              <a:t>TCPI</a:t>
            </a:r>
          </a:p>
          <a:p>
            <a:pPr>
              <a:buFont typeface="Calibri" panose="020F0502020204030204" pitchFamily="34" charset="0"/>
              <a:buAutoNum type="arabicPeriod"/>
            </a:pPr>
            <a:r>
              <a:rPr lang="en-US" altLang="en-US" smtClean="0"/>
              <a:t>Performance Reviews</a:t>
            </a:r>
          </a:p>
          <a:p>
            <a:pPr>
              <a:buFont typeface="Calibri" panose="020F0502020204030204" pitchFamily="34" charset="0"/>
              <a:buAutoNum type="arabicPeriod"/>
            </a:pPr>
            <a:r>
              <a:rPr lang="en-US" altLang="en-US" smtClean="0"/>
              <a:t>Project Management Software</a:t>
            </a:r>
          </a:p>
          <a:p>
            <a:pPr>
              <a:buFont typeface="Calibri" panose="020F0502020204030204" pitchFamily="34" charset="0"/>
              <a:buAutoNum type="arabicPeriod"/>
            </a:pPr>
            <a:r>
              <a:rPr lang="en-US" altLang="en-US" smtClean="0"/>
              <a:t>Reserve Analysis</a:t>
            </a:r>
          </a:p>
          <a:p>
            <a:pPr>
              <a:buFont typeface="Calibri" panose="020F0502020204030204" pitchFamily="34" charset="0"/>
              <a:buAutoNum type="arabicPeriod"/>
            </a:pPr>
            <a:endParaRPr lang="en-US" altLang="en-US" smtClean="0"/>
          </a:p>
        </p:txBody>
      </p:sp>
      <p:sp>
        <p:nvSpPr>
          <p:cNvPr id="4915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Cost Forecasts</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 name="Text Placeholder 7"/>
          <p:cNvSpPr>
            <a:spLocks noGrp="1"/>
          </p:cNvSpPr>
          <p:nvPr>
            <p:ph type="body" sz="quarter" idx="15"/>
          </p:nvPr>
        </p:nvSpPr>
        <p:spPr/>
        <p:txBody>
          <a:bodyPr/>
          <a:lstStyle/>
          <a:p>
            <a:pPr>
              <a:defRPr/>
            </a:pPr>
            <a:r>
              <a:rPr lang="en-US" dirty="0" smtClean="0"/>
              <a:t>Project Cost Management</a:t>
            </a:r>
            <a:endParaRPr lang="en-US" dirty="0"/>
          </a:p>
        </p:txBody>
      </p:sp>
      <p:sp>
        <p:nvSpPr>
          <p:cNvPr id="9" name="Text Placeholder 8"/>
          <p:cNvSpPr>
            <a:spLocks noGrp="1"/>
          </p:cNvSpPr>
          <p:nvPr>
            <p:ph type="body" sz="quarter" idx="16"/>
          </p:nvPr>
        </p:nvSpPr>
        <p:spPr/>
        <p:txBody>
          <a:bodyPr/>
          <a:lstStyle/>
          <a:p>
            <a:pPr>
              <a:defRPr/>
            </a:pPr>
            <a:r>
              <a:rPr lang="en-US" dirty="0" smtClean="0"/>
              <a:t>Project Monitoring &amp; Controlling</a:t>
            </a:r>
            <a:endParaRPr lang="en-US" dirty="0"/>
          </a:p>
        </p:txBody>
      </p:sp>
      <p:sp>
        <p:nvSpPr>
          <p:cNvPr id="4916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B88AAF0-D344-4D47-A189-90D7FE559346}" type="slidenum">
              <a:rPr lang="en-US" altLang="en-US" sz="1200" smtClean="0">
                <a:solidFill>
                  <a:srgbClr val="898989"/>
                </a:solidFill>
              </a:rPr>
              <a:pPr>
                <a:spcBef>
                  <a:spcPct val="0"/>
                </a:spcBef>
                <a:buFontTx/>
                <a:buNone/>
              </a:pPr>
              <a:t>13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p:txBody>
          <a:bodyPr/>
          <a:lstStyle/>
          <a:p>
            <a:r>
              <a:rPr altLang="en-US" sz="4800" smtClean="0"/>
              <a:t>Earn Value Management</a:t>
            </a:r>
          </a:p>
        </p:txBody>
      </p:sp>
      <p:sp>
        <p:nvSpPr>
          <p:cNvPr id="3" name="Subtitle 2"/>
          <p:cNvSpPr>
            <a:spLocks noGrp="1"/>
          </p:cNvSpPr>
          <p:nvPr>
            <p:ph type="subTitle" idx="1"/>
          </p:nvPr>
        </p:nvSpPr>
        <p:spPr/>
        <p:txBody>
          <a:bodyPr/>
          <a:lstStyle/>
          <a:p>
            <a:pPr>
              <a:defRPr/>
            </a:pPr>
            <a:endParaRPr lang="en-US"/>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1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17F4B9-B575-4BDD-B25E-7C28638247A0}" type="slidenum">
              <a:rPr lang="en-US" altLang="en-US" sz="1200" smtClean="0">
                <a:solidFill>
                  <a:srgbClr val="898989"/>
                </a:solidFill>
              </a:rPr>
              <a:pPr>
                <a:spcBef>
                  <a:spcPct val="0"/>
                </a:spcBef>
                <a:buFontTx/>
                <a:buNone/>
              </a:pPr>
              <a:t>14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173038" y="14351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Authorized budget assigned to the work to be accomplishes for an activity or work</a:t>
            </a:r>
          </a:p>
          <a:p>
            <a:pPr eaLnBrk="1" hangingPunct="1">
              <a:lnSpc>
                <a:spcPct val="150000"/>
              </a:lnSpc>
              <a:spcBef>
                <a:spcPct val="0"/>
              </a:spcBef>
              <a:buClr>
                <a:schemeClr val="bg1"/>
              </a:buClr>
              <a:buFontTx/>
              <a:buNone/>
            </a:pPr>
            <a:r>
              <a:rPr lang="en-US" altLang="en-US" sz="1900">
                <a:latin typeface="Arial" panose="020B0604020202020204" pitchFamily="34" charset="0"/>
              </a:rPr>
              <a:t>breakdown structure component.  </a:t>
            </a:r>
          </a:p>
        </p:txBody>
      </p:sp>
      <p:sp>
        <p:nvSpPr>
          <p:cNvPr id="53251" name="Text Box 5"/>
          <p:cNvSpPr txBox="1">
            <a:spLocks noChangeArrowheads="1"/>
          </p:cNvSpPr>
          <p:nvPr/>
        </p:nvSpPr>
        <p:spPr bwMode="auto">
          <a:xfrm>
            <a:off x="173038" y="25161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Earned Value (EV)- BCWP	</a:t>
            </a:r>
          </a:p>
        </p:txBody>
      </p:sp>
      <p:sp>
        <p:nvSpPr>
          <p:cNvPr id="53252" name="Text Box 6"/>
          <p:cNvSpPr txBox="1">
            <a:spLocks noChangeArrowheads="1"/>
          </p:cNvSpPr>
          <p:nvPr/>
        </p:nvSpPr>
        <p:spPr bwMode="auto">
          <a:xfrm>
            <a:off x="173038" y="4089400"/>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Actual Cost (AC)- ACWP </a:t>
            </a:r>
            <a:endParaRPr lang="en-US" altLang="en-US" sz="2000">
              <a:latin typeface="Arial" panose="020B0604020202020204" pitchFamily="34" charset="0"/>
            </a:endParaRPr>
          </a:p>
        </p:txBody>
      </p:sp>
      <p:sp>
        <p:nvSpPr>
          <p:cNvPr id="53253" name="Text Box 7"/>
          <p:cNvSpPr txBox="1">
            <a:spLocks noChangeArrowheads="1"/>
          </p:cNvSpPr>
          <p:nvPr/>
        </p:nvSpPr>
        <p:spPr bwMode="auto">
          <a:xfrm>
            <a:off x="173038" y="1004888"/>
            <a:ext cx="662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Clr>
                <a:schemeClr val="bg1"/>
              </a:buClr>
              <a:buFontTx/>
              <a:buNone/>
            </a:pPr>
            <a:r>
              <a:rPr lang="en-US" altLang="en-US" sz="2000" b="1">
                <a:latin typeface="Arial" panose="020B0604020202020204" pitchFamily="34" charset="0"/>
              </a:rPr>
              <a:t>Planned Value (PV)- BCWS</a:t>
            </a:r>
            <a:r>
              <a:rPr lang="en-US" altLang="en-US" sz="2000">
                <a:latin typeface="Arial" panose="020B0604020202020204" pitchFamily="34" charset="0"/>
              </a:rPr>
              <a:t> </a:t>
            </a:r>
          </a:p>
        </p:txBody>
      </p:sp>
      <p:sp>
        <p:nvSpPr>
          <p:cNvPr id="53254" name="Text Box 8"/>
          <p:cNvSpPr txBox="1">
            <a:spLocks noChangeArrowheads="1"/>
          </p:cNvSpPr>
          <p:nvPr/>
        </p:nvSpPr>
        <p:spPr bwMode="auto">
          <a:xfrm>
            <a:off x="173038" y="297815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Value of work performed expressed in terms of the approved budget assigned to</a:t>
            </a:r>
          </a:p>
          <a:p>
            <a:pPr eaLnBrk="1" hangingPunct="1">
              <a:lnSpc>
                <a:spcPct val="150000"/>
              </a:lnSpc>
              <a:spcBef>
                <a:spcPct val="0"/>
              </a:spcBef>
              <a:buClr>
                <a:schemeClr val="bg1"/>
              </a:buClr>
              <a:buFontTx/>
              <a:buNone/>
            </a:pPr>
            <a:r>
              <a:rPr lang="en-US" altLang="en-US" sz="1900">
                <a:latin typeface="Arial" panose="020B0604020202020204" pitchFamily="34" charset="0"/>
              </a:rPr>
              <a:t>that work for an activity or work breakdown structure component. </a:t>
            </a:r>
          </a:p>
        </p:txBody>
      </p:sp>
      <p:sp>
        <p:nvSpPr>
          <p:cNvPr id="53255" name="Text Box 9"/>
          <p:cNvSpPr txBox="1">
            <a:spLocks noChangeArrowheads="1"/>
          </p:cNvSpPr>
          <p:nvPr/>
        </p:nvSpPr>
        <p:spPr bwMode="auto">
          <a:xfrm>
            <a:off x="173038" y="4564063"/>
            <a:ext cx="9144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Clr>
                <a:schemeClr val="bg1"/>
              </a:buClr>
              <a:buFontTx/>
              <a:buNone/>
            </a:pPr>
            <a:r>
              <a:rPr lang="en-US" altLang="en-US" sz="1900">
                <a:latin typeface="Arial" panose="020B0604020202020204" pitchFamily="34" charset="0"/>
              </a:rPr>
              <a:t>Total cost actually incurred and recorded in accomplishing work performed for an</a:t>
            </a:r>
          </a:p>
          <a:p>
            <a:pPr eaLnBrk="1" hangingPunct="1">
              <a:lnSpc>
                <a:spcPct val="150000"/>
              </a:lnSpc>
              <a:spcBef>
                <a:spcPct val="0"/>
              </a:spcBef>
              <a:buClr>
                <a:schemeClr val="bg1"/>
              </a:buClr>
              <a:buFontTx/>
              <a:buNone/>
            </a:pPr>
            <a:r>
              <a:rPr lang="en-US" altLang="en-US" sz="1900">
                <a:latin typeface="Arial" panose="020B0604020202020204" pitchFamily="34" charset="0"/>
              </a:rPr>
              <a:t>activity or work breakdown structure component. </a:t>
            </a:r>
          </a:p>
        </p:txBody>
      </p:sp>
      <p:sp>
        <p:nvSpPr>
          <p:cNvPr id="53256" name="Rectangle 2"/>
          <p:cNvSpPr>
            <a:spLocks noGrp="1" noChangeArrowheads="1"/>
          </p:cNvSpPr>
          <p:nvPr>
            <p:ph type="title"/>
          </p:nvPr>
        </p:nvSpPr>
        <p:spPr/>
        <p:txBody>
          <a:bodyPr/>
          <a:lstStyle/>
          <a:p>
            <a:pPr>
              <a:buFont typeface="Wingdings" panose="05000000000000000000" pitchFamily="2" charset="2"/>
              <a:buNone/>
            </a:pPr>
            <a:r>
              <a:rPr altLang="en-US" sz="3200" b="1" smtClean="0"/>
              <a:t>Earned Value Management – Basic Concepts</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325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5ADD2F-1DBA-41D9-B214-8925CF614CB7}" type="slidenum">
              <a:rPr lang="en-US" altLang="en-US" sz="1200" smtClean="0">
                <a:solidFill>
                  <a:srgbClr val="898989"/>
                </a:solidFill>
              </a:rPr>
              <a:pPr>
                <a:spcBef>
                  <a:spcPct val="0"/>
                </a:spcBef>
                <a:buFontTx/>
                <a:buNone/>
              </a:pPr>
              <a:t>15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buFont typeface="Wingdings" panose="05000000000000000000" pitchFamily="2" charset="2"/>
              <a:buNone/>
            </a:pPr>
            <a:r>
              <a:rPr altLang="en-US" sz="3200" b="1" smtClean="0"/>
              <a:t>Earn Value Rules</a:t>
            </a:r>
          </a:p>
        </p:txBody>
      </p:sp>
      <p:sp>
        <p:nvSpPr>
          <p:cNvPr id="55299" name="Content Placeholder 8"/>
          <p:cNvSpPr>
            <a:spLocks noGrp="1"/>
          </p:cNvSpPr>
          <p:nvPr>
            <p:ph idx="1"/>
          </p:nvPr>
        </p:nvSpPr>
        <p:spPr>
          <a:xfrm>
            <a:off x="457200" y="990600"/>
            <a:ext cx="8229600" cy="5105400"/>
          </a:xfrm>
        </p:spPr>
        <p:txBody>
          <a:bodyPr/>
          <a:lstStyle/>
          <a:p>
            <a:r>
              <a:rPr lang="en-US" altLang="en-US" smtClean="0"/>
              <a:t>0%   - 100%</a:t>
            </a:r>
          </a:p>
          <a:p>
            <a:r>
              <a:rPr lang="en-US" altLang="en-US" smtClean="0"/>
              <a:t>50% -  50%</a:t>
            </a:r>
          </a:p>
          <a:p>
            <a:r>
              <a:rPr lang="en-US" altLang="en-US" smtClean="0"/>
              <a:t>20% -  80%</a:t>
            </a:r>
          </a:p>
          <a:p>
            <a:r>
              <a:rPr lang="en-US" altLang="en-US" smtClean="0"/>
              <a:t>25% -  75%</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530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128CAD-AECD-4CA8-B2FD-B86CFA08063A}" type="slidenum">
              <a:rPr lang="en-US" altLang="en-US" sz="1200" smtClean="0">
                <a:solidFill>
                  <a:srgbClr val="898989"/>
                </a:solidFill>
              </a:rPr>
              <a:pPr>
                <a:spcBef>
                  <a:spcPct val="0"/>
                </a:spcBef>
                <a:buFontTx/>
                <a:buNone/>
              </a:pPr>
              <a:t>16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512763" y="3760788"/>
            <a:ext cx="641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Cost</a:t>
            </a:r>
          </a:p>
        </p:txBody>
      </p:sp>
      <p:grpSp>
        <p:nvGrpSpPr>
          <p:cNvPr id="57347" name="Group 5"/>
          <p:cNvGrpSpPr>
            <a:grpSpLocks/>
          </p:cNvGrpSpPr>
          <p:nvPr/>
        </p:nvGrpSpPr>
        <p:grpSpPr bwMode="auto">
          <a:xfrm>
            <a:off x="900113" y="1828800"/>
            <a:ext cx="7343775" cy="4424363"/>
            <a:chOff x="567" y="1152"/>
            <a:chExt cx="4626" cy="2787"/>
          </a:xfrm>
        </p:grpSpPr>
        <p:sp>
          <p:nvSpPr>
            <p:cNvPr id="57351" name="Line 6"/>
            <p:cNvSpPr>
              <a:spLocks noChangeShapeType="1"/>
            </p:cNvSpPr>
            <p:nvPr/>
          </p:nvSpPr>
          <p:spPr bwMode="auto">
            <a:xfrm>
              <a:off x="2699" y="1425"/>
              <a:ext cx="0" cy="2229"/>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Text Box 7"/>
            <p:cNvSpPr txBox="1">
              <a:spLocks noChangeArrowheads="1"/>
            </p:cNvSpPr>
            <p:nvPr/>
          </p:nvSpPr>
          <p:spPr bwMode="auto">
            <a:xfrm>
              <a:off x="3379" y="2953"/>
              <a:ext cx="1157" cy="213"/>
            </a:xfrm>
            <a:prstGeom prst="rect">
              <a:avLst/>
            </a:prstGeom>
            <a:noFill/>
            <a:ln w="9525">
              <a:solidFill>
                <a:schemeClr val="tx1">
                  <a:lumMod val="75000"/>
                </a:schemeClr>
              </a:solidFill>
              <a:miter lim="800000"/>
              <a:headEnd/>
              <a:tailEnd/>
            </a:ln>
          </p:spPr>
          <p:txBody>
            <a:bodyPr wrap="none">
              <a:spAutoFit/>
            </a:bodyPr>
            <a:lstStyle/>
            <a:p>
              <a:pPr>
                <a:defRPr/>
              </a:pPr>
              <a:r>
                <a:rPr lang="en-US" sz="1600" b="1">
                  <a:solidFill>
                    <a:schemeClr val="tx1">
                      <a:lumMod val="75000"/>
                    </a:schemeClr>
                  </a:solidFill>
                  <a:latin typeface="Arial" charset="0"/>
                </a:rPr>
                <a:t>Progress Review</a:t>
              </a:r>
            </a:p>
          </p:txBody>
        </p:sp>
        <p:sp>
          <p:nvSpPr>
            <p:cNvPr id="57353" name="Text Box 8"/>
            <p:cNvSpPr txBox="1">
              <a:spLocks noChangeArrowheads="1"/>
            </p:cNvSpPr>
            <p:nvPr/>
          </p:nvSpPr>
          <p:spPr bwMode="auto">
            <a:xfrm>
              <a:off x="2744" y="3689"/>
              <a:ext cx="4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chemeClr val="bg1"/>
                  </a:solidFill>
                  <a:latin typeface="Arial" panose="020B0604020202020204" pitchFamily="34" charset="0"/>
                </a:rPr>
                <a:t>Time</a:t>
              </a:r>
            </a:p>
          </p:txBody>
        </p:sp>
        <p:sp>
          <p:nvSpPr>
            <p:cNvPr id="12298" name="Freeform 9"/>
            <p:cNvSpPr>
              <a:spLocks/>
            </p:cNvSpPr>
            <p:nvPr/>
          </p:nvSpPr>
          <p:spPr bwMode="auto">
            <a:xfrm>
              <a:off x="1111" y="1560"/>
              <a:ext cx="3266" cy="2094"/>
            </a:xfrm>
            <a:custGeom>
              <a:avLst/>
              <a:gdLst>
                <a:gd name="T0" fmla="*/ 0 w 3266"/>
                <a:gd name="T1" fmla="*/ 2094 h 2094"/>
                <a:gd name="T2" fmla="*/ 91 w 3266"/>
                <a:gd name="T3" fmla="*/ 2049 h 2094"/>
                <a:gd name="T4" fmla="*/ 544 w 3266"/>
                <a:gd name="T5" fmla="*/ 1913 h 2094"/>
                <a:gd name="T6" fmla="*/ 1270 w 3266"/>
                <a:gd name="T7" fmla="*/ 1323 h 2094"/>
                <a:gd name="T8" fmla="*/ 1769 w 3266"/>
                <a:gd name="T9" fmla="*/ 779 h 2094"/>
                <a:gd name="T10" fmla="*/ 2313 w 3266"/>
                <a:gd name="T11" fmla="*/ 325 h 2094"/>
                <a:gd name="T12" fmla="*/ 3039 w 3266"/>
                <a:gd name="T13" fmla="*/ 53 h 2094"/>
                <a:gd name="T14" fmla="*/ 3266 w 3266"/>
                <a:gd name="T15" fmla="*/ 8 h 2094"/>
                <a:gd name="T16" fmla="*/ 0 60000 65536"/>
                <a:gd name="T17" fmla="*/ 0 60000 65536"/>
                <a:gd name="T18" fmla="*/ 0 60000 65536"/>
                <a:gd name="T19" fmla="*/ 0 60000 65536"/>
                <a:gd name="T20" fmla="*/ 0 60000 65536"/>
                <a:gd name="T21" fmla="*/ 0 60000 65536"/>
                <a:gd name="T22" fmla="*/ 0 60000 65536"/>
                <a:gd name="T23" fmla="*/ 0 60000 65536"/>
                <a:gd name="T24" fmla="*/ 0 w 3266"/>
                <a:gd name="T25" fmla="*/ 0 h 2094"/>
                <a:gd name="T26" fmla="*/ 3266 w 3266"/>
                <a:gd name="T27" fmla="*/ 2094 h 20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6" h="2094">
                  <a:moveTo>
                    <a:pt x="0" y="2094"/>
                  </a:moveTo>
                  <a:cubicBezTo>
                    <a:pt x="0" y="2086"/>
                    <a:pt x="0" y="2079"/>
                    <a:pt x="91" y="2049"/>
                  </a:cubicBezTo>
                  <a:cubicBezTo>
                    <a:pt x="182" y="2019"/>
                    <a:pt x="348" y="2034"/>
                    <a:pt x="544" y="1913"/>
                  </a:cubicBezTo>
                  <a:cubicBezTo>
                    <a:pt x="740" y="1792"/>
                    <a:pt x="1066" y="1512"/>
                    <a:pt x="1270" y="1323"/>
                  </a:cubicBezTo>
                  <a:cubicBezTo>
                    <a:pt x="1474" y="1134"/>
                    <a:pt x="1595" y="945"/>
                    <a:pt x="1769" y="779"/>
                  </a:cubicBezTo>
                  <a:cubicBezTo>
                    <a:pt x="1943" y="613"/>
                    <a:pt x="2101" y="446"/>
                    <a:pt x="2313" y="325"/>
                  </a:cubicBezTo>
                  <a:cubicBezTo>
                    <a:pt x="2525" y="204"/>
                    <a:pt x="2880" y="106"/>
                    <a:pt x="3039" y="53"/>
                  </a:cubicBezTo>
                  <a:cubicBezTo>
                    <a:pt x="3198" y="0"/>
                    <a:pt x="3232" y="4"/>
                    <a:pt x="3266" y="8"/>
                  </a:cubicBezTo>
                </a:path>
              </a:pathLst>
            </a:custGeom>
            <a:noFill/>
            <a:ln w="571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12299" name="Freeform 10"/>
            <p:cNvSpPr>
              <a:spLocks/>
            </p:cNvSpPr>
            <p:nvPr/>
          </p:nvSpPr>
          <p:spPr bwMode="auto">
            <a:xfrm>
              <a:off x="1111" y="2021"/>
              <a:ext cx="1588" cy="1588"/>
            </a:xfrm>
            <a:custGeom>
              <a:avLst/>
              <a:gdLst>
                <a:gd name="T0" fmla="*/ 0 w 1588"/>
                <a:gd name="T1" fmla="*/ 1588 h 1588"/>
                <a:gd name="T2" fmla="*/ 454 w 1588"/>
                <a:gd name="T3" fmla="*/ 1407 h 1588"/>
                <a:gd name="T4" fmla="*/ 998 w 1588"/>
                <a:gd name="T5" fmla="*/ 953 h 1588"/>
                <a:gd name="T6" fmla="*/ 1406 w 1588"/>
                <a:gd name="T7" fmla="*/ 363 h 1588"/>
                <a:gd name="T8" fmla="*/ 1588 w 1588"/>
                <a:gd name="T9" fmla="*/ 0 h 1588"/>
                <a:gd name="T10" fmla="*/ 0 60000 65536"/>
                <a:gd name="T11" fmla="*/ 0 60000 65536"/>
                <a:gd name="T12" fmla="*/ 0 60000 65536"/>
                <a:gd name="T13" fmla="*/ 0 60000 65536"/>
                <a:gd name="T14" fmla="*/ 0 60000 65536"/>
                <a:gd name="T15" fmla="*/ 0 w 1588"/>
                <a:gd name="T16" fmla="*/ 0 h 1588"/>
                <a:gd name="T17" fmla="*/ 1588 w 1588"/>
                <a:gd name="T18" fmla="*/ 1588 h 1588"/>
              </a:gdLst>
              <a:ahLst/>
              <a:cxnLst>
                <a:cxn ang="T10">
                  <a:pos x="T0" y="T1"/>
                </a:cxn>
                <a:cxn ang="T11">
                  <a:pos x="T2" y="T3"/>
                </a:cxn>
                <a:cxn ang="T12">
                  <a:pos x="T4" y="T5"/>
                </a:cxn>
                <a:cxn ang="T13">
                  <a:pos x="T6" y="T7"/>
                </a:cxn>
                <a:cxn ang="T14">
                  <a:pos x="T8" y="T9"/>
                </a:cxn>
              </a:cxnLst>
              <a:rect l="T15" t="T16" r="T17" b="T18"/>
              <a:pathLst>
                <a:path w="1588" h="1588">
                  <a:moveTo>
                    <a:pt x="0" y="1588"/>
                  </a:moveTo>
                  <a:cubicBezTo>
                    <a:pt x="144" y="1550"/>
                    <a:pt x="288" y="1513"/>
                    <a:pt x="454" y="1407"/>
                  </a:cubicBezTo>
                  <a:cubicBezTo>
                    <a:pt x="620" y="1301"/>
                    <a:pt x="839" y="1127"/>
                    <a:pt x="998" y="953"/>
                  </a:cubicBezTo>
                  <a:cubicBezTo>
                    <a:pt x="1157" y="779"/>
                    <a:pt x="1308" y="522"/>
                    <a:pt x="1406" y="363"/>
                  </a:cubicBezTo>
                  <a:cubicBezTo>
                    <a:pt x="1504" y="204"/>
                    <a:pt x="1546" y="102"/>
                    <a:pt x="1588" y="0"/>
                  </a:cubicBezTo>
                </a:path>
              </a:pathLst>
            </a:custGeom>
            <a:noFill/>
            <a:ln w="44450">
              <a:solidFill>
                <a:schemeClr val="tx1">
                  <a:lumMod val="75000"/>
                </a:schemeClr>
              </a:solidFill>
              <a:round/>
              <a:headEnd/>
              <a:tailEnd/>
            </a:ln>
          </p:spPr>
          <p:txBody>
            <a:bodyPr/>
            <a:lstStyle/>
            <a:p>
              <a:pPr>
                <a:defRPr/>
              </a:pPr>
              <a:endParaRPr lang="en-US">
                <a:solidFill>
                  <a:schemeClr val="tx1">
                    <a:lumMod val="75000"/>
                  </a:schemeClr>
                </a:solidFill>
                <a:latin typeface="Arial" charset="0"/>
              </a:endParaRPr>
            </a:p>
          </p:txBody>
        </p:sp>
        <p:sp>
          <p:nvSpPr>
            <p:cNvPr id="57356" name="Freeform 11"/>
            <p:cNvSpPr>
              <a:spLocks/>
            </p:cNvSpPr>
            <p:nvPr/>
          </p:nvSpPr>
          <p:spPr bwMode="auto">
            <a:xfrm>
              <a:off x="1156" y="2883"/>
              <a:ext cx="1543" cy="726"/>
            </a:xfrm>
            <a:custGeom>
              <a:avLst/>
              <a:gdLst>
                <a:gd name="T0" fmla="*/ 0 w 1543"/>
                <a:gd name="T1" fmla="*/ 726 h 726"/>
                <a:gd name="T2" fmla="*/ 499 w 1543"/>
                <a:gd name="T3" fmla="*/ 681 h 726"/>
                <a:gd name="T4" fmla="*/ 1044 w 1543"/>
                <a:gd name="T5" fmla="*/ 454 h 726"/>
                <a:gd name="T6" fmla="*/ 1543 w 1543"/>
                <a:gd name="T7" fmla="*/ 0 h 726"/>
                <a:gd name="T8" fmla="*/ 0 60000 65536"/>
                <a:gd name="T9" fmla="*/ 0 60000 65536"/>
                <a:gd name="T10" fmla="*/ 0 60000 65536"/>
                <a:gd name="T11" fmla="*/ 0 60000 65536"/>
                <a:gd name="T12" fmla="*/ 0 w 1543"/>
                <a:gd name="T13" fmla="*/ 0 h 726"/>
                <a:gd name="T14" fmla="*/ 1543 w 1543"/>
                <a:gd name="T15" fmla="*/ 726 h 726"/>
              </a:gdLst>
              <a:ahLst/>
              <a:cxnLst>
                <a:cxn ang="T8">
                  <a:pos x="T0" y="T1"/>
                </a:cxn>
                <a:cxn ang="T9">
                  <a:pos x="T2" y="T3"/>
                </a:cxn>
                <a:cxn ang="T10">
                  <a:pos x="T4" y="T5"/>
                </a:cxn>
                <a:cxn ang="T11">
                  <a:pos x="T6" y="T7"/>
                </a:cxn>
              </a:cxnLst>
              <a:rect l="T12" t="T13" r="T14" b="T15"/>
              <a:pathLst>
                <a:path w="1543" h="726">
                  <a:moveTo>
                    <a:pt x="0" y="726"/>
                  </a:moveTo>
                  <a:cubicBezTo>
                    <a:pt x="162" y="726"/>
                    <a:pt x="325" y="726"/>
                    <a:pt x="499" y="681"/>
                  </a:cubicBezTo>
                  <a:cubicBezTo>
                    <a:pt x="673" y="636"/>
                    <a:pt x="870" y="567"/>
                    <a:pt x="1044" y="454"/>
                  </a:cubicBezTo>
                  <a:cubicBezTo>
                    <a:pt x="1218" y="341"/>
                    <a:pt x="1380" y="170"/>
                    <a:pt x="1543" y="0"/>
                  </a:cubicBezTo>
                </a:path>
              </a:pathLst>
            </a:custGeom>
            <a:noFill/>
            <a:ln w="444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7357" name="Group 12"/>
            <p:cNvGrpSpPr>
              <a:grpSpLocks/>
            </p:cNvGrpSpPr>
            <p:nvPr/>
          </p:nvGrpSpPr>
          <p:grpSpPr bwMode="auto">
            <a:xfrm>
              <a:off x="3253" y="1379"/>
              <a:ext cx="454" cy="363"/>
              <a:chOff x="1383" y="2750"/>
              <a:chExt cx="226" cy="317"/>
            </a:xfrm>
          </p:grpSpPr>
          <p:sp>
            <p:nvSpPr>
              <p:cNvPr id="12327" name="Line 13"/>
              <p:cNvSpPr>
                <a:spLocks noChangeShapeType="1"/>
              </p:cNvSpPr>
              <p:nvPr/>
            </p:nvSpPr>
            <p:spPr bwMode="auto">
              <a:xfrm>
                <a:off x="1383" y="2886"/>
                <a:ext cx="226" cy="181"/>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84" name="Line 14"/>
              <p:cNvSpPr>
                <a:spLocks noChangeShapeType="1"/>
              </p:cNvSpPr>
              <p:nvPr/>
            </p:nvSpPr>
            <p:spPr bwMode="auto">
              <a:xfrm flipV="1">
                <a:off x="1383" y="2750"/>
                <a:ext cx="0" cy="136"/>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2" name="Line 15"/>
            <p:cNvSpPr>
              <a:spLocks noChangeShapeType="1"/>
            </p:cNvSpPr>
            <p:nvPr/>
          </p:nvSpPr>
          <p:spPr bwMode="auto">
            <a:xfrm flipH="1" flipV="1">
              <a:off x="1927" y="3473"/>
              <a:ext cx="68" cy="136"/>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59" name="Line 16"/>
            <p:cNvSpPr>
              <a:spLocks noChangeShapeType="1"/>
            </p:cNvSpPr>
            <p:nvPr/>
          </p:nvSpPr>
          <p:spPr bwMode="auto">
            <a:xfrm>
              <a:off x="1995" y="3609"/>
              <a:ext cx="159"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4" name="Text Box 17"/>
            <p:cNvSpPr txBox="1">
              <a:spLocks noChangeArrowheads="1"/>
            </p:cNvSpPr>
            <p:nvPr/>
          </p:nvSpPr>
          <p:spPr bwMode="auto">
            <a:xfrm>
              <a:off x="1992" y="3408"/>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EV</a:t>
              </a:r>
            </a:p>
          </p:txBody>
        </p:sp>
        <p:sp>
          <p:nvSpPr>
            <p:cNvPr id="12305" name="Text Box 18"/>
            <p:cNvSpPr txBox="1">
              <a:spLocks noChangeArrowheads="1"/>
            </p:cNvSpPr>
            <p:nvPr/>
          </p:nvSpPr>
          <p:spPr bwMode="auto">
            <a:xfrm>
              <a:off x="3072" y="115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PV</a:t>
              </a:r>
            </a:p>
          </p:txBody>
        </p:sp>
        <p:sp>
          <p:nvSpPr>
            <p:cNvPr id="12306" name="Text Box 19"/>
            <p:cNvSpPr txBox="1">
              <a:spLocks noChangeArrowheads="1"/>
            </p:cNvSpPr>
            <p:nvPr/>
          </p:nvSpPr>
          <p:spPr bwMode="auto">
            <a:xfrm>
              <a:off x="1837" y="2172"/>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AC</a:t>
              </a:r>
            </a:p>
          </p:txBody>
        </p:sp>
        <p:grpSp>
          <p:nvGrpSpPr>
            <p:cNvPr id="57363" name="Group 20"/>
            <p:cNvGrpSpPr>
              <a:grpSpLocks/>
            </p:cNvGrpSpPr>
            <p:nvPr/>
          </p:nvGrpSpPr>
          <p:grpSpPr bwMode="auto">
            <a:xfrm>
              <a:off x="2381" y="2883"/>
              <a:ext cx="318" cy="771"/>
              <a:chOff x="2381" y="2568"/>
              <a:chExt cx="318" cy="771"/>
            </a:xfrm>
          </p:grpSpPr>
          <p:sp>
            <p:nvSpPr>
              <p:cNvPr id="57381" name="Line 21"/>
              <p:cNvSpPr>
                <a:spLocks noChangeShapeType="1"/>
              </p:cNvSpPr>
              <p:nvPr/>
            </p:nvSpPr>
            <p:spPr bwMode="auto">
              <a:xfrm flipH="1">
                <a:off x="2381" y="2568"/>
                <a:ext cx="318"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82" name="Line 22"/>
              <p:cNvSpPr>
                <a:spLocks noChangeShapeType="1"/>
              </p:cNvSpPr>
              <p:nvPr/>
            </p:nvSpPr>
            <p:spPr bwMode="auto">
              <a:xfrm>
                <a:off x="2381" y="2568"/>
                <a:ext cx="0" cy="771"/>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08" name="Line 23"/>
            <p:cNvSpPr>
              <a:spLocks noChangeShapeType="1"/>
            </p:cNvSpPr>
            <p:nvPr/>
          </p:nvSpPr>
          <p:spPr bwMode="auto">
            <a:xfrm>
              <a:off x="2381" y="3518"/>
              <a:ext cx="318" cy="0"/>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09" name="Line 24"/>
            <p:cNvSpPr>
              <a:spLocks noChangeShapeType="1"/>
            </p:cNvSpPr>
            <p:nvPr/>
          </p:nvSpPr>
          <p:spPr bwMode="auto">
            <a:xfrm flipH="1">
              <a:off x="2699" y="3065"/>
              <a:ext cx="635" cy="0"/>
            </a:xfrm>
            <a:prstGeom prst="line">
              <a:avLst/>
            </a:prstGeom>
            <a:noFill/>
            <a:ln w="44450">
              <a:solidFill>
                <a:schemeClr val="tx1">
                  <a:lumMod val="75000"/>
                </a:schemeClr>
              </a:solidFill>
              <a:round/>
              <a:headEnd/>
              <a:tailEnd type="arrow" w="med" len="med"/>
            </a:ln>
          </p:spPr>
          <p:txBody>
            <a:bodyPr/>
            <a:lstStyle/>
            <a:p>
              <a:pPr>
                <a:defRPr/>
              </a:pPr>
              <a:endParaRPr lang="en-IN">
                <a:solidFill>
                  <a:schemeClr val="tx1">
                    <a:lumMod val="75000"/>
                  </a:schemeClr>
                </a:solidFill>
                <a:latin typeface="Arial" charset="0"/>
              </a:endParaRPr>
            </a:p>
          </p:txBody>
        </p:sp>
        <p:sp>
          <p:nvSpPr>
            <p:cNvPr id="57366" name="Line 25"/>
            <p:cNvSpPr>
              <a:spLocks noChangeShapeType="1"/>
            </p:cNvSpPr>
            <p:nvPr/>
          </p:nvSpPr>
          <p:spPr bwMode="auto">
            <a:xfrm>
              <a:off x="2699" y="2883"/>
              <a:ext cx="1451"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6"/>
            <p:cNvSpPr>
              <a:spLocks noChangeShapeType="1"/>
            </p:cNvSpPr>
            <p:nvPr/>
          </p:nvSpPr>
          <p:spPr bwMode="auto">
            <a:xfrm>
              <a:off x="2699" y="2021"/>
              <a:ext cx="1451" cy="0"/>
            </a:xfrm>
            <a:prstGeom prst="line">
              <a:avLst/>
            </a:prstGeom>
            <a:noFill/>
            <a:ln w="44450">
              <a:solidFill>
                <a:schemeClr val="tx1">
                  <a:lumMod val="75000"/>
                </a:schemeClr>
              </a:solidFill>
              <a:prstDash val="dash"/>
              <a:round/>
              <a:headEnd/>
              <a:tailEnd/>
            </a:ln>
          </p:spPr>
          <p:txBody>
            <a:bodyPr/>
            <a:lstStyle/>
            <a:p>
              <a:pPr>
                <a:defRPr/>
              </a:pPr>
              <a:endParaRPr lang="en-IN">
                <a:solidFill>
                  <a:schemeClr val="tx1">
                    <a:lumMod val="75000"/>
                  </a:schemeClr>
                </a:solidFill>
                <a:latin typeface="Arial" charset="0"/>
              </a:endParaRPr>
            </a:p>
          </p:txBody>
        </p:sp>
        <p:sp>
          <p:nvSpPr>
            <p:cNvPr id="57368" name="Line 27"/>
            <p:cNvSpPr>
              <a:spLocks noChangeShapeType="1"/>
            </p:cNvSpPr>
            <p:nvPr/>
          </p:nvSpPr>
          <p:spPr bwMode="auto">
            <a:xfrm>
              <a:off x="2699" y="2566"/>
              <a:ext cx="544" cy="0"/>
            </a:xfrm>
            <a:prstGeom prst="line">
              <a:avLst/>
            </a:prstGeom>
            <a:noFill/>
            <a:ln w="444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8"/>
            <p:cNvSpPr>
              <a:spLocks noChangeShapeType="1"/>
            </p:cNvSpPr>
            <p:nvPr/>
          </p:nvSpPr>
          <p:spPr bwMode="auto">
            <a:xfrm>
              <a:off x="4105" y="2021"/>
              <a:ext cx="0" cy="862"/>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4" name="Line 29"/>
            <p:cNvSpPr>
              <a:spLocks noChangeShapeType="1"/>
            </p:cNvSpPr>
            <p:nvPr/>
          </p:nvSpPr>
          <p:spPr bwMode="auto">
            <a:xfrm>
              <a:off x="3243" y="2566"/>
              <a:ext cx="0" cy="317"/>
            </a:xfrm>
            <a:prstGeom prst="line">
              <a:avLst/>
            </a:prstGeom>
            <a:noFill/>
            <a:ln w="44450">
              <a:solidFill>
                <a:schemeClr val="tx1">
                  <a:lumMod val="75000"/>
                </a:schemeClr>
              </a:solidFill>
              <a:round/>
              <a:headEnd type="arrow" w="med" len="med"/>
              <a:tailEnd type="arrow" w="med" len="med"/>
            </a:ln>
          </p:spPr>
          <p:txBody>
            <a:bodyPr/>
            <a:lstStyle/>
            <a:p>
              <a:pPr>
                <a:defRPr/>
              </a:pPr>
              <a:endParaRPr lang="en-IN">
                <a:solidFill>
                  <a:schemeClr val="tx1">
                    <a:lumMod val="75000"/>
                  </a:schemeClr>
                </a:solidFill>
                <a:latin typeface="Arial" charset="0"/>
              </a:endParaRPr>
            </a:p>
          </p:txBody>
        </p:sp>
        <p:sp>
          <p:nvSpPr>
            <p:cNvPr id="12315" name="Text Box 30"/>
            <p:cNvSpPr txBox="1">
              <a:spLocks noChangeArrowheads="1"/>
            </p:cNvSpPr>
            <p:nvPr/>
          </p:nvSpPr>
          <p:spPr bwMode="auto">
            <a:xfrm>
              <a:off x="3334" y="2611"/>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SV</a:t>
              </a:r>
            </a:p>
          </p:txBody>
        </p:sp>
        <p:sp>
          <p:nvSpPr>
            <p:cNvPr id="12316" name="Text Box 31"/>
            <p:cNvSpPr txBox="1">
              <a:spLocks noChangeArrowheads="1"/>
            </p:cNvSpPr>
            <p:nvPr/>
          </p:nvSpPr>
          <p:spPr bwMode="auto">
            <a:xfrm>
              <a:off x="4150" y="2294"/>
              <a:ext cx="408" cy="21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n-US" sz="1600" b="1">
                  <a:solidFill>
                    <a:schemeClr val="tx1">
                      <a:lumMod val="75000"/>
                    </a:schemeClr>
                  </a:solidFill>
                  <a:latin typeface="Arial" charset="0"/>
                </a:rPr>
                <a:t>CV</a:t>
              </a:r>
            </a:p>
          </p:txBody>
        </p:sp>
        <p:sp>
          <p:nvSpPr>
            <p:cNvPr id="57373" name="Line 32"/>
            <p:cNvSpPr>
              <a:spLocks noChangeShapeType="1"/>
            </p:cNvSpPr>
            <p:nvPr/>
          </p:nvSpPr>
          <p:spPr bwMode="auto">
            <a:xfrm>
              <a:off x="839" y="3654"/>
              <a:ext cx="4354"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8" name="Line 33"/>
            <p:cNvSpPr>
              <a:spLocks noChangeShapeType="1"/>
            </p:cNvSpPr>
            <p:nvPr/>
          </p:nvSpPr>
          <p:spPr bwMode="auto">
            <a:xfrm flipV="1">
              <a:off x="839" y="1432"/>
              <a:ext cx="0" cy="2222"/>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nvGrpSpPr>
            <p:cNvPr id="57375" name="Group 34"/>
            <p:cNvGrpSpPr>
              <a:grpSpLocks/>
            </p:cNvGrpSpPr>
            <p:nvPr/>
          </p:nvGrpSpPr>
          <p:grpSpPr bwMode="auto">
            <a:xfrm>
              <a:off x="2018" y="2430"/>
              <a:ext cx="226" cy="317"/>
              <a:chOff x="1383" y="2750"/>
              <a:chExt cx="226" cy="317"/>
            </a:xfrm>
          </p:grpSpPr>
          <p:sp>
            <p:nvSpPr>
              <p:cNvPr id="57379" name="Line 35"/>
              <p:cNvSpPr>
                <a:spLocks noChangeShapeType="1"/>
              </p:cNvSpPr>
              <p:nvPr/>
            </p:nvSpPr>
            <p:spPr bwMode="auto">
              <a:xfrm>
                <a:off x="1383" y="2886"/>
                <a:ext cx="226" cy="181"/>
              </a:xfrm>
              <a:prstGeom prst="line">
                <a:avLst/>
              </a:prstGeom>
              <a:noFill/>
              <a:ln w="444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2324" name="Line 36"/>
              <p:cNvSpPr>
                <a:spLocks noChangeShapeType="1"/>
              </p:cNvSpPr>
              <p:nvPr/>
            </p:nvSpPr>
            <p:spPr bwMode="auto">
              <a:xfrm flipV="1">
                <a:off x="1383" y="2750"/>
                <a:ext cx="0" cy="136"/>
              </a:xfrm>
              <a:prstGeom prst="line">
                <a:avLst/>
              </a:prstGeom>
              <a:noFill/>
              <a:ln w="44450">
                <a:solidFill>
                  <a:schemeClr val="tx1">
                    <a:lumMod val="75000"/>
                  </a:schemeClr>
                </a:solidFill>
                <a:round/>
                <a:headEnd/>
                <a:tailEnd/>
              </a:ln>
            </p:spPr>
            <p:txBody>
              <a:bodyPr/>
              <a:lstStyle/>
              <a:p>
                <a:pPr>
                  <a:defRPr/>
                </a:pPr>
                <a:endParaRPr lang="en-IN">
                  <a:solidFill>
                    <a:schemeClr val="tx1">
                      <a:lumMod val="75000"/>
                    </a:schemeClr>
                  </a:solidFill>
                  <a:latin typeface="Arial" charset="0"/>
                </a:endParaRPr>
              </a:p>
            </p:txBody>
          </p:sp>
        </p:grpSp>
        <p:sp>
          <p:nvSpPr>
            <p:cNvPr id="12320" name="Text Box 37"/>
            <p:cNvSpPr txBox="1">
              <a:spLocks noChangeArrowheads="1"/>
            </p:cNvSpPr>
            <p:nvPr/>
          </p:nvSpPr>
          <p:spPr bwMode="auto">
            <a:xfrm>
              <a:off x="2426" y="3236"/>
              <a:ext cx="408" cy="192"/>
            </a:xfrm>
            <a:prstGeom prst="rect">
              <a:avLst/>
            </a:prstGeom>
            <a:noFill/>
            <a:ln w="9525">
              <a:solidFill>
                <a:schemeClr val="tx1">
                  <a:lumMod val="75000"/>
                </a:schemeClr>
              </a:solidFill>
              <a:miter lim="800000"/>
              <a:headEnd/>
              <a:tailEnd/>
            </a:ln>
          </p:spPr>
          <p:txBody>
            <a:bodyPr>
              <a:spAutoFit/>
            </a:bodyPr>
            <a:lstStyle/>
            <a:p>
              <a:pPr>
                <a:spcBef>
                  <a:spcPct val="50000"/>
                </a:spcBef>
                <a:defRPr/>
              </a:pPr>
              <a:r>
                <a:rPr lang="el-GR" sz="1400" b="1">
                  <a:solidFill>
                    <a:schemeClr val="tx1">
                      <a:lumMod val="75000"/>
                    </a:schemeClr>
                  </a:solidFill>
                  <a:latin typeface="Arial" charset="0"/>
                </a:rPr>
                <a:t>Δ</a:t>
              </a:r>
              <a:r>
                <a:rPr lang="en-US" sz="1400" b="1">
                  <a:solidFill>
                    <a:schemeClr val="tx1">
                      <a:lumMod val="75000"/>
                    </a:schemeClr>
                  </a:solidFill>
                  <a:latin typeface="Arial" charset="0"/>
                </a:rPr>
                <a:t>T</a:t>
              </a:r>
            </a:p>
          </p:txBody>
        </p:sp>
        <p:sp>
          <p:nvSpPr>
            <p:cNvPr id="57377" name="Line 38"/>
            <p:cNvSpPr>
              <a:spLocks noChangeShapeType="1"/>
            </p:cNvSpPr>
            <p:nvPr/>
          </p:nvSpPr>
          <p:spPr bwMode="auto">
            <a:xfrm flipV="1">
              <a:off x="3334" y="3836"/>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7378" name="Line 39"/>
            <p:cNvSpPr>
              <a:spLocks noChangeShapeType="1"/>
            </p:cNvSpPr>
            <p:nvPr/>
          </p:nvSpPr>
          <p:spPr bwMode="auto">
            <a:xfrm rot="-5400000">
              <a:off x="249" y="2022"/>
              <a:ext cx="635" cy="0"/>
            </a:xfrm>
            <a:prstGeom prst="line">
              <a:avLst/>
            </a:prstGeom>
            <a:noFill/>
            <a:ln w="44450">
              <a:solidFill>
                <a:schemeClr val="bg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sp>
        <p:nvSpPr>
          <p:cNvPr id="57348" name="Rectangle 2"/>
          <p:cNvSpPr>
            <a:spLocks noGrp="1" noChangeArrowheads="1"/>
          </p:cNvSpPr>
          <p:nvPr>
            <p:ph type="title"/>
          </p:nvPr>
        </p:nvSpPr>
        <p:spPr>
          <a:xfrm>
            <a:off x="0" y="0"/>
            <a:ext cx="9144000" cy="838200"/>
          </a:xfrm>
        </p:spPr>
        <p:txBody>
          <a:bodyPr/>
          <a:lstStyle/>
          <a:p>
            <a:pPr>
              <a:buFont typeface="Wingdings" panose="05000000000000000000" pitchFamily="2" charset="2"/>
              <a:buNone/>
            </a:pPr>
            <a:r>
              <a:rPr altLang="en-US" sz="3000" b="1" smtClean="0"/>
              <a:t>Earned Value Management – S Curve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735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B897C90-C03C-43FF-B2C5-B3669D67C64D}" type="slidenum">
              <a:rPr lang="en-US" altLang="en-US" sz="1200" smtClean="0">
                <a:solidFill>
                  <a:srgbClr val="898989"/>
                </a:solidFill>
              </a:rPr>
              <a:pPr>
                <a:spcBef>
                  <a:spcPct val="0"/>
                </a:spcBef>
                <a:buFontTx/>
                <a:buNone/>
              </a:pPr>
              <a:t>17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962025"/>
            <a:ext cx="43497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itle 2"/>
          <p:cNvSpPr>
            <a:spLocks noGrp="1"/>
          </p:cNvSpPr>
          <p:nvPr>
            <p:ph type="title"/>
          </p:nvPr>
        </p:nvSpPr>
        <p:spPr>
          <a:xfrm>
            <a:off x="0" y="0"/>
            <a:ext cx="9144000" cy="838200"/>
          </a:xfrm>
        </p:spPr>
        <p:txBody>
          <a:bodyPr/>
          <a:lstStyle/>
          <a:p>
            <a:r>
              <a:rPr altLang="en-US" smtClean="0"/>
              <a:t>How project is progressing?</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593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E65357-9035-4789-964E-713A44EE4153}" type="slidenum">
              <a:rPr lang="en-US" altLang="en-US" sz="1200" smtClean="0">
                <a:solidFill>
                  <a:srgbClr val="898989"/>
                </a:solidFill>
              </a:rPr>
              <a:pPr>
                <a:spcBef>
                  <a:spcPct val="0"/>
                </a:spcBef>
                <a:buFontTx/>
                <a:buNone/>
              </a:pPr>
              <a:t>18</a:t>
            </a:fld>
            <a:endParaRPr lang="en-US" altLang="en-US" sz="1200" smtClean="0">
              <a:solidFill>
                <a:srgbClr val="898989"/>
              </a:solidFill>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5" y="1025525"/>
            <a:ext cx="4030663"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736975"/>
            <a:ext cx="4167188"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563" y="3722688"/>
            <a:ext cx="3678237"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altLang="en-US" smtClean="0"/>
              <a:t>EVM-Variances</a:t>
            </a:r>
          </a:p>
        </p:txBody>
      </p:sp>
      <p:sp>
        <p:nvSpPr>
          <p:cNvPr id="17411" name="Content Placeholder 2"/>
          <p:cNvSpPr>
            <a:spLocks noGrp="1"/>
          </p:cNvSpPr>
          <p:nvPr>
            <p:ph idx="1"/>
          </p:nvPr>
        </p:nvSpPr>
        <p:spPr>
          <a:xfrm>
            <a:off x="457200" y="990600"/>
            <a:ext cx="8229600" cy="5105400"/>
          </a:xfrm>
        </p:spPr>
        <p:txBody>
          <a:bodyPr>
            <a:normAutofit lnSpcReduction="10000"/>
          </a:bodyPr>
          <a:lstStyle/>
          <a:p>
            <a:pPr>
              <a:spcBef>
                <a:spcPct val="40000"/>
              </a:spcBef>
              <a:buFont typeface="Arial" panose="020B0604020202020204" pitchFamily="34" charset="0"/>
              <a:buNone/>
              <a:defRPr/>
            </a:pPr>
            <a:r>
              <a:rPr lang="en-US" sz="2800" b="1" i="1" dirty="0" smtClean="0"/>
              <a:t>CV (Cost Variance) = EV- AC</a:t>
            </a:r>
            <a:endParaRPr lang="en-US" sz="2800" b="1" dirty="0" smtClean="0"/>
          </a:p>
          <a:p>
            <a:pPr>
              <a:spcBef>
                <a:spcPct val="75000"/>
              </a:spcBef>
              <a:buFont typeface="Arial" panose="020B0604020202020204" pitchFamily="34" charset="0"/>
              <a:buNone/>
              <a:defRPr/>
            </a:pPr>
            <a:r>
              <a:rPr lang="en-US" sz="2800" dirty="0" smtClean="0"/>
              <a:t>CV = 0 =&gt; the Project is proceeding as per plan on cost</a:t>
            </a:r>
          </a:p>
          <a:p>
            <a:pPr>
              <a:buFont typeface="Arial" panose="020B0604020202020204" pitchFamily="34" charset="0"/>
              <a:buNone/>
              <a:defRPr/>
            </a:pPr>
            <a:r>
              <a:rPr lang="en-US" sz="2800" dirty="0" smtClean="0"/>
              <a:t>CV &lt; 0 =&gt; the Project is over budget</a:t>
            </a:r>
          </a:p>
          <a:p>
            <a:pPr>
              <a:buFont typeface="Arial" panose="020B0604020202020204" pitchFamily="34" charset="0"/>
              <a:buNone/>
              <a:defRPr/>
            </a:pPr>
            <a:r>
              <a:rPr lang="en-US" sz="2800" dirty="0" smtClean="0"/>
              <a:t>CV &gt; 0 =&gt; the Project is under budget</a:t>
            </a:r>
          </a:p>
          <a:p>
            <a:pPr>
              <a:buFont typeface="Arial" panose="020B0604020202020204" pitchFamily="34" charset="0"/>
              <a:buNone/>
              <a:defRPr/>
            </a:pPr>
            <a:endParaRPr lang="en-US" sz="2800" dirty="0" smtClean="0"/>
          </a:p>
          <a:p>
            <a:pPr>
              <a:spcBef>
                <a:spcPct val="40000"/>
              </a:spcBef>
              <a:buFont typeface="Arial" panose="020B0604020202020204" pitchFamily="34" charset="0"/>
              <a:buNone/>
              <a:defRPr/>
            </a:pPr>
            <a:r>
              <a:rPr lang="en-US" sz="2800" b="1" i="1" dirty="0" smtClean="0"/>
              <a:t>SV (Schedule Variance) = EV- PV</a:t>
            </a:r>
          </a:p>
          <a:p>
            <a:pPr>
              <a:spcBef>
                <a:spcPct val="75000"/>
              </a:spcBef>
              <a:buFont typeface="Arial" panose="020B0604020202020204" pitchFamily="34" charset="0"/>
              <a:buNone/>
              <a:defRPr/>
            </a:pPr>
            <a:r>
              <a:rPr lang="en-US" sz="2800" i="1" dirty="0" smtClean="0"/>
              <a:t>SV = 0 =&gt; the project is on plan, time-wise</a:t>
            </a:r>
          </a:p>
          <a:p>
            <a:pPr>
              <a:buFont typeface="Arial" panose="020B0604020202020204" pitchFamily="34" charset="0"/>
              <a:buNone/>
              <a:defRPr/>
            </a:pPr>
            <a:r>
              <a:rPr lang="en-US" sz="2800" i="1" dirty="0" smtClean="0"/>
              <a:t>SV &lt; 0 =&gt; the project is BEHIND schedule</a:t>
            </a:r>
          </a:p>
          <a:p>
            <a:pPr>
              <a:buFont typeface="Arial" panose="020B0604020202020204" pitchFamily="34" charset="0"/>
              <a:buNone/>
              <a:defRPr/>
            </a:pPr>
            <a:r>
              <a:rPr lang="en-US" sz="2800" i="1" dirty="0" smtClean="0"/>
              <a:t>SV &gt; 0 =&gt; the project is AHEAD of schedule</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14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F32AC8-67DA-4079-810C-3AED264EC3FA}" type="slidenum">
              <a:rPr lang="en-US" altLang="en-US" sz="1200" smtClean="0">
                <a:solidFill>
                  <a:srgbClr val="898989"/>
                </a:solidFill>
              </a:rPr>
              <a:pPr>
                <a:spcBef>
                  <a:spcPct val="0"/>
                </a:spcBef>
                <a:buFontTx/>
                <a:buNone/>
              </a:pPr>
              <a:t>19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r>
              <a:rPr altLang="en-US" smtClean="0"/>
              <a:t>Themes</a:t>
            </a:r>
          </a:p>
        </p:txBody>
      </p:sp>
      <p:sp>
        <p:nvSpPr>
          <p:cNvPr id="26627" name="Content Placeholder 2"/>
          <p:cNvSpPr>
            <a:spLocks noGrp="1"/>
          </p:cNvSpPr>
          <p:nvPr>
            <p:ph type="subTitle" idx="1"/>
          </p:nvPr>
        </p:nvSpPr>
        <p:spPr/>
        <p:txBody>
          <a:bodyPr/>
          <a:lstStyle/>
          <a:p>
            <a:pPr marL="0" indent="0">
              <a:buFont typeface="+mj-lt"/>
              <a:buNone/>
            </a:pPr>
            <a:r>
              <a:rPr lang="en-US" altLang="en-US" smtClean="0"/>
              <a:t>Day 1 : General Understanding</a:t>
            </a:r>
          </a:p>
          <a:p>
            <a:pPr marL="0" indent="0">
              <a:buFont typeface="+mj-lt"/>
              <a:buNone/>
            </a:pPr>
            <a:r>
              <a:rPr lang="en-US" altLang="en-US" smtClean="0"/>
              <a:t>Day 2 : Project Planning</a:t>
            </a:r>
          </a:p>
          <a:p>
            <a:pPr marL="0" indent="0">
              <a:buFont typeface="+mj-lt"/>
              <a:buNone/>
            </a:pPr>
            <a:r>
              <a:rPr lang="en-US" altLang="en-US" smtClean="0"/>
              <a:t>Day 3 : Project Execution</a:t>
            </a:r>
          </a:p>
          <a:p>
            <a:pPr marL="0" indent="0">
              <a:buFont typeface="+mj-lt"/>
              <a:buNone/>
            </a:pPr>
            <a:r>
              <a:rPr lang="en-US" altLang="en-US" b="1" smtClean="0"/>
              <a:t>Day 4 : Project Governance</a:t>
            </a:r>
          </a:p>
          <a:p>
            <a:pPr marL="0" indent="0">
              <a:buFont typeface="+mj-lt"/>
              <a:buNone/>
            </a:pPr>
            <a:r>
              <a:rPr lang="en-US" altLang="en-US" smtClean="0"/>
              <a:t>Day 5 : Closing</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66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64ED44-8934-46E6-97D4-08B3CDFBDB1C}" type="slidenum">
              <a:rPr lang="en-US" altLang="en-US" sz="1200" smtClean="0">
                <a:solidFill>
                  <a:srgbClr val="898989"/>
                </a:solidFill>
              </a:rPr>
              <a:pPr>
                <a:spcBef>
                  <a:spcPct val="0"/>
                </a:spcBef>
                <a:buFontTx/>
                <a:buNone/>
              </a:pPr>
              <a:t>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4"/>
          <p:cNvSpPr>
            <a:spLocks noGrp="1"/>
          </p:cNvSpPr>
          <p:nvPr>
            <p:ph type="title"/>
          </p:nvPr>
        </p:nvSpPr>
        <p:spPr/>
        <p:txBody>
          <a:bodyPr/>
          <a:lstStyle/>
          <a:p>
            <a:r>
              <a:rPr altLang="en-US" smtClean="0"/>
              <a:t>EVM- Indexes</a:t>
            </a:r>
          </a:p>
        </p:txBody>
      </p:sp>
      <p:sp>
        <p:nvSpPr>
          <p:cNvPr id="45059" name="Content Placeholder 2"/>
          <p:cNvSpPr>
            <a:spLocks noGrp="1"/>
          </p:cNvSpPr>
          <p:nvPr>
            <p:ph idx="1"/>
          </p:nvPr>
        </p:nvSpPr>
        <p:spPr>
          <a:xfrm>
            <a:off x="457200" y="990600"/>
            <a:ext cx="8229600" cy="5105400"/>
          </a:xfrm>
        </p:spPr>
        <p:txBody>
          <a:bodyPr>
            <a:normAutofit fontScale="77500" lnSpcReduction="20000"/>
          </a:bodyPr>
          <a:lstStyle/>
          <a:p>
            <a:pPr marL="0" indent="0">
              <a:lnSpc>
                <a:spcPct val="90000"/>
              </a:lnSpc>
              <a:spcBef>
                <a:spcPct val="40000"/>
              </a:spcBef>
              <a:buFont typeface="Arial" panose="020B0604020202020204" pitchFamily="34" charset="0"/>
              <a:buNone/>
              <a:defRPr/>
            </a:pPr>
            <a:r>
              <a:rPr lang="en-US" sz="3100" b="1" dirty="0" smtClean="0"/>
              <a:t>CPI (Cost Performance Index) tells you how</a:t>
            </a:r>
            <a:r>
              <a:rPr lang="en-US" sz="3100" b="1" i="1" u="sng" dirty="0" smtClean="0"/>
              <a:t> much worth of job</a:t>
            </a:r>
            <a:r>
              <a:rPr lang="en-US" sz="3100" b="1" dirty="0" smtClean="0"/>
              <a:t> you are getting for every $ being spent. </a:t>
            </a:r>
          </a:p>
          <a:p>
            <a:pPr>
              <a:lnSpc>
                <a:spcPct val="90000"/>
              </a:lnSpc>
              <a:spcBef>
                <a:spcPct val="40000"/>
              </a:spcBef>
              <a:buFont typeface="Arial" panose="020B0604020202020204" pitchFamily="34" charset="0"/>
              <a:buNone/>
              <a:defRPr/>
            </a:pPr>
            <a:r>
              <a:rPr lang="en-US" sz="3100" b="1" i="1" dirty="0" smtClean="0"/>
              <a:t>CPI = EV/AC</a:t>
            </a:r>
          </a:p>
          <a:p>
            <a:pPr>
              <a:lnSpc>
                <a:spcPct val="95000"/>
              </a:lnSpc>
              <a:spcBef>
                <a:spcPct val="50000"/>
              </a:spcBef>
              <a:buFont typeface="Arial" panose="020B0604020202020204" pitchFamily="34" charset="0"/>
              <a:buNone/>
              <a:defRPr/>
            </a:pPr>
            <a:r>
              <a:rPr lang="en-US" sz="3100" dirty="0" smtClean="0"/>
              <a:t>CPI = 1 =&gt; the project is on plan, cost wise</a:t>
            </a:r>
          </a:p>
          <a:p>
            <a:pPr>
              <a:lnSpc>
                <a:spcPct val="90000"/>
              </a:lnSpc>
              <a:buFont typeface="Arial" panose="020B0604020202020204" pitchFamily="34" charset="0"/>
              <a:buNone/>
              <a:defRPr/>
            </a:pPr>
            <a:r>
              <a:rPr lang="en-US" sz="3100" dirty="0" smtClean="0"/>
              <a:t>CPI &lt; 1 =&gt; the project is over budget or under performing</a:t>
            </a:r>
          </a:p>
          <a:p>
            <a:pPr>
              <a:lnSpc>
                <a:spcPct val="90000"/>
              </a:lnSpc>
              <a:buFont typeface="Arial" panose="020B0604020202020204" pitchFamily="34" charset="0"/>
              <a:buNone/>
              <a:defRPr/>
            </a:pPr>
            <a:r>
              <a:rPr lang="en-US" sz="3100" dirty="0" smtClean="0"/>
              <a:t>CPI &gt; 1 =&gt; the project is under budget or over performing</a:t>
            </a:r>
          </a:p>
          <a:p>
            <a:pPr>
              <a:lnSpc>
                <a:spcPct val="90000"/>
              </a:lnSpc>
              <a:buFont typeface="Arial" panose="020B0604020202020204" pitchFamily="34" charset="0"/>
              <a:buNone/>
              <a:defRPr/>
            </a:pPr>
            <a:endParaRPr lang="en-US" sz="3100" dirty="0" smtClean="0"/>
          </a:p>
          <a:p>
            <a:pPr marL="0" indent="0">
              <a:lnSpc>
                <a:spcPct val="90000"/>
              </a:lnSpc>
              <a:spcBef>
                <a:spcPct val="40000"/>
              </a:spcBef>
              <a:buFont typeface="Arial" panose="020B0604020202020204" pitchFamily="34" charset="0"/>
              <a:buNone/>
              <a:defRPr/>
            </a:pPr>
            <a:r>
              <a:rPr lang="en-US" sz="3100" b="1" dirty="0" smtClean="0"/>
              <a:t>SPI tells the PM how</a:t>
            </a:r>
            <a:r>
              <a:rPr lang="en-US" sz="3100" b="1" i="1" u="sng" dirty="0" smtClean="0"/>
              <a:t> much worth of job</a:t>
            </a:r>
            <a:r>
              <a:rPr lang="en-US" sz="3100" b="1" dirty="0" smtClean="0"/>
              <a:t> has been completed against planned work</a:t>
            </a:r>
          </a:p>
          <a:p>
            <a:pPr>
              <a:lnSpc>
                <a:spcPct val="90000"/>
              </a:lnSpc>
              <a:spcBef>
                <a:spcPct val="40000"/>
              </a:spcBef>
              <a:buFont typeface="Arial" panose="020B0604020202020204" pitchFamily="34" charset="0"/>
              <a:buNone/>
              <a:defRPr/>
            </a:pPr>
            <a:endParaRPr lang="en-US" sz="3100" b="1" i="1" dirty="0" smtClean="0"/>
          </a:p>
          <a:p>
            <a:pPr>
              <a:lnSpc>
                <a:spcPct val="90000"/>
              </a:lnSpc>
              <a:spcBef>
                <a:spcPct val="40000"/>
              </a:spcBef>
              <a:buFont typeface="Arial" panose="020B0604020202020204" pitchFamily="34" charset="0"/>
              <a:buNone/>
              <a:defRPr/>
            </a:pPr>
            <a:r>
              <a:rPr lang="en-US" sz="3100" b="1" i="1" dirty="0" smtClean="0"/>
              <a:t>SPI = EV / PV</a:t>
            </a:r>
          </a:p>
          <a:p>
            <a:pPr>
              <a:lnSpc>
                <a:spcPct val="90000"/>
              </a:lnSpc>
              <a:spcBef>
                <a:spcPct val="40000"/>
              </a:spcBef>
              <a:buFont typeface="Arial" panose="020B0604020202020204" pitchFamily="34" charset="0"/>
              <a:buNone/>
              <a:defRPr/>
            </a:pPr>
            <a:r>
              <a:rPr lang="en-US" sz="3100" dirty="0" smtClean="0"/>
              <a:t>SPI = 1 =&gt; the project is on schedule</a:t>
            </a:r>
          </a:p>
          <a:p>
            <a:pPr>
              <a:lnSpc>
                <a:spcPct val="90000"/>
              </a:lnSpc>
              <a:buFont typeface="Arial" panose="020B0604020202020204" pitchFamily="34" charset="0"/>
              <a:buNone/>
              <a:defRPr/>
            </a:pPr>
            <a:r>
              <a:rPr lang="en-US" sz="3100" dirty="0" smtClean="0"/>
              <a:t>SPI &lt; 1 =&gt; the project is BEHIND schedule</a:t>
            </a:r>
          </a:p>
          <a:p>
            <a:pPr>
              <a:lnSpc>
                <a:spcPct val="90000"/>
              </a:lnSpc>
              <a:buFont typeface="Arial" panose="020B0604020202020204" pitchFamily="34" charset="0"/>
              <a:buNone/>
              <a:defRPr/>
            </a:pPr>
            <a:r>
              <a:rPr lang="en-US" sz="3100" dirty="0" smtClean="0"/>
              <a:t>SPI &gt; 1 =&gt; the project is AHEAD of schedule</a:t>
            </a:r>
          </a:p>
          <a:p>
            <a:pPr>
              <a:lnSpc>
                <a:spcPct val="90000"/>
              </a:lnSpc>
              <a:buFont typeface="Arial" panose="020B0604020202020204" pitchFamily="34" charset="0"/>
              <a:buNone/>
              <a:defRPr/>
            </a:pPr>
            <a:endParaRPr lang="en-US" sz="2800" dirty="0"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34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92F5BC-3F45-41A5-BDC3-FE582EA8D0B8}" type="slidenum">
              <a:rPr lang="en-US" altLang="en-US" sz="1200" smtClean="0">
                <a:solidFill>
                  <a:srgbClr val="898989"/>
                </a:solidFill>
              </a:rPr>
              <a:pPr>
                <a:spcBef>
                  <a:spcPct val="0"/>
                </a:spcBef>
                <a:buFontTx/>
                <a:buNone/>
              </a:pPr>
              <a:t>20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4"/>
          <p:cNvSpPr>
            <a:spLocks noGrp="1"/>
          </p:cNvSpPr>
          <p:nvPr>
            <p:ph type="title"/>
          </p:nvPr>
        </p:nvSpPr>
        <p:spPr/>
        <p:txBody>
          <a:bodyPr/>
          <a:lstStyle/>
          <a:p>
            <a:r>
              <a:rPr altLang="en-US" smtClean="0"/>
              <a:t>EVM- Critical Ratio</a:t>
            </a:r>
          </a:p>
        </p:txBody>
      </p:sp>
      <p:sp>
        <p:nvSpPr>
          <p:cNvPr id="65539" name="Content Placeholder 2"/>
          <p:cNvSpPr>
            <a:spLocks noGrp="1"/>
          </p:cNvSpPr>
          <p:nvPr>
            <p:ph idx="1"/>
          </p:nvPr>
        </p:nvSpPr>
        <p:spPr>
          <a:xfrm>
            <a:off x="457200" y="990600"/>
            <a:ext cx="8229600" cy="5105400"/>
          </a:xfrm>
        </p:spPr>
        <p:txBody>
          <a:bodyPr/>
          <a:lstStyle/>
          <a:p>
            <a:pPr>
              <a:lnSpc>
                <a:spcPct val="90000"/>
              </a:lnSpc>
              <a:spcBef>
                <a:spcPct val="40000"/>
              </a:spcBef>
              <a:buFont typeface="Arial" panose="020B0604020202020204" pitchFamily="34" charset="0"/>
              <a:buNone/>
            </a:pPr>
            <a:r>
              <a:rPr lang="en-US" altLang="en-US" sz="2400" smtClean="0"/>
              <a:t>CR tells the PM the overall shape of your project </a:t>
            </a:r>
          </a:p>
          <a:p>
            <a:pPr>
              <a:lnSpc>
                <a:spcPct val="90000"/>
              </a:lnSpc>
              <a:spcBef>
                <a:spcPct val="40000"/>
              </a:spcBef>
              <a:buFont typeface="Arial" panose="020B0604020202020204" pitchFamily="34" charset="0"/>
              <a:buNone/>
            </a:pPr>
            <a:endParaRPr lang="en-US" altLang="en-US" sz="2400" b="1" i="1" smtClean="0"/>
          </a:p>
          <a:p>
            <a:pPr>
              <a:lnSpc>
                <a:spcPct val="90000"/>
              </a:lnSpc>
              <a:spcBef>
                <a:spcPct val="40000"/>
              </a:spcBef>
              <a:buFont typeface="Arial" panose="020B0604020202020204" pitchFamily="34" charset="0"/>
              <a:buNone/>
            </a:pPr>
            <a:r>
              <a:rPr lang="en-US" altLang="en-US" sz="2400" b="1" i="1" smtClean="0"/>
              <a:t>CR= CPI x SPI</a:t>
            </a:r>
          </a:p>
          <a:p>
            <a:pPr>
              <a:lnSpc>
                <a:spcPct val="90000"/>
              </a:lnSpc>
              <a:spcBef>
                <a:spcPct val="75000"/>
              </a:spcBef>
              <a:buFont typeface="Arial" panose="020B0604020202020204" pitchFamily="34" charset="0"/>
              <a:buNone/>
            </a:pPr>
            <a:r>
              <a:rPr lang="en-US" altLang="en-US" sz="2400" smtClean="0"/>
              <a:t>CR = 1 =&gt; the project is on schedule &amp; within budget</a:t>
            </a:r>
          </a:p>
          <a:p>
            <a:pPr>
              <a:lnSpc>
                <a:spcPct val="90000"/>
              </a:lnSpc>
              <a:buFont typeface="Arial" panose="020B0604020202020204" pitchFamily="34" charset="0"/>
              <a:buNone/>
            </a:pPr>
            <a:r>
              <a:rPr lang="en-US" altLang="en-US" sz="2400" smtClean="0"/>
              <a:t>CR &lt; 1 =&gt; the project is BEHIND schedule or budget or both</a:t>
            </a:r>
          </a:p>
          <a:p>
            <a:pPr>
              <a:lnSpc>
                <a:spcPct val="90000"/>
              </a:lnSpc>
              <a:buFont typeface="Arial" panose="020B0604020202020204" pitchFamily="34" charset="0"/>
              <a:buNone/>
            </a:pPr>
            <a:r>
              <a:rPr lang="en-US" altLang="en-US" sz="2400" smtClean="0"/>
              <a:t>CR &gt; 1 =&gt; the project is AHEAD of schedule or budget or both</a:t>
            </a:r>
          </a:p>
          <a:p>
            <a:pPr>
              <a:lnSpc>
                <a:spcPct val="90000"/>
              </a:lnSpc>
              <a:spcBef>
                <a:spcPct val="75000"/>
              </a:spcBef>
              <a:buFont typeface="Arial" panose="020B0604020202020204" pitchFamily="34" charset="0"/>
              <a:buNone/>
            </a:pPr>
            <a:r>
              <a:rPr lang="en-US" altLang="en-US" sz="2400" smtClean="0"/>
              <a:t>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55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0EE02E-ED88-43FC-A7CD-2DFB828C22AE}" type="slidenum">
              <a:rPr lang="en-US" altLang="en-US" sz="1200" smtClean="0">
                <a:solidFill>
                  <a:srgbClr val="898989"/>
                </a:solidFill>
              </a:rPr>
              <a:pPr>
                <a:spcBef>
                  <a:spcPct val="0"/>
                </a:spcBef>
                <a:buFontTx/>
                <a:buNone/>
              </a:pPr>
              <a:t>21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0" y="0"/>
            <a:ext cx="9144000" cy="838200"/>
          </a:xfrm>
        </p:spPr>
        <p:txBody>
          <a:bodyPr/>
          <a:lstStyle/>
          <a:p>
            <a:r>
              <a:rPr altLang="en-US" smtClean="0"/>
              <a:t>CPI &amp; SPI Summary</a:t>
            </a: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104900"/>
            <a:ext cx="7581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75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C606EC-F5B4-4FA3-AEF6-7E660476C8E9}" type="slidenum">
              <a:rPr lang="en-US" altLang="en-US" sz="1200" smtClean="0">
                <a:solidFill>
                  <a:srgbClr val="898989"/>
                </a:solidFill>
              </a:rPr>
              <a:pPr>
                <a:spcBef>
                  <a:spcPct val="0"/>
                </a:spcBef>
                <a:buFontTx/>
                <a:buNone/>
              </a:pPr>
              <a:t>22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altLang="en-US" smtClean="0"/>
              <a:t>Forecasting- ETC </a:t>
            </a:r>
          </a:p>
        </p:txBody>
      </p:sp>
      <p:sp>
        <p:nvSpPr>
          <p:cNvPr id="75779" name="Content Placeholder 2"/>
          <p:cNvSpPr>
            <a:spLocks noGrp="1"/>
          </p:cNvSpPr>
          <p:nvPr>
            <p:ph idx="1"/>
          </p:nvPr>
        </p:nvSpPr>
        <p:spPr>
          <a:xfrm>
            <a:off x="457200" y="990600"/>
            <a:ext cx="8229600" cy="5105400"/>
          </a:xfrm>
        </p:spPr>
        <p:txBody>
          <a:bodyPr/>
          <a:lstStyle/>
          <a:p>
            <a:r>
              <a:rPr lang="en-US" altLang="en-US" i="1" smtClean="0"/>
              <a:t>Recalculate it, if original estimate are no longer valid now.</a:t>
            </a:r>
          </a:p>
          <a:p>
            <a:r>
              <a:rPr lang="en-US" altLang="en-US" i="1" smtClean="0"/>
              <a:t>Calculate it manually based on the progress, if original estimates are still valid</a:t>
            </a:r>
          </a:p>
          <a:p>
            <a:pPr>
              <a:buFont typeface="Arial" panose="020B0604020202020204" pitchFamily="34" charset="0"/>
              <a:buNone/>
            </a:pPr>
            <a:r>
              <a:rPr lang="en-US" altLang="en-US" i="1" smtClean="0"/>
              <a:t>	ETC = BAC - EV</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69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72FD831-E769-4AF1-BA8F-42B49E073DE0}" type="slidenum">
              <a:rPr lang="en-US" altLang="en-US" sz="1200" smtClean="0">
                <a:solidFill>
                  <a:srgbClr val="898989"/>
                </a:solidFill>
              </a:rPr>
              <a:pPr>
                <a:spcBef>
                  <a:spcPct val="0"/>
                </a:spcBef>
                <a:buFontTx/>
                <a:buNone/>
              </a:pPr>
              <a:t>23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altLang="en-US" smtClean="0"/>
              <a:t>Forecasting- EAC</a:t>
            </a:r>
          </a:p>
        </p:txBody>
      </p:sp>
      <p:sp>
        <p:nvSpPr>
          <p:cNvPr id="25603" name="Content Placeholder 2"/>
          <p:cNvSpPr>
            <a:spLocks noGrp="1"/>
          </p:cNvSpPr>
          <p:nvPr>
            <p:ph idx="1"/>
          </p:nvPr>
        </p:nvSpPr>
        <p:spPr>
          <a:xfrm>
            <a:off x="457200" y="990600"/>
            <a:ext cx="8229600" cy="5105400"/>
          </a:xfrm>
        </p:spPr>
        <p:txBody>
          <a:bodyPr/>
          <a:lstStyle/>
          <a:p>
            <a:pPr>
              <a:buFont typeface="Arial" panose="020B0604020202020204" pitchFamily="34" charset="0"/>
              <a:buNone/>
              <a:defRPr/>
            </a:pPr>
            <a:r>
              <a:rPr lang="en-US" dirty="0" smtClean="0"/>
              <a:t>Estimate at Completion(EAC)</a:t>
            </a:r>
          </a:p>
          <a:p>
            <a:pPr marL="50800" indent="3175">
              <a:buFont typeface="+mj-lt"/>
              <a:buAutoNum type="arabicPeriod"/>
              <a:defRPr/>
            </a:pPr>
            <a:r>
              <a:rPr lang="en-US" i="1" dirty="0" smtClean="0"/>
              <a:t>EAC </a:t>
            </a:r>
            <a:r>
              <a:rPr lang="en-US" sz="2000" i="1" dirty="0" smtClean="0"/>
              <a:t>(atypical)</a:t>
            </a:r>
            <a:r>
              <a:rPr lang="en-US" i="1" dirty="0" smtClean="0"/>
              <a:t> = AC + ETC </a:t>
            </a:r>
            <a:r>
              <a:rPr lang="en-US" sz="2400" i="1" dirty="0" smtClean="0"/>
              <a:t>(Re-estimated)</a:t>
            </a:r>
            <a:endParaRPr lang="en-US" i="1" dirty="0" smtClean="0"/>
          </a:p>
          <a:p>
            <a:pPr marL="50800" indent="3175">
              <a:buFont typeface="+mj-lt"/>
              <a:buAutoNum type="arabicPeriod"/>
              <a:defRPr/>
            </a:pPr>
            <a:r>
              <a:rPr lang="en-US" i="1" dirty="0" smtClean="0"/>
              <a:t>EAC </a:t>
            </a:r>
            <a:r>
              <a:rPr lang="en-US" sz="2000" i="1" dirty="0" smtClean="0"/>
              <a:t>(atypical)</a:t>
            </a:r>
            <a:r>
              <a:rPr lang="en-US" i="1" dirty="0" smtClean="0"/>
              <a:t> = AC + BAC – EV </a:t>
            </a:r>
            <a:r>
              <a:rPr lang="en-US" sz="1800" i="1" dirty="0" smtClean="0"/>
              <a:t>(Estimated based on Progress)</a:t>
            </a:r>
            <a:endParaRPr lang="en-US" sz="2400" i="1" dirty="0" smtClean="0"/>
          </a:p>
          <a:p>
            <a:pPr marL="50800" indent="3175">
              <a:buFont typeface="+mj-lt"/>
              <a:buAutoNum type="arabicPeriod"/>
              <a:defRPr/>
            </a:pPr>
            <a:r>
              <a:rPr lang="en-US" i="1" dirty="0" smtClean="0"/>
              <a:t>EAC </a:t>
            </a:r>
            <a:r>
              <a:rPr lang="en-US" sz="2000" i="1" dirty="0" smtClean="0"/>
              <a:t>(typical </a:t>
            </a:r>
            <a:r>
              <a:rPr lang="en-US" sz="2000" i="1" dirty="0"/>
              <a:t>considering CPI &amp; SPI</a:t>
            </a:r>
            <a:r>
              <a:rPr lang="en-US" sz="2000" i="1" dirty="0" smtClean="0"/>
              <a:t>) </a:t>
            </a:r>
            <a:r>
              <a:rPr lang="en-US" i="1" dirty="0" smtClean="0"/>
              <a:t>= AC + ETC/ (CPI x SPI)</a:t>
            </a:r>
          </a:p>
          <a:p>
            <a:pPr marL="50800" indent="3175">
              <a:buFont typeface="+mj-lt"/>
              <a:buAutoNum type="arabicPeriod"/>
              <a:defRPr/>
            </a:pPr>
            <a:r>
              <a:rPr lang="en-US" i="1" dirty="0" smtClean="0"/>
              <a:t>EAC </a:t>
            </a:r>
            <a:r>
              <a:rPr lang="en-US" sz="1800" i="1" dirty="0" smtClean="0"/>
              <a:t>(typical)</a:t>
            </a:r>
            <a:r>
              <a:rPr lang="en-US" i="1" dirty="0" smtClean="0"/>
              <a:t>= AC + ETC / CPI = BAC/CPI</a:t>
            </a:r>
          </a:p>
          <a:p>
            <a:pPr marL="50800" indent="3175">
              <a:buFont typeface="+mj-lt"/>
              <a:buAutoNum type="arabicPeriod"/>
              <a:defRPr/>
            </a:pPr>
            <a:endParaRPr lang="en-US" i="1" dirty="0" smtClean="0"/>
          </a:p>
          <a:p>
            <a:pPr marL="50800" lvl="1" indent="3175">
              <a:buFont typeface="Arial" panose="020B0604020202020204" pitchFamily="34" charset="0"/>
              <a:buNone/>
              <a:defRPr/>
            </a:pPr>
            <a:r>
              <a:rPr lang="en-US" sz="2000" i="1" u="sng" dirty="0" smtClean="0"/>
              <a:t>If you feel that you will be able to complete the project on time in spite of current delay then you can consider SPI as 1. In that case CR= SPI</a:t>
            </a:r>
          </a:p>
          <a:p>
            <a:pPr marL="50800" indent="3175">
              <a:buFont typeface="+mj-lt"/>
              <a:buAutoNum type="arabicPeriod"/>
              <a:defRPr/>
            </a:pPr>
            <a:endParaRPr lang="en-US" i="1" dirty="0" smtClean="0"/>
          </a:p>
          <a:p>
            <a:pPr marL="50800" lvl="2" indent="3175">
              <a:buFont typeface="+mj-lt"/>
              <a:buAutoNum type="arabicPeriod"/>
              <a:defRPr/>
            </a:pPr>
            <a:endParaRPr lang="en-US" sz="3200" i="1" dirty="0" smtClean="0"/>
          </a:p>
          <a:p>
            <a:pPr>
              <a:defRPr/>
            </a:pPr>
            <a:endParaRPr lang="en-US" i="1" dirty="0"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16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BACE48-4E5B-4B64-9A1E-BB4FFE9FFE55}" type="slidenum">
              <a:rPr lang="en-US" altLang="en-US" sz="1200" smtClean="0">
                <a:solidFill>
                  <a:srgbClr val="898989"/>
                </a:solidFill>
              </a:rPr>
              <a:pPr>
                <a:spcBef>
                  <a:spcPct val="0"/>
                </a:spcBef>
                <a:buFontTx/>
                <a:buNone/>
              </a:pPr>
              <a:t>24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altLang="en-US" smtClean="0"/>
              <a:t>Forecasting- Variance at Completion </a:t>
            </a:r>
          </a:p>
        </p:txBody>
      </p:sp>
      <p:sp>
        <p:nvSpPr>
          <p:cNvPr id="73731" name="Content Placeholder 2"/>
          <p:cNvSpPr>
            <a:spLocks noGrp="1"/>
          </p:cNvSpPr>
          <p:nvPr>
            <p:ph idx="1"/>
          </p:nvPr>
        </p:nvSpPr>
        <p:spPr>
          <a:xfrm>
            <a:off x="457200" y="990600"/>
            <a:ext cx="8229600" cy="5105400"/>
          </a:xfrm>
        </p:spPr>
        <p:txBody>
          <a:bodyPr/>
          <a:lstStyle/>
          <a:p>
            <a:pPr>
              <a:spcBef>
                <a:spcPct val="80000"/>
              </a:spcBef>
            </a:pPr>
            <a:r>
              <a:rPr lang="en-US" altLang="en-US" smtClean="0"/>
              <a:t>Variance at Completion (VAC)</a:t>
            </a:r>
          </a:p>
          <a:p>
            <a:pPr>
              <a:buFont typeface="Arial" panose="020B0604020202020204" pitchFamily="34" charset="0"/>
              <a:buNone/>
            </a:pPr>
            <a:r>
              <a:rPr lang="en-US" altLang="en-US" smtClean="0"/>
              <a:t>		</a:t>
            </a:r>
            <a:r>
              <a:rPr lang="en-US" altLang="en-US" i="1" smtClean="0"/>
              <a:t>VAC = BAC – EAC</a:t>
            </a:r>
          </a:p>
          <a:p>
            <a:endParaRPr lang="en-US" altLang="en-US" i="1" smtClean="0"/>
          </a:p>
          <a:p>
            <a:r>
              <a:rPr lang="en-US" altLang="en-US" i="1" smtClean="0"/>
              <a:t>Variance at Completion (%)</a:t>
            </a:r>
          </a:p>
          <a:p>
            <a:pPr>
              <a:buFont typeface="Arial" panose="020B0604020202020204" pitchFamily="34" charset="0"/>
              <a:buNone/>
            </a:pPr>
            <a:r>
              <a:rPr lang="en-US" altLang="en-US" i="1" smtClean="0"/>
              <a:t>		PVAC= (BAC-EAC)/BAC</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37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361FF3-C444-40F8-9D3C-5C21F16B52F2}" type="slidenum">
              <a:rPr lang="en-US" altLang="en-US" sz="1200" smtClean="0">
                <a:solidFill>
                  <a:srgbClr val="898989"/>
                </a:solidFill>
              </a:rPr>
              <a:pPr>
                <a:spcBef>
                  <a:spcPct val="0"/>
                </a:spcBef>
                <a:buFontTx/>
                <a:buNone/>
              </a:pPr>
              <a:t>25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altLang="en-US" smtClean="0"/>
              <a:t>Forecasting: TCPI</a:t>
            </a:r>
          </a:p>
        </p:txBody>
      </p:sp>
      <p:sp>
        <p:nvSpPr>
          <p:cNvPr id="31747" name="Content Placeholder 2"/>
          <p:cNvSpPr>
            <a:spLocks noGrp="1"/>
          </p:cNvSpPr>
          <p:nvPr>
            <p:ph idx="1"/>
          </p:nvPr>
        </p:nvSpPr>
        <p:spPr>
          <a:xfrm>
            <a:off x="457200" y="990600"/>
            <a:ext cx="8229600" cy="5105400"/>
          </a:xfrm>
        </p:spPr>
        <p:txBody>
          <a:bodyPr/>
          <a:lstStyle/>
          <a:p>
            <a:pPr marL="0" indent="0">
              <a:buFont typeface="Arial" panose="020B0604020202020204" pitchFamily="34" charset="0"/>
              <a:buNone/>
              <a:defRPr/>
            </a:pPr>
            <a:r>
              <a:rPr lang="en-US" b="1" dirty="0" smtClean="0"/>
              <a:t>TCPI (</a:t>
            </a:r>
            <a:r>
              <a:rPr lang="en-US" dirty="0" smtClean="0"/>
              <a:t>To complete Performance Index) </a:t>
            </a:r>
            <a:r>
              <a:rPr lang="en-US" b="1" dirty="0" smtClean="0"/>
              <a:t>can be calculated using BAC or EAC</a:t>
            </a:r>
          </a:p>
          <a:p>
            <a:pPr>
              <a:buFont typeface="Arial" panose="020B0604020202020204" pitchFamily="34" charset="0"/>
              <a:buNone/>
              <a:defRPr/>
            </a:pPr>
            <a:r>
              <a:rPr lang="en-US" dirty="0" smtClean="0"/>
              <a:t>	</a:t>
            </a:r>
          </a:p>
          <a:p>
            <a:pPr>
              <a:defRPr/>
            </a:pPr>
            <a:r>
              <a:rPr lang="en-US" dirty="0" smtClean="0"/>
              <a:t>	TCPI using BAC = (BAC-EV) / (BAC-AC)</a:t>
            </a:r>
          </a:p>
          <a:p>
            <a:pPr>
              <a:defRPr/>
            </a:pPr>
            <a:r>
              <a:rPr lang="en-US" dirty="0" smtClean="0"/>
              <a:t>	TCPI using EAC = (BAC-EV) / (EAC-AC)</a:t>
            </a:r>
          </a:p>
          <a:p>
            <a:pPr>
              <a:defRPr/>
            </a:pPr>
            <a:endParaRPr lang="en-US" dirty="0"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57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A05B6B0-67AA-457D-B4F7-52109D5C2966}" type="slidenum">
              <a:rPr lang="en-US" altLang="en-US" sz="1200" smtClean="0">
                <a:solidFill>
                  <a:srgbClr val="898989"/>
                </a:solidFill>
              </a:rPr>
              <a:pPr>
                <a:spcBef>
                  <a:spcPct val="0"/>
                </a:spcBef>
                <a:buFontTx/>
                <a:buNone/>
              </a:pPr>
              <a:t>26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19"/>
          <p:cNvSpPr>
            <a:spLocks noGrp="1"/>
          </p:cNvSpPr>
          <p:nvPr>
            <p:ph idx="1"/>
          </p:nvPr>
        </p:nvSpPr>
        <p:spPr/>
        <p:txBody>
          <a:bodyPr/>
          <a:lstStyle/>
          <a:p>
            <a:r>
              <a:rPr lang="en-US" altLang="en-US" b="1" smtClean="0"/>
              <a:t>Monitoring and recording results of executing the quality activities to assess performance and recommend necessary changes. </a:t>
            </a:r>
          </a:p>
          <a:p>
            <a:endParaRPr lang="en-US" altLang="en-US" smtClean="0"/>
          </a:p>
        </p:txBody>
      </p:sp>
      <p:sp>
        <p:nvSpPr>
          <p:cNvPr id="77827" name="Rectangle 27"/>
          <p:cNvSpPr>
            <a:spLocks noGrp="1" noChangeArrowheads="1"/>
          </p:cNvSpPr>
          <p:nvPr>
            <p:ph type="title"/>
          </p:nvPr>
        </p:nvSpPr>
        <p:spPr>
          <a:xfrm>
            <a:off x="0" y="0"/>
            <a:ext cx="9144000" cy="838200"/>
          </a:xfrm>
        </p:spPr>
        <p:txBody>
          <a:bodyPr/>
          <a:lstStyle/>
          <a:p>
            <a:r>
              <a:rPr altLang="en-US" sz="4800" b="1" smtClean="0"/>
              <a:t>23. Perform Quality Control </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778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81348E-116B-4645-B239-18B62E6DF8E8}" type="slidenum">
              <a:rPr lang="en-US" altLang="en-US" sz="1200" smtClean="0">
                <a:solidFill>
                  <a:srgbClr val="898989"/>
                </a:solidFill>
              </a:rPr>
              <a:pPr>
                <a:spcBef>
                  <a:spcPct val="0"/>
                </a:spcBef>
                <a:buFontTx/>
                <a:buNone/>
              </a:pPr>
              <a:t>27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normAutofit fontScale="90000"/>
          </a:bodyPr>
          <a:lstStyle/>
          <a:p>
            <a:pPr>
              <a:defRPr/>
            </a:pPr>
            <a:r>
              <a:rPr smtClean="0"/>
              <a:t>Quality Control</a:t>
            </a:r>
          </a:p>
        </p:txBody>
      </p:sp>
      <p:sp>
        <p:nvSpPr>
          <p:cNvPr id="79875"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Quality Metrics</a:t>
            </a:r>
          </a:p>
          <a:p>
            <a:pPr>
              <a:buFont typeface="Calibri" panose="020F0502020204030204" pitchFamily="34" charset="0"/>
              <a:buAutoNum type="arabicPeriod"/>
            </a:pPr>
            <a:r>
              <a:rPr lang="en-US" altLang="en-US" smtClean="0"/>
              <a:t>Quality Checklist</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Approved Change Requests</a:t>
            </a:r>
          </a:p>
          <a:p>
            <a:pPr>
              <a:buFont typeface="Calibri" panose="020F0502020204030204" pitchFamily="34" charset="0"/>
              <a:buAutoNum type="arabicPeriod"/>
            </a:pPr>
            <a:r>
              <a:rPr lang="en-US" altLang="en-US" smtClean="0"/>
              <a:t>Deliverables</a:t>
            </a:r>
          </a:p>
          <a:p>
            <a:pPr>
              <a:buFont typeface="Calibri" panose="020F0502020204030204" pitchFamily="34" charset="0"/>
              <a:buAutoNum type="arabicPeriod"/>
            </a:pPr>
            <a:r>
              <a:rPr lang="en-US" altLang="en-US" smtClean="0"/>
              <a:t>Project documents</a:t>
            </a:r>
          </a:p>
          <a:p>
            <a:pPr>
              <a:buFont typeface="Calibri" panose="020F0502020204030204" pitchFamily="34" charset="0"/>
              <a:buAutoNum type="arabicPeriod"/>
            </a:pPr>
            <a:r>
              <a:rPr lang="en-US" altLang="en-US" smtClean="0"/>
              <a:t>Organization Process Assets</a:t>
            </a:r>
          </a:p>
        </p:txBody>
      </p:sp>
      <p:sp>
        <p:nvSpPr>
          <p:cNvPr id="7987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Seven basic quality tools</a:t>
            </a:r>
          </a:p>
          <a:p>
            <a:pPr>
              <a:buFont typeface="Calibri" panose="020F0502020204030204" pitchFamily="34" charset="0"/>
              <a:buAutoNum type="arabicPeriod"/>
            </a:pPr>
            <a:r>
              <a:rPr lang="en-US" altLang="en-US" smtClean="0"/>
              <a:t>Statistical sampling</a:t>
            </a:r>
          </a:p>
          <a:p>
            <a:pPr>
              <a:buFont typeface="Calibri" panose="020F0502020204030204" pitchFamily="34" charset="0"/>
              <a:buAutoNum type="arabicPeriod"/>
            </a:pPr>
            <a:r>
              <a:rPr lang="en-US" altLang="en-US" smtClean="0"/>
              <a:t>Inspection</a:t>
            </a:r>
          </a:p>
          <a:p>
            <a:pPr>
              <a:buFont typeface="Calibri" panose="020F0502020204030204" pitchFamily="34" charset="0"/>
              <a:buAutoNum type="arabicPeriod"/>
            </a:pPr>
            <a:r>
              <a:rPr lang="en-US" altLang="en-US" smtClean="0"/>
              <a:t>Approved Change Request Review</a:t>
            </a:r>
          </a:p>
        </p:txBody>
      </p:sp>
      <p:sp>
        <p:nvSpPr>
          <p:cNvPr id="7987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Quality Control Measurements</a:t>
            </a:r>
          </a:p>
          <a:p>
            <a:pPr>
              <a:buFont typeface="Calibri" panose="020F0502020204030204" pitchFamily="34" charset="0"/>
              <a:buAutoNum type="arabicPeriod"/>
            </a:pPr>
            <a:r>
              <a:rPr lang="en-US" altLang="en-US" smtClean="0"/>
              <a:t>Validated Changes</a:t>
            </a:r>
          </a:p>
          <a:p>
            <a:pPr>
              <a:buFont typeface="Calibri" panose="020F0502020204030204" pitchFamily="34" charset="0"/>
              <a:buAutoNum type="arabicPeriod"/>
            </a:pPr>
            <a:r>
              <a:rPr lang="en-US" altLang="en-US" smtClean="0"/>
              <a:t>Verified deliverables</a:t>
            </a:r>
          </a:p>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 name="Text Placeholder 7"/>
          <p:cNvSpPr>
            <a:spLocks noGrp="1"/>
          </p:cNvSpPr>
          <p:nvPr>
            <p:ph type="body" sz="quarter" idx="15"/>
          </p:nvPr>
        </p:nvSpPr>
        <p:spPr/>
        <p:txBody>
          <a:bodyPr/>
          <a:lstStyle/>
          <a:p>
            <a:pPr>
              <a:defRPr/>
            </a:pPr>
            <a:r>
              <a:rPr lang="en-US" dirty="0" smtClean="0"/>
              <a:t>Project Quality Management</a:t>
            </a:r>
            <a:endParaRPr lang="en-US" dirty="0"/>
          </a:p>
        </p:txBody>
      </p:sp>
      <p:sp>
        <p:nvSpPr>
          <p:cNvPr id="9" name="Text Placeholder 8"/>
          <p:cNvSpPr>
            <a:spLocks noGrp="1"/>
          </p:cNvSpPr>
          <p:nvPr>
            <p:ph type="body" sz="quarter" idx="16"/>
          </p:nvPr>
        </p:nvSpPr>
        <p:spPr/>
        <p:txBody>
          <a:bodyPr/>
          <a:lstStyle/>
          <a:p>
            <a:pPr>
              <a:defRPr/>
            </a:pPr>
            <a:r>
              <a:rPr lang="en-US" dirty="0" smtClean="0"/>
              <a:t>Project Monitoring &amp; Controlling</a:t>
            </a:r>
            <a:endParaRPr lang="en-US" dirty="0"/>
          </a:p>
        </p:txBody>
      </p:sp>
      <p:sp>
        <p:nvSpPr>
          <p:cNvPr id="7988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12C63F-4B5C-4ED8-B671-43FF696DE40E}" type="slidenum">
              <a:rPr lang="en-US" altLang="en-US" sz="1200" smtClean="0">
                <a:solidFill>
                  <a:srgbClr val="898989"/>
                </a:solidFill>
              </a:rPr>
              <a:pPr>
                <a:spcBef>
                  <a:spcPct val="0"/>
                </a:spcBef>
                <a:buFontTx/>
                <a:buNone/>
              </a:pPr>
              <a:t>28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2"/>
          <p:cNvSpPr>
            <a:spLocks noGrp="1"/>
          </p:cNvSpPr>
          <p:nvPr>
            <p:ph type="title"/>
          </p:nvPr>
        </p:nvSpPr>
        <p:spPr>
          <a:xfrm>
            <a:off x="11113" y="0"/>
            <a:ext cx="9132887" cy="808038"/>
          </a:xfrm>
        </p:spPr>
        <p:txBody>
          <a:bodyPr/>
          <a:lstStyle/>
          <a:p>
            <a:r>
              <a:rPr altLang="en-US" smtClean="0"/>
              <a:t>33. Control Communications</a:t>
            </a:r>
          </a:p>
        </p:txBody>
      </p:sp>
      <p:sp>
        <p:nvSpPr>
          <p:cNvPr id="81923" name="Content Placeholder 3"/>
          <p:cNvSpPr>
            <a:spLocks noGrp="1"/>
          </p:cNvSpPr>
          <p:nvPr>
            <p:ph idx="1"/>
          </p:nvPr>
        </p:nvSpPr>
        <p:spPr/>
        <p:txBody>
          <a:bodyPr/>
          <a:lstStyle/>
          <a:p>
            <a:pPr marL="0" indent="0">
              <a:buFont typeface="Arial" panose="020B0604020202020204" pitchFamily="34" charset="0"/>
              <a:buNone/>
            </a:pPr>
            <a:r>
              <a:rPr lang="en-US" altLang="en-US" smtClean="0"/>
              <a:t>Monitoring and controlling communication throughout project life cycle to ensure the information needs of the project stakeholders are met</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819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A991AF-FC67-4822-BD0A-811551F77E6E}" type="slidenum">
              <a:rPr lang="en-US" altLang="en-US" sz="1200" smtClean="0">
                <a:solidFill>
                  <a:srgbClr val="898989"/>
                </a:solidFill>
              </a:rPr>
              <a:pPr>
                <a:spcBef>
                  <a:spcPct val="0"/>
                </a:spcBef>
                <a:buFontTx/>
                <a:buNone/>
              </a:pPr>
              <a:t>29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p:txBody>
          <a:bodyPr/>
          <a:lstStyle/>
          <a:p>
            <a:r>
              <a:rPr altLang="en-US" smtClean="0"/>
              <a:t>Project Governance</a:t>
            </a:r>
          </a:p>
        </p:txBody>
      </p:sp>
      <p:sp>
        <p:nvSpPr>
          <p:cNvPr id="28675" name="Content Placeholder 2"/>
          <p:cNvSpPr>
            <a:spLocks noGrp="1"/>
          </p:cNvSpPr>
          <p:nvPr>
            <p:ph type="subTitle" idx="1"/>
          </p:nvPr>
        </p:nvSpPr>
        <p:spPr/>
        <p:txBody>
          <a:bodyPr/>
          <a:lstStyle/>
          <a:p>
            <a:pPr>
              <a:buFont typeface="Calibri" panose="020F0502020204030204" pitchFamily="34" charset="0"/>
              <a:buAutoNum type="arabicPeriod"/>
            </a:pPr>
            <a:r>
              <a:rPr lang="en-US" altLang="en-US" sz="2000" dirty="0" smtClean="0"/>
              <a:t>Monitor &amp; Control Project Work (MCPW)</a:t>
            </a:r>
          </a:p>
          <a:p>
            <a:pPr>
              <a:buFont typeface="Calibri" panose="020F0502020204030204" pitchFamily="34" charset="0"/>
              <a:buAutoNum type="arabicPeriod"/>
            </a:pPr>
            <a:r>
              <a:rPr lang="en-US" altLang="en-US" sz="2000" dirty="0" smtClean="0"/>
              <a:t>Perform Integrated Change Control (PICC)</a:t>
            </a:r>
          </a:p>
          <a:p>
            <a:pPr>
              <a:buFont typeface="Calibri" panose="020F0502020204030204" pitchFamily="34" charset="0"/>
              <a:buAutoNum type="arabicPeriod"/>
            </a:pPr>
            <a:r>
              <a:rPr lang="en-US" altLang="en-US" sz="2000" dirty="0" smtClean="0"/>
              <a:t>Validate Scope (VC)</a:t>
            </a:r>
          </a:p>
          <a:p>
            <a:pPr>
              <a:buFont typeface="Calibri" panose="020F0502020204030204" pitchFamily="34" charset="0"/>
              <a:buAutoNum type="arabicPeriod"/>
            </a:pPr>
            <a:r>
              <a:rPr lang="en-US" altLang="en-US" sz="2000" dirty="0" smtClean="0"/>
              <a:t>Control Scope (CS)</a:t>
            </a:r>
          </a:p>
          <a:p>
            <a:pPr>
              <a:buFont typeface="Calibri" panose="020F0502020204030204" pitchFamily="34" charset="0"/>
              <a:buAutoNum type="arabicPeriod"/>
            </a:pPr>
            <a:r>
              <a:rPr lang="en-US" altLang="en-US" sz="2000" dirty="0" smtClean="0"/>
              <a:t>Control Schedule (</a:t>
            </a:r>
            <a:r>
              <a:rPr lang="en-US" altLang="en-US" sz="2000" dirty="0" err="1" smtClean="0"/>
              <a:t>CSc</a:t>
            </a:r>
            <a:r>
              <a:rPr lang="en-US" altLang="en-US" sz="2000" dirty="0" smtClean="0"/>
              <a:t>)</a:t>
            </a:r>
          </a:p>
          <a:p>
            <a:pPr>
              <a:buFont typeface="Calibri" panose="020F0502020204030204" pitchFamily="34" charset="0"/>
              <a:buAutoNum type="arabicPeriod"/>
            </a:pPr>
            <a:r>
              <a:rPr lang="en-US" altLang="en-US" sz="2000" dirty="0" smtClean="0"/>
              <a:t>Control Cost (CC)</a:t>
            </a:r>
          </a:p>
          <a:p>
            <a:pPr>
              <a:buFont typeface="Calibri" panose="020F0502020204030204" pitchFamily="34" charset="0"/>
              <a:buAutoNum type="arabicPeriod"/>
            </a:pPr>
            <a:r>
              <a:rPr lang="en-US" altLang="en-US" sz="2000" dirty="0" smtClean="0"/>
              <a:t>Control Quality (CQ)</a:t>
            </a:r>
          </a:p>
          <a:p>
            <a:pPr>
              <a:buFont typeface="Calibri" panose="020F0502020204030204" pitchFamily="34" charset="0"/>
              <a:buAutoNum type="arabicPeriod"/>
            </a:pPr>
            <a:r>
              <a:rPr lang="en-US" altLang="en-US" sz="2000" dirty="0" smtClean="0"/>
              <a:t>Control Communications (</a:t>
            </a:r>
            <a:r>
              <a:rPr lang="en-US" altLang="en-US" sz="2000" dirty="0" err="1" smtClean="0"/>
              <a:t>CCom</a:t>
            </a:r>
            <a:r>
              <a:rPr lang="en-US" altLang="en-US" sz="2000" dirty="0" smtClean="0"/>
              <a:t>)</a:t>
            </a:r>
          </a:p>
          <a:p>
            <a:pPr>
              <a:buFont typeface="Calibri" panose="020F0502020204030204" pitchFamily="34" charset="0"/>
              <a:buAutoNum type="arabicPeriod"/>
            </a:pPr>
            <a:r>
              <a:rPr lang="en-US" altLang="en-US" sz="2000" dirty="0" smtClean="0"/>
              <a:t>Control </a:t>
            </a:r>
            <a:r>
              <a:rPr lang="en-US" altLang="en-US" sz="2000" dirty="0" smtClean="0"/>
              <a:t>Risks </a:t>
            </a:r>
            <a:r>
              <a:rPr lang="en-US" altLang="en-US" sz="2000" dirty="0" smtClean="0"/>
              <a:t>(CR)</a:t>
            </a:r>
          </a:p>
          <a:p>
            <a:pPr>
              <a:buFont typeface="Calibri" panose="020F0502020204030204" pitchFamily="34" charset="0"/>
              <a:buAutoNum type="arabicPeriod"/>
            </a:pPr>
            <a:r>
              <a:rPr lang="en-US" altLang="en-US" sz="2000" dirty="0" smtClean="0"/>
              <a:t>Control Procurements (</a:t>
            </a:r>
            <a:r>
              <a:rPr lang="en-US" altLang="en-US" sz="2000" dirty="0" err="1" smtClean="0"/>
              <a:t>CnP</a:t>
            </a:r>
            <a:r>
              <a:rPr lang="en-US" altLang="en-US" sz="2000" dirty="0" smtClean="0"/>
              <a:t>)</a:t>
            </a:r>
          </a:p>
          <a:p>
            <a:pPr>
              <a:buFont typeface="Calibri" panose="020F0502020204030204" pitchFamily="34" charset="0"/>
              <a:buAutoNum type="arabicPeriod"/>
            </a:pPr>
            <a:r>
              <a:rPr lang="en-US" altLang="en-US" sz="2000" dirty="0" smtClean="0"/>
              <a:t>Control Stakeholders Engagements (CSE)</a:t>
            </a:r>
          </a:p>
        </p:txBody>
      </p:sp>
      <p:sp>
        <p:nvSpPr>
          <p:cNvPr id="4" name="Footer Placeholder 3"/>
          <p:cNvSpPr>
            <a:spLocks noGrp="1"/>
          </p:cNvSpPr>
          <p:nvPr>
            <p:ph type="ftr" sz="quarter" idx="11"/>
          </p:nvPr>
        </p:nvSpPr>
        <p:spPr/>
        <p:txBody>
          <a:bodyPr/>
          <a:lstStyle/>
          <a:p>
            <a:pPr>
              <a:defRPr/>
            </a:pPr>
            <a:r>
              <a:rPr lang="en-IN" smtClean="0"/>
              <a:t>Copyright 2015 Vedavit Project Solutions</a:t>
            </a:r>
            <a:endParaRPr lang="en-US"/>
          </a:p>
        </p:txBody>
      </p:sp>
      <p:sp>
        <p:nvSpPr>
          <p:cNvPr id="286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6A9981-3539-477A-AD00-73A1EC25B6AA}" type="slidenum">
              <a:rPr lang="en-US" altLang="en-US" sz="1200" smtClean="0">
                <a:solidFill>
                  <a:srgbClr val="898989"/>
                </a:solidFill>
              </a:rPr>
              <a:pPr>
                <a:spcBef>
                  <a:spcPct val="0"/>
                </a:spcBef>
                <a:buFontTx/>
                <a:buNone/>
              </a:pPr>
              <a:t>3</a:t>
            </a:fld>
            <a:endParaRPr lang="en-US" altLang="en-US" sz="1200" smtClean="0">
              <a:solidFill>
                <a:srgbClr val="89898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28675">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28675">
                                            <p:txEl>
                                              <p:pRg st="1" end="1"/>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28675">
                                            <p:txEl>
                                              <p:pRg st="2" end="2"/>
                                            </p:txEl>
                                          </p:spTgt>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28675">
                                            <p:txEl>
                                              <p:pRg st="3" end="3"/>
                                            </p:txEl>
                                          </p:spTgt>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28675">
                                            <p:txEl>
                                              <p:pRg st="4" end="4"/>
                                            </p:txEl>
                                          </p:spTgt>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28675">
                                            <p:txEl>
                                              <p:pRg st="5" end="5"/>
                                            </p:txEl>
                                          </p:spTgt>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28675">
                                            <p:txEl>
                                              <p:pRg st="6" end="6"/>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28675">
                                            <p:txEl>
                                              <p:pRg st="7" end="7"/>
                                            </p:txEl>
                                          </p:spTgt>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28675">
                                            <p:txEl>
                                              <p:pRg st="8" end="8"/>
                                            </p:txEl>
                                          </p:spTgt>
                                        </p:tgtEl>
                                        <p:attrNameLst>
                                          <p:attrName>style.color</p:attrName>
                                        </p:attrNameLst>
                                      </p:cBhvr>
                                      <p:to>
                                        <a:srgbClr val="FF0000"/>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0" nodeType="clickEffect">
                                  <p:stCondLst>
                                    <p:cond delay="0"/>
                                  </p:stCondLst>
                                  <p:childTnLst>
                                    <p:animClr clrSpc="rgb" dir="cw">
                                      <p:cBhvr override="childStyle">
                                        <p:cTn id="42" dur="10" fill="hold"/>
                                        <p:tgtEl>
                                          <p:spTgt spid="28675">
                                            <p:txEl>
                                              <p:pRg st="9" end="9"/>
                                            </p:txEl>
                                          </p:spTgt>
                                        </p:tgtEl>
                                        <p:attrNameLst>
                                          <p:attrName>style.color</p:attrName>
                                        </p:attrNameLst>
                                      </p:cBhvr>
                                      <p:to>
                                        <a:srgbClr val="FF0000"/>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0" nodeType="clickEffect">
                                  <p:stCondLst>
                                    <p:cond delay="0"/>
                                  </p:stCondLst>
                                  <p:childTnLst>
                                    <p:animClr clrSpc="rgb" dir="cw">
                                      <p:cBhvr override="childStyle">
                                        <p:cTn id="46" dur="10" fill="hold"/>
                                        <p:tgtEl>
                                          <p:spTgt spid="28675">
                                            <p:txEl>
                                              <p:pRg st="10" end="1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Communications</a:t>
            </a:r>
          </a:p>
        </p:txBody>
      </p:sp>
      <p:sp>
        <p:nvSpPr>
          <p:cNvPr id="83971"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Project Communications</a:t>
            </a:r>
          </a:p>
          <a:p>
            <a:pPr>
              <a:buFont typeface="Calibri" panose="020F0502020204030204" pitchFamily="34" charset="0"/>
              <a:buAutoNum type="arabicPeriod"/>
            </a:pPr>
            <a:r>
              <a:rPr lang="en-US" altLang="en-US" smtClean="0"/>
              <a:t>Issue Log</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Organization Process Assets</a:t>
            </a:r>
          </a:p>
        </p:txBody>
      </p:sp>
      <p:sp>
        <p:nvSpPr>
          <p:cNvPr id="8397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Expert Judgement</a:t>
            </a:r>
          </a:p>
          <a:p>
            <a:pPr>
              <a:buFont typeface="Calibri" panose="020F0502020204030204" pitchFamily="34" charset="0"/>
              <a:buAutoNum type="arabicPeriod"/>
            </a:pPr>
            <a:r>
              <a:rPr lang="en-US" altLang="en-US" smtClean="0"/>
              <a:t>Information Management Systems</a:t>
            </a:r>
          </a:p>
          <a:p>
            <a:pPr>
              <a:buFont typeface="Calibri" panose="020F0502020204030204" pitchFamily="34" charset="0"/>
              <a:buAutoNum type="arabicPeriod"/>
            </a:pPr>
            <a:r>
              <a:rPr lang="en-US" altLang="en-US" smtClean="0"/>
              <a:t>Meetings</a:t>
            </a:r>
          </a:p>
        </p:txBody>
      </p:sp>
      <p:sp>
        <p:nvSpPr>
          <p:cNvPr id="8397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3974" name="Text Placeholder 7"/>
          <p:cNvSpPr>
            <a:spLocks noGrp="1"/>
          </p:cNvSpPr>
          <p:nvPr>
            <p:ph type="body" sz="quarter" idx="15"/>
          </p:nvPr>
        </p:nvSpPr>
        <p:spPr/>
        <p:txBody>
          <a:bodyPr vert="eaVert"/>
          <a:lstStyle/>
          <a:p>
            <a:pPr marL="0" indent="0"/>
            <a:r>
              <a:rPr lang="en-US" altLang="en-US" smtClean="0"/>
              <a:t>Project Communication Management</a:t>
            </a:r>
          </a:p>
        </p:txBody>
      </p:sp>
      <p:sp>
        <p:nvSpPr>
          <p:cNvPr id="83975" name="Text Placeholder 8"/>
          <p:cNvSpPr>
            <a:spLocks noGrp="1"/>
          </p:cNvSpPr>
          <p:nvPr>
            <p:ph type="body" sz="quarter" idx="16"/>
          </p:nvPr>
        </p:nvSpPr>
        <p:spPr/>
        <p:txBody>
          <a:bodyPr vert="eaVert"/>
          <a:lstStyle/>
          <a:p>
            <a:pPr marL="0" indent="0"/>
            <a:r>
              <a:rPr lang="en-US" altLang="en-US" smtClean="0"/>
              <a:t>Project Monitoring &amp; Controlling</a:t>
            </a:r>
          </a:p>
        </p:txBody>
      </p:sp>
      <p:sp>
        <p:nvSpPr>
          <p:cNvPr id="8397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B7C471-3044-42D1-A2D7-6A7AD5D0F0F5}" type="slidenum">
              <a:rPr lang="en-US" altLang="en-US" sz="1200" smtClean="0">
                <a:solidFill>
                  <a:srgbClr val="898989"/>
                </a:solidFill>
              </a:rPr>
              <a:pPr>
                <a:spcBef>
                  <a:spcPct val="0"/>
                </a:spcBef>
                <a:buFontTx/>
                <a:buNone/>
              </a:pPr>
              <a:t>30</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2"/>
          <p:cNvSpPr>
            <a:spLocks noGrp="1"/>
          </p:cNvSpPr>
          <p:nvPr>
            <p:ph type="title"/>
          </p:nvPr>
        </p:nvSpPr>
        <p:spPr>
          <a:xfrm>
            <a:off x="11113" y="0"/>
            <a:ext cx="9132887" cy="808038"/>
          </a:xfrm>
        </p:spPr>
        <p:txBody>
          <a:bodyPr/>
          <a:lstStyle/>
          <a:p>
            <a:r>
              <a:rPr altLang="en-US" smtClean="0"/>
              <a:t>39. Control Risks</a:t>
            </a:r>
          </a:p>
        </p:txBody>
      </p:sp>
      <p:sp>
        <p:nvSpPr>
          <p:cNvPr id="86019" name="Content Placeholder 3"/>
          <p:cNvSpPr>
            <a:spLocks noGrp="1"/>
          </p:cNvSpPr>
          <p:nvPr>
            <p:ph idx="1"/>
          </p:nvPr>
        </p:nvSpPr>
        <p:spPr/>
        <p:txBody>
          <a:bodyPr/>
          <a:lstStyle/>
          <a:p>
            <a:pPr marL="0" indent="0">
              <a:buFont typeface="Arial" panose="020B0604020202020204" pitchFamily="34" charset="0"/>
              <a:buNone/>
            </a:pPr>
            <a:r>
              <a:rPr lang="en-US" altLang="en-US" b="1" smtClean="0"/>
              <a:t>Implementing risk response plans, tracking identified risks, monitoring residual risks, identifying new risks, and evaluating risk process effectiveness throughout the project.</a:t>
            </a:r>
          </a:p>
          <a:p>
            <a:pPr marL="0" indent="0"/>
            <a:endParaRPr lang="en-US" altLang="en-US" b="1"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860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6910AC-391C-452E-A152-B30FA791945B}" type="slidenum">
              <a:rPr lang="en-US" altLang="en-US" sz="1200" smtClean="0">
                <a:solidFill>
                  <a:srgbClr val="898989"/>
                </a:solidFill>
              </a:rPr>
              <a:pPr>
                <a:spcBef>
                  <a:spcPct val="0"/>
                </a:spcBef>
                <a:buFontTx/>
                <a:buNone/>
              </a:pPr>
              <a:t>31</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b="1" smtClean="0"/>
              <a:t>Control Risks</a:t>
            </a:r>
            <a:endParaRPr altLang="en-US" smtClean="0"/>
          </a:p>
        </p:txBody>
      </p:sp>
      <p:sp>
        <p:nvSpPr>
          <p:cNvPr id="88067"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Risk Register</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Work Performance Report</a:t>
            </a:r>
          </a:p>
          <a:p>
            <a:pPr>
              <a:buFont typeface="Calibri" panose="020F0502020204030204" pitchFamily="34" charset="0"/>
              <a:buAutoNum type="arabicPeriod"/>
            </a:pPr>
            <a:endParaRPr lang="en-US" altLang="en-US" smtClean="0"/>
          </a:p>
          <a:p>
            <a:pPr>
              <a:buFont typeface="Calibri" panose="020F0502020204030204" pitchFamily="34" charset="0"/>
              <a:buAutoNum type="arabicPeriod"/>
            </a:pPr>
            <a:endParaRPr lang="en-US" altLang="en-US" smtClean="0"/>
          </a:p>
          <a:p>
            <a:pPr>
              <a:buFont typeface="Calibri" panose="020F0502020204030204" pitchFamily="34" charset="0"/>
              <a:buAutoNum type="arabicPeriod"/>
            </a:pPr>
            <a:endParaRPr lang="en-US" altLang="en-US" smtClean="0"/>
          </a:p>
          <a:p>
            <a:pPr>
              <a:buFont typeface="Calibri" panose="020F0502020204030204" pitchFamily="34" charset="0"/>
              <a:buAutoNum type="arabicPeriod"/>
            </a:pPr>
            <a:endParaRPr lang="en-US" altLang="en-US" smtClean="0"/>
          </a:p>
          <a:p>
            <a:pPr>
              <a:buFont typeface="Calibri" panose="020F0502020204030204" pitchFamily="34" charset="0"/>
              <a:buAutoNum type="arabicPeriod"/>
            </a:pPr>
            <a:endParaRPr lang="en-US" altLang="en-US" smtClean="0"/>
          </a:p>
        </p:txBody>
      </p:sp>
      <p:sp>
        <p:nvSpPr>
          <p:cNvPr id="88068"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Risk Reassessment</a:t>
            </a:r>
          </a:p>
          <a:p>
            <a:pPr>
              <a:buFont typeface="Calibri" panose="020F0502020204030204" pitchFamily="34" charset="0"/>
              <a:buAutoNum type="arabicPeriod"/>
            </a:pPr>
            <a:r>
              <a:rPr lang="en-US" altLang="en-US" smtClean="0"/>
              <a:t>Risk Audits</a:t>
            </a:r>
          </a:p>
          <a:p>
            <a:pPr>
              <a:buFont typeface="Calibri" panose="020F0502020204030204" pitchFamily="34" charset="0"/>
              <a:buAutoNum type="arabicPeriod"/>
            </a:pPr>
            <a:r>
              <a:rPr lang="en-US" altLang="en-US" smtClean="0"/>
              <a:t>Variance and trend analysis</a:t>
            </a:r>
          </a:p>
          <a:p>
            <a:pPr>
              <a:buFont typeface="Calibri" panose="020F0502020204030204" pitchFamily="34" charset="0"/>
              <a:buAutoNum type="arabicPeriod"/>
            </a:pPr>
            <a:r>
              <a:rPr lang="en-US" altLang="en-US" smtClean="0"/>
              <a:t>Technical performance measurement</a:t>
            </a:r>
          </a:p>
          <a:p>
            <a:pPr>
              <a:buFont typeface="Calibri" panose="020F0502020204030204" pitchFamily="34" charset="0"/>
              <a:buAutoNum type="arabicPeriod"/>
            </a:pPr>
            <a:r>
              <a:rPr lang="en-US" altLang="en-US" smtClean="0"/>
              <a:t>Reserve Analysis</a:t>
            </a:r>
          </a:p>
          <a:p>
            <a:pPr>
              <a:buFont typeface="Calibri" panose="020F0502020204030204" pitchFamily="34" charset="0"/>
              <a:buAutoNum type="arabicPeriod"/>
            </a:pPr>
            <a:r>
              <a:rPr lang="en-US" altLang="en-US" smtClean="0"/>
              <a:t>Meetings</a:t>
            </a:r>
          </a:p>
        </p:txBody>
      </p:sp>
      <p:sp>
        <p:nvSpPr>
          <p:cNvPr id="88069"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88070" name="Text Placeholder 7"/>
          <p:cNvSpPr>
            <a:spLocks noGrp="1"/>
          </p:cNvSpPr>
          <p:nvPr>
            <p:ph type="body" sz="quarter" idx="15"/>
          </p:nvPr>
        </p:nvSpPr>
        <p:spPr/>
        <p:txBody>
          <a:bodyPr vert="eaVert"/>
          <a:lstStyle/>
          <a:p>
            <a:pPr marL="0" indent="0"/>
            <a:r>
              <a:rPr lang="en-US" altLang="en-US" smtClean="0"/>
              <a:t>Project Risk Management</a:t>
            </a:r>
          </a:p>
        </p:txBody>
      </p:sp>
      <p:sp>
        <p:nvSpPr>
          <p:cNvPr id="88071" name="Text Placeholder 8"/>
          <p:cNvSpPr>
            <a:spLocks noGrp="1"/>
          </p:cNvSpPr>
          <p:nvPr>
            <p:ph type="body" sz="quarter" idx="16"/>
          </p:nvPr>
        </p:nvSpPr>
        <p:spPr/>
        <p:txBody>
          <a:bodyPr vert="eaVert"/>
          <a:lstStyle/>
          <a:p>
            <a:pPr marL="0" indent="0"/>
            <a:r>
              <a:rPr lang="en-US" altLang="en-US" smtClean="0"/>
              <a:t>Project Monitoring &amp; Controlling</a:t>
            </a:r>
          </a:p>
        </p:txBody>
      </p:sp>
      <p:sp>
        <p:nvSpPr>
          <p:cNvPr id="88072"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EC267A-1B76-45FC-98E1-9FF6823F1BE7}" type="slidenum">
              <a:rPr lang="en-US" altLang="en-US" sz="1200" smtClean="0">
                <a:solidFill>
                  <a:srgbClr val="898989"/>
                </a:solidFill>
              </a:rPr>
              <a:pPr>
                <a:spcBef>
                  <a:spcPct val="0"/>
                </a:spcBef>
                <a:buFontTx/>
                <a:buNone/>
              </a:pPr>
              <a:t>32</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3"/>
          <p:cNvSpPr>
            <a:spLocks noGrp="1"/>
          </p:cNvSpPr>
          <p:nvPr>
            <p:ph type="title"/>
          </p:nvPr>
        </p:nvSpPr>
        <p:spPr>
          <a:xfrm>
            <a:off x="11113" y="0"/>
            <a:ext cx="9132887" cy="808038"/>
          </a:xfrm>
        </p:spPr>
        <p:txBody>
          <a:bodyPr/>
          <a:lstStyle/>
          <a:p>
            <a:r>
              <a:rPr altLang="en-US" smtClean="0"/>
              <a:t>42. Control Procurement</a:t>
            </a:r>
          </a:p>
        </p:txBody>
      </p:sp>
      <p:sp>
        <p:nvSpPr>
          <p:cNvPr id="90115" name="Content Placeholder 4"/>
          <p:cNvSpPr>
            <a:spLocks noGrp="1"/>
          </p:cNvSpPr>
          <p:nvPr>
            <p:ph idx="1"/>
          </p:nvPr>
        </p:nvSpPr>
        <p:spPr/>
        <p:txBody>
          <a:bodyPr/>
          <a:lstStyle/>
          <a:p>
            <a:pPr marL="0" indent="0">
              <a:buFont typeface="Arial" panose="020B0604020202020204" pitchFamily="34" charset="0"/>
              <a:buNone/>
            </a:pPr>
            <a:r>
              <a:rPr lang="en-US" altLang="en-US" b="1" smtClean="0"/>
              <a:t>Managing procurement relationships, monitoring contract performance and making changes and corrections as needed. </a:t>
            </a:r>
          </a:p>
          <a:p>
            <a:pPr marL="0" indent="0">
              <a:buFont typeface="Arial" panose="020B0604020202020204" pitchFamily="34" charset="0"/>
              <a:buNone/>
            </a:pPr>
            <a:endParaRPr lang="en-US" altLang="en-US" b="1" smtClean="0"/>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01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6A1011-E432-497B-B380-C24CDC62E651}" type="slidenum">
              <a:rPr lang="en-US" altLang="en-US" sz="1200" smtClean="0">
                <a:solidFill>
                  <a:srgbClr val="898989"/>
                </a:solidFill>
              </a:rPr>
              <a:pPr>
                <a:spcBef>
                  <a:spcPct val="0"/>
                </a:spcBef>
                <a:buFontTx/>
                <a:buNone/>
              </a:pPr>
              <a:t>33</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Procurement</a:t>
            </a:r>
          </a:p>
        </p:txBody>
      </p:sp>
      <p:sp>
        <p:nvSpPr>
          <p:cNvPr id="92163"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Procurement Documents</a:t>
            </a:r>
          </a:p>
          <a:p>
            <a:pPr>
              <a:buFont typeface="Calibri" panose="020F0502020204030204" pitchFamily="34" charset="0"/>
              <a:buAutoNum type="arabicPeriod"/>
            </a:pPr>
            <a:r>
              <a:rPr lang="en-US" altLang="en-US" smtClean="0"/>
              <a:t>Agreements</a:t>
            </a:r>
          </a:p>
          <a:p>
            <a:pPr>
              <a:buFont typeface="Calibri" panose="020F0502020204030204" pitchFamily="34" charset="0"/>
              <a:buAutoNum type="arabicPeriod"/>
            </a:pPr>
            <a:r>
              <a:rPr lang="en-US" altLang="en-US" smtClean="0"/>
              <a:t>Approved Change Requests</a:t>
            </a:r>
          </a:p>
          <a:p>
            <a:pPr>
              <a:buFont typeface="Calibri" panose="020F0502020204030204" pitchFamily="34" charset="0"/>
              <a:buAutoNum type="arabicPeriod"/>
            </a:pPr>
            <a:r>
              <a:rPr lang="en-US" altLang="en-US" smtClean="0"/>
              <a:t>Work Performance Reports</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endParaRPr lang="en-US" altLang="en-US" smtClean="0"/>
          </a:p>
        </p:txBody>
      </p:sp>
      <p:sp>
        <p:nvSpPr>
          <p:cNvPr id="92164"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Contract Change Control System</a:t>
            </a:r>
          </a:p>
          <a:p>
            <a:pPr>
              <a:buFont typeface="Calibri" panose="020F0502020204030204" pitchFamily="34" charset="0"/>
              <a:buAutoNum type="arabicPeriod"/>
            </a:pPr>
            <a:r>
              <a:rPr lang="en-US" altLang="en-US" smtClean="0"/>
              <a:t>Procurement Performance Reviews</a:t>
            </a:r>
          </a:p>
          <a:p>
            <a:pPr>
              <a:buFont typeface="Calibri" panose="020F0502020204030204" pitchFamily="34" charset="0"/>
              <a:buAutoNum type="arabicPeriod"/>
            </a:pPr>
            <a:r>
              <a:rPr lang="en-US" altLang="en-US" smtClean="0"/>
              <a:t>Inspections and Audits</a:t>
            </a:r>
          </a:p>
          <a:p>
            <a:pPr>
              <a:buFont typeface="Calibri" panose="020F0502020204030204" pitchFamily="34" charset="0"/>
              <a:buAutoNum type="arabicPeriod"/>
            </a:pPr>
            <a:r>
              <a:rPr lang="en-US" altLang="en-US" smtClean="0"/>
              <a:t>Performance Reporting</a:t>
            </a:r>
          </a:p>
          <a:p>
            <a:pPr>
              <a:buFont typeface="Calibri" panose="020F0502020204030204" pitchFamily="34" charset="0"/>
              <a:buAutoNum type="arabicPeriod"/>
            </a:pPr>
            <a:r>
              <a:rPr lang="en-US" altLang="en-US" smtClean="0"/>
              <a:t>Payment Systems</a:t>
            </a:r>
          </a:p>
          <a:p>
            <a:pPr>
              <a:buFont typeface="Calibri" panose="020F0502020204030204" pitchFamily="34" charset="0"/>
              <a:buAutoNum type="arabicPeriod"/>
            </a:pPr>
            <a:r>
              <a:rPr lang="en-US" altLang="en-US" smtClean="0"/>
              <a:t>Claim Administration</a:t>
            </a:r>
          </a:p>
          <a:p>
            <a:pPr>
              <a:buFont typeface="Calibri" panose="020F0502020204030204" pitchFamily="34" charset="0"/>
              <a:buAutoNum type="arabicPeriod"/>
            </a:pPr>
            <a:r>
              <a:rPr lang="en-US" altLang="en-US" smtClean="0"/>
              <a:t>Records Management Systems</a:t>
            </a:r>
          </a:p>
          <a:p>
            <a:pPr>
              <a:buFont typeface="Calibri" panose="020F0502020204030204" pitchFamily="34" charset="0"/>
              <a:buAutoNum type="arabicPeriod"/>
            </a:pPr>
            <a:endParaRPr lang="en-US" altLang="en-US" smtClean="0"/>
          </a:p>
        </p:txBody>
      </p:sp>
      <p:sp>
        <p:nvSpPr>
          <p:cNvPr id="92165"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Procurement Documents Updates</a:t>
            </a:r>
          </a:p>
          <a:p>
            <a:pPr>
              <a:buFont typeface="Calibri" panose="020F0502020204030204" pitchFamily="34" charset="0"/>
              <a:buAutoNum type="arabicPeriod"/>
            </a:pPr>
            <a:r>
              <a:rPr lang="en-US" altLang="en-US" smtClean="0"/>
              <a:t>Organization Process Assets Updates</a:t>
            </a:r>
          </a:p>
          <a:p>
            <a:pPr>
              <a:buFont typeface="Calibri" panose="020F0502020204030204" pitchFamily="34" charset="0"/>
              <a:buAutoNum type="arabicPeriod"/>
            </a:pPr>
            <a:endParaRPr lang="en-US" altLang="en-US" smtClean="0"/>
          </a:p>
        </p:txBody>
      </p:sp>
      <p:sp>
        <p:nvSpPr>
          <p:cNvPr id="92166" name="Text Placeholder 7"/>
          <p:cNvSpPr>
            <a:spLocks noGrp="1"/>
          </p:cNvSpPr>
          <p:nvPr>
            <p:ph type="body" sz="quarter" idx="15"/>
          </p:nvPr>
        </p:nvSpPr>
        <p:spPr/>
        <p:txBody>
          <a:bodyPr vert="eaVert"/>
          <a:lstStyle/>
          <a:p>
            <a:pPr marL="0" indent="0"/>
            <a:r>
              <a:rPr lang="en-US" altLang="en-US" smtClean="0"/>
              <a:t>Project Procurement Management</a:t>
            </a:r>
          </a:p>
        </p:txBody>
      </p:sp>
      <p:sp>
        <p:nvSpPr>
          <p:cNvPr id="92167" name="Text Placeholder 8"/>
          <p:cNvSpPr>
            <a:spLocks noGrp="1"/>
          </p:cNvSpPr>
          <p:nvPr>
            <p:ph type="body" sz="quarter" idx="16"/>
          </p:nvPr>
        </p:nvSpPr>
        <p:spPr/>
        <p:txBody>
          <a:bodyPr vert="eaVert"/>
          <a:lstStyle/>
          <a:p>
            <a:pPr marL="0" indent="0"/>
            <a:r>
              <a:rPr lang="en-US" altLang="en-US" smtClean="0"/>
              <a:t>Project Monitoring &amp; Controlling</a:t>
            </a:r>
          </a:p>
        </p:txBody>
      </p:sp>
      <p:sp>
        <p:nvSpPr>
          <p:cNvPr id="92168"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33E529-F1A0-48BF-BCE1-BD5301CC36A6}" type="slidenum">
              <a:rPr lang="en-US" altLang="en-US" sz="1200" smtClean="0">
                <a:solidFill>
                  <a:srgbClr val="898989"/>
                </a:solidFill>
              </a:rPr>
              <a:pPr>
                <a:spcBef>
                  <a:spcPct val="0"/>
                </a:spcBef>
                <a:buFontTx/>
                <a:buNone/>
              </a:pPr>
              <a:t>34</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2"/>
          <p:cNvSpPr>
            <a:spLocks noGrp="1"/>
          </p:cNvSpPr>
          <p:nvPr>
            <p:ph type="title"/>
          </p:nvPr>
        </p:nvSpPr>
        <p:spPr>
          <a:xfrm>
            <a:off x="11113" y="0"/>
            <a:ext cx="9132887" cy="808038"/>
          </a:xfrm>
        </p:spPr>
        <p:txBody>
          <a:bodyPr/>
          <a:lstStyle/>
          <a:p>
            <a:r>
              <a:rPr altLang="en-US" smtClean="0"/>
              <a:t>47. Control Stakeholder Engagements</a:t>
            </a:r>
          </a:p>
        </p:txBody>
      </p:sp>
      <p:sp>
        <p:nvSpPr>
          <p:cNvPr id="94211" name="Content Placeholder 3"/>
          <p:cNvSpPr>
            <a:spLocks noGrp="1"/>
          </p:cNvSpPr>
          <p:nvPr>
            <p:ph idx="1"/>
          </p:nvPr>
        </p:nvSpPr>
        <p:spPr/>
        <p:txBody>
          <a:bodyPr/>
          <a:lstStyle/>
          <a:p>
            <a:pPr marL="0" indent="0">
              <a:buFont typeface="Arial" panose="020B0604020202020204" pitchFamily="34" charset="0"/>
              <a:buNone/>
            </a:pPr>
            <a:r>
              <a:rPr lang="en-US" altLang="en-US" smtClean="0"/>
              <a:t>Monitoring overall project stakeholder relationships and adjusting strategies and plans to engage stakeholders.</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942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4EE318-5036-43D9-B989-4B63D8753EC5}" type="slidenum">
              <a:rPr lang="en-US" altLang="en-US" sz="1200" smtClean="0">
                <a:solidFill>
                  <a:srgbClr val="898989"/>
                </a:solidFill>
              </a:rPr>
              <a:pPr>
                <a:spcBef>
                  <a:spcPct val="0"/>
                </a:spcBef>
                <a:buFontTx/>
                <a:buNone/>
              </a:pPr>
              <a:t>35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Stakeholder Engagements</a:t>
            </a:r>
          </a:p>
        </p:txBody>
      </p:sp>
      <p:sp>
        <p:nvSpPr>
          <p:cNvPr id="96259"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Issue Log</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Project Documents</a:t>
            </a:r>
          </a:p>
        </p:txBody>
      </p:sp>
      <p:sp>
        <p:nvSpPr>
          <p:cNvPr id="96260"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Expert Judgement</a:t>
            </a:r>
          </a:p>
          <a:p>
            <a:pPr>
              <a:buFont typeface="Calibri" panose="020F0502020204030204" pitchFamily="34" charset="0"/>
              <a:buAutoNum type="arabicPeriod"/>
            </a:pPr>
            <a:r>
              <a:rPr lang="en-US" altLang="en-US" smtClean="0"/>
              <a:t>Information Management Systems</a:t>
            </a:r>
          </a:p>
          <a:p>
            <a:pPr>
              <a:buFont typeface="Calibri" panose="020F0502020204030204" pitchFamily="34" charset="0"/>
              <a:buAutoNum type="arabicPeriod"/>
            </a:pPr>
            <a:r>
              <a:rPr lang="en-US" altLang="en-US" smtClean="0"/>
              <a:t>Meetings</a:t>
            </a:r>
          </a:p>
        </p:txBody>
      </p:sp>
      <p:sp>
        <p:nvSpPr>
          <p:cNvPr id="96261"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p:txBody>
      </p:sp>
      <p:sp>
        <p:nvSpPr>
          <p:cNvPr id="96262" name="Text Placeholder 7"/>
          <p:cNvSpPr>
            <a:spLocks noGrp="1"/>
          </p:cNvSpPr>
          <p:nvPr>
            <p:ph type="body" sz="quarter" idx="15"/>
          </p:nvPr>
        </p:nvSpPr>
        <p:spPr/>
        <p:txBody>
          <a:bodyPr vert="eaVert"/>
          <a:lstStyle/>
          <a:p>
            <a:pPr marL="0" indent="0"/>
            <a:r>
              <a:rPr lang="en-US" altLang="en-US" smtClean="0"/>
              <a:t>Project Stakeholder Management</a:t>
            </a:r>
          </a:p>
        </p:txBody>
      </p:sp>
      <p:sp>
        <p:nvSpPr>
          <p:cNvPr id="96263" name="Text Placeholder 8"/>
          <p:cNvSpPr>
            <a:spLocks noGrp="1"/>
          </p:cNvSpPr>
          <p:nvPr>
            <p:ph type="body" sz="quarter" idx="16"/>
          </p:nvPr>
        </p:nvSpPr>
        <p:spPr/>
        <p:txBody>
          <a:bodyPr vert="eaVert"/>
          <a:lstStyle/>
          <a:p>
            <a:pPr marL="0" indent="0"/>
            <a:r>
              <a:rPr lang="en-US" altLang="en-US" smtClean="0"/>
              <a:t>Project Monitoring &amp; Controlling</a:t>
            </a:r>
          </a:p>
        </p:txBody>
      </p:sp>
      <p:sp>
        <p:nvSpPr>
          <p:cNvPr id="96264"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1759FE6-A73C-49B3-8151-1E95E0E2371E}" type="slidenum">
              <a:rPr lang="en-US" altLang="en-US" sz="1200" smtClean="0">
                <a:solidFill>
                  <a:srgbClr val="898989"/>
                </a:solidFill>
              </a:rPr>
              <a:pPr>
                <a:spcBef>
                  <a:spcPct val="0"/>
                </a:spcBef>
                <a:buFontTx/>
                <a:buNone/>
              </a:pPr>
              <a:t>36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6" descr="Thanks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76800"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3505200" y="1905000"/>
            <a:ext cx="5638800" cy="4114800"/>
          </a:xfrm>
          <a:prstGeom prst="rect">
            <a:avLst/>
          </a:prstGeom>
          <a:noFill/>
          <a:ln w="9525">
            <a:noFill/>
            <a:miter lim="800000"/>
            <a:headEnd/>
            <a:tailEnd/>
          </a:ln>
        </p:spPr>
        <p:txBody>
          <a:bodyPr>
            <a:normAutofit/>
          </a:bodyPr>
          <a:lstStyle/>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endParaRPr lang="en-US" sz="2200" b="1" dirty="0">
              <a:latin typeface="+mn-lt"/>
            </a:endParaRPr>
          </a:p>
          <a:p>
            <a:pPr marL="342900" indent="-342900">
              <a:spcBef>
                <a:spcPct val="20000"/>
              </a:spcBef>
              <a:buFont typeface="Arial" charset="0"/>
              <a:buNone/>
              <a:defRPr/>
            </a:pPr>
            <a:r>
              <a:rPr lang="en-US" sz="2200" b="1" dirty="0" err="1">
                <a:latin typeface="+mn-lt"/>
              </a:rPr>
              <a:t>Hari</a:t>
            </a:r>
            <a:r>
              <a:rPr lang="en-US" sz="2200" b="1" dirty="0">
                <a:latin typeface="+mn-lt"/>
              </a:rPr>
              <a:t> P </a:t>
            </a:r>
            <a:r>
              <a:rPr lang="en-US" sz="2200" b="1" dirty="0" err="1">
                <a:latin typeface="+mn-lt"/>
              </a:rPr>
              <a:t>Thapliyal</a:t>
            </a:r>
            <a:r>
              <a:rPr lang="en-US" sz="2200" b="1" dirty="0">
                <a:latin typeface="+mn-lt"/>
              </a:rPr>
              <a:t>, </a:t>
            </a:r>
          </a:p>
          <a:p>
            <a:pPr marL="342900" indent="-342900">
              <a:spcBef>
                <a:spcPct val="20000"/>
              </a:spcBef>
              <a:buFont typeface="Arial" charset="0"/>
              <a:buNone/>
              <a:defRPr/>
            </a:pPr>
            <a:r>
              <a:rPr lang="en-US" sz="1200" dirty="0">
                <a:latin typeface="+mn-lt"/>
              </a:rPr>
              <a:t>PMP,  PMI-ACP, MCITP, Princ2 Practitioner, CSM, MBA, MCA, CIC, PGDFM</a:t>
            </a:r>
          </a:p>
          <a:p>
            <a:pPr marL="342900" indent="-342900">
              <a:spcBef>
                <a:spcPct val="20000"/>
              </a:spcBef>
              <a:buFont typeface="Arial" charset="0"/>
              <a:buNone/>
              <a:defRPr/>
            </a:pPr>
            <a:r>
              <a:rPr lang="en-US" sz="1600" dirty="0">
                <a:latin typeface="+mn-lt"/>
              </a:rPr>
              <a:t>PMO Architect &amp; Project Management Evangelist</a:t>
            </a:r>
          </a:p>
          <a:p>
            <a:pPr marL="342900" indent="-342900">
              <a:spcBef>
                <a:spcPct val="20000"/>
              </a:spcBef>
              <a:buFont typeface="Arial" charset="0"/>
              <a:buNone/>
              <a:defRPr/>
            </a:pPr>
            <a:endParaRPr lang="en-US" sz="1600" dirty="0">
              <a:latin typeface="+mn-lt"/>
              <a:hlinkClick r:id="rId4"/>
            </a:endParaRPr>
          </a:p>
          <a:p>
            <a:pPr marL="342900" indent="-342900">
              <a:spcBef>
                <a:spcPct val="20000"/>
              </a:spcBef>
              <a:buFont typeface="Arial" charset="0"/>
              <a:buNone/>
              <a:defRPr/>
            </a:pPr>
            <a:r>
              <a:rPr lang="en-US" sz="1500" b="1" dirty="0">
                <a:latin typeface="+mn-lt"/>
              </a:rPr>
              <a:t>Profile: </a:t>
            </a:r>
            <a:r>
              <a:rPr lang="en-US" sz="1500" dirty="0">
                <a:latin typeface="+mn-lt"/>
                <a:hlinkClick r:id="rId5" tooltip="View public profile"/>
              </a:rPr>
              <a:t>http://in.linkedin.com/in/harithapliyal</a:t>
            </a:r>
            <a:endParaRPr lang="en-US" sz="1500" dirty="0">
              <a:latin typeface="+mn-lt"/>
            </a:endParaRPr>
          </a:p>
          <a:p>
            <a:pPr marL="342900" indent="-342900">
              <a:spcBef>
                <a:spcPct val="20000"/>
              </a:spcBef>
              <a:buFont typeface="Arial" charset="0"/>
              <a:buNone/>
              <a:defRPr/>
            </a:pPr>
            <a:endParaRPr lang="en-US" sz="1500" dirty="0">
              <a:latin typeface="+mn-lt"/>
            </a:endParaRPr>
          </a:p>
          <a:p>
            <a:pPr marL="342900" indent="-342900">
              <a:spcBef>
                <a:spcPct val="20000"/>
              </a:spcBef>
              <a:buFont typeface="Arial" charset="0"/>
              <a:buNone/>
              <a:defRPr/>
            </a:pPr>
            <a:r>
              <a:rPr lang="en-US" sz="1500" dirty="0">
                <a:latin typeface="+mn-lt"/>
              </a:rPr>
              <a:t>For content related queries please contact me via</a:t>
            </a:r>
          </a:p>
          <a:p>
            <a:pPr marL="342900" indent="-342900">
              <a:spcBef>
                <a:spcPct val="20000"/>
              </a:spcBef>
              <a:buFont typeface="Arial" charset="0"/>
              <a:buNone/>
              <a:defRPr/>
            </a:pPr>
            <a:r>
              <a:rPr lang="en-US" sz="1500" dirty="0">
                <a:latin typeface="+mn-lt"/>
              </a:rPr>
              <a:t>	hari.Prasad@vedavit-ps.com</a:t>
            </a:r>
          </a:p>
        </p:txBody>
      </p:sp>
      <p:sp>
        <p:nvSpPr>
          <p:cNvPr id="9830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6C600B-D5FC-46FA-9BA9-5F16B0428388}" type="slidenum">
              <a:rPr lang="en-US" altLang="en-US" sz="1200" smtClean="0">
                <a:solidFill>
                  <a:srgbClr val="898989"/>
                </a:solidFill>
              </a:rPr>
              <a:pPr>
                <a:spcBef>
                  <a:spcPct val="0"/>
                </a:spcBef>
                <a:buFontTx/>
                <a:buNone/>
              </a:pPr>
              <a:t>37</a:t>
            </a:fld>
            <a:endParaRPr lang="en-US" altLang="en-US" sz="1200" smtClean="0">
              <a:solidFill>
                <a:srgbClr val="898989"/>
              </a:solidFill>
            </a:endParaRPr>
          </a:p>
        </p:txBody>
      </p:sp>
      <p:sp>
        <p:nvSpPr>
          <p:cNvPr id="98309" name="Rectangle 1"/>
          <p:cNvSpPr>
            <a:spLocks noChangeArrowheads="1"/>
          </p:cNvSpPr>
          <p:nvPr/>
        </p:nvSpPr>
        <p:spPr bwMode="auto">
          <a:xfrm>
            <a:off x="0" y="6019800"/>
            <a:ext cx="9144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800">
                <a:latin typeface="Arial" panose="020B0604020202020204" pitchFamily="34" charset="0"/>
              </a:rPr>
              <a:t>This document is proprietary and confidential. It remains the property of Vedavit Project Solutions at all times.  No part of this document may be used, reproduced, or transmitted in any form or by any means electronic, including photocopying and recording, for any purpose without express consent of Vedavit Project Solutions.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p:txBody>
          <a:bodyPr/>
          <a:lstStyle/>
          <a:p>
            <a:r>
              <a:rPr altLang="en-US" smtClean="0"/>
              <a:t>11. Validate Scope</a:t>
            </a:r>
          </a:p>
        </p:txBody>
      </p:sp>
      <p:sp>
        <p:nvSpPr>
          <p:cNvPr id="30723" name="Content Placeholder 3"/>
          <p:cNvSpPr>
            <a:spLocks noGrp="1"/>
          </p:cNvSpPr>
          <p:nvPr>
            <p:ph idx="1"/>
          </p:nvPr>
        </p:nvSpPr>
        <p:spPr/>
        <p:txBody>
          <a:bodyPr/>
          <a:lstStyle/>
          <a:p>
            <a:pPr>
              <a:lnSpc>
                <a:spcPct val="150000"/>
              </a:lnSpc>
              <a:buFont typeface="Arial" panose="020B0604020202020204" pitchFamily="34" charset="0"/>
              <a:buNone/>
            </a:pPr>
            <a:r>
              <a:rPr lang="en-US" altLang="en-US" sz="2800" b="1" smtClean="0"/>
              <a:t>	Formalizing acceptance of the completed project deliverables.</a:t>
            </a:r>
          </a:p>
        </p:txBody>
      </p:sp>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072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0B9D674-AF73-4428-995B-216AB68FB7EF}" type="slidenum">
              <a:rPr lang="en-US" altLang="en-US" sz="1200" smtClean="0">
                <a:solidFill>
                  <a:srgbClr val="898989"/>
                </a:solidFill>
              </a:rPr>
              <a:pPr>
                <a:spcBef>
                  <a:spcPct val="0"/>
                </a:spcBef>
                <a:buFontTx/>
                <a:buNone/>
              </a:pPr>
              <a:t>4</a:t>
            </a:fld>
            <a:endParaRPr lang="en-US" altLang="en-US" sz="1200" smtClean="0">
              <a:solidFill>
                <a:srgbClr val="898989"/>
              </a:solidFill>
            </a:endParaRPr>
          </a:p>
        </p:txBody>
      </p:sp>
      <p:pic>
        <p:nvPicPr>
          <p:cNvPr id="30726" name="Picture 4" descr="D:\Works\Training-Material\My Pictures\PM-Images\Verify-Sco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5" y="3738563"/>
            <a:ext cx="1952625"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Validate Scope</a:t>
            </a:r>
          </a:p>
        </p:txBody>
      </p:sp>
      <p:sp>
        <p:nvSpPr>
          <p:cNvPr id="32771"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Requirements Documentation</a:t>
            </a:r>
          </a:p>
          <a:p>
            <a:pPr>
              <a:buFont typeface="Calibri" panose="020F0502020204030204" pitchFamily="34" charset="0"/>
              <a:buAutoNum type="arabicPeriod"/>
            </a:pPr>
            <a:r>
              <a:rPr lang="en-US" altLang="en-US" smtClean="0"/>
              <a:t>Requirement Traceability Matrix</a:t>
            </a:r>
          </a:p>
          <a:p>
            <a:pPr>
              <a:buFont typeface="Calibri" panose="020F0502020204030204" pitchFamily="34" charset="0"/>
              <a:buAutoNum type="arabicPeriod"/>
            </a:pPr>
            <a:r>
              <a:rPr lang="en-US" altLang="en-US" smtClean="0"/>
              <a:t>Verified deliverables</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endParaRPr lang="en-US" altLang="en-US" smtClean="0"/>
          </a:p>
        </p:txBody>
      </p:sp>
      <p:sp>
        <p:nvSpPr>
          <p:cNvPr id="32772"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Inspection</a:t>
            </a:r>
          </a:p>
          <a:p>
            <a:pPr>
              <a:buFont typeface="Calibri" panose="020F0502020204030204" pitchFamily="34" charset="0"/>
              <a:buAutoNum type="arabicPeriod"/>
            </a:pPr>
            <a:r>
              <a:rPr lang="en-US" altLang="en-US" smtClean="0"/>
              <a:t>Group Decision Making Techniques</a:t>
            </a:r>
          </a:p>
          <a:p>
            <a:pPr>
              <a:buFont typeface="Calibri" panose="020F0502020204030204" pitchFamily="34" charset="0"/>
              <a:buAutoNum type="arabicPeriod"/>
            </a:pPr>
            <a:endParaRPr lang="en-US" altLang="en-US" smtClean="0"/>
          </a:p>
        </p:txBody>
      </p:sp>
      <p:sp>
        <p:nvSpPr>
          <p:cNvPr id="32773"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Accepted Deliverables</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endParaRPr lang="en-US" altLang="en-US" smtClean="0"/>
          </a:p>
        </p:txBody>
      </p:sp>
      <p:sp>
        <p:nvSpPr>
          <p:cNvPr id="8" name="Text Placeholder 7"/>
          <p:cNvSpPr>
            <a:spLocks noGrp="1"/>
          </p:cNvSpPr>
          <p:nvPr>
            <p:ph type="body" sz="quarter" idx="15"/>
          </p:nvPr>
        </p:nvSpPr>
        <p:spPr/>
        <p:txBody>
          <a:bodyPr/>
          <a:lstStyle/>
          <a:p>
            <a:pPr>
              <a:defRPr/>
            </a:pPr>
            <a:r>
              <a:rPr lang="en-US" smtClean="0"/>
              <a:t>Project Scope Management</a:t>
            </a:r>
            <a:endParaRPr lang="en-US"/>
          </a:p>
        </p:txBody>
      </p:sp>
      <p:sp>
        <p:nvSpPr>
          <p:cNvPr id="9" name="Text Placeholder 8"/>
          <p:cNvSpPr>
            <a:spLocks noGrp="1"/>
          </p:cNvSpPr>
          <p:nvPr>
            <p:ph type="body" sz="quarter" idx="16"/>
          </p:nvPr>
        </p:nvSpPr>
        <p:spPr/>
        <p:txBody>
          <a:bodyPr/>
          <a:lstStyle/>
          <a:p>
            <a:pPr>
              <a:defRPr/>
            </a:pPr>
            <a:r>
              <a:rPr lang="en-US" dirty="0" smtClean="0"/>
              <a:t>Project Monitoring &amp; Controlling</a:t>
            </a:r>
            <a:endParaRPr lang="en-US" dirty="0"/>
          </a:p>
        </p:txBody>
      </p:sp>
      <p:sp>
        <p:nvSpPr>
          <p:cNvPr id="32776"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BC12AD-F16F-4FED-A65E-9375F2EB06BF}" type="slidenum">
              <a:rPr lang="en-US" altLang="en-US" sz="1200" smtClean="0">
                <a:solidFill>
                  <a:srgbClr val="898989"/>
                </a:solidFill>
              </a:rPr>
              <a:pPr>
                <a:spcBef>
                  <a:spcPct val="0"/>
                </a:spcBef>
                <a:buFontTx/>
                <a:buNone/>
              </a:pPr>
              <a:t>5</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7"/>
          <p:cNvSpPr>
            <a:spLocks noGrp="1"/>
          </p:cNvSpPr>
          <p:nvPr>
            <p:ph type="title"/>
          </p:nvPr>
        </p:nvSpPr>
        <p:spPr/>
        <p:txBody>
          <a:bodyPr/>
          <a:lstStyle/>
          <a:p>
            <a:r>
              <a:rPr altLang="en-US" smtClean="0"/>
              <a:t>Discussion/Exercise 10</a:t>
            </a:r>
          </a:p>
        </p:txBody>
      </p:sp>
      <p:sp>
        <p:nvSpPr>
          <p:cNvPr id="34819" name="Content Placeholder 8"/>
          <p:cNvSpPr>
            <a:spLocks noGrp="1"/>
          </p:cNvSpPr>
          <p:nvPr>
            <p:ph idx="1"/>
          </p:nvPr>
        </p:nvSpPr>
        <p:spPr/>
        <p:txBody>
          <a:bodyPr/>
          <a:lstStyle/>
          <a:p>
            <a:endParaRPr lang="en-US" altLang="en-US" b="1" smtClean="0"/>
          </a:p>
          <a:p>
            <a:r>
              <a:rPr lang="en-US" altLang="en-US" b="1" smtClean="0"/>
              <a:t>Write verify scope activities for your project; also write the name of deliverables verified.</a:t>
            </a:r>
          </a:p>
          <a:p>
            <a:pPr>
              <a:buFont typeface="Arial" panose="020B0604020202020204" pitchFamily="34" charset="0"/>
              <a:buNone/>
            </a:pPr>
            <a:endParaRPr lang="en-US" altLang="en-US" smtClean="0"/>
          </a:p>
        </p:txBody>
      </p:sp>
      <p:sp>
        <p:nvSpPr>
          <p:cNvPr id="34820" name="Content Placeholder 9"/>
          <p:cNvSpPr>
            <a:spLocks noGrp="1"/>
          </p:cNvSpPr>
          <p:nvPr>
            <p:ph idx="13"/>
          </p:nvPr>
        </p:nvSpPr>
        <p:spPr/>
        <p:txBody>
          <a:bodyPr/>
          <a:lstStyle/>
          <a:p>
            <a:r>
              <a:rPr lang="en-US" altLang="en-US" smtClean="0"/>
              <a:t>5 Minutes</a:t>
            </a:r>
          </a:p>
        </p:txBody>
      </p:sp>
      <p:sp>
        <p:nvSpPr>
          <p:cNvPr id="2" name="Footer Placeholder 1"/>
          <p:cNvSpPr>
            <a:spLocks noGrp="1"/>
          </p:cNvSpPr>
          <p:nvPr>
            <p:ph type="ftr" sz="quarter" idx="15"/>
          </p:nvPr>
        </p:nvSpPr>
        <p:spPr/>
        <p:txBody>
          <a:bodyPr/>
          <a:lstStyle/>
          <a:p>
            <a:pPr>
              <a:defRPr/>
            </a:pPr>
            <a:r>
              <a:rPr lang="en-IN"/>
              <a:t>Copyright 2013 Vedavit Project Solutions</a:t>
            </a:r>
            <a:endParaRPr lang="en-US"/>
          </a:p>
        </p:txBody>
      </p:sp>
      <p:sp>
        <p:nvSpPr>
          <p:cNvPr id="34822"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D925F1-1FC4-420C-B11B-0E370F84B3D9}"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2"/>
          <p:cNvSpPr>
            <a:spLocks noGrp="1"/>
          </p:cNvSpPr>
          <p:nvPr>
            <p:ph type="title"/>
          </p:nvPr>
        </p:nvSpPr>
        <p:spPr/>
        <p:txBody>
          <a:bodyPr/>
          <a:lstStyle/>
          <a:p>
            <a:r>
              <a:rPr altLang="en-US" smtClean="0"/>
              <a:t>12. Control Scope</a:t>
            </a:r>
          </a:p>
        </p:txBody>
      </p:sp>
      <p:sp>
        <p:nvSpPr>
          <p:cNvPr id="36867" name="Content Placeholder 3"/>
          <p:cNvSpPr>
            <a:spLocks noGrp="1"/>
          </p:cNvSpPr>
          <p:nvPr>
            <p:ph idx="1"/>
          </p:nvPr>
        </p:nvSpPr>
        <p:spPr/>
        <p:txBody>
          <a:bodyPr/>
          <a:lstStyle/>
          <a:p>
            <a:pPr>
              <a:lnSpc>
                <a:spcPct val="150000"/>
              </a:lnSpc>
              <a:buFont typeface="Arial" panose="020B0604020202020204" pitchFamily="34" charset="0"/>
              <a:buNone/>
            </a:pPr>
            <a:r>
              <a:rPr lang="en-US" altLang="en-US" sz="2800" b="1" smtClean="0"/>
              <a:t>	Monitoring the status of the project and product scope and managing changes to the scope baseline.</a:t>
            </a:r>
          </a:p>
          <a:p>
            <a:pPr>
              <a:lnSpc>
                <a:spcPct val="150000"/>
              </a:lnSpc>
              <a:buFont typeface="Arial" panose="020B0604020202020204" pitchFamily="34" charset="0"/>
              <a:buNone/>
            </a:pPr>
            <a:endParaRPr lang="en-US" altLang="en-US" sz="2800" b="1" smtClean="0"/>
          </a:p>
          <a:p>
            <a:pPr>
              <a:lnSpc>
                <a:spcPct val="150000"/>
              </a:lnSpc>
              <a:buFont typeface="Arial" panose="020B0604020202020204" pitchFamily="34" charset="0"/>
              <a:buNone/>
            </a:pPr>
            <a:endParaRPr lang="en-US" altLang="en-US" sz="2800" b="1" smtClean="0"/>
          </a:p>
          <a:p>
            <a:pPr algn="just"/>
            <a:endParaRPr lang="en-US" altLang="en-US" sz="3600" smtClean="0"/>
          </a:p>
        </p:txBody>
      </p:sp>
      <p:pic>
        <p:nvPicPr>
          <p:cNvPr id="36868" name="Picture 4" descr="D:\Works\Training-Material\My Pictures\PM-Images\Scope-Scree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733800"/>
            <a:ext cx="28956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IN"/>
              <a:t>Copyright 2013 Vedavit Project Solutions</a:t>
            </a:r>
            <a:endParaRPr lang="en-US"/>
          </a:p>
        </p:txBody>
      </p:sp>
      <p:sp>
        <p:nvSpPr>
          <p:cNvPr id="3687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C18D82-064D-497C-9295-8F39525CE014}" type="slidenum">
              <a:rPr lang="en-US" altLang="en-US" sz="1200" smtClean="0">
                <a:solidFill>
                  <a:srgbClr val="898989"/>
                </a:solidFill>
              </a:rPr>
              <a:pPr>
                <a:spcBef>
                  <a:spcPct val="0"/>
                </a:spcBef>
                <a:buFontTx/>
                <a:buNone/>
              </a:pPr>
              <a:t>7</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ln/>
          <a:extLst>
            <a:ext uri="{91240B29-F687-4F45-9708-019B960494DF}">
              <a14:hiddenLine xmlns:a14="http://schemas.microsoft.com/office/drawing/2010/main" w="9525" cap="flat">
                <a:solidFill>
                  <a:srgbClr val="000000"/>
                </a:solidFill>
                <a:miter lim="800000"/>
                <a:headEnd/>
                <a:tailEnd/>
              </a14:hiddenLine>
            </a:ext>
          </a:extLst>
        </p:spPr>
        <p:txBody>
          <a:bodyPr/>
          <a:lstStyle/>
          <a:p>
            <a:r>
              <a:rPr altLang="en-US" smtClean="0"/>
              <a:t>Control Scope</a:t>
            </a:r>
          </a:p>
        </p:txBody>
      </p:sp>
      <p:sp>
        <p:nvSpPr>
          <p:cNvPr id="38915" name="Content Placeholder 4"/>
          <p:cNvSpPr>
            <a:spLocks noGrp="1"/>
          </p:cNvSpPr>
          <p:nvPr>
            <p:ph sz="quarter" idx="12"/>
          </p:nvPr>
        </p:nvSpPr>
        <p:spPr/>
        <p:txBody>
          <a:bodyPr/>
          <a:lstStyle/>
          <a:p>
            <a:pPr>
              <a:buFont typeface="Calibri" panose="020F0502020204030204" pitchFamily="34" charset="0"/>
              <a:buAutoNum type="arabicPeriod"/>
            </a:pPr>
            <a:r>
              <a:rPr lang="en-US" altLang="en-US" smtClean="0"/>
              <a:t>Project Management Plan</a:t>
            </a:r>
          </a:p>
          <a:p>
            <a:pPr>
              <a:buFont typeface="Calibri" panose="020F0502020204030204" pitchFamily="34" charset="0"/>
              <a:buAutoNum type="arabicPeriod"/>
            </a:pPr>
            <a:r>
              <a:rPr lang="en-US" altLang="en-US" smtClean="0"/>
              <a:t>Requirements Documentation</a:t>
            </a:r>
          </a:p>
          <a:p>
            <a:pPr>
              <a:buFont typeface="Calibri" panose="020F0502020204030204" pitchFamily="34" charset="0"/>
              <a:buAutoNum type="arabicPeriod"/>
            </a:pPr>
            <a:r>
              <a:rPr lang="en-US" altLang="en-US" smtClean="0"/>
              <a:t>Requirement Traceability Matrix</a:t>
            </a:r>
          </a:p>
          <a:p>
            <a:pPr>
              <a:buFont typeface="Calibri" panose="020F0502020204030204" pitchFamily="34" charset="0"/>
              <a:buAutoNum type="arabicPeriod"/>
            </a:pPr>
            <a:r>
              <a:rPr lang="en-US" altLang="en-US" smtClean="0"/>
              <a:t>Work Performance Data</a:t>
            </a:r>
          </a:p>
          <a:p>
            <a:pPr>
              <a:buFont typeface="Calibri" panose="020F0502020204030204" pitchFamily="34" charset="0"/>
              <a:buAutoNum type="arabicPeriod"/>
            </a:pPr>
            <a:r>
              <a:rPr lang="en-US" altLang="en-US" smtClean="0"/>
              <a:t>Organization Process Assets</a:t>
            </a:r>
          </a:p>
          <a:p>
            <a:pPr>
              <a:buFont typeface="Calibri" panose="020F0502020204030204" pitchFamily="34" charset="0"/>
              <a:buAutoNum type="arabicPeriod"/>
            </a:pPr>
            <a:endParaRPr lang="en-US" altLang="en-US" smtClean="0"/>
          </a:p>
        </p:txBody>
      </p:sp>
      <p:sp>
        <p:nvSpPr>
          <p:cNvPr id="38916" name="Text Placeholder 5"/>
          <p:cNvSpPr>
            <a:spLocks noGrp="1"/>
          </p:cNvSpPr>
          <p:nvPr>
            <p:ph type="body" sz="quarter" idx="13"/>
          </p:nvPr>
        </p:nvSpPr>
        <p:spPr/>
        <p:txBody>
          <a:bodyPr/>
          <a:lstStyle/>
          <a:p>
            <a:pPr>
              <a:buFont typeface="Calibri" panose="020F0502020204030204" pitchFamily="34" charset="0"/>
              <a:buAutoNum type="arabicPeriod"/>
            </a:pPr>
            <a:r>
              <a:rPr lang="en-US" altLang="en-US" smtClean="0"/>
              <a:t>Variance Analysis</a:t>
            </a:r>
          </a:p>
          <a:p>
            <a:pPr>
              <a:buFont typeface="Calibri" panose="020F0502020204030204" pitchFamily="34" charset="0"/>
              <a:buAutoNum type="arabicPeriod"/>
            </a:pPr>
            <a:endParaRPr lang="en-US" altLang="en-US" smtClean="0"/>
          </a:p>
        </p:txBody>
      </p:sp>
      <p:sp>
        <p:nvSpPr>
          <p:cNvPr id="38917" name="Text Placeholder 6"/>
          <p:cNvSpPr>
            <a:spLocks noGrp="1"/>
          </p:cNvSpPr>
          <p:nvPr>
            <p:ph type="body" sz="quarter" idx="14"/>
          </p:nvPr>
        </p:nvSpPr>
        <p:spPr/>
        <p:txBody>
          <a:bodyPr/>
          <a:lstStyle/>
          <a:p>
            <a:pPr>
              <a:buFont typeface="Calibri" panose="020F0502020204030204" pitchFamily="34" charset="0"/>
              <a:buAutoNum type="arabicPeriod"/>
            </a:pPr>
            <a:r>
              <a:rPr lang="en-US" altLang="en-US" smtClean="0"/>
              <a:t>Work Performance Information</a:t>
            </a:r>
          </a:p>
          <a:p>
            <a:pPr>
              <a:buFont typeface="Calibri" panose="020F0502020204030204" pitchFamily="34" charset="0"/>
              <a:buAutoNum type="arabicPeriod"/>
            </a:pPr>
            <a:r>
              <a:rPr lang="en-US" altLang="en-US" smtClean="0"/>
              <a:t>Change Requests</a:t>
            </a:r>
          </a:p>
          <a:p>
            <a:pPr>
              <a:buFont typeface="Calibri" panose="020F0502020204030204" pitchFamily="34" charset="0"/>
              <a:buAutoNum type="arabicPeriod"/>
            </a:pPr>
            <a:r>
              <a:rPr lang="en-US" altLang="en-US" smtClean="0"/>
              <a:t>Project Management Plan Updates</a:t>
            </a:r>
          </a:p>
          <a:p>
            <a:pPr>
              <a:buFont typeface="Calibri" panose="020F0502020204030204" pitchFamily="34" charset="0"/>
              <a:buAutoNum type="arabicPeriod"/>
            </a:pPr>
            <a:r>
              <a:rPr lang="en-US" altLang="en-US" smtClean="0"/>
              <a:t>Project Documents Updates</a:t>
            </a:r>
          </a:p>
          <a:p>
            <a:pPr>
              <a:buFont typeface="Calibri" panose="020F0502020204030204" pitchFamily="34" charset="0"/>
              <a:buAutoNum type="arabicPeriod"/>
            </a:pPr>
            <a:r>
              <a:rPr lang="en-US" altLang="en-US" smtClean="0"/>
              <a:t>Organization Process Assets Updates</a:t>
            </a:r>
          </a:p>
          <a:p>
            <a:pPr>
              <a:buFont typeface="Calibri" panose="020F0502020204030204" pitchFamily="34" charset="0"/>
              <a:buAutoNum type="arabicPeriod"/>
            </a:pPr>
            <a:endParaRPr lang="en-US" altLang="en-US" smtClean="0"/>
          </a:p>
        </p:txBody>
      </p:sp>
      <p:sp>
        <p:nvSpPr>
          <p:cNvPr id="8" name="Text Placeholder 7"/>
          <p:cNvSpPr>
            <a:spLocks noGrp="1"/>
          </p:cNvSpPr>
          <p:nvPr>
            <p:ph type="body" sz="quarter" idx="15"/>
          </p:nvPr>
        </p:nvSpPr>
        <p:spPr/>
        <p:txBody>
          <a:bodyPr/>
          <a:lstStyle/>
          <a:p>
            <a:pPr>
              <a:defRPr/>
            </a:pPr>
            <a:r>
              <a:rPr lang="en-US" smtClean="0"/>
              <a:t>Project Scope Management</a:t>
            </a:r>
            <a:endParaRPr lang="en-US"/>
          </a:p>
        </p:txBody>
      </p:sp>
      <p:sp>
        <p:nvSpPr>
          <p:cNvPr id="9" name="Text Placeholder 8"/>
          <p:cNvSpPr>
            <a:spLocks noGrp="1"/>
          </p:cNvSpPr>
          <p:nvPr>
            <p:ph type="body" sz="quarter" idx="16"/>
          </p:nvPr>
        </p:nvSpPr>
        <p:spPr/>
        <p:txBody>
          <a:bodyPr/>
          <a:lstStyle/>
          <a:p>
            <a:pPr>
              <a:defRPr/>
            </a:pPr>
            <a:r>
              <a:rPr lang="en-US" smtClean="0"/>
              <a:t>Project Monitoring &amp; Controlling</a:t>
            </a:r>
            <a:endParaRPr lang="en-US"/>
          </a:p>
        </p:txBody>
      </p:sp>
      <p:sp>
        <p:nvSpPr>
          <p:cNvPr id="38920" name="Slide Number Placeholder 1"/>
          <p:cNvSpPr>
            <a:spLocks noGrp="1"/>
          </p:cNvSpPr>
          <p:nvPr>
            <p:ph type="sldNum"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CF1E44-6DC2-47D8-B1E3-39195A571A96}" type="slidenum">
              <a:rPr lang="en-US" altLang="en-US" sz="1200" smtClean="0">
                <a:solidFill>
                  <a:srgbClr val="898989"/>
                </a:solidFill>
              </a:rPr>
              <a:pPr>
                <a:spcBef>
                  <a:spcPct val="0"/>
                </a:spcBef>
                <a:buFontTx/>
                <a:buNone/>
              </a:pPr>
              <a:t>8</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7"/>
          <p:cNvSpPr>
            <a:spLocks noGrp="1"/>
          </p:cNvSpPr>
          <p:nvPr>
            <p:ph type="title"/>
          </p:nvPr>
        </p:nvSpPr>
        <p:spPr/>
        <p:txBody>
          <a:bodyPr/>
          <a:lstStyle/>
          <a:p>
            <a:r>
              <a:rPr altLang="en-US" smtClean="0"/>
              <a:t>Discussion/Exercise-11</a:t>
            </a:r>
          </a:p>
        </p:txBody>
      </p:sp>
      <p:sp>
        <p:nvSpPr>
          <p:cNvPr id="40963" name="Content Placeholder 8"/>
          <p:cNvSpPr>
            <a:spLocks noGrp="1"/>
          </p:cNvSpPr>
          <p:nvPr>
            <p:ph idx="1"/>
          </p:nvPr>
        </p:nvSpPr>
        <p:spPr/>
        <p:txBody>
          <a:bodyPr/>
          <a:lstStyle/>
          <a:p>
            <a:endParaRPr lang="en-US" altLang="en-US" b="1" smtClean="0"/>
          </a:p>
          <a:p>
            <a:r>
              <a:rPr lang="en-US" altLang="en-US" b="1" smtClean="0"/>
              <a:t>Write work performance measurement metrics and their values for your project</a:t>
            </a:r>
          </a:p>
          <a:p>
            <a:endParaRPr lang="en-US" altLang="en-US" smtClean="0"/>
          </a:p>
        </p:txBody>
      </p:sp>
      <p:sp>
        <p:nvSpPr>
          <p:cNvPr id="40964" name="Content Placeholder 9"/>
          <p:cNvSpPr>
            <a:spLocks noGrp="1"/>
          </p:cNvSpPr>
          <p:nvPr>
            <p:ph idx="13"/>
          </p:nvPr>
        </p:nvSpPr>
        <p:spPr/>
        <p:txBody>
          <a:bodyPr/>
          <a:lstStyle/>
          <a:p>
            <a:r>
              <a:rPr lang="en-US" altLang="en-US" smtClean="0"/>
              <a:t>5 Minutes</a:t>
            </a:r>
          </a:p>
        </p:txBody>
      </p:sp>
      <p:sp>
        <p:nvSpPr>
          <p:cNvPr id="2" name="Footer Placeholder 1"/>
          <p:cNvSpPr>
            <a:spLocks noGrp="1"/>
          </p:cNvSpPr>
          <p:nvPr>
            <p:ph type="ftr" sz="quarter" idx="15"/>
          </p:nvPr>
        </p:nvSpPr>
        <p:spPr/>
        <p:txBody>
          <a:bodyPr/>
          <a:lstStyle/>
          <a:p>
            <a:pPr>
              <a:defRPr/>
            </a:pPr>
            <a:r>
              <a:rPr lang="en-IN"/>
              <a:t>Copyright 2013 Vedavit Project Solutions</a:t>
            </a:r>
            <a:endParaRPr lang="en-US"/>
          </a:p>
        </p:txBody>
      </p:sp>
      <p:sp>
        <p:nvSpPr>
          <p:cNvPr id="40966" name="Slide Number Placeholder 2"/>
          <p:cNvSpPr>
            <a:spLocks noGrp="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DC20096-71A7-41E4-A450-5B8620E77BF7}"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4529</TotalTime>
  <Words>1593</Words>
  <Application>Microsoft Office PowerPoint</Application>
  <PresentationFormat>On-screen Show (4:3)</PresentationFormat>
  <Paragraphs>416</Paragraphs>
  <Slides>37</Slides>
  <Notes>37</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Book Antiqua</vt:lpstr>
      <vt:lpstr>Times New Roman</vt:lpstr>
      <vt:lpstr>Arial Unicode MS</vt:lpstr>
      <vt:lpstr>Kabel Bk BT</vt:lpstr>
      <vt:lpstr>+mj-lt</vt:lpstr>
      <vt:lpstr>Wingdings</vt:lpstr>
      <vt:lpstr>1_Office Theme</vt:lpstr>
      <vt:lpstr>Office Theme</vt:lpstr>
      <vt:lpstr>Microsoft Visio Drawing</vt:lpstr>
      <vt:lpstr>PowerPoint Presentation</vt:lpstr>
      <vt:lpstr>Themes</vt:lpstr>
      <vt:lpstr>Project Governance</vt:lpstr>
      <vt:lpstr>11. Validate Scope</vt:lpstr>
      <vt:lpstr>Validate Scope</vt:lpstr>
      <vt:lpstr>Discussion/Exercise 10</vt:lpstr>
      <vt:lpstr>12. Control Scope</vt:lpstr>
      <vt:lpstr>Control Scope</vt:lpstr>
      <vt:lpstr>Discussion/Exercise-11</vt:lpstr>
      <vt:lpstr>19. Control Schedule</vt:lpstr>
      <vt:lpstr>Control Schedule</vt:lpstr>
      <vt:lpstr>23. Control Costs </vt:lpstr>
      <vt:lpstr>Control Cost</vt:lpstr>
      <vt:lpstr>Earn Value Management</vt:lpstr>
      <vt:lpstr>Earned Value Management – Basic Concepts</vt:lpstr>
      <vt:lpstr>Earn Value Rules</vt:lpstr>
      <vt:lpstr>Earned Value Management – S Curve </vt:lpstr>
      <vt:lpstr>How project is progressing?</vt:lpstr>
      <vt:lpstr>EVM-Variances</vt:lpstr>
      <vt:lpstr>EVM- Indexes</vt:lpstr>
      <vt:lpstr>EVM- Critical Ratio</vt:lpstr>
      <vt:lpstr>CPI &amp; SPI Summary</vt:lpstr>
      <vt:lpstr>Forecasting- ETC </vt:lpstr>
      <vt:lpstr>Forecasting- EAC</vt:lpstr>
      <vt:lpstr>Forecasting- Variance at Completion </vt:lpstr>
      <vt:lpstr>Forecasting: TCPI</vt:lpstr>
      <vt:lpstr>23. Perform Quality Control </vt:lpstr>
      <vt:lpstr>Quality Control</vt:lpstr>
      <vt:lpstr>33. Control Communications</vt:lpstr>
      <vt:lpstr>Control Communications</vt:lpstr>
      <vt:lpstr>39. Control Risks</vt:lpstr>
      <vt:lpstr>Control Risks</vt:lpstr>
      <vt:lpstr>42. Control Procurement</vt:lpstr>
      <vt:lpstr>Control Procurement</vt:lpstr>
      <vt:lpstr>47. Control Stakeholder Engagements</vt:lpstr>
      <vt:lpstr>Control Stakeholder Engagements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Training Template</dc:title>
  <dc:creator>Hari P Thapliyal</dc:creator>
  <cp:lastModifiedBy>Hari Thapliyal</cp:lastModifiedBy>
  <cp:revision>118</cp:revision>
  <dcterms:created xsi:type="dcterms:W3CDTF">2010-10-14T06:04:22Z</dcterms:created>
  <dcterms:modified xsi:type="dcterms:W3CDTF">2015-01-17T13:21:46Z</dcterms:modified>
</cp:coreProperties>
</file>