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57" r:id="rId3"/>
    <p:sldId id="258" r:id="rId4"/>
    <p:sldId id="269" r:id="rId5"/>
    <p:sldId id="282" r:id="rId6"/>
    <p:sldId id="276" r:id="rId7"/>
    <p:sldId id="273" r:id="rId8"/>
    <p:sldId id="277" r:id="rId9"/>
    <p:sldId id="278" r:id="rId10"/>
    <p:sldId id="274" r:id="rId11"/>
    <p:sldId id="271" r:id="rId12"/>
    <p:sldId id="272" r:id="rId13"/>
    <p:sldId id="259" r:id="rId14"/>
    <p:sldId id="261" r:id="rId15"/>
    <p:sldId id="260" r:id="rId16"/>
    <p:sldId id="262" r:id="rId17"/>
    <p:sldId id="281" r:id="rId18"/>
    <p:sldId id="264" r:id="rId19"/>
    <p:sldId id="265" r:id="rId20"/>
    <p:sldId id="267" r:id="rId21"/>
    <p:sldId id="270" r:id="rId22"/>
    <p:sldId id="275" r:id="rId23"/>
    <p:sldId id="268" r:id="rId24"/>
    <p:sldId id="279" r:id="rId25"/>
    <p:sldId id="284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88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54DB9-910E-4804-BCA5-79E9495B34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BC604EC-A45B-4F12-A013-A8A9A4377EF3}">
      <dgm:prSet phldrT="[Text]"/>
      <dgm:spPr/>
      <dgm:t>
        <a:bodyPr/>
        <a:lstStyle/>
        <a:p>
          <a:r>
            <a:rPr lang="en-US" dirty="0" smtClean="0"/>
            <a:t>Daily Standup</a:t>
          </a:r>
          <a:endParaRPr lang="en-US" dirty="0"/>
        </a:p>
      </dgm:t>
    </dgm:pt>
    <dgm:pt modelId="{682DE005-B53F-4E4E-B963-0EF5B6663F08}" type="parTrans" cxnId="{F604348E-9502-496B-8488-59A1DB598522}">
      <dgm:prSet/>
      <dgm:spPr/>
      <dgm:t>
        <a:bodyPr/>
        <a:lstStyle/>
        <a:p>
          <a:endParaRPr lang="en-US"/>
        </a:p>
      </dgm:t>
    </dgm:pt>
    <dgm:pt modelId="{7656CB94-8934-422E-A218-C0332B51F485}" type="sibTrans" cxnId="{F604348E-9502-496B-8488-59A1DB598522}">
      <dgm:prSet/>
      <dgm:spPr/>
      <dgm:t>
        <a:bodyPr/>
        <a:lstStyle/>
        <a:p>
          <a:endParaRPr lang="en-US"/>
        </a:p>
      </dgm:t>
    </dgm:pt>
    <dgm:pt modelId="{33B17FAD-AE9F-445A-A32D-A4BD4AD0C3D2}">
      <dgm:prSet/>
      <dgm:spPr/>
      <dgm:t>
        <a:bodyPr/>
        <a:lstStyle/>
        <a:p>
          <a:r>
            <a:rPr lang="en-US" dirty="0" smtClean="0"/>
            <a:t>Sprint </a:t>
          </a:r>
          <a:r>
            <a:rPr lang="en-US" dirty="0" smtClean="0"/>
            <a:t>Planning</a:t>
          </a:r>
        </a:p>
      </dgm:t>
    </dgm:pt>
    <dgm:pt modelId="{C4FC5094-DEDA-4D30-9B93-9B8C98220ED5}" type="parTrans" cxnId="{A4635A19-7F93-4D9F-B148-7F506E820719}">
      <dgm:prSet/>
      <dgm:spPr/>
      <dgm:t>
        <a:bodyPr/>
        <a:lstStyle/>
        <a:p>
          <a:endParaRPr lang="en-US"/>
        </a:p>
      </dgm:t>
    </dgm:pt>
    <dgm:pt modelId="{52443BE0-8A57-4300-B680-1798B1A73A72}" type="sibTrans" cxnId="{A4635A19-7F93-4D9F-B148-7F506E820719}">
      <dgm:prSet/>
      <dgm:spPr/>
      <dgm:t>
        <a:bodyPr/>
        <a:lstStyle/>
        <a:p>
          <a:endParaRPr lang="en-US"/>
        </a:p>
      </dgm:t>
    </dgm:pt>
    <dgm:pt modelId="{B57F8A9E-1243-44F6-8835-77EEE736A635}">
      <dgm:prSet/>
      <dgm:spPr/>
      <dgm:t>
        <a:bodyPr/>
        <a:lstStyle/>
        <a:p>
          <a:r>
            <a:rPr lang="en-US" smtClean="0"/>
            <a:t>Retrospectives</a:t>
          </a:r>
          <a:endParaRPr lang="en-US" dirty="0" smtClean="0"/>
        </a:p>
      </dgm:t>
    </dgm:pt>
    <dgm:pt modelId="{559C7E41-B2B3-46CF-827E-970832C117D2}" type="parTrans" cxnId="{4A7296A6-5E84-48E1-88E5-93A9445DE6C5}">
      <dgm:prSet/>
      <dgm:spPr/>
      <dgm:t>
        <a:bodyPr/>
        <a:lstStyle/>
        <a:p>
          <a:endParaRPr lang="en-US"/>
        </a:p>
      </dgm:t>
    </dgm:pt>
    <dgm:pt modelId="{37BB3FD8-E876-4A3D-88D5-6CE894079A6B}" type="sibTrans" cxnId="{4A7296A6-5E84-48E1-88E5-93A9445DE6C5}">
      <dgm:prSet/>
      <dgm:spPr/>
      <dgm:t>
        <a:bodyPr/>
        <a:lstStyle/>
        <a:p>
          <a:endParaRPr lang="en-US"/>
        </a:p>
      </dgm:t>
    </dgm:pt>
    <dgm:pt modelId="{19B89749-1FA2-4AB8-B1DA-671FF87CCECB}">
      <dgm:prSet/>
      <dgm:spPr/>
      <dgm:t>
        <a:bodyPr/>
        <a:lstStyle/>
        <a:p>
          <a:r>
            <a:rPr lang="en-US" smtClean="0"/>
            <a:t>Project Kanban Board</a:t>
          </a:r>
          <a:endParaRPr lang="en-US" dirty="0"/>
        </a:p>
      </dgm:t>
    </dgm:pt>
    <dgm:pt modelId="{47431BCE-334A-4A7C-B77B-5E36FF213E5C}" type="parTrans" cxnId="{94374B1F-CDFF-45B8-AD17-444A6922D9DD}">
      <dgm:prSet/>
      <dgm:spPr/>
      <dgm:t>
        <a:bodyPr/>
        <a:lstStyle/>
        <a:p>
          <a:endParaRPr lang="en-US"/>
        </a:p>
      </dgm:t>
    </dgm:pt>
    <dgm:pt modelId="{F5F94075-B3AC-46C9-AAFD-C4422B521CAA}" type="sibTrans" cxnId="{94374B1F-CDFF-45B8-AD17-444A6922D9DD}">
      <dgm:prSet/>
      <dgm:spPr/>
      <dgm:t>
        <a:bodyPr/>
        <a:lstStyle/>
        <a:p>
          <a:endParaRPr lang="en-US"/>
        </a:p>
      </dgm:t>
    </dgm:pt>
    <dgm:pt modelId="{6285B12F-EFCC-4D30-8C0B-826E5EC061C7}" type="pres">
      <dgm:prSet presAssocID="{0A154DB9-910E-4804-BCA5-79E9495B347A}" presName="linearFlow" presStyleCnt="0">
        <dgm:presLayoutVars>
          <dgm:dir/>
          <dgm:resizeHandles val="exact"/>
        </dgm:presLayoutVars>
      </dgm:prSet>
      <dgm:spPr/>
    </dgm:pt>
    <dgm:pt modelId="{D81E7F4C-A0B4-4C52-9727-1F2DE8E68D47}" type="pres">
      <dgm:prSet presAssocID="{6BC604EC-A45B-4F12-A013-A8A9A4377EF3}" presName="composite" presStyleCnt="0"/>
      <dgm:spPr/>
    </dgm:pt>
    <dgm:pt modelId="{29BF679F-6C4C-46B5-AE59-8A15BF37D6B2}" type="pres">
      <dgm:prSet presAssocID="{6BC604EC-A45B-4F12-A013-A8A9A4377EF3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F970CAB-8EBA-449E-A699-55B7FD6073B2}" type="pres">
      <dgm:prSet presAssocID="{6BC604EC-A45B-4F12-A013-A8A9A4377EF3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0DF20-9A30-4F29-9631-04EF40CBE449}" type="pres">
      <dgm:prSet presAssocID="{7656CB94-8934-422E-A218-C0332B51F485}" presName="spacing" presStyleCnt="0"/>
      <dgm:spPr/>
    </dgm:pt>
    <dgm:pt modelId="{0DA8DD5D-66D1-4599-AC8E-14CA47D37328}" type="pres">
      <dgm:prSet presAssocID="{33B17FAD-AE9F-445A-A32D-A4BD4AD0C3D2}" presName="composite" presStyleCnt="0"/>
      <dgm:spPr/>
    </dgm:pt>
    <dgm:pt modelId="{FB95DE73-DAF0-4739-98C9-8B6BD7125B83}" type="pres">
      <dgm:prSet presAssocID="{33B17FAD-AE9F-445A-A32D-A4BD4AD0C3D2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CB844DF-6F92-4AE0-A2A9-9BA3FD2C27D4}" type="pres">
      <dgm:prSet presAssocID="{33B17FAD-AE9F-445A-A32D-A4BD4AD0C3D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D6B8C-BCE9-4EF0-9847-5A6ACF969E7D}" type="pres">
      <dgm:prSet presAssocID="{52443BE0-8A57-4300-B680-1798B1A73A72}" presName="spacing" presStyleCnt="0"/>
      <dgm:spPr/>
    </dgm:pt>
    <dgm:pt modelId="{4AE91AFC-569E-4EC1-89F1-620ABC896140}" type="pres">
      <dgm:prSet presAssocID="{B57F8A9E-1243-44F6-8835-77EEE736A635}" presName="composite" presStyleCnt="0"/>
      <dgm:spPr/>
    </dgm:pt>
    <dgm:pt modelId="{97776AB2-4699-4897-A8C3-24C9A967722E}" type="pres">
      <dgm:prSet presAssocID="{B57F8A9E-1243-44F6-8835-77EEE736A635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387EB4B-56A6-41A1-B430-B644D48AA6EC}" type="pres">
      <dgm:prSet presAssocID="{B57F8A9E-1243-44F6-8835-77EEE736A63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48CC-1E42-4D57-98E7-E47AE09FE602}" type="pres">
      <dgm:prSet presAssocID="{37BB3FD8-E876-4A3D-88D5-6CE894079A6B}" presName="spacing" presStyleCnt="0"/>
      <dgm:spPr/>
    </dgm:pt>
    <dgm:pt modelId="{E39CB3FB-D363-47B9-87BA-9393B901E984}" type="pres">
      <dgm:prSet presAssocID="{19B89749-1FA2-4AB8-B1DA-671FF87CCECB}" presName="composite" presStyleCnt="0"/>
      <dgm:spPr/>
    </dgm:pt>
    <dgm:pt modelId="{F146369A-F546-47DF-BBC0-9D8373336533}" type="pres">
      <dgm:prSet presAssocID="{19B89749-1FA2-4AB8-B1DA-671FF87CCECB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DA78871-52D6-42A2-AAF7-234E18AC940F}" type="pres">
      <dgm:prSet presAssocID="{19B89749-1FA2-4AB8-B1DA-671FF87CCEC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35A19-7F93-4D9F-B148-7F506E820719}" srcId="{0A154DB9-910E-4804-BCA5-79E9495B347A}" destId="{33B17FAD-AE9F-445A-A32D-A4BD4AD0C3D2}" srcOrd="1" destOrd="0" parTransId="{C4FC5094-DEDA-4D30-9B93-9B8C98220ED5}" sibTransId="{52443BE0-8A57-4300-B680-1798B1A73A72}"/>
    <dgm:cxn modelId="{C362774E-67FB-4A15-893A-F269C6ED25B8}" type="presOf" srcId="{6BC604EC-A45B-4F12-A013-A8A9A4377EF3}" destId="{DF970CAB-8EBA-449E-A699-55B7FD6073B2}" srcOrd="0" destOrd="0" presId="urn:microsoft.com/office/officeart/2005/8/layout/vList3"/>
    <dgm:cxn modelId="{2E8E0F08-C893-4CD4-BEE7-1D8FBD7187B2}" type="presOf" srcId="{33B17FAD-AE9F-445A-A32D-A4BD4AD0C3D2}" destId="{ACB844DF-6F92-4AE0-A2A9-9BA3FD2C27D4}" srcOrd="0" destOrd="0" presId="urn:microsoft.com/office/officeart/2005/8/layout/vList3"/>
    <dgm:cxn modelId="{7F566CAB-AA57-4B13-8DFD-23C3D6564E89}" type="presOf" srcId="{19B89749-1FA2-4AB8-B1DA-671FF87CCECB}" destId="{EDA78871-52D6-42A2-AAF7-234E18AC940F}" srcOrd="0" destOrd="0" presId="urn:microsoft.com/office/officeart/2005/8/layout/vList3"/>
    <dgm:cxn modelId="{F604348E-9502-496B-8488-59A1DB598522}" srcId="{0A154DB9-910E-4804-BCA5-79E9495B347A}" destId="{6BC604EC-A45B-4F12-A013-A8A9A4377EF3}" srcOrd="0" destOrd="0" parTransId="{682DE005-B53F-4E4E-B963-0EF5B6663F08}" sibTransId="{7656CB94-8934-422E-A218-C0332B51F485}"/>
    <dgm:cxn modelId="{4A7296A6-5E84-48E1-88E5-93A9445DE6C5}" srcId="{0A154DB9-910E-4804-BCA5-79E9495B347A}" destId="{B57F8A9E-1243-44F6-8835-77EEE736A635}" srcOrd="2" destOrd="0" parTransId="{559C7E41-B2B3-46CF-827E-970832C117D2}" sibTransId="{37BB3FD8-E876-4A3D-88D5-6CE894079A6B}"/>
    <dgm:cxn modelId="{176ACC72-84C0-4056-A2DE-3AA7D367A0E5}" type="presOf" srcId="{B57F8A9E-1243-44F6-8835-77EEE736A635}" destId="{0387EB4B-56A6-41A1-B430-B644D48AA6EC}" srcOrd="0" destOrd="0" presId="urn:microsoft.com/office/officeart/2005/8/layout/vList3"/>
    <dgm:cxn modelId="{94374B1F-CDFF-45B8-AD17-444A6922D9DD}" srcId="{0A154DB9-910E-4804-BCA5-79E9495B347A}" destId="{19B89749-1FA2-4AB8-B1DA-671FF87CCECB}" srcOrd="3" destOrd="0" parTransId="{47431BCE-334A-4A7C-B77B-5E36FF213E5C}" sibTransId="{F5F94075-B3AC-46C9-AAFD-C4422B521CAA}"/>
    <dgm:cxn modelId="{A4A78C39-FD1D-4F53-9E87-0C6CAB03BD1D}" type="presOf" srcId="{0A154DB9-910E-4804-BCA5-79E9495B347A}" destId="{6285B12F-EFCC-4D30-8C0B-826E5EC061C7}" srcOrd="0" destOrd="0" presId="urn:microsoft.com/office/officeart/2005/8/layout/vList3"/>
    <dgm:cxn modelId="{024844CB-B274-4961-A927-082413F33837}" type="presParOf" srcId="{6285B12F-EFCC-4D30-8C0B-826E5EC061C7}" destId="{D81E7F4C-A0B4-4C52-9727-1F2DE8E68D47}" srcOrd="0" destOrd="0" presId="urn:microsoft.com/office/officeart/2005/8/layout/vList3"/>
    <dgm:cxn modelId="{E2C56F6C-8EE2-4391-828B-7274F6380111}" type="presParOf" srcId="{D81E7F4C-A0B4-4C52-9727-1F2DE8E68D47}" destId="{29BF679F-6C4C-46B5-AE59-8A15BF37D6B2}" srcOrd="0" destOrd="0" presId="urn:microsoft.com/office/officeart/2005/8/layout/vList3"/>
    <dgm:cxn modelId="{C1F5213A-4A14-4D75-A217-B524CCFE8B21}" type="presParOf" srcId="{D81E7F4C-A0B4-4C52-9727-1F2DE8E68D47}" destId="{DF970CAB-8EBA-449E-A699-55B7FD6073B2}" srcOrd="1" destOrd="0" presId="urn:microsoft.com/office/officeart/2005/8/layout/vList3"/>
    <dgm:cxn modelId="{FC0BB810-13A5-4A2C-B425-A9CA87585C74}" type="presParOf" srcId="{6285B12F-EFCC-4D30-8C0B-826E5EC061C7}" destId="{E350DF20-9A30-4F29-9631-04EF40CBE449}" srcOrd="1" destOrd="0" presId="urn:microsoft.com/office/officeart/2005/8/layout/vList3"/>
    <dgm:cxn modelId="{41EF2ABC-5E0C-418C-8A13-D0D96C392307}" type="presParOf" srcId="{6285B12F-EFCC-4D30-8C0B-826E5EC061C7}" destId="{0DA8DD5D-66D1-4599-AC8E-14CA47D37328}" srcOrd="2" destOrd="0" presId="urn:microsoft.com/office/officeart/2005/8/layout/vList3"/>
    <dgm:cxn modelId="{E0E74F22-CF57-4E8E-B3FB-E80927B8F857}" type="presParOf" srcId="{0DA8DD5D-66D1-4599-AC8E-14CA47D37328}" destId="{FB95DE73-DAF0-4739-98C9-8B6BD7125B83}" srcOrd="0" destOrd="0" presId="urn:microsoft.com/office/officeart/2005/8/layout/vList3"/>
    <dgm:cxn modelId="{ABB44A58-ECAA-45EE-9FF5-8B910F1D8B37}" type="presParOf" srcId="{0DA8DD5D-66D1-4599-AC8E-14CA47D37328}" destId="{ACB844DF-6F92-4AE0-A2A9-9BA3FD2C27D4}" srcOrd="1" destOrd="0" presId="urn:microsoft.com/office/officeart/2005/8/layout/vList3"/>
    <dgm:cxn modelId="{3FE5B3BB-D8A9-4326-B229-F017352D6E9B}" type="presParOf" srcId="{6285B12F-EFCC-4D30-8C0B-826E5EC061C7}" destId="{B53D6B8C-BCE9-4EF0-9847-5A6ACF969E7D}" srcOrd="3" destOrd="0" presId="urn:microsoft.com/office/officeart/2005/8/layout/vList3"/>
    <dgm:cxn modelId="{1C5D3BAE-DBF4-4755-9E9F-860659F66D82}" type="presParOf" srcId="{6285B12F-EFCC-4D30-8C0B-826E5EC061C7}" destId="{4AE91AFC-569E-4EC1-89F1-620ABC896140}" srcOrd="4" destOrd="0" presId="urn:microsoft.com/office/officeart/2005/8/layout/vList3"/>
    <dgm:cxn modelId="{38D344D1-CF19-422A-A3C2-18CDD5B07E78}" type="presParOf" srcId="{4AE91AFC-569E-4EC1-89F1-620ABC896140}" destId="{97776AB2-4699-4897-A8C3-24C9A967722E}" srcOrd="0" destOrd="0" presId="urn:microsoft.com/office/officeart/2005/8/layout/vList3"/>
    <dgm:cxn modelId="{27D77411-F46A-4081-885B-2E0C34E608E0}" type="presParOf" srcId="{4AE91AFC-569E-4EC1-89F1-620ABC896140}" destId="{0387EB4B-56A6-41A1-B430-B644D48AA6EC}" srcOrd="1" destOrd="0" presId="urn:microsoft.com/office/officeart/2005/8/layout/vList3"/>
    <dgm:cxn modelId="{83C85A40-8136-4ADE-A2F4-DE2758C6A182}" type="presParOf" srcId="{6285B12F-EFCC-4D30-8C0B-826E5EC061C7}" destId="{CC0748CC-1E42-4D57-98E7-E47AE09FE602}" srcOrd="5" destOrd="0" presId="urn:microsoft.com/office/officeart/2005/8/layout/vList3"/>
    <dgm:cxn modelId="{96085B68-A503-4373-B3B2-B105008F3BAE}" type="presParOf" srcId="{6285B12F-EFCC-4D30-8C0B-826E5EC061C7}" destId="{E39CB3FB-D363-47B9-87BA-9393B901E984}" srcOrd="6" destOrd="0" presId="urn:microsoft.com/office/officeart/2005/8/layout/vList3"/>
    <dgm:cxn modelId="{11CD4BE2-E3AE-426F-BBCE-8099A8D6EAB8}" type="presParOf" srcId="{E39CB3FB-D363-47B9-87BA-9393B901E984}" destId="{F146369A-F546-47DF-BBC0-9D8373336533}" srcOrd="0" destOrd="0" presId="urn:microsoft.com/office/officeart/2005/8/layout/vList3"/>
    <dgm:cxn modelId="{DAFD2276-9472-44A3-9340-7452E61E553F}" type="presParOf" srcId="{E39CB3FB-D363-47B9-87BA-9393B901E984}" destId="{EDA78871-52D6-42A2-AAF7-234E18AC940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8628C-B533-4955-A203-D04E8D0BDB1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B33E5-FB03-4BCE-A97A-3BA918FA96D2}">
      <dgm:prSet custT="1"/>
      <dgm:spPr/>
      <dgm:t>
        <a:bodyPr/>
        <a:lstStyle/>
        <a:p>
          <a:pPr algn="l" rtl="0"/>
          <a:r>
            <a:rPr lang="en-US" sz="1600" dirty="0" smtClean="0"/>
            <a:t>Project Management Training to all Managers/PM/Departmental Heads– 5 Days</a:t>
          </a:r>
          <a:endParaRPr lang="en-US" sz="1600" dirty="0"/>
        </a:p>
      </dgm:t>
    </dgm:pt>
    <dgm:pt modelId="{64937442-0CBD-42B4-8027-8E5937C8F289}" type="parTrans" cxnId="{94DCE358-05D0-4065-8E59-6FC317424949}">
      <dgm:prSet/>
      <dgm:spPr/>
      <dgm:t>
        <a:bodyPr/>
        <a:lstStyle/>
        <a:p>
          <a:pPr algn="l"/>
          <a:endParaRPr lang="en-US" sz="2800"/>
        </a:p>
      </dgm:t>
    </dgm:pt>
    <dgm:pt modelId="{054330C4-3C40-4755-B18F-7E26F60895FF}" type="sibTrans" cxnId="{94DCE358-05D0-4065-8E59-6FC317424949}">
      <dgm:prSet/>
      <dgm:spPr/>
      <dgm:t>
        <a:bodyPr/>
        <a:lstStyle/>
        <a:p>
          <a:pPr algn="l"/>
          <a:endParaRPr lang="en-US" sz="2800"/>
        </a:p>
      </dgm:t>
    </dgm:pt>
    <dgm:pt modelId="{D8160B34-81EA-4DDB-86EC-7EA6C0736E7A}">
      <dgm:prSet custT="1"/>
      <dgm:spPr/>
      <dgm:t>
        <a:bodyPr/>
        <a:lstStyle/>
        <a:p>
          <a:pPr algn="l" rtl="0"/>
          <a:r>
            <a:rPr lang="en-US" sz="1600" dirty="0" smtClean="0"/>
            <a:t>Input from Departments ( </a:t>
          </a:r>
          <a:r>
            <a:rPr lang="en-US" sz="1600" dirty="0" smtClean="0"/>
            <a:t>5 </a:t>
          </a:r>
          <a:r>
            <a:rPr lang="en-US" sz="1600" dirty="0" smtClean="0"/>
            <a:t>Days)</a:t>
          </a:r>
          <a:endParaRPr lang="en-US" sz="1600" dirty="0"/>
        </a:p>
      </dgm:t>
    </dgm:pt>
    <dgm:pt modelId="{8FEBFA49-7E55-4E17-88B6-023FF3C35C29}" type="parTrans" cxnId="{AB703C46-D41B-4766-A9CF-5D06313DEB34}">
      <dgm:prSet/>
      <dgm:spPr/>
      <dgm:t>
        <a:bodyPr/>
        <a:lstStyle/>
        <a:p>
          <a:pPr algn="l"/>
          <a:endParaRPr lang="en-US" sz="2800"/>
        </a:p>
      </dgm:t>
    </dgm:pt>
    <dgm:pt modelId="{53B8D2CD-AD8E-46E8-99CF-9653CE9BCDA7}" type="sibTrans" cxnId="{AB703C46-D41B-4766-A9CF-5D06313DEB34}">
      <dgm:prSet/>
      <dgm:spPr/>
      <dgm:t>
        <a:bodyPr/>
        <a:lstStyle/>
        <a:p>
          <a:pPr algn="l"/>
          <a:endParaRPr lang="en-US" sz="2800"/>
        </a:p>
      </dgm:t>
    </dgm:pt>
    <dgm:pt modelId="{01DE1B0B-CC3A-48C7-A3C0-27680A9C34A4}">
      <dgm:prSet custT="1"/>
      <dgm:spPr>
        <a:noFill/>
        <a:ln>
          <a:solidFill>
            <a:schemeClr val="tx1"/>
          </a:solidFill>
          <a:prstDash val="sysDot"/>
        </a:ln>
      </dgm:spPr>
      <dgm:t>
        <a:bodyPr/>
        <a:lstStyle/>
        <a:p>
          <a:pPr algn="l" rtl="0"/>
          <a:r>
            <a:rPr lang="en-US" sz="2000" dirty="0" smtClean="0">
              <a:solidFill>
                <a:schemeClr val="tx1"/>
              </a:solidFill>
            </a:rPr>
            <a:t>??</a:t>
          </a:r>
          <a:endParaRPr lang="en-US" sz="2000" dirty="0">
            <a:solidFill>
              <a:schemeClr val="tx1"/>
            </a:solidFill>
          </a:endParaRPr>
        </a:p>
      </dgm:t>
    </dgm:pt>
    <dgm:pt modelId="{7974F3C2-4079-489F-BC3E-8F5AE2041757}" type="parTrans" cxnId="{B41B54B4-8EBE-4314-833D-A3F6829EA250}">
      <dgm:prSet/>
      <dgm:spPr/>
      <dgm:t>
        <a:bodyPr/>
        <a:lstStyle/>
        <a:p>
          <a:pPr algn="l"/>
          <a:endParaRPr lang="en-US" sz="2800"/>
        </a:p>
      </dgm:t>
    </dgm:pt>
    <dgm:pt modelId="{41940B0C-68EE-4A6E-A0E8-F97C2DDA73C1}" type="sibTrans" cxnId="{B41B54B4-8EBE-4314-833D-A3F6829EA250}">
      <dgm:prSet/>
      <dgm:spPr/>
      <dgm:t>
        <a:bodyPr/>
        <a:lstStyle/>
        <a:p>
          <a:pPr algn="l"/>
          <a:endParaRPr lang="en-US" sz="2800"/>
        </a:p>
      </dgm:t>
    </dgm:pt>
    <dgm:pt modelId="{6A9929E5-A6E6-4052-B363-47CDE3E58FD1}">
      <dgm:prSet custT="1"/>
      <dgm:spPr>
        <a:noFill/>
        <a:ln>
          <a:prstDash val="sysDot"/>
        </a:ln>
      </dgm:spPr>
      <dgm:t>
        <a:bodyPr/>
        <a:lstStyle/>
        <a:p>
          <a:pPr algn="l" rtl="0"/>
          <a:r>
            <a:rPr lang="en-US" sz="1600" dirty="0" smtClean="0">
              <a:solidFill>
                <a:schemeClr val="tx1"/>
              </a:solidFill>
            </a:rPr>
            <a:t>Procure/Install Automation Tools/ Automate processes as much </a:t>
          </a:r>
          <a:r>
            <a:rPr lang="en-US" sz="1600" dirty="0" smtClean="0">
              <a:solidFill>
                <a:schemeClr val="tx1"/>
              </a:solidFill>
            </a:rPr>
            <a:t>possible</a:t>
          </a:r>
          <a:endParaRPr lang="en-US" sz="1600" dirty="0">
            <a:solidFill>
              <a:schemeClr val="tx1"/>
            </a:solidFill>
          </a:endParaRPr>
        </a:p>
      </dgm:t>
    </dgm:pt>
    <dgm:pt modelId="{9A8489CE-002E-4F4B-8824-148821815669}" type="parTrans" cxnId="{2EDBB670-8EA0-4DCF-B01B-C1398CB2E5CD}">
      <dgm:prSet/>
      <dgm:spPr/>
      <dgm:t>
        <a:bodyPr/>
        <a:lstStyle/>
        <a:p>
          <a:pPr algn="l"/>
          <a:endParaRPr lang="en-US" sz="2800"/>
        </a:p>
      </dgm:t>
    </dgm:pt>
    <dgm:pt modelId="{41A90184-A983-4DEE-BD9F-F7C28B8D830C}" type="sibTrans" cxnId="{2EDBB670-8EA0-4DCF-B01B-C1398CB2E5CD}">
      <dgm:prSet/>
      <dgm:spPr/>
      <dgm:t>
        <a:bodyPr/>
        <a:lstStyle/>
        <a:p>
          <a:pPr algn="l"/>
          <a:endParaRPr lang="en-US" sz="2800"/>
        </a:p>
      </dgm:t>
    </dgm:pt>
    <dgm:pt modelId="{721F38CE-DF25-49CA-B347-9A74AB9A81E3}">
      <dgm:prSet custT="1"/>
      <dgm:spPr/>
      <dgm:t>
        <a:bodyPr/>
        <a:lstStyle/>
        <a:p>
          <a:pPr algn="l" rtl="0"/>
          <a:r>
            <a:rPr lang="en-US" sz="1600" dirty="0" smtClean="0"/>
            <a:t>Processes Awareness/ Training (10 Days)</a:t>
          </a:r>
          <a:endParaRPr lang="en-US" sz="1600" dirty="0"/>
        </a:p>
      </dgm:t>
    </dgm:pt>
    <dgm:pt modelId="{E9FEEFCE-A759-4B02-8BD8-14372A84F5A6}" type="parTrans" cxnId="{2D691D34-4AB5-4B64-909A-7906F6E0AA34}">
      <dgm:prSet/>
      <dgm:spPr/>
      <dgm:t>
        <a:bodyPr/>
        <a:lstStyle/>
        <a:p>
          <a:pPr algn="l"/>
          <a:endParaRPr lang="en-US" sz="2800"/>
        </a:p>
      </dgm:t>
    </dgm:pt>
    <dgm:pt modelId="{54367CC3-A331-44D3-A9DE-57CE2B554FCD}" type="sibTrans" cxnId="{2D691D34-4AB5-4B64-909A-7906F6E0AA34}">
      <dgm:prSet/>
      <dgm:spPr/>
      <dgm:t>
        <a:bodyPr/>
        <a:lstStyle/>
        <a:p>
          <a:pPr algn="l"/>
          <a:endParaRPr lang="en-US" sz="2800"/>
        </a:p>
      </dgm:t>
    </dgm:pt>
    <dgm:pt modelId="{11DE67A0-9FD0-4D9D-98F0-F6BC9A6BAEF0}">
      <dgm:prSet custT="1"/>
      <dgm:spPr/>
      <dgm:t>
        <a:bodyPr/>
        <a:lstStyle/>
        <a:p>
          <a:pPr algn="l" rtl="0"/>
          <a:r>
            <a:rPr lang="en-US" sz="1600" dirty="0" smtClean="0"/>
            <a:t>Training on Leadership / Interpersonal Skills  (4 Days)</a:t>
          </a:r>
          <a:endParaRPr lang="en-US" sz="1600" dirty="0"/>
        </a:p>
      </dgm:t>
    </dgm:pt>
    <dgm:pt modelId="{B8F33F59-41C5-47BB-89ED-B0A6EF94F916}" type="parTrans" cxnId="{9341490C-0311-41BB-9FDD-508ADBE5EC46}">
      <dgm:prSet/>
      <dgm:spPr/>
      <dgm:t>
        <a:bodyPr/>
        <a:lstStyle/>
        <a:p>
          <a:pPr algn="l"/>
          <a:endParaRPr lang="en-US" sz="2800"/>
        </a:p>
      </dgm:t>
    </dgm:pt>
    <dgm:pt modelId="{0CD9C042-3C8E-4873-B398-BA1F844370C4}" type="sibTrans" cxnId="{9341490C-0311-41BB-9FDD-508ADBE5EC46}">
      <dgm:prSet/>
      <dgm:spPr/>
      <dgm:t>
        <a:bodyPr/>
        <a:lstStyle/>
        <a:p>
          <a:pPr algn="l"/>
          <a:endParaRPr lang="en-US" sz="2800"/>
        </a:p>
      </dgm:t>
    </dgm:pt>
    <dgm:pt modelId="{F6200564-F772-44C8-924D-BA42D04DAF27}">
      <dgm:prSet custT="1"/>
      <dgm:spPr/>
      <dgm:t>
        <a:bodyPr/>
        <a:lstStyle/>
        <a:p>
          <a:pPr algn="l" rtl="0"/>
          <a:r>
            <a:rPr lang="en-US" sz="1600" dirty="0" smtClean="0"/>
            <a:t>Map/Define PM processes to the implementation details (15 Days)</a:t>
          </a:r>
          <a:endParaRPr lang="en-US" sz="1600" dirty="0"/>
        </a:p>
      </dgm:t>
    </dgm:pt>
    <dgm:pt modelId="{786D6E58-BC1B-4221-A379-F0A7372B94AF}" type="parTrans" cxnId="{DB86BB04-3A69-4064-8633-16BF446586A7}">
      <dgm:prSet/>
      <dgm:spPr/>
      <dgm:t>
        <a:bodyPr/>
        <a:lstStyle/>
        <a:p>
          <a:endParaRPr lang="en-US" sz="2800"/>
        </a:p>
      </dgm:t>
    </dgm:pt>
    <dgm:pt modelId="{6905A50A-C0AA-4BAB-A6EE-20BC6AC57075}" type="sibTrans" cxnId="{DB86BB04-3A69-4064-8633-16BF446586A7}">
      <dgm:prSet/>
      <dgm:spPr/>
      <dgm:t>
        <a:bodyPr/>
        <a:lstStyle/>
        <a:p>
          <a:endParaRPr lang="en-US" sz="2800"/>
        </a:p>
      </dgm:t>
    </dgm:pt>
    <dgm:pt modelId="{482EB15B-7164-465C-8606-C7848D212293}">
      <dgm:prSet custT="1"/>
      <dgm:spPr/>
      <dgm:t>
        <a:bodyPr/>
        <a:lstStyle/>
        <a:p>
          <a:pPr algn="l" rtl="0"/>
          <a:r>
            <a:rPr lang="en-US" sz="2000" dirty="0" smtClean="0"/>
            <a:t>Phase 1:</a:t>
          </a:r>
          <a:endParaRPr lang="en-US" sz="2000" dirty="0"/>
        </a:p>
      </dgm:t>
    </dgm:pt>
    <dgm:pt modelId="{D51806F9-87D4-4F85-B8F4-1E68ECAFF745}" type="parTrans" cxnId="{B30B70A5-EA3B-4615-85CC-7927AB8C9418}">
      <dgm:prSet/>
      <dgm:spPr/>
      <dgm:t>
        <a:bodyPr/>
        <a:lstStyle/>
        <a:p>
          <a:endParaRPr lang="en-US" sz="2800"/>
        </a:p>
      </dgm:t>
    </dgm:pt>
    <dgm:pt modelId="{01B3E807-3602-4AD4-A6AF-C06015EE9160}" type="sibTrans" cxnId="{B30B70A5-EA3B-4615-85CC-7927AB8C9418}">
      <dgm:prSet/>
      <dgm:spPr/>
      <dgm:t>
        <a:bodyPr/>
        <a:lstStyle/>
        <a:p>
          <a:endParaRPr lang="en-US" sz="2800"/>
        </a:p>
      </dgm:t>
    </dgm:pt>
    <dgm:pt modelId="{CDB7E021-F44D-49D8-8BE2-FD5A63DE7F32}">
      <dgm:prSet custT="1"/>
      <dgm:spPr/>
      <dgm:t>
        <a:bodyPr/>
        <a:lstStyle/>
        <a:p>
          <a:pPr algn="l" rtl="0"/>
          <a:r>
            <a:rPr lang="en-US" sz="1600" dirty="0" smtClean="0"/>
            <a:t>Defining Framework &amp; fine tuning to BFL</a:t>
          </a:r>
          <a:endParaRPr lang="en-US" sz="1600" dirty="0"/>
        </a:p>
      </dgm:t>
    </dgm:pt>
    <dgm:pt modelId="{4C62B43F-ABAF-4CBA-BA12-8B5FD2035830}" type="parTrans" cxnId="{85BCCF77-ED61-4513-8D42-F061336ED163}">
      <dgm:prSet/>
      <dgm:spPr/>
      <dgm:t>
        <a:bodyPr/>
        <a:lstStyle/>
        <a:p>
          <a:endParaRPr lang="en-US" sz="2800"/>
        </a:p>
      </dgm:t>
    </dgm:pt>
    <dgm:pt modelId="{3ED768F8-687C-45F1-8577-18A29D6372C0}" type="sibTrans" cxnId="{85BCCF77-ED61-4513-8D42-F061336ED163}">
      <dgm:prSet/>
      <dgm:spPr/>
      <dgm:t>
        <a:bodyPr/>
        <a:lstStyle/>
        <a:p>
          <a:endParaRPr lang="en-US" sz="2800"/>
        </a:p>
      </dgm:t>
    </dgm:pt>
    <dgm:pt modelId="{C7A3E881-BAAC-46B4-9E29-039A73E66C86}">
      <dgm:prSet custT="1"/>
      <dgm:spPr/>
      <dgm:t>
        <a:bodyPr/>
        <a:lstStyle/>
        <a:p>
          <a:pPr algn="l" rtl="0"/>
          <a:r>
            <a:rPr lang="en-US" sz="2000" dirty="0" smtClean="0"/>
            <a:t>Phase 2:</a:t>
          </a:r>
          <a:endParaRPr lang="en-US" sz="2000" dirty="0"/>
        </a:p>
      </dgm:t>
    </dgm:pt>
    <dgm:pt modelId="{7C962A71-E45C-4C40-9339-D0E84A342392}" type="parTrans" cxnId="{7A3E61C1-923B-46CD-9986-66F0B9F1B26D}">
      <dgm:prSet/>
      <dgm:spPr/>
      <dgm:t>
        <a:bodyPr/>
        <a:lstStyle/>
        <a:p>
          <a:endParaRPr lang="en-US" sz="2800"/>
        </a:p>
      </dgm:t>
    </dgm:pt>
    <dgm:pt modelId="{37571D2D-46F4-470B-87D7-F3A8D8F96F93}" type="sibTrans" cxnId="{7A3E61C1-923B-46CD-9986-66F0B9F1B26D}">
      <dgm:prSet/>
      <dgm:spPr/>
      <dgm:t>
        <a:bodyPr/>
        <a:lstStyle/>
        <a:p>
          <a:endParaRPr lang="en-US" sz="2800"/>
        </a:p>
      </dgm:t>
    </dgm:pt>
    <dgm:pt modelId="{E72BD602-F8FA-4F6F-849A-DF35F601D034}">
      <dgm:prSet custT="1"/>
      <dgm:spPr/>
      <dgm:t>
        <a:bodyPr/>
        <a:lstStyle/>
        <a:p>
          <a:pPr algn="l" rtl="0"/>
          <a:r>
            <a:rPr lang="en-US" sz="2000" dirty="0" smtClean="0"/>
            <a:t>Phase 3</a:t>
          </a:r>
          <a:endParaRPr lang="en-US" sz="2000" dirty="0"/>
        </a:p>
      </dgm:t>
    </dgm:pt>
    <dgm:pt modelId="{73162D1A-9266-4233-B854-B44FA9D8BE7F}" type="parTrans" cxnId="{5F3029EF-F88E-4737-9610-671391576E02}">
      <dgm:prSet/>
      <dgm:spPr/>
      <dgm:t>
        <a:bodyPr/>
        <a:lstStyle/>
        <a:p>
          <a:endParaRPr lang="en-US" sz="2800"/>
        </a:p>
      </dgm:t>
    </dgm:pt>
    <dgm:pt modelId="{81B629E7-66C6-4550-B172-1C13A082AD15}" type="sibTrans" cxnId="{5F3029EF-F88E-4737-9610-671391576E02}">
      <dgm:prSet/>
      <dgm:spPr/>
      <dgm:t>
        <a:bodyPr/>
        <a:lstStyle/>
        <a:p>
          <a:endParaRPr lang="en-US" sz="2800"/>
        </a:p>
      </dgm:t>
    </dgm:pt>
    <dgm:pt modelId="{90BC15DC-217E-46CF-856C-B78A446B31D7}">
      <dgm:prSet custT="1"/>
      <dgm:spPr>
        <a:noFill/>
        <a:ln>
          <a:solidFill>
            <a:schemeClr val="tx1"/>
          </a:solidFill>
          <a:prstDash val="sysDot"/>
        </a:ln>
      </dgm:spPr>
      <dgm:t>
        <a:bodyPr/>
        <a:lstStyle/>
        <a:p>
          <a:pPr algn="l" rtl="0"/>
          <a:r>
            <a:rPr lang="en-US" sz="1600" dirty="0" smtClean="0">
              <a:solidFill>
                <a:schemeClr val="tx1"/>
              </a:solidFill>
            </a:rPr>
            <a:t>Finalize </a:t>
          </a:r>
          <a:r>
            <a:rPr lang="en-US" sz="1600" dirty="0" smtClean="0">
              <a:solidFill>
                <a:schemeClr val="tx1"/>
              </a:solidFill>
            </a:rPr>
            <a:t>a tool for </a:t>
          </a:r>
          <a:r>
            <a:rPr lang="en-US" sz="1600" dirty="0" smtClean="0">
              <a:solidFill>
                <a:schemeClr val="tx1"/>
              </a:solidFill>
            </a:rPr>
            <a:t>Automation</a:t>
          </a:r>
          <a:endParaRPr lang="en-US" sz="1600" dirty="0">
            <a:solidFill>
              <a:schemeClr val="tx1"/>
            </a:solidFill>
          </a:endParaRPr>
        </a:p>
      </dgm:t>
    </dgm:pt>
    <dgm:pt modelId="{38933A15-CFC7-4FDE-AC4F-E3C9ECD62C39}" type="parTrans" cxnId="{6CD2C523-7965-4F5C-BB53-2BA128A9D140}">
      <dgm:prSet/>
      <dgm:spPr/>
      <dgm:t>
        <a:bodyPr/>
        <a:lstStyle/>
        <a:p>
          <a:endParaRPr lang="en-US" sz="2800"/>
        </a:p>
      </dgm:t>
    </dgm:pt>
    <dgm:pt modelId="{DD591AB7-1433-48A6-81EF-602997D7B4E1}" type="sibTrans" cxnId="{6CD2C523-7965-4F5C-BB53-2BA128A9D140}">
      <dgm:prSet/>
      <dgm:spPr/>
      <dgm:t>
        <a:bodyPr/>
        <a:lstStyle/>
        <a:p>
          <a:endParaRPr lang="en-US" sz="2800"/>
        </a:p>
      </dgm:t>
    </dgm:pt>
    <dgm:pt modelId="{DA9A4F28-9C37-4539-9B4A-2A875388D136}">
      <dgm:prSet custT="1"/>
      <dgm:spPr/>
      <dgm:t>
        <a:bodyPr/>
        <a:lstStyle/>
        <a:p>
          <a:pPr algn="l" rtl="0"/>
          <a:r>
            <a:rPr lang="en-US" sz="2000" dirty="0" smtClean="0"/>
            <a:t>Phase 4</a:t>
          </a:r>
          <a:endParaRPr lang="en-US" sz="2000" dirty="0"/>
        </a:p>
      </dgm:t>
    </dgm:pt>
    <dgm:pt modelId="{A4087B63-F190-46B0-A3E2-C82AFF7FFF2B}" type="parTrans" cxnId="{C6ACFD67-406C-46D5-9A6A-DDCFB4A8E3AF}">
      <dgm:prSet/>
      <dgm:spPr/>
      <dgm:t>
        <a:bodyPr/>
        <a:lstStyle/>
        <a:p>
          <a:endParaRPr lang="en-US" sz="2800"/>
        </a:p>
      </dgm:t>
    </dgm:pt>
    <dgm:pt modelId="{951DF279-9D3C-4657-8F75-061DDA0D2428}" type="sibTrans" cxnId="{C6ACFD67-406C-46D5-9A6A-DDCFB4A8E3AF}">
      <dgm:prSet/>
      <dgm:spPr/>
      <dgm:t>
        <a:bodyPr/>
        <a:lstStyle/>
        <a:p>
          <a:endParaRPr lang="en-US" sz="2800"/>
        </a:p>
      </dgm:t>
    </dgm:pt>
    <dgm:pt modelId="{560711B7-C7E8-4D81-ABB8-BAC981F0F2B3}">
      <dgm:prSet custT="1"/>
      <dgm:spPr/>
      <dgm:t>
        <a:bodyPr/>
        <a:lstStyle/>
        <a:p>
          <a:pPr algn="l" rtl="0"/>
          <a:r>
            <a:rPr lang="en-US" sz="1600" dirty="0" smtClean="0"/>
            <a:t>Periodic Audit/Review of Implementation</a:t>
          </a:r>
          <a:endParaRPr lang="en-US" sz="1600" dirty="0"/>
        </a:p>
      </dgm:t>
    </dgm:pt>
    <dgm:pt modelId="{D61B3911-3DB0-4184-A663-47DF940824CF}" type="parTrans" cxnId="{0B819E32-CFED-402E-8E62-C4BC08D73738}">
      <dgm:prSet/>
      <dgm:spPr/>
      <dgm:t>
        <a:bodyPr/>
        <a:lstStyle/>
        <a:p>
          <a:endParaRPr lang="en-US" sz="2800"/>
        </a:p>
      </dgm:t>
    </dgm:pt>
    <dgm:pt modelId="{77DF2545-7616-4329-8BAE-413489DDFF93}" type="sibTrans" cxnId="{0B819E32-CFED-402E-8E62-C4BC08D73738}">
      <dgm:prSet/>
      <dgm:spPr/>
      <dgm:t>
        <a:bodyPr/>
        <a:lstStyle/>
        <a:p>
          <a:endParaRPr lang="en-US" sz="2800"/>
        </a:p>
      </dgm:t>
    </dgm:pt>
    <dgm:pt modelId="{968C6250-3A97-401B-83F0-6A0D6E8D9294}">
      <dgm:prSet custT="1"/>
      <dgm:spPr/>
      <dgm:t>
        <a:bodyPr/>
        <a:lstStyle/>
        <a:p>
          <a:pPr algn="l" rtl="0"/>
          <a:r>
            <a:rPr lang="en-US" sz="1600" smtClean="0"/>
            <a:t>Support</a:t>
          </a:r>
          <a:endParaRPr lang="en-US" sz="1600" dirty="0"/>
        </a:p>
      </dgm:t>
    </dgm:pt>
    <dgm:pt modelId="{73525DC6-1942-4744-91A3-CA6D861A8C7E}" type="parTrans" cxnId="{8BDDF5CD-AD00-4ACB-A09C-E2E6130B3422}">
      <dgm:prSet/>
      <dgm:spPr/>
      <dgm:t>
        <a:bodyPr/>
        <a:lstStyle/>
        <a:p>
          <a:endParaRPr lang="en-US" sz="2800"/>
        </a:p>
      </dgm:t>
    </dgm:pt>
    <dgm:pt modelId="{2F849913-CF37-4118-8BB1-185B7422FF87}" type="sibTrans" cxnId="{8BDDF5CD-AD00-4ACB-A09C-E2E6130B3422}">
      <dgm:prSet/>
      <dgm:spPr/>
      <dgm:t>
        <a:bodyPr/>
        <a:lstStyle/>
        <a:p>
          <a:endParaRPr lang="en-US" sz="2800"/>
        </a:p>
      </dgm:t>
    </dgm:pt>
    <dgm:pt modelId="{45ED5A94-EC6F-4074-84B6-EC82219253E4}" type="pres">
      <dgm:prSet presAssocID="{C808628C-B533-4955-A203-D04E8D0BDB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3A02B0-288B-43B0-8509-38797BBFBD60}" type="pres">
      <dgm:prSet presAssocID="{482EB15B-7164-465C-8606-C7848D2122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98ACA-E38D-4E22-9105-1CAEDD1A774F}" type="pres">
      <dgm:prSet presAssocID="{01B3E807-3602-4AD4-A6AF-C06015EE9160}" presName="sibTrans" presStyleCnt="0"/>
      <dgm:spPr/>
    </dgm:pt>
    <dgm:pt modelId="{9FBEEB9F-24CF-4BCF-AA59-8395BD89F396}" type="pres">
      <dgm:prSet presAssocID="{C7A3E881-BAAC-46B4-9E29-039A73E66C8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47273-01D8-44BB-8B92-34D7323B7721}" type="pres">
      <dgm:prSet presAssocID="{37571D2D-46F4-470B-87D7-F3A8D8F96F93}" presName="sibTrans" presStyleCnt="0"/>
      <dgm:spPr/>
    </dgm:pt>
    <dgm:pt modelId="{5E00E4A6-E5E3-4EF5-B5D6-CAFE726B8888}" type="pres">
      <dgm:prSet presAssocID="{01DE1B0B-CC3A-48C7-A3C0-27680A9C34A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1227F-C7D4-4B53-A0B0-5A2E93EB874C}" type="pres">
      <dgm:prSet presAssocID="{41940B0C-68EE-4A6E-A0E8-F97C2DDA73C1}" presName="sibTrans" presStyleCnt="0"/>
      <dgm:spPr/>
    </dgm:pt>
    <dgm:pt modelId="{015822FE-1D55-4539-BEDA-1B491EEA5FAF}" type="pres">
      <dgm:prSet presAssocID="{E72BD602-F8FA-4F6F-849A-DF35F601D0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88955-8710-4FED-BDBD-567A8A3E97F1}" type="pres">
      <dgm:prSet presAssocID="{81B629E7-66C6-4550-B172-1C13A082AD15}" presName="sibTrans" presStyleCnt="0"/>
      <dgm:spPr/>
    </dgm:pt>
    <dgm:pt modelId="{4110523E-CAD5-48DA-84B4-CAFBB059AC16}" type="pres">
      <dgm:prSet presAssocID="{DA9A4F28-9C37-4539-9B4A-2A875388D1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0684D3-8D71-4D47-A054-F4477CBC0DE7}" type="presOf" srcId="{E72BD602-F8FA-4F6F-849A-DF35F601D034}" destId="{015822FE-1D55-4539-BEDA-1B491EEA5FAF}" srcOrd="0" destOrd="0" presId="urn:microsoft.com/office/officeart/2005/8/layout/hList6"/>
    <dgm:cxn modelId="{7A3E61C1-923B-46CD-9986-66F0B9F1B26D}" srcId="{C808628C-B533-4955-A203-D04E8D0BDB14}" destId="{C7A3E881-BAAC-46B4-9E29-039A73E66C86}" srcOrd="1" destOrd="0" parTransId="{7C962A71-E45C-4C40-9339-D0E84A342392}" sibTransId="{37571D2D-46F4-470B-87D7-F3A8D8F96F93}"/>
    <dgm:cxn modelId="{9E1BE065-F590-4ED9-9964-80E8DABE6B17}" type="presOf" srcId="{6A9929E5-A6E6-4052-B363-47CDE3E58FD1}" destId="{5E00E4A6-E5E3-4EF5-B5D6-CAFE726B8888}" srcOrd="0" destOrd="2" presId="urn:microsoft.com/office/officeart/2005/8/layout/hList6"/>
    <dgm:cxn modelId="{8BDDF5CD-AD00-4ACB-A09C-E2E6130B3422}" srcId="{DA9A4F28-9C37-4539-9B4A-2A875388D136}" destId="{968C6250-3A97-401B-83F0-6A0D6E8D9294}" srcOrd="0" destOrd="0" parTransId="{73525DC6-1942-4744-91A3-CA6D861A8C7E}" sibTransId="{2F849913-CF37-4118-8BB1-185B7422FF87}"/>
    <dgm:cxn modelId="{96FFAB8A-8DA2-4DF1-9217-0AE251A4D05F}" type="presOf" srcId="{C7A3E881-BAAC-46B4-9E29-039A73E66C86}" destId="{9FBEEB9F-24CF-4BCF-AA59-8395BD89F396}" srcOrd="0" destOrd="0" presId="urn:microsoft.com/office/officeart/2005/8/layout/hList6"/>
    <dgm:cxn modelId="{6CD2C523-7965-4F5C-BB53-2BA128A9D140}" srcId="{01DE1B0B-CC3A-48C7-A3C0-27680A9C34A4}" destId="{90BC15DC-217E-46CF-856C-B78A446B31D7}" srcOrd="0" destOrd="0" parTransId="{38933A15-CFC7-4FDE-AC4F-E3C9ECD62C39}" sibTransId="{DD591AB7-1433-48A6-81EF-602997D7B4E1}"/>
    <dgm:cxn modelId="{7BBFCAF1-B445-418A-BC33-AC1574E27BCE}" type="presOf" srcId="{90BC15DC-217E-46CF-856C-B78A446B31D7}" destId="{5E00E4A6-E5E3-4EF5-B5D6-CAFE726B8888}" srcOrd="0" destOrd="1" presId="urn:microsoft.com/office/officeart/2005/8/layout/hList6"/>
    <dgm:cxn modelId="{DB86BB04-3A69-4064-8633-16BF446586A7}" srcId="{C7A3E881-BAAC-46B4-9E29-039A73E66C86}" destId="{F6200564-F772-44C8-924D-BA42D04DAF27}" srcOrd="2" destOrd="0" parTransId="{786D6E58-BC1B-4221-A379-F0A7372B94AF}" sibTransId="{6905A50A-C0AA-4BAB-A6EE-20BC6AC57075}"/>
    <dgm:cxn modelId="{C1940395-2A8D-448C-B12B-FCE627A6ACB4}" type="presOf" srcId="{721F38CE-DF25-49CA-B347-9A74AB9A81E3}" destId="{015822FE-1D55-4539-BEDA-1B491EEA5FAF}" srcOrd="0" destOrd="1" presId="urn:microsoft.com/office/officeart/2005/8/layout/hList6"/>
    <dgm:cxn modelId="{2D691D34-4AB5-4B64-909A-7906F6E0AA34}" srcId="{E72BD602-F8FA-4F6F-849A-DF35F601D034}" destId="{721F38CE-DF25-49CA-B347-9A74AB9A81E3}" srcOrd="0" destOrd="0" parTransId="{E9FEEFCE-A759-4B02-8BD8-14372A84F5A6}" sibTransId="{54367CC3-A331-44D3-A9DE-57CE2B554FCD}"/>
    <dgm:cxn modelId="{F5A3EC1C-747E-4E97-99D5-532C66220467}" type="presOf" srcId="{F6200564-F772-44C8-924D-BA42D04DAF27}" destId="{9FBEEB9F-24CF-4BCF-AA59-8395BD89F396}" srcOrd="0" destOrd="3" presId="urn:microsoft.com/office/officeart/2005/8/layout/hList6"/>
    <dgm:cxn modelId="{B41B54B4-8EBE-4314-833D-A3F6829EA250}" srcId="{C808628C-B533-4955-A203-D04E8D0BDB14}" destId="{01DE1B0B-CC3A-48C7-A3C0-27680A9C34A4}" srcOrd="2" destOrd="0" parTransId="{7974F3C2-4079-489F-BC3E-8F5AE2041757}" sibTransId="{41940B0C-68EE-4A6E-A0E8-F97C2DDA73C1}"/>
    <dgm:cxn modelId="{7986A582-74F5-487D-82C6-F18AD8CFAEF0}" type="presOf" srcId="{94BB33E5-FB03-4BCE-A97A-3BA918FA96D2}" destId="{9FBEEB9F-24CF-4BCF-AA59-8395BD89F396}" srcOrd="0" destOrd="1" presId="urn:microsoft.com/office/officeart/2005/8/layout/hList6"/>
    <dgm:cxn modelId="{08045B73-EF3A-42E6-8767-061E17A53B7D}" type="presOf" srcId="{C808628C-B533-4955-A203-D04E8D0BDB14}" destId="{45ED5A94-EC6F-4074-84B6-EC82219253E4}" srcOrd="0" destOrd="0" presId="urn:microsoft.com/office/officeart/2005/8/layout/hList6"/>
    <dgm:cxn modelId="{B30B70A5-EA3B-4615-85CC-7927AB8C9418}" srcId="{C808628C-B533-4955-A203-D04E8D0BDB14}" destId="{482EB15B-7164-465C-8606-C7848D212293}" srcOrd="0" destOrd="0" parTransId="{D51806F9-87D4-4F85-B8F4-1E68ECAFF745}" sibTransId="{01B3E807-3602-4AD4-A6AF-C06015EE9160}"/>
    <dgm:cxn modelId="{72A98A38-BE61-4124-A8A6-E7E8E751AEBB}" type="presOf" srcId="{D8160B34-81EA-4DDB-86EC-7EA6C0736E7A}" destId="{9FBEEB9F-24CF-4BCF-AA59-8395BD89F396}" srcOrd="0" destOrd="2" presId="urn:microsoft.com/office/officeart/2005/8/layout/hList6"/>
    <dgm:cxn modelId="{94DCE358-05D0-4065-8E59-6FC317424949}" srcId="{C7A3E881-BAAC-46B4-9E29-039A73E66C86}" destId="{94BB33E5-FB03-4BCE-A97A-3BA918FA96D2}" srcOrd="0" destOrd="0" parTransId="{64937442-0CBD-42B4-8027-8E5937C8F289}" sibTransId="{054330C4-3C40-4755-B18F-7E26F60895FF}"/>
    <dgm:cxn modelId="{5F3029EF-F88E-4737-9610-671391576E02}" srcId="{C808628C-B533-4955-A203-D04E8D0BDB14}" destId="{E72BD602-F8FA-4F6F-849A-DF35F601D034}" srcOrd="3" destOrd="0" parTransId="{73162D1A-9266-4233-B854-B44FA9D8BE7F}" sibTransId="{81B629E7-66C6-4550-B172-1C13A082AD15}"/>
    <dgm:cxn modelId="{AB703C46-D41B-4766-A9CF-5D06313DEB34}" srcId="{C7A3E881-BAAC-46B4-9E29-039A73E66C86}" destId="{D8160B34-81EA-4DDB-86EC-7EA6C0736E7A}" srcOrd="1" destOrd="0" parTransId="{8FEBFA49-7E55-4E17-88B6-023FF3C35C29}" sibTransId="{53B8D2CD-AD8E-46E8-99CF-9653CE9BCDA7}"/>
    <dgm:cxn modelId="{A412DE9E-7BD4-490C-A7D0-E31DC3D1F9D2}" type="presOf" srcId="{11DE67A0-9FD0-4D9D-98F0-F6BC9A6BAEF0}" destId="{015822FE-1D55-4539-BEDA-1B491EEA5FAF}" srcOrd="0" destOrd="2" presId="urn:microsoft.com/office/officeart/2005/8/layout/hList6"/>
    <dgm:cxn modelId="{DDD5C4D6-7F37-41FF-9C4B-0F0963FA0297}" type="presOf" srcId="{560711B7-C7E8-4D81-ABB8-BAC981F0F2B3}" destId="{4110523E-CAD5-48DA-84B4-CAFBB059AC16}" srcOrd="0" destOrd="2" presId="urn:microsoft.com/office/officeart/2005/8/layout/hList6"/>
    <dgm:cxn modelId="{9341490C-0311-41BB-9FDD-508ADBE5EC46}" srcId="{E72BD602-F8FA-4F6F-849A-DF35F601D034}" destId="{11DE67A0-9FD0-4D9D-98F0-F6BC9A6BAEF0}" srcOrd="1" destOrd="0" parTransId="{B8F33F59-41C5-47BB-89ED-B0A6EF94F916}" sibTransId="{0CD9C042-3C8E-4873-B398-BA1F844370C4}"/>
    <dgm:cxn modelId="{7122DEFD-D6C8-4199-A945-9232BA5D9ABB}" type="presOf" srcId="{968C6250-3A97-401B-83F0-6A0D6E8D9294}" destId="{4110523E-CAD5-48DA-84B4-CAFBB059AC16}" srcOrd="0" destOrd="1" presId="urn:microsoft.com/office/officeart/2005/8/layout/hList6"/>
    <dgm:cxn modelId="{76766D4C-80A5-4B85-9BAF-E98783207C21}" type="presOf" srcId="{DA9A4F28-9C37-4539-9B4A-2A875388D136}" destId="{4110523E-CAD5-48DA-84B4-CAFBB059AC16}" srcOrd="0" destOrd="0" presId="urn:microsoft.com/office/officeart/2005/8/layout/hList6"/>
    <dgm:cxn modelId="{0B819E32-CFED-402E-8E62-C4BC08D73738}" srcId="{DA9A4F28-9C37-4539-9B4A-2A875388D136}" destId="{560711B7-C7E8-4D81-ABB8-BAC981F0F2B3}" srcOrd="1" destOrd="0" parTransId="{D61B3911-3DB0-4184-A663-47DF940824CF}" sibTransId="{77DF2545-7616-4329-8BAE-413489DDFF93}"/>
    <dgm:cxn modelId="{0F9253FB-4A58-492A-ABF9-5A62541EB2D6}" type="presOf" srcId="{01DE1B0B-CC3A-48C7-A3C0-27680A9C34A4}" destId="{5E00E4A6-E5E3-4EF5-B5D6-CAFE726B8888}" srcOrd="0" destOrd="0" presId="urn:microsoft.com/office/officeart/2005/8/layout/hList6"/>
    <dgm:cxn modelId="{C6ACFD67-406C-46D5-9A6A-DDCFB4A8E3AF}" srcId="{C808628C-B533-4955-A203-D04E8D0BDB14}" destId="{DA9A4F28-9C37-4539-9B4A-2A875388D136}" srcOrd="4" destOrd="0" parTransId="{A4087B63-F190-46B0-A3E2-C82AFF7FFF2B}" sibTransId="{951DF279-9D3C-4657-8F75-061DDA0D2428}"/>
    <dgm:cxn modelId="{43292864-E00C-4161-BD48-6D090E2EA791}" type="presOf" srcId="{482EB15B-7164-465C-8606-C7848D212293}" destId="{C73A02B0-288B-43B0-8509-38797BBFBD60}" srcOrd="0" destOrd="0" presId="urn:microsoft.com/office/officeart/2005/8/layout/hList6"/>
    <dgm:cxn modelId="{85BCCF77-ED61-4513-8D42-F061336ED163}" srcId="{482EB15B-7164-465C-8606-C7848D212293}" destId="{CDB7E021-F44D-49D8-8BE2-FD5A63DE7F32}" srcOrd="0" destOrd="0" parTransId="{4C62B43F-ABAF-4CBA-BA12-8B5FD2035830}" sibTransId="{3ED768F8-687C-45F1-8577-18A29D6372C0}"/>
    <dgm:cxn modelId="{48596BD6-DB2D-4FE9-AB97-0E5A155FEA2F}" type="presOf" srcId="{CDB7E021-F44D-49D8-8BE2-FD5A63DE7F32}" destId="{C73A02B0-288B-43B0-8509-38797BBFBD60}" srcOrd="0" destOrd="1" presId="urn:microsoft.com/office/officeart/2005/8/layout/hList6"/>
    <dgm:cxn modelId="{2EDBB670-8EA0-4DCF-B01B-C1398CB2E5CD}" srcId="{01DE1B0B-CC3A-48C7-A3C0-27680A9C34A4}" destId="{6A9929E5-A6E6-4052-B363-47CDE3E58FD1}" srcOrd="1" destOrd="0" parTransId="{9A8489CE-002E-4F4B-8824-148821815669}" sibTransId="{41A90184-A983-4DEE-BD9F-F7C28B8D830C}"/>
    <dgm:cxn modelId="{3DCE5E89-3BC0-4E15-AE0C-42D425EED941}" type="presParOf" srcId="{45ED5A94-EC6F-4074-84B6-EC82219253E4}" destId="{C73A02B0-288B-43B0-8509-38797BBFBD60}" srcOrd="0" destOrd="0" presId="urn:microsoft.com/office/officeart/2005/8/layout/hList6"/>
    <dgm:cxn modelId="{342CA36F-EFBE-45C5-89A7-E6AD48ED3386}" type="presParOf" srcId="{45ED5A94-EC6F-4074-84B6-EC82219253E4}" destId="{99F98ACA-E38D-4E22-9105-1CAEDD1A774F}" srcOrd="1" destOrd="0" presId="urn:microsoft.com/office/officeart/2005/8/layout/hList6"/>
    <dgm:cxn modelId="{B608BECF-C0A2-4E7E-A9A0-090165908564}" type="presParOf" srcId="{45ED5A94-EC6F-4074-84B6-EC82219253E4}" destId="{9FBEEB9F-24CF-4BCF-AA59-8395BD89F396}" srcOrd="2" destOrd="0" presId="urn:microsoft.com/office/officeart/2005/8/layout/hList6"/>
    <dgm:cxn modelId="{A36B7498-D150-44F6-9E54-8283C48C136E}" type="presParOf" srcId="{45ED5A94-EC6F-4074-84B6-EC82219253E4}" destId="{2BC47273-01D8-44BB-8B92-34D7323B7721}" srcOrd="3" destOrd="0" presId="urn:microsoft.com/office/officeart/2005/8/layout/hList6"/>
    <dgm:cxn modelId="{6BEA01A4-3644-4BAF-BC0E-55384B9CCFF6}" type="presParOf" srcId="{45ED5A94-EC6F-4074-84B6-EC82219253E4}" destId="{5E00E4A6-E5E3-4EF5-B5D6-CAFE726B8888}" srcOrd="4" destOrd="0" presId="urn:microsoft.com/office/officeart/2005/8/layout/hList6"/>
    <dgm:cxn modelId="{A92154DF-A306-488F-B96D-DDF2D7A853EC}" type="presParOf" srcId="{45ED5A94-EC6F-4074-84B6-EC82219253E4}" destId="{7E01227F-C7D4-4B53-A0B0-5A2E93EB874C}" srcOrd="5" destOrd="0" presId="urn:microsoft.com/office/officeart/2005/8/layout/hList6"/>
    <dgm:cxn modelId="{B85C035D-3F5E-4D39-AE33-08B1744A5136}" type="presParOf" srcId="{45ED5A94-EC6F-4074-84B6-EC82219253E4}" destId="{015822FE-1D55-4539-BEDA-1B491EEA5FAF}" srcOrd="6" destOrd="0" presId="urn:microsoft.com/office/officeart/2005/8/layout/hList6"/>
    <dgm:cxn modelId="{9D24E546-EFAB-4D3D-B779-F21264A2C8F1}" type="presParOf" srcId="{45ED5A94-EC6F-4074-84B6-EC82219253E4}" destId="{AED88955-8710-4FED-BDBD-567A8A3E97F1}" srcOrd="7" destOrd="0" presId="urn:microsoft.com/office/officeart/2005/8/layout/hList6"/>
    <dgm:cxn modelId="{57001453-3413-482A-832F-BB16824B3557}" type="presParOf" srcId="{45ED5A94-EC6F-4074-84B6-EC82219253E4}" destId="{4110523E-CAD5-48DA-84B4-CAFBB059AC16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70CAB-8EBA-449E-A699-55B7FD6073B2}">
      <dsp:nvSpPr>
        <dsp:cNvPr id="0" name=""/>
        <dsp:cNvSpPr/>
      </dsp:nvSpPr>
      <dsp:spPr>
        <a:xfrm rot="10800000">
          <a:off x="2074831" y="175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Daily Standup</a:t>
          </a:r>
          <a:endParaRPr lang="en-US" sz="4000" kern="1200" dirty="0"/>
        </a:p>
      </dsp:txBody>
      <dsp:txXfrm rot="10800000">
        <a:off x="2294700" y="175"/>
        <a:ext cx="7144607" cy="879476"/>
      </dsp:txXfrm>
    </dsp:sp>
    <dsp:sp modelId="{29BF679F-6C4C-46B5-AE59-8A15BF37D6B2}">
      <dsp:nvSpPr>
        <dsp:cNvPr id="0" name=""/>
        <dsp:cNvSpPr/>
      </dsp:nvSpPr>
      <dsp:spPr>
        <a:xfrm>
          <a:off x="1635092" y="175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844DF-6F92-4AE0-A2A9-9BA3FD2C27D4}">
      <dsp:nvSpPr>
        <dsp:cNvPr id="0" name=""/>
        <dsp:cNvSpPr/>
      </dsp:nvSpPr>
      <dsp:spPr>
        <a:xfrm rot="10800000">
          <a:off x="2074831" y="1133251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Sprint </a:t>
          </a:r>
          <a:r>
            <a:rPr lang="en-US" sz="4000" kern="1200" dirty="0" smtClean="0"/>
            <a:t>Planning</a:t>
          </a:r>
        </a:p>
      </dsp:txBody>
      <dsp:txXfrm rot="10800000">
        <a:off x="2294700" y="1133251"/>
        <a:ext cx="7144607" cy="879476"/>
      </dsp:txXfrm>
    </dsp:sp>
    <dsp:sp modelId="{FB95DE73-DAF0-4739-98C9-8B6BD7125B83}">
      <dsp:nvSpPr>
        <dsp:cNvPr id="0" name=""/>
        <dsp:cNvSpPr/>
      </dsp:nvSpPr>
      <dsp:spPr>
        <a:xfrm>
          <a:off x="1635092" y="1133251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7EB4B-56A6-41A1-B430-B644D48AA6EC}">
      <dsp:nvSpPr>
        <dsp:cNvPr id="0" name=""/>
        <dsp:cNvSpPr/>
      </dsp:nvSpPr>
      <dsp:spPr>
        <a:xfrm rot="10800000">
          <a:off x="2074831" y="2266326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Retrospectives</a:t>
          </a:r>
          <a:endParaRPr lang="en-US" sz="4000" kern="1200" dirty="0" smtClean="0"/>
        </a:p>
      </dsp:txBody>
      <dsp:txXfrm rot="10800000">
        <a:off x="2294700" y="2266326"/>
        <a:ext cx="7144607" cy="879476"/>
      </dsp:txXfrm>
    </dsp:sp>
    <dsp:sp modelId="{97776AB2-4699-4897-A8C3-24C9A967722E}">
      <dsp:nvSpPr>
        <dsp:cNvPr id="0" name=""/>
        <dsp:cNvSpPr/>
      </dsp:nvSpPr>
      <dsp:spPr>
        <a:xfrm>
          <a:off x="1635092" y="2266326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78871-52D6-42A2-AAF7-234E18AC940F}">
      <dsp:nvSpPr>
        <dsp:cNvPr id="0" name=""/>
        <dsp:cNvSpPr/>
      </dsp:nvSpPr>
      <dsp:spPr>
        <a:xfrm rot="10800000">
          <a:off x="2074831" y="3399401"/>
          <a:ext cx="7364476" cy="8794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825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Project Kanban Board</a:t>
          </a:r>
          <a:endParaRPr lang="en-US" sz="4000" kern="1200" dirty="0"/>
        </a:p>
      </dsp:txBody>
      <dsp:txXfrm rot="10800000">
        <a:off x="2294700" y="3399401"/>
        <a:ext cx="7144607" cy="879476"/>
      </dsp:txXfrm>
    </dsp:sp>
    <dsp:sp modelId="{F146369A-F546-47DF-BBC0-9D8373336533}">
      <dsp:nvSpPr>
        <dsp:cNvPr id="0" name=""/>
        <dsp:cNvSpPr/>
      </dsp:nvSpPr>
      <dsp:spPr>
        <a:xfrm>
          <a:off x="1635092" y="3399401"/>
          <a:ext cx="879476" cy="87947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A02B0-288B-43B0-8509-38797BBFBD60}">
      <dsp:nvSpPr>
        <dsp:cNvPr id="0" name=""/>
        <dsp:cNvSpPr/>
      </dsp:nvSpPr>
      <dsp:spPr>
        <a:xfrm rot="16200000">
          <a:off x="-1438955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1: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Defining Framework &amp; fine tuning to BFL</a:t>
          </a:r>
          <a:endParaRPr lang="en-US" sz="1600" kern="1200" dirty="0"/>
        </a:p>
      </dsp:txBody>
      <dsp:txXfrm rot="5400000">
        <a:off x="5881" y="990599"/>
        <a:ext cx="2063328" cy="2971800"/>
      </dsp:txXfrm>
    </dsp:sp>
    <dsp:sp modelId="{9FBEEB9F-24CF-4BCF-AA59-8395BD89F396}">
      <dsp:nvSpPr>
        <dsp:cNvPr id="0" name=""/>
        <dsp:cNvSpPr/>
      </dsp:nvSpPr>
      <dsp:spPr>
        <a:xfrm rot="16200000">
          <a:off x="779122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2: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Project Management Training to all Managers/PM/Departmental Heads– 5 Days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Input from Departments ( </a:t>
          </a:r>
          <a:r>
            <a:rPr lang="en-US" sz="1600" kern="1200" dirty="0" smtClean="0"/>
            <a:t>5 </a:t>
          </a:r>
          <a:r>
            <a:rPr lang="en-US" sz="1600" kern="1200" dirty="0" smtClean="0"/>
            <a:t>Days)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Map/Define PM processes to the implementation details (15 Days)</a:t>
          </a:r>
          <a:endParaRPr lang="en-US" sz="1600" kern="1200" dirty="0"/>
        </a:p>
      </dsp:txBody>
      <dsp:txXfrm rot="5400000">
        <a:off x="2223958" y="990599"/>
        <a:ext cx="2063328" cy="2971800"/>
      </dsp:txXfrm>
    </dsp:sp>
    <dsp:sp modelId="{5E00E4A6-E5E3-4EF5-B5D6-CAFE726B8888}">
      <dsp:nvSpPr>
        <dsp:cNvPr id="0" name=""/>
        <dsp:cNvSpPr/>
      </dsp:nvSpPr>
      <dsp:spPr>
        <a:xfrm rot="16200000">
          <a:off x="2997199" y="1444835"/>
          <a:ext cx="4953000" cy="2063328"/>
        </a:xfrm>
        <a:prstGeom prst="flowChartManualOperation">
          <a:avLst/>
        </a:prstGeom>
        <a:noFill/>
        <a:ln w="25400" cap="flat" cmpd="sng" algn="ctr">
          <a:solidFill>
            <a:schemeClr val="tx1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??</a:t>
          </a:r>
          <a:endParaRPr lang="en-US" sz="2000" kern="1200" dirty="0">
            <a:solidFill>
              <a:schemeClr val="tx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Finalize </a:t>
          </a:r>
          <a:r>
            <a:rPr lang="en-US" sz="1600" kern="1200" dirty="0" smtClean="0">
              <a:solidFill>
                <a:schemeClr val="tx1"/>
              </a:solidFill>
            </a:rPr>
            <a:t>a tool for </a:t>
          </a:r>
          <a:r>
            <a:rPr lang="en-US" sz="1600" kern="1200" dirty="0" smtClean="0">
              <a:solidFill>
                <a:schemeClr val="tx1"/>
              </a:solidFill>
            </a:rPr>
            <a:t>Automation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Procure/Install Automation Tools/ Automate processes as much </a:t>
          </a:r>
          <a:r>
            <a:rPr lang="en-US" sz="1600" kern="1200" dirty="0" smtClean="0">
              <a:solidFill>
                <a:schemeClr val="tx1"/>
              </a:solidFill>
            </a:rPr>
            <a:t>possible</a:t>
          </a:r>
          <a:endParaRPr lang="en-US" sz="1600" kern="1200" dirty="0">
            <a:solidFill>
              <a:schemeClr val="tx1"/>
            </a:solidFill>
          </a:endParaRPr>
        </a:p>
      </dsp:txBody>
      <dsp:txXfrm rot="5400000">
        <a:off x="4442035" y="990599"/>
        <a:ext cx="2063328" cy="2971800"/>
      </dsp:txXfrm>
    </dsp:sp>
    <dsp:sp modelId="{015822FE-1D55-4539-BEDA-1B491EEA5FAF}">
      <dsp:nvSpPr>
        <dsp:cNvPr id="0" name=""/>
        <dsp:cNvSpPr/>
      </dsp:nvSpPr>
      <dsp:spPr>
        <a:xfrm rot="16200000">
          <a:off x="5215277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3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Processes Awareness/ Training (10 Days)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Training on Leadership / Interpersonal Skills  (4 Days)</a:t>
          </a:r>
          <a:endParaRPr lang="en-US" sz="1600" kern="1200" dirty="0"/>
        </a:p>
      </dsp:txBody>
      <dsp:txXfrm rot="5400000">
        <a:off x="6660113" y="990599"/>
        <a:ext cx="2063328" cy="2971800"/>
      </dsp:txXfrm>
    </dsp:sp>
    <dsp:sp modelId="{4110523E-CAD5-48DA-84B4-CAFBB059AC16}">
      <dsp:nvSpPr>
        <dsp:cNvPr id="0" name=""/>
        <dsp:cNvSpPr/>
      </dsp:nvSpPr>
      <dsp:spPr>
        <a:xfrm rot="16200000">
          <a:off x="7433355" y="1444835"/>
          <a:ext cx="4953000" cy="20633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Phase 4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Support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Periodic Audit/Review of Implementation</a:t>
          </a:r>
          <a:endParaRPr lang="en-US" sz="1600" kern="1200" dirty="0"/>
        </a:p>
      </dsp:txBody>
      <dsp:txXfrm rot="5400000">
        <a:off x="8878191" y="990599"/>
        <a:ext cx="2063328" cy="297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317" y="57152"/>
            <a:ext cx="109262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467" y="1352550"/>
            <a:ext cx="5300133" cy="4903789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0" y="1352550"/>
            <a:ext cx="5303520" cy="4903789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60082"/>
            <a:ext cx="10769600" cy="906095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219200"/>
            <a:ext cx="10769600" cy="4953000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0ADF13-7DFB-490F-89C2-33506169A80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011761-1189-4563-A097-5F115C32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3426"/>
            <a:ext cx="10769600" cy="83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955777"/>
            <a:ext cx="10769600" cy="517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076C-C1BB-44DB-8E65-A2BFAB33C7DF}" type="datetimeFigureOut">
              <a:rPr lang="en-US" smtClean="0"/>
              <a:t>05-Jan-16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874D-A38F-4D6E-8E7C-A1DC7EF211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69620" y="7620"/>
            <a:ext cx="11422379" cy="892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 to Scale Height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</a:t>
            </a:r>
            <a:r>
              <a:rPr lang="en-US" sz="2400" dirty="0" smtClean="0"/>
              <a:t>Project Management Backbone </a:t>
            </a:r>
            <a:r>
              <a:rPr lang="en-US" sz="2400" dirty="0"/>
              <a:t>Processes</a:t>
            </a:r>
            <a:endParaRPr lang="en-US" sz="16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18934"/>
          <a:stretch>
            <a:fillRect/>
          </a:stretch>
        </p:blipFill>
        <p:spPr>
          <a:xfrm>
            <a:off x="10269414" y="5105400"/>
            <a:ext cx="1312985" cy="533400"/>
          </a:xfrm>
        </p:spPr>
      </p:pic>
    </p:spTree>
    <p:extLst>
      <p:ext uri="{BB962C8B-B14F-4D97-AF65-F5344CB8AC3E}">
        <p14:creationId xmlns:p14="http://schemas.microsoft.com/office/powerpoint/2010/main" val="12347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Manager’s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7525" indent="-517525">
              <a:buFont typeface="+mj-lt"/>
              <a:buAutoNum type="arabicPeriod"/>
            </a:pPr>
            <a:r>
              <a:rPr lang="en-US" dirty="0" smtClean="0"/>
              <a:t>Conduct project Kickoff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Prepare/Update project plan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Get approval from project board and baseline project plan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Manage project within allowed thresholds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Brief project progress to project board on periodic basis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Ensure vendors are delivering as per contract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Team motivation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Process compliance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Deliver project product as per specification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/>
              <a:t>Assessment of Change Request within </a:t>
            </a:r>
            <a:r>
              <a:rPr lang="en-US" dirty="0" smtClean="0"/>
              <a:t>threshold limit OR Seek Approval from Project Board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 smtClean="0"/>
              <a:t>Maintain Project Documents</a:t>
            </a:r>
          </a:p>
          <a:p>
            <a:pPr marL="517525" indent="-517525">
              <a:buFont typeface="+mj-lt"/>
              <a:buAutoNum type="arabicPeriod"/>
            </a:pPr>
            <a:r>
              <a:rPr lang="en-US" dirty="0"/>
              <a:t>Maintain project </a:t>
            </a:r>
            <a:r>
              <a:rPr lang="en-US" dirty="0" smtClean="0"/>
              <a:t>records</a:t>
            </a:r>
          </a:p>
          <a:p>
            <a:pPr marL="517525" indent="-517525">
              <a:buFont typeface="+mj-lt"/>
              <a:buAutoNum type="arabicPeriod"/>
            </a:pPr>
            <a:r>
              <a:rPr lang="en-US" sz="3200" dirty="0" smtClean="0"/>
              <a:t>Appraise </a:t>
            </a:r>
            <a:r>
              <a:rPr lang="en-US" sz="3200" dirty="0"/>
              <a:t>human resources working on </a:t>
            </a:r>
            <a:r>
              <a:rPr lang="en-US" sz="3200" dirty="0" smtClean="0"/>
              <a:t>project</a:t>
            </a:r>
          </a:p>
          <a:p>
            <a:pPr marL="517525" indent="-517525">
              <a:buFont typeface="+mj-lt"/>
              <a:buAutoNum type="arabicPeriod"/>
            </a:pPr>
            <a:r>
              <a:rPr lang="en-US" sz="3200" dirty="0" smtClean="0"/>
              <a:t>Get Project Sign off</a:t>
            </a:r>
          </a:p>
          <a:p>
            <a:pPr marL="517525" indent="-517525">
              <a:buFont typeface="+mj-lt"/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</a:rPr>
              <a:t>Ideally this person should be </a:t>
            </a:r>
            <a:r>
              <a:rPr lang="en-US" sz="3200" dirty="0" smtClean="0">
                <a:solidFill>
                  <a:schemeClr val="accent1"/>
                </a:solidFill>
              </a:rPr>
              <a:t>BFL senior employee trained on PM frameworks.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User Responsibilities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 smtClean="0"/>
              <a:t>customer quality expectations </a:t>
            </a:r>
            <a:r>
              <a:rPr lang="en-US" dirty="0"/>
              <a:t>and </a:t>
            </a:r>
            <a:r>
              <a:rPr lang="en-US" dirty="0" smtClean="0"/>
              <a:t>define acceptance criteria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project’s outcome is useful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user requirements and priority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user experts required are available (if needed)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and advise users on requirement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user view on follow-on action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Assurance from </a:t>
            </a:r>
            <a:r>
              <a:rPr lang="en-US" dirty="0"/>
              <a:t>u</a:t>
            </a:r>
            <a:r>
              <a:rPr lang="en-US" dirty="0" smtClean="0"/>
              <a:t>ser perspective.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Ideally a </a:t>
            </a:r>
            <a:r>
              <a:rPr lang="en-US" dirty="0" smtClean="0">
                <a:solidFill>
                  <a:schemeClr val="accent1"/>
                </a:solidFill>
              </a:rPr>
              <a:t>Representative from BFL’s client side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Supplier Responsibilities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and confirm viability of the project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design is realistic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Advise on the selection of design, development and acceptance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supplier resources are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Safeguarding complete solutions </a:t>
            </a:r>
            <a:r>
              <a:rPr lang="en-US" dirty="0" smtClean="0"/>
              <a:t>and make </a:t>
            </a:r>
            <a:r>
              <a:rPr lang="en-US" dirty="0" smtClean="0"/>
              <a:t>decision on escalated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supplier requirements and priority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non-technical management on supplier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quality procedures are used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Assurance from supplier perspective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Ideally </a:t>
            </a:r>
            <a:r>
              <a:rPr lang="en-US" dirty="0" smtClean="0">
                <a:solidFill>
                  <a:schemeClr val="accent1"/>
                </a:solidFill>
              </a:rPr>
              <a:t>from </a:t>
            </a:r>
            <a:r>
              <a:rPr lang="en-US" dirty="0" smtClean="0">
                <a:solidFill>
                  <a:schemeClr val="accent1"/>
                </a:solidFill>
              </a:rPr>
              <a:t>BFL </a:t>
            </a:r>
            <a:r>
              <a:rPr lang="en-US" dirty="0" smtClean="0">
                <a:solidFill>
                  <a:schemeClr val="accent1"/>
                </a:solidFill>
              </a:rPr>
              <a:t>Design </a:t>
            </a:r>
            <a:r>
              <a:rPr lang="en-US" dirty="0" smtClean="0">
                <a:solidFill>
                  <a:schemeClr val="accent1"/>
                </a:solidFill>
              </a:rPr>
              <a:t>Team or major vendor side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01096" y="1055493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38973" y="1044434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55090" y="1028834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01096" y="226565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</a:t>
            </a:r>
          </a:p>
          <a:p>
            <a:pPr algn="ctr"/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11295" y="349780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Solutioning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416336" y="465525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 Baselining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340938" y="225459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Identification &amp; Sequencing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40938" y="344016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</a:t>
            </a:r>
          </a:p>
          <a:p>
            <a:pPr algn="ctr"/>
            <a:r>
              <a:rPr lang="en-US" dirty="0" smtClean="0"/>
              <a:t>Resource &amp; Duration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340938" y="463311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Development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977212" y="223899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Cost</a:t>
            </a:r>
          </a:p>
          <a:p>
            <a:pPr algn="ctr"/>
            <a:r>
              <a:rPr lang="en-US" dirty="0" smtClean="0"/>
              <a:t>Estimation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977212" y="342456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Budgeting with Consolidated Cost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401096" y="5665468"/>
            <a:ext cx="9795384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Negotiate Scope, Time, Cost, Quality</a:t>
            </a:r>
          </a:p>
          <a:p>
            <a:pPr algn="ctr"/>
            <a:r>
              <a:rPr lang="en-US" dirty="0" smtClean="0"/>
              <a:t>Add all other cost</a:t>
            </a:r>
          </a:p>
          <a:p>
            <a:pPr algn="ctr"/>
            <a:r>
              <a:rPr lang="en-US" dirty="0" smtClean="0"/>
              <a:t>Baseline Scope, Schedule, Cost, Quality Expectations</a:t>
            </a:r>
            <a:endParaRPr lang="en-US" dirty="0"/>
          </a:p>
        </p:txBody>
      </p:sp>
      <p:cxnSp>
        <p:nvCxnSpPr>
          <p:cNvPr id="39" name="Elbow Connector 38"/>
          <p:cNvCxnSpPr>
            <a:stCxn id="21" idx="3"/>
            <a:endCxn id="22" idx="1"/>
          </p:cNvCxnSpPr>
          <p:nvPr/>
        </p:nvCxnSpPr>
        <p:spPr>
          <a:xfrm flipV="1">
            <a:off x="3181228" y="2699757"/>
            <a:ext cx="1159710" cy="2400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4" idx="3"/>
            <a:endCxn id="25" idx="1"/>
          </p:cNvCxnSpPr>
          <p:nvPr/>
        </p:nvCxnSpPr>
        <p:spPr>
          <a:xfrm flipV="1">
            <a:off x="6105830" y="2684157"/>
            <a:ext cx="871382" cy="2394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2283542" y="3155980"/>
            <a:ext cx="10199" cy="341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21" idx="0"/>
          </p:cNvCxnSpPr>
          <p:nvPr/>
        </p:nvCxnSpPr>
        <p:spPr>
          <a:xfrm>
            <a:off x="2293741" y="4388131"/>
            <a:ext cx="5041" cy="267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  <a:endCxn id="23" idx="0"/>
          </p:cNvCxnSpPr>
          <p:nvPr/>
        </p:nvCxnSpPr>
        <p:spPr>
          <a:xfrm>
            <a:off x="5223384" y="3144921"/>
            <a:ext cx="0" cy="295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5223384" y="4330497"/>
            <a:ext cx="0" cy="302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6" idx="0"/>
          </p:cNvCxnSpPr>
          <p:nvPr/>
        </p:nvCxnSpPr>
        <p:spPr>
          <a:xfrm>
            <a:off x="7859658" y="3129321"/>
            <a:ext cx="0" cy="295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431588" y="1028834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431588" y="223899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&amp; Product Quality Planning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431588" y="460621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Quality</a:t>
            </a:r>
          </a:p>
        </p:txBody>
      </p:sp>
      <p:cxnSp>
        <p:nvCxnSpPr>
          <p:cNvPr id="60" name="Straight Arrow Connector 59"/>
          <p:cNvCxnSpPr>
            <a:stCxn id="26" idx="2"/>
          </p:cNvCxnSpPr>
          <p:nvPr/>
        </p:nvCxnSpPr>
        <p:spPr>
          <a:xfrm>
            <a:off x="7859658" y="4314897"/>
            <a:ext cx="0" cy="135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2"/>
          </p:cNvCxnSpPr>
          <p:nvPr/>
        </p:nvCxnSpPr>
        <p:spPr>
          <a:xfrm>
            <a:off x="10314034" y="5496544"/>
            <a:ext cx="0" cy="1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2"/>
            <a:endCxn id="54" idx="0"/>
          </p:cNvCxnSpPr>
          <p:nvPr/>
        </p:nvCxnSpPr>
        <p:spPr>
          <a:xfrm>
            <a:off x="10314034" y="3129321"/>
            <a:ext cx="0" cy="1476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3" idx="1"/>
          </p:cNvCxnSpPr>
          <p:nvPr/>
        </p:nvCxnSpPr>
        <p:spPr>
          <a:xfrm rot="10800000" flipV="1">
            <a:off x="6103866" y="2684156"/>
            <a:ext cx="3327723" cy="2573643"/>
          </a:xfrm>
          <a:prstGeom prst="bentConnector3">
            <a:avLst>
              <a:gd name="adj1" fmla="val 170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943897" y="2346960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881773" y="2346960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P4</a:t>
            </a:r>
            <a:endParaRPr lang="en-US" sz="12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881773" y="3564255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P5</a:t>
            </a:r>
            <a:endParaRPr lang="en-US" sz="12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872184" y="4719422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P6</a:t>
            </a:r>
            <a:endParaRPr lang="en-US" sz="12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520011" y="2360295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P7</a:t>
            </a:r>
            <a:endParaRPr lang="en-US" sz="12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529111" y="3553668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P8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992323" y="2360295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P9</a:t>
            </a:r>
            <a:endParaRPr lang="en-US" sz="12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8968115" y="4745903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P10</a:t>
            </a:r>
            <a:endParaRPr lang="en-US" sz="12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943896" y="5787095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P23</a:t>
            </a:r>
            <a:endParaRPr lang="en-US" sz="12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959136" y="3580583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</a:t>
            </a:r>
            <a:endParaRPr lang="en-US" sz="12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939720" y="4719854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755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0450" y="1012913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26528" y="228482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Identification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26528" y="351307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Response Planning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26528" y="468967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Risk Management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8316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90526" y="231728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 &amp; Staff Management Planning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85362" y="465329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Training/Hiring/ Appraisal etc.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7587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3236" y="231728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Procurement Planning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83236" y="466757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Contracting P/S/R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6858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75946" y="232734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Planning &amp; Technology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68580" y="467691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Communication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395700" y="1012912"/>
            <a:ext cx="1764892" cy="89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Stakeholder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368656" y="231728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Stakeholder Management Planning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368656" y="468967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Stakeholder Engagement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726528" y="5868241"/>
            <a:ext cx="9407020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Consolidate All Costs</a:t>
            </a:r>
          </a:p>
        </p:txBody>
      </p: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 flipH="1">
            <a:off x="4567808" y="3207618"/>
            <a:ext cx="5164" cy="144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9" idx="0"/>
          </p:cNvCxnSpPr>
          <p:nvPr/>
        </p:nvCxnSpPr>
        <p:spPr>
          <a:xfrm>
            <a:off x="6465682" y="3207618"/>
            <a:ext cx="0" cy="145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  <a:endCxn id="22" idx="0"/>
          </p:cNvCxnSpPr>
          <p:nvPr/>
        </p:nvCxnSpPr>
        <p:spPr>
          <a:xfrm flipH="1">
            <a:off x="8351026" y="3217675"/>
            <a:ext cx="7366" cy="145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6" idx="0"/>
          </p:cNvCxnSpPr>
          <p:nvPr/>
        </p:nvCxnSpPr>
        <p:spPr>
          <a:xfrm>
            <a:off x="10251102" y="3207617"/>
            <a:ext cx="0" cy="148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2608974" y="3266595"/>
            <a:ext cx="0" cy="24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2608974" y="4403405"/>
            <a:ext cx="0" cy="28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2608974" y="5580002"/>
            <a:ext cx="0" cy="27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</p:cNvCxnSpPr>
          <p:nvPr/>
        </p:nvCxnSpPr>
        <p:spPr>
          <a:xfrm>
            <a:off x="4567808" y="5543621"/>
            <a:ext cx="0" cy="30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2"/>
          </p:cNvCxnSpPr>
          <p:nvPr/>
        </p:nvCxnSpPr>
        <p:spPr>
          <a:xfrm>
            <a:off x="6465682" y="5557907"/>
            <a:ext cx="0" cy="2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</p:cNvCxnSpPr>
          <p:nvPr/>
        </p:nvCxnSpPr>
        <p:spPr>
          <a:xfrm>
            <a:off x="8351026" y="5567247"/>
            <a:ext cx="0" cy="2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2"/>
          </p:cNvCxnSpPr>
          <p:nvPr/>
        </p:nvCxnSpPr>
        <p:spPr>
          <a:xfrm>
            <a:off x="10251102" y="5580002"/>
            <a:ext cx="0" cy="27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836170" y="2067590"/>
            <a:ext cx="457200" cy="20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P11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1839599" y="3303373"/>
            <a:ext cx="457200" cy="200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P12</a:t>
            </a:r>
            <a:endParaRPr lang="en-US" sz="12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1878925" y="45253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P13</a:t>
            </a:r>
            <a:endParaRPr lang="en-US" sz="12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3851528" y="2067589"/>
            <a:ext cx="457200" cy="23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P14</a:t>
            </a:r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3837759" y="4403405"/>
            <a:ext cx="457200" cy="22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P15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726048" y="2067589"/>
            <a:ext cx="457200" cy="24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P16</a:t>
            </a:r>
            <a:endParaRPr lang="en-US" sz="12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5712279" y="4403405"/>
            <a:ext cx="457200" cy="244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P17</a:t>
            </a:r>
            <a:endParaRPr lang="en-US" sz="12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7617775" y="2114887"/>
            <a:ext cx="457200" cy="205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P18</a:t>
            </a:r>
            <a:endParaRPr lang="en-US" sz="12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7604006" y="4403404"/>
            <a:ext cx="457200" cy="259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P19</a:t>
            </a:r>
            <a:endParaRPr lang="en-US" sz="12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9476803" y="2067589"/>
            <a:ext cx="457200" cy="23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P20</a:t>
            </a:r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9463034" y="4404540"/>
            <a:ext cx="4572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P21</a:t>
            </a:r>
            <a:endParaRPr lang="en-US" sz="12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1863685" y="56683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P22</a:t>
            </a:r>
            <a:endParaRPr lang="en-US" sz="1200" b="1" dirty="0"/>
          </a:p>
        </p:txBody>
      </p:sp>
      <p:cxnSp>
        <p:nvCxnSpPr>
          <p:cNvPr id="5" name="Straight Arrow Connector 4"/>
          <p:cNvCxnSpPr>
            <a:stCxn id="27" idx="3"/>
            <a:endCxn id="54" idx="1"/>
          </p:cNvCxnSpPr>
          <p:nvPr/>
        </p:nvCxnSpPr>
        <p:spPr>
          <a:xfrm>
            <a:off x="11133548" y="6313406"/>
            <a:ext cx="281212" cy="1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414760" y="6187440"/>
            <a:ext cx="518160" cy="27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P23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260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17323" y="1022186"/>
            <a:ext cx="1836268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63265" y="98699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37831" y="98699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12397" y="100997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Stakeholder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3265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8699" y="197424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Acquisition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88699" y="318762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Capability Building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685627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&amp; Work Management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437831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Project </a:t>
            </a:r>
            <a:r>
              <a:rPr lang="en-US" sz="1600" dirty="0" smtClean="0"/>
              <a:t>Communications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312397" y="442715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Routine Stakeholder Engagements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04459" y="10221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98314" y="442714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Quality/Configuration Audits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50817" y="10221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0676" y="442714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Authorization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5571145" y="2864569"/>
            <a:ext cx="0" cy="32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 flipH="1">
            <a:off x="5568073" y="4077957"/>
            <a:ext cx="3072" cy="34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50817" y="5537492"/>
            <a:ext cx="1122647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Tracking/Coordination/Communication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1701800" y="5317476"/>
            <a:ext cx="1322" cy="2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>
            <a:off x="3580760" y="5317478"/>
            <a:ext cx="640" cy="22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</p:cNvCxnSpPr>
          <p:nvPr/>
        </p:nvCxnSpPr>
        <p:spPr>
          <a:xfrm>
            <a:off x="5568073" y="5317476"/>
            <a:ext cx="0" cy="2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</p:cNvCxnSpPr>
          <p:nvPr/>
        </p:nvCxnSpPr>
        <p:spPr>
          <a:xfrm>
            <a:off x="7445711" y="5317476"/>
            <a:ext cx="2839" cy="27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>
            <a:off x="9320277" y="5317476"/>
            <a:ext cx="1523" cy="2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</p:cNvCxnSpPr>
          <p:nvPr/>
        </p:nvCxnSpPr>
        <p:spPr>
          <a:xfrm>
            <a:off x="11194843" y="5317479"/>
            <a:ext cx="207" cy="22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79765" y="42205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E1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80856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E2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4835485" y="17973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E3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865965" y="30013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E4</a:t>
            </a:r>
            <a:endParaRPr lang="en-US" sz="1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9644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E5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25245" y="422052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E6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861500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E7</a:t>
            </a:r>
            <a:endParaRPr lang="en-US" sz="12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10443805" y="4235764"/>
            <a:ext cx="457200" cy="192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709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 : Project Level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568500" y="1329209"/>
            <a:ext cx="1836268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35366" y="13269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389008" y="13269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30969" y="461517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P/S/R Management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39876" y="351088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Reassessment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39876" y="462374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Audits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381388" y="462435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Reassess Communication/</a:t>
            </a:r>
          </a:p>
          <a:p>
            <a:pPr algn="ctr"/>
            <a:r>
              <a:rPr lang="en-US" sz="1600" dirty="0" smtClean="0"/>
              <a:t>Engagement Needs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6359" y="13269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14186" y="354572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Testing by QA Team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12717" y="1326986"/>
            <a:ext cx="1764892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8242" y="344085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Integrated Change Control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522322" y="4401214"/>
            <a:ext cx="0" cy="22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10943" y="5759023"/>
            <a:ext cx="1122647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Monitoring/Controlling/Coordination/Communication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10943" y="465299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Preparation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714186" y="461517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Testing by Customer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81741" y="1326986"/>
            <a:ext cx="1836268" cy="75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Scope, Time, Cost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17429" y="463864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CST Variance Management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714186" y="23221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Variance Management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6" idx="2"/>
            <a:endCxn id="22" idx="0"/>
          </p:cNvCxnSpPr>
          <p:nvPr/>
        </p:nvCxnSpPr>
        <p:spPr>
          <a:xfrm>
            <a:off x="1690688" y="4331184"/>
            <a:ext cx="2701" cy="3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14" idx="0"/>
          </p:cNvCxnSpPr>
          <p:nvPr/>
        </p:nvCxnSpPr>
        <p:spPr>
          <a:xfrm>
            <a:off x="3596632" y="3212494"/>
            <a:ext cx="0" cy="33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23" idx="0"/>
          </p:cNvCxnSpPr>
          <p:nvPr/>
        </p:nvCxnSpPr>
        <p:spPr>
          <a:xfrm>
            <a:off x="3596632" y="4436056"/>
            <a:ext cx="0" cy="1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>
            <a:off x="9413415" y="5505503"/>
            <a:ext cx="0" cy="30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</p:cNvCxnSpPr>
          <p:nvPr/>
        </p:nvCxnSpPr>
        <p:spPr>
          <a:xfrm>
            <a:off x="11263834" y="5514686"/>
            <a:ext cx="0" cy="2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>
            <a:off x="7522322" y="5514074"/>
            <a:ext cx="0" cy="2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</p:cNvCxnSpPr>
          <p:nvPr/>
        </p:nvCxnSpPr>
        <p:spPr>
          <a:xfrm>
            <a:off x="5499875" y="5528973"/>
            <a:ext cx="0" cy="23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2"/>
          </p:cNvCxnSpPr>
          <p:nvPr/>
        </p:nvCxnSpPr>
        <p:spPr>
          <a:xfrm>
            <a:off x="3596632" y="5505503"/>
            <a:ext cx="0" cy="25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2"/>
          </p:cNvCxnSpPr>
          <p:nvPr/>
        </p:nvCxnSpPr>
        <p:spPr>
          <a:xfrm>
            <a:off x="1693389" y="5543322"/>
            <a:ext cx="0" cy="2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 : PMO Level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46346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PMO Review Project Progress/ Status with PM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868068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Addressing Impediments &amp; Taking Decisions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789790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 Next Phase/ Project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11512" y="216976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 (Revised) Baseline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33234" y="216976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 Lessons Learned </a:t>
            </a:r>
            <a:r>
              <a:rPr lang="en-US" sz="1600" dirty="0" smtClean="0"/>
              <a:t>with/from </a:t>
            </a:r>
            <a:r>
              <a:rPr lang="en-US" sz="1600" dirty="0" smtClean="0"/>
              <a:t>Other Projects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46346" y="3454836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 Level Project Metrics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68068" y="345483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PMO Review Project Progress/ Status with CEO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788308" y="342435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 Engagement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78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Initiation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68410" y="122525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Project Charter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768409" y="367982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Stakeholders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2"/>
            <a:endCxn id="20" idx="0"/>
          </p:cNvCxnSpPr>
          <p:nvPr/>
        </p:nvCxnSpPr>
        <p:spPr>
          <a:xfrm flipH="1">
            <a:off x="5650855" y="2115586"/>
            <a:ext cx="1" cy="156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68410" y="122525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Vendor Contract Closing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768409" y="323466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Sign Off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2"/>
            <a:endCxn id="20" idx="0"/>
          </p:cNvCxnSpPr>
          <p:nvPr/>
        </p:nvCxnSpPr>
        <p:spPr>
          <a:xfrm flipH="1">
            <a:off x="5650855" y="2115586"/>
            <a:ext cx="1" cy="11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68409" y="501183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or Project Closure</a:t>
            </a:r>
            <a:endParaRPr lang="en-US" dirty="0"/>
          </a:p>
        </p:txBody>
      </p:sp>
      <p:cxnSp>
        <p:nvCxnSpPr>
          <p:cNvPr id="5" name="Straight Arrow Connector 4"/>
          <p:cNvCxnSpPr>
            <a:stCxn id="20" idx="2"/>
            <a:endCxn id="6" idx="0"/>
          </p:cNvCxnSpPr>
          <p:nvPr/>
        </p:nvCxnSpPr>
        <p:spPr>
          <a:xfrm>
            <a:off x="5650855" y="4124991"/>
            <a:ext cx="0" cy="8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Perceptive Consulting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856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7496796" y="1923053"/>
            <a:ext cx="2688604" cy="3616625"/>
          </a:xfrm>
          <a:prstGeom prst="round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 Board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by Exceptions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9346" y="103272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9346" y="251777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Board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9346" y="400650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69346" y="528293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Leaders/ Vendors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2651792" y="1923053"/>
            <a:ext cx="0" cy="594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651792" y="3408100"/>
            <a:ext cx="0" cy="598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51792" y="4896832"/>
            <a:ext cx="0" cy="386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51792" y="2036186"/>
            <a:ext cx="356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Level Thresholds of S, T, C, 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1792" y="3483932"/>
            <a:ext cx="34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Level Thresholds of S, T, C, Q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1792" y="4896832"/>
            <a:ext cx="416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Workpackage Level Thresholds of S, T, C, Q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983024" y="224986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PMO Head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83024" y="328866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User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83024" y="433331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Supplier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34238" y="6433426"/>
            <a:ext cx="58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S, T, C, Q: Scope, Time, Cost,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60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 Chart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8438" y="111326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32270" y="258968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PMO Head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11915" y="4057508"/>
            <a:ext cx="1764892" cy="1015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11915" y="5299297"/>
            <a:ext cx="1764892" cy="9544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</a:t>
            </a:r>
          </a:p>
        </p:txBody>
      </p:sp>
      <p:cxnSp>
        <p:nvCxnSpPr>
          <p:cNvPr id="20" name="Elbow Connector 19"/>
          <p:cNvCxnSpPr>
            <a:stCxn id="7" idx="2"/>
            <a:endCxn id="8" idx="0"/>
          </p:cNvCxnSpPr>
          <p:nvPr/>
        </p:nvCxnSpPr>
        <p:spPr>
          <a:xfrm rot="16200000" flipH="1">
            <a:off x="6924759" y="799723"/>
            <a:ext cx="586083" cy="2993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24135" y="2589681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Functional/ Operation Managers</a:t>
            </a:r>
            <a:endParaRPr lang="en-US" dirty="0"/>
          </a:p>
        </p:txBody>
      </p:sp>
      <p:cxnSp>
        <p:nvCxnSpPr>
          <p:cNvPr id="30" name="Elbow Connector 29"/>
          <p:cNvCxnSpPr>
            <a:stCxn id="7" idx="2"/>
            <a:endCxn id="21" idx="0"/>
          </p:cNvCxnSpPr>
          <p:nvPr/>
        </p:nvCxnSpPr>
        <p:spPr>
          <a:xfrm rot="5400000">
            <a:off x="5220692" y="2089488"/>
            <a:ext cx="586083" cy="414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2"/>
            <a:endCxn id="9" idx="1"/>
          </p:cNvCxnSpPr>
          <p:nvPr/>
        </p:nvCxnSpPr>
        <p:spPr>
          <a:xfrm rot="16200000" flipH="1">
            <a:off x="8420694" y="3774031"/>
            <a:ext cx="1085243" cy="4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10" idx="1"/>
          </p:cNvCxnSpPr>
          <p:nvPr/>
        </p:nvCxnSpPr>
        <p:spPr>
          <a:xfrm rot="16200000" flipH="1">
            <a:off x="7815058" y="4379667"/>
            <a:ext cx="2296514" cy="4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984381" y="4030923"/>
            <a:ext cx="1764892" cy="9829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Functional/ Technical Experts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984381" y="529566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Functional/ Technical Experts</a:t>
            </a:r>
          </a:p>
        </p:txBody>
      </p:sp>
      <p:cxnSp>
        <p:nvCxnSpPr>
          <p:cNvPr id="42" name="Elbow Connector 41"/>
          <p:cNvCxnSpPr>
            <a:stCxn id="21" idx="2"/>
            <a:endCxn id="40" idx="3"/>
          </p:cNvCxnSpPr>
          <p:nvPr/>
        </p:nvCxnSpPr>
        <p:spPr>
          <a:xfrm rot="5400000">
            <a:off x="4506745" y="3722538"/>
            <a:ext cx="1042365" cy="557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1" idx="2"/>
            <a:endCxn id="41" idx="3"/>
          </p:cNvCxnSpPr>
          <p:nvPr/>
        </p:nvCxnSpPr>
        <p:spPr>
          <a:xfrm rot="5400000">
            <a:off x="3897518" y="4331765"/>
            <a:ext cx="2260819" cy="557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016000" y="2567045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Functional/ Operation Managers</a:t>
            </a:r>
            <a:endParaRPr lang="en-US" dirty="0"/>
          </a:p>
        </p:txBody>
      </p:sp>
      <p:cxnSp>
        <p:nvCxnSpPr>
          <p:cNvPr id="70" name="Elbow Connector 69"/>
          <p:cNvCxnSpPr>
            <a:stCxn id="7" idx="2"/>
            <a:endCxn id="68" idx="0"/>
          </p:cNvCxnSpPr>
          <p:nvPr/>
        </p:nvCxnSpPr>
        <p:spPr>
          <a:xfrm rot="5400000">
            <a:off x="3527942" y="374102"/>
            <a:ext cx="563447" cy="3822438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&amp; Departmental Services in P.L.C.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44708" y="2987717"/>
            <a:ext cx="9302412" cy="6488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Directive-PMO</a:t>
            </a:r>
            <a:endParaRPr lang="en-US" sz="32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238078" y="129408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Contracting Experts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92841" y="584665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Experts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195465" y="1277173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Chain Experts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387494" y="1294087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 Experts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503058" y="1311002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Erection &amp; Commissioning Experts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72153" y="5941854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Component Testing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020708" y="530895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Testing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2"/>
          </p:cNvCxnSpPr>
          <p:nvPr/>
        </p:nvCxnSpPr>
        <p:spPr>
          <a:xfrm>
            <a:off x="3120524" y="2184416"/>
            <a:ext cx="0" cy="803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0"/>
          </p:cNvCxnSpPr>
          <p:nvPr/>
        </p:nvCxnSpPr>
        <p:spPr>
          <a:xfrm>
            <a:off x="3873989" y="3636519"/>
            <a:ext cx="1298" cy="221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9054599" y="3636519"/>
            <a:ext cx="0" cy="2305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</p:cNvCxnSpPr>
          <p:nvPr/>
        </p:nvCxnSpPr>
        <p:spPr>
          <a:xfrm>
            <a:off x="9385504" y="2201331"/>
            <a:ext cx="0" cy="786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903154" y="3636519"/>
            <a:ext cx="0" cy="2358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20524" y="2420088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98138" y="5233363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42028" y="2446672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251492" y="2435328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9440135" y="2442934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10454" y="5306189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936508" y="5350387"/>
            <a:ext cx="332289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143444" y="4400444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1:</a:t>
            </a:r>
          </a:p>
          <a:p>
            <a:pPr algn="ctr"/>
            <a:r>
              <a:rPr lang="en-US" sz="1400" dirty="0" smtClean="0"/>
              <a:t>Contracts</a:t>
            </a:r>
            <a:endParaRPr lang="en-US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3964261" y="4400443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2:</a:t>
            </a:r>
          </a:p>
          <a:p>
            <a:pPr algn="ctr"/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5676044" y="4400442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3:</a:t>
            </a:r>
          </a:p>
          <a:p>
            <a:pPr algn="ctr"/>
            <a:r>
              <a:rPr lang="en-US" sz="1400" dirty="0" smtClean="0"/>
              <a:t>Supply Chain</a:t>
            </a:r>
            <a:endParaRPr lang="en-US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7420661" y="4400441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4:</a:t>
            </a:r>
          </a:p>
          <a:p>
            <a:pPr algn="ctr"/>
            <a:r>
              <a:rPr lang="en-US" sz="1400" dirty="0" smtClean="0"/>
              <a:t>Manufacturing</a:t>
            </a:r>
            <a:endParaRPr lang="en-US" sz="1400" dirty="0"/>
          </a:p>
        </p:txBody>
      </p:sp>
      <p:sp>
        <p:nvSpPr>
          <p:cNvPr id="73" name="Rounded Rectangle 72"/>
          <p:cNvSpPr/>
          <p:nvPr/>
        </p:nvSpPr>
        <p:spPr>
          <a:xfrm>
            <a:off x="9241478" y="4400440"/>
            <a:ext cx="1543667" cy="6397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 5:</a:t>
            </a:r>
          </a:p>
          <a:p>
            <a:pPr algn="ctr"/>
            <a:r>
              <a:rPr lang="en-US" sz="1400" dirty="0" smtClean="0"/>
              <a:t>Erection &amp; Commissioning</a:t>
            </a:r>
            <a:endParaRPr lang="en-US" sz="1400" dirty="0"/>
          </a:p>
        </p:txBody>
      </p:sp>
      <p:cxnSp>
        <p:nvCxnSpPr>
          <p:cNvPr id="74" name="Straight Arrow Connector 73"/>
          <p:cNvCxnSpPr>
            <a:stCxn id="69" idx="3"/>
            <a:endCxn id="70" idx="1"/>
          </p:cNvCxnSpPr>
          <p:nvPr/>
        </p:nvCxnSpPr>
        <p:spPr>
          <a:xfrm flipV="1">
            <a:off x="3687111" y="4720321"/>
            <a:ext cx="277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3"/>
            <a:endCxn id="72" idx="1"/>
          </p:cNvCxnSpPr>
          <p:nvPr/>
        </p:nvCxnSpPr>
        <p:spPr>
          <a:xfrm flipV="1">
            <a:off x="7219711" y="4720319"/>
            <a:ext cx="200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3"/>
            <a:endCxn id="73" idx="1"/>
          </p:cNvCxnSpPr>
          <p:nvPr/>
        </p:nvCxnSpPr>
        <p:spPr>
          <a:xfrm flipV="1">
            <a:off x="8964328" y="4720318"/>
            <a:ext cx="277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0" idx="3"/>
            <a:endCxn id="71" idx="1"/>
          </p:cNvCxnSpPr>
          <p:nvPr/>
        </p:nvCxnSpPr>
        <p:spPr>
          <a:xfrm flipV="1">
            <a:off x="5507928" y="4720320"/>
            <a:ext cx="168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84796" y="4400440"/>
            <a:ext cx="9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Project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Phases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" name="Elbow Connector 3"/>
          <p:cNvCxnSpPr>
            <a:stCxn id="24" idx="2"/>
            <a:endCxn id="21" idx="0"/>
          </p:cNvCxnSpPr>
          <p:nvPr/>
        </p:nvCxnSpPr>
        <p:spPr>
          <a:xfrm rot="16200000" flipH="1">
            <a:off x="5426805" y="1818607"/>
            <a:ext cx="820215" cy="15180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69940" y="2184416"/>
            <a:ext cx="882446" cy="803300"/>
            <a:chOff x="7269940" y="2184416"/>
            <a:chExt cx="882446" cy="803300"/>
          </a:xfrm>
        </p:grpSpPr>
        <p:cxnSp>
          <p:nvCxnSpPr>
            <p:cNvPr id="10" name="Elbow Connector 9"/>
            <p:cNvCxnSpPr>
              <a:stCxn id="25" idx="2"/>
            </p:cNvCxnSpPr>
            <p:nvPr/>
          </p:nvCxnSpPr>
          <p:spPr>
            <a:xfrm rot="16200000" flipH="1">
              <a:off x="7514567" y="1939789"/>
              <a:ext cx="393192" cy="88244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2386" y="2577608"/>
              <a:ext cx="0" cy="41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1956942" y="3777053"/>
            <a:ext cx="9302412" cy="39109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Quality Experts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Processes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3193" y="2615100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&amp; Stakeholder Engagement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1536" y="2615099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Quality &amp; Product Quality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85078" y="2615098"/>
            <a:ext cx="1764892" cy="890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Practices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6311070"/>
              </p:ext>
            </p:extLst>
          </p:nvPr>
        </p:nvGraphicFramePr>
        <p:xfrm>
          <a:off x="340360" y="1588347"/>
          <a:ext cx="11074400" cy="427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3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Knowledge Inputs and 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Judgment (EJ)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 time.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Involved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Provides </a:t>
            </a:r>
            <a:r>
              <a:rPr lang="en-US" dirty="0" smtClean="0"/>
              <a:t>Input/ share perspective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Typical from outside of the organization or senior 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Knowledge Driven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Manager seeks EJ input based on the need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Project Team Member (PTM)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Full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Committed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Chose options and Perform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Typical from within the organization.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Doers./ Action </a:t>
            </a:r>
            <a:r>
              <a:rPr lang="en-US" dirty="0" smtClean="0"/>
              <a:t>Driven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Manager expects PTM to produce project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8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17435"/>
              </p:ext>
            </p:extLst>
          </p:nvPr>
        </p:nvGraphicFramePr>
        <p:xfrm>
          <a:off x="1016000" y="1219200"/>
          <a:ext cx="10947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7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</a:p>
          <a:p>
            <a:r>
              <a:rPr lang="en-US" dirty="0" smtClean="0"/>
              <a:t>PMO Skelton Processes</a:t>
            </a:r>
          </a:p>
          <a:p>
            <a:r>
              <a:rPr lang="en-US" dirty="0" smtClean="0"/>
              <a:t>Management by Exceptions</a:t>
            </a:r>
          </a:p>
          <a:p>
            <a:r>
              <a:rPr lang="en-US" dirty="0" smtClean="0"/>
              <a:t>Project Organization Chart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PMO is a function with organization. Like any other function this has a Head of Function. PMO Responsibilities should be rendered by PMO Head and his team of project managers to the </a:t>
            </a:r>
            <a:r>
              <a:rPr lang="en-US" b="1" dirty="0" smtClean="0"/>
              <a:t>Assigned Project Manager </a:t>
            </a:r>
            <a:r>
              <a:rPr lang="en-US" dirty="0" smtClean="0"/>
              <a:t>or to the </a:t>
            </a:r>
            <a:r>
              <a:rPr lang="en-US" b="1" dirty="0" smtClean="0"/>
              <a:t>Organization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3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Before Initiation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Competency building of Project Managers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Help organization in evaluating new business opportunities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knowledge infrastructure for Project Management</a:t>
            </a:r>
          </a:p>
          <a:p>
            <a:r>
              <a:rPr lang="en-US" u="sng" dirty="0" smtClean="0"/>
              <a:t>Initiation</a:t>
            </a:r>
            <a:r>
              <a:rPr lang="en-US" dirty="0" smtClean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Internal Project </a:t>
            </a:r>
            <a:r>
              <a:rPr lang="en-US" dirty="0" smtClean="0"/>
              <a:t>Sponsoring (Project Charter)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Allocating a dedicated and trained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&amp; evaluate project inherent risks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Refer to lessons learned from previous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Ensure business case and feasibility study has been done else feasibility study is the first Phase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390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Planning</a:t>
            </a:r>
            <a:r>
              <a:rPr lang="en-US" dirty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Helping project manager in making a project </a:t>
            </a:r>
            <a:r>
              <a:rPr lang="en-US" dirty="0" smtClean="0"/>
              <a:t>plan of execution and governance.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Approving and allocating resources for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Negotiate with functional heads for availability of </a:t>
            </a:r>
            <a:r>
              <a:rPr lang="en-US" dirty="0" smtClean="0"/>
              <a:t>required project </a:t>
            </a:r>
            <a:r>
              <a:rPr lang="en-US" dirty="0"/>
              <a:t>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Reviewing/approving </a:t>
            </a:r>
            <a:r>
              <a:rPr lang="en-US" dirty="0"/>
              <a:t>project </a:t>
            </a:r>
            <a:r>
              <a:rPr lang="en-US" dirty="0" smtClean="0"/>
              <a:t>plan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Prepare project management infrastructure (templates, checklist, forms, guidelines, reporting systems)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Help project manager in selecting a project management 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Setup appraisal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Execution</a:t>
            </a:r>
            <a:r>
              <a:rPr lang="en-US" dirty="0" smtClean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Infrastructure to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required get resources from market for a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Mentoring and Coaching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Maintain Project Records and permission for all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Maintain Organization Process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Human Resource management at organization level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Inventory Management at organization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9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PMO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Governance</a:t>
            </a:r>
            <a:r>
              <a:rPr lang="en-US" dirty="0"/>
              <a:t> of Phase/Project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Review phase/project status/progress with project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Prepare project dashboard for entire organization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Review the status with CEO and make go/no-go decision for future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Approval within threshold limits Or Seek approval from CEO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Project Quality and Configuration Audit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Project Risk Audit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Organizational Level Project Risk Profiling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Coordination with account, supply-chain, quality team about payment, purchase quality, material availability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Head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Head of the PMO Ensure </a:t>
            </a:r>
            <a:r>
              <a:rPr lang="en-US" dirty="0" smtClean="0"/>
              <a:t>that PMO Responsibilities are taken care with </a:t>
            </a:r>
            <a:r>
              <a:rPr lang="en-US" dirty="0"/>
              <a:t>the help of his </a:t>
            </a:r>
            <a:r>
              <a:rPr lang="en-US" dirty="0" smtClean="0"/>
              <a:t>team of Project Managers.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PMO head is doing some project then</a:t>
            </a:r>
          </a:p>
          <a:p>
            <a:pPr lvl="1"/>
            <a:r>
              <a:rPr lang="en-US" dirty="0" smtClean="0"/>
              <a:t>Another person should sponsor his projects</a:t>
            </a:r>
          </a:p>
          <a:p>
            <a:pPr lvl="1"/>
            <a:r>
              <a:rPr lang="en-US" dirty="0" smtClean="0"/>
              <a:t>Another person should review and approve his project plans</a:t>
            </a:r>
          </a:p>
          <a:p>
            <a:pPr lvl="1"/>
            <a:r>
              <a:rPr lang="en-US" dirty="0" smtClean="0"/>
              <a:t>Another person should Audit his projects</a:t>
            </a:r>
          </a:p>
          <a:p>
            <a:pPr lvl="1"/>
            <a:r>
              <a:rPr lang="en-US" dirty="0" smtClean="0"/>
              <a:t>He can represent his projects before CEO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Ideally </a:t>
            </a:r>
            <a:r>
              <a:rPr lang="en-US" dirty="0" smtClean="0">
                <a:solidFill>
                  <a:schemeClr val="accent1"/>
                </a:solidFill>
              </a:rPr>
              <a:t>this person should be with authority and respect within the organization. And he should be kept away from doing projects.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1" id="{A395865D-20EF-4C90-AB56-7AF25A52BF4A}" vid="{A0CC5B46-8292-42C7-889A-73A9BB8D6E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Presentation61</Template>
  <TotalTime>2967</TotalTime>
  <Words>1250</Words>
  <Application>Microsoft Office PowerPoint</Application>
  <PresentationFormat>Widescreen</PresentationFormat>
  <Paragraphs>319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Georgia</vt:lpstr>
      <vt:lpstr>Training</vt:lpstr>
      <vt:lpstr>Engineering to Scale Height</vt:lpstr>
      <vt:lpstr>Perceptive Consulting</vt:lpstr>
      <vt:lpstr>Agenda</vt:lpstr>
      <vt:lpstr>PMO Responsibilities</vt:lpstr>
      <vt:lpstr>PMO Responsibilities</vt:lpstr>
      <vt:lpstr>PMO Responsibilities</vt:lpstr>
      <vt:lpstr>PMO Responsibilities</vt:lpstr>
      <vt:lpstr>PMO Responsibilities</vt:lpstr>
      <vt:lpstr>PMO Head Responsibilities</vt:lpstr>
      <vt:lpstr>Project Manager’s Responsibilities</vt:lpstr>
      <vt:lpstr>Senior User Responsibilities</vt:lpstr>
      <vt:lpstr>Senior Supplier Responsibilities</vt:lpstr>
      <vt:lpstr>Project Planning</vt:lpstr>
      <vt:lpstr>Project Planning</vt:lpstr>
      <vt:lpstr>Project Execution</vt:lpstr>
      <vt:lpstr>Project Governance : Project Level</vt:lpstr>
      <vt:lpstr>Project Governance : PMO Level</vt:lpstr>
      <vt:lpstr>Project Initiation</vt:lpstr>
      <vt:lpstr>Project Closure</vt:lpstr>
      <vt:lpstr>Management by Exceptions</vt:lpstr>
      <vt:lpstr>Project Organization Chart</vt:lpstr>
      <vt:lpstr>PMO &amp; Departmental Services in P.L.C.</vt:lpstr>
      <vt:lpstr>Umbrella Processes</vt:lpstr>
      <vt:lpstr>Important Practices</vt:lpstr>
      <vt:lpstr>Optimizing Knowledge Inputs and Actions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 Skelton Processes</dc:title>
  <dc:creator>Hari Thapliyal</dc:creator>
  <cp:lastModifiedBy>Hari Thapliyal</cp:lastModifiedBy>
  <cp:revision>69</cp:revision>
  <dcterms:created xsi:type="dcterms:W3CDTF">2015-12-25T16:45:32Z</dcterms:created>
  <dcterms:modified xsi:type="dcterms:W3CDTF">2016-01-05T08:07:02Z</dcterms:modified>
</cp:coreProperties>
</file>