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81" r:id="rId3"/>
    <p:sldId id="282" r:id="rId4"/>
    <p:sldId id="286" r:id="rId5"/>
    <p:sldId id="284" r:id="rId6"/>
    <p:sldId id="287" r:id="rId7"/>
    <p:sldId id="276" r:id="rId8"/>
    <p:sldId id="275" r:id="rId9"/>
    <p:sldId id="264" r:id="rId10"/>
    <p:sldId id="283" r:id="rId11"/>
    <p:sldId id="266" r:id="rId12"/>
    <p:sldId id="269" r:id="rId13"/>
    <p:sldId id="278" r:id="rId14"/>
    <p:sldId id="279" r:id="rId15"/>
    <p:sldId id="28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5EE8F0-6C33-49B7-85B2-7B1C8FB4F64C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D3DE52-1DE6-46E3-9801-32EB402AC5B9}">
      <dgm:prSet custT="1"/>
      <dgm:spPr/>
      <dgm:t>
        <a:bodyPr/>
        <a:lstStyle/>
        <a:p>
          <a:pPr rtl="0"/>
          <a:r>
            <a:rPr lang="en-US" sz="3200"/>
            <a:t>CEO/President</a:t>
          </a:r>
        </a:p>
      </dgm:t>
    </dgm:pt>
    <dgm:pt modelId="{E33B73EE-62E2-4733-BA24-796CFD61384B}" type="parTrans" cxnId="{99ADDC49-02B0-4744-BB01-0F968697E13C}">
      <dgm:prSet/>
      <dgm:spPr/>
      <dgm:t>
        <a:bodyPr/>
        <a:lstStyle/>
        <a:p>
          <a:endParaRPr lang="en-US" sz="4800"/>
        </a:p>
      </dgm:t>
    </dgm:pt>
    <dgm:pt modelId="{9E02D3BA-4172-4E47-B655-E1FFDDF9B514}" type="sibTrans" cxnId="{99ADDC49-02B0-4744-BB01-0F968697E13C}">
      <dgm:prSet custT="1"/>
      <dgm:spPr>
        <a:solidFill>
          <a:srgbClr val="00B050">
            <a:alpha val="90000"/>
          </a:srgbClr>
        </a:solidFill>
      </dgm:spPr>
      <dgm:t>
        <a:bodyPr/>
        <a:lstStyle/>
        <a:p>
          <a:endParaRPr lang="en-US" sz="3600"/>
        </a:p>
      </dgm:t>
    </dgm:pt>
    <dgm:pt modelId="{ACA7F657-B232-4492-883A-2D1AA4A8D628}">
      <dgm:prSet custT="1"/>
      <dgm:spPr/>
      <dgm:t>
        <a:bodyPr/>
        <a:lstStyle/>
        <a:p>
          <a:pPr rtl="0"/>
          <a:r>
            <a:rPr lang="en-US" sz="3200" dirty="0"/>
            <a:t>Portfolio Managers/Vice Presidents</a:t>
          </a:r>
        </a:p>
      </dgm:t>
    </dgm:pt>
    <dgm:pt modelId="{F5653E2D-9138-4404-BFE0-02DFE90D43CC}" type="parTrans" cxnId="{B7D2AD5C-5079-4552-8B68-63087DF10E49}">
      <dgm:prSet/>
      <dgm:spPr/>
      <dgm:t>
        <a:bodyPr/>
        <a:lstStyle/>
        <a:p>
          <a:endParaRPr lang="en-US" sz="4800"/>
        </a:p>
      </dgm:t>
    </dgm:pt>
    <dgm:pt modelId="{F04175AE-4DDE-4922-8B6D-4BB4FDA77A27}" type="sibTrans" cxnId="{B7D2AD5C-5079-4552-8B68-63087DF10E49}">
      <dgm:prSet custT="1"/>
      <dgm:spPr>
        <a:solidFill>
          <a:srgbClr val="00B050">
            <a:alpha val="90000"/>
          </a:srgbClr>
        </a:solidFill>
      </dgm:spPr>
      <dgm:t>
        <a:bodyPr/>
        <a:lstStyle/>
        <a:p>
          <a:endParaRPr lang="en-US" sz="3600"/>
        </a:p>
      </dgm:t>
    </dgm:pt>
    <dgm:pt modelId="{825A0305-1244-4E48-91E1-C370A7021211}">
      <dgm:prSet custT="1"/>
      <dgm:spPr/>
      <dgm:t>
        <a:bodyPr/>
        <a:lstStyle/>
        <a:p>
          <a:pPr rtl="0"/>
          <a:r>
            <a:rPr lang="en-US" sz="3200" dirty="0"/>
            <a:t>PMO</a:t>
          </a:r>
        </a:p>
      </dgm:t>
    </dgm:pt>
    <dgm:pt modelId="{AA252099-D896-4214-8949-7449E3992834}" type="parTrans" cxnId="{66867249-7638-4C1F-A023-D5BF0300711B}">
      <dgm:prSet/>
      <dgm:spPr/>
      <dgm:t>
        <a:bodyPr/>
        <a:lstStyle/>
        <a:p>
          <a:endParaRPr lang="en-US" sz="4800"/>
        </a:p>
      </dgm:t>
    </dgm:pt>
    <dgm:pt modelId="{7D5FB14D-D19B-4E84-B6CC-CD0F176F02B7}" type="sibTrans" cxnId="{66867249-7638-4C1F-A023-D5BF0300711B}">
      <dgm:prSet custT="1"/>
      <dgm:spPr>
        <a:solidFill>
          <a:srgbClr val="00B050">
            <a:alpha val="90000"/>
          </a:srgbClr>
        </a:solidFill>
      </dgm:spPr>
      <dgm:t>
        <a:bodyPr/>
        <a:lstStyle/>
        <a:p>
          <a:endParaRPr lang="en-US" sz="3600"/>
        </a:p>
      </dgm:t>
    </dgm:pt>
    <dgm:pt modelId="{F643AA5D-4340-4E85-B68E-75792160382C}">
      <dgm:prSet custT="1"/>
      <dgm:spPr/>
      <dgm:t>
        <a:bodyPr/>
        <a:lstStyle/>
        <a:p>
          <a:pPr rtl="0"/>
          <a:r>
            <a:rPr lang="en-US" sz="3200" dirty="0"/>
            <a:t>Project Managers</a:t>
          </a:r>
        </a:p>
      </dgm:t>
    </dgm:pt>
    <dgm:pt modelId="{1151E771-A3C9-4C4B-A6AC-69E7280BA803}" type="parTrans" cxnId="{F184537A-F110-4469-ACC9-6D609C37DC4A}">
      <dgm:prSet/>
      <dgm:spPr/>
      <dgm:t>
        <a:bodyPr/>
        <a:lstStyle/>
        <a:p>
          <a:endParaRPr lang="en-US" sz="4800"/>
        </a:p>
      </dgm:t>
    </dgm:pt>
    <dgm:pt modelId="{495ABB9E-719E-4EAD-A26B-77090CED2A03}" type="sibTrans" cxnId="{F184537A-F110-4469-ACC9-6D609C37DC4A}">
      <dgm:prSet custT="1"/>
      <dgm:spPr>
        <a:solidFill>
          <a:srgbClr val="00B050">
            <a:alpha val="90000"/>
          </a:srgbClr>
        </a:solidFill>
      </dgm:spPr>
      <dgm:t>
        <a:bodyPr/>
        <a:lstStyle/>
        <a:p>
          <a:endParaRPr lang="en-US" sz="3600"/>
        </a:p>
      </dgm:t>
    </dgm:pt>
    <dgm:pt modelId="{7BC1A583-D9C2-4648-B326-82CF0CAABC73}">
      <dgm:prSet custT="1"/>
      <dgm:spPr/>
      <dgm:t>
        <a:bodyPr/>
        <a:lstStyle/>
        <a:p>
          <a:pPr rtl="0"/>
          <a:r>
            <a:rPr lang="en-US" sz="3200" dirty="0"/>
            <a:t>Project Management Team</a:t>
          </a:r>
        </a:p>
      </dgm:t>
    </dgm:pt>
    <dgm:pt modelId="{7C45E220-BDEE-4ACC-BF7D-B093D91541B4}" type="parTrans" cxnId="{32FB9149-0A2C-4FA6-A8C5-762BAE39EA92}">
      <dgm:prSet/>
      <dgm:spPr/>
      <dgm:t>
        <a:bodyPr/>
        <a:lstStyle/>
        <a:p>
          <a:endParaRPr lang="en-US" sz="4800"/>
        </a:p>
      </dgm:t>
    </dgm:pt>
    <dgm:pt modelId="{2353DEE6-5928-4876-8834-390CD722EEC2}" type="sibTrans" cxnId="{32FB9149-0A2C-4FA6-A8C5-762BAE39EA92}">
      <dgm:prSet custT="1"/>
      <dgm:spPr>
        <a:solidFill>
          <a:srgbClr val="00B050">
            <a:alpha val="90000"/>
          </a:srgbClr>
        </a:solidFill>
      </dgm:spPr>
      <dgm:t>
        <a:bodyPr/>
        <a:lstStyle/>
        <a:p>
          <a:endParaRPr lang="en-US" sz="3600"/>
        </a:p>
      </dgm:t>
    </dgm:pt>
    <dgm:pt modelId="{787A60F3-A327-4B47-8456-897E4DE3F7B8}">
      <dgm:prSet custT="1"/>
      <dgm:spPr/>
      <dgm:t>
        <a:bodyPr/>
        <a:lstStyle/>
        <a:p>
          <a:pPr rtl="0"/>
          <a:r>
            <a:rPr lang="en-US" sz="3200" dirty="0"/>
            <a:t>Project Team</a:t>
          </a:r>
        </a:p>
      </dgm:t>
    </dgm:pt>
    <dgm:pt modelId="{76AF9763-BEE5-4E8C-BE6F-D24B808156B2}" type="parTrans" cxnId="{823AA43E-E207-4BDC-BE25-A75AA90C05B6}">
      <dgm:prSet/>
      <dgm:spPr/>
      <dgm:t>
        <a:bodyPr/>
        <a:lstStyle/>
        <a:p>
          <a:endParaRPr lang="en-US" sz="4800"/>
        </a:p>
      </dgm:t>
    </dgm:pt>
    <dgm:pt modelId="{C1C1A6CF-621E-4218-92B9-33D8B5294FF3}" type="sibTrans" cxnId="{823AA43E-E207-4BDC-BE25-A75AA90C05B6}">
      <dgm:prSet custT="1"/>
      <dgm:spPr>
        <a:solidFill>
          <a:srgbClr val="00B050">
            <a:alpha val="90000"/>
          </a:srgbClr>
        </a:solidFill>
      </dgm:spPr>
      <dgm:t>
        <a:bodyPr/>
        <a:lstStyle/>
        <a:p>
          <a:endParaRPr lang="en-US" sz="3600"/>
        </a:p>
      </dgm:t>
    </dgm:pt>
    <dgm:pt modelId="{00AB62C4-6100-4504-997B-562F9B5B0990}" type="pres">
      <dgm:prSet presAssocID="{025EE8F0-6C33-49B7-85B2-7B1C8FB4F64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BA1C4F4-5B23-44CC-BFC8-36E4D5B18BE0}" type="pres">
      <dgm:prSet presAssocID="{BAD3DE52-1DE6-46E3-9801-32EB402AC5B9}" presName="hierRoot1" presStyleCnt="0">
        <dgm:presLayoutVars>
          <dgm:hierBranch val="init"/>
        </dgm:presLayoutVars>
      </dgm:prSet>
      <dgm:spPr/>
    </dgm:pt>
    <dgm:pt modelId="{E8711A29-0D57-45EF-92AE-8786ABDA1906}" type="pres">
      <dgm:prSet presAssocID="{BAD3DE52-1DE6-46E3-9801-32EB402AC5B9}" presName="rootComposite1" presStyleCnt="0"/>
      <dgm:spPr/>
    </dgm:pt>
    <dgm:pt modelId="{BF147B51-8445-491D-8477-84CE3D726D0D}" type="pres">
      <dgm:prSet presAssocID="{BAD3DE52-1DE6-46E3-9801-32EB402AC5B9}" presName="rootText1" presStyleLbl="node0" presStyleIdx="0" presStyleCnt="1" custScaleX="779056" custLinFactNeighborX="773">
        <dgm:presLayoutVars>
          <dgm:chMax/>
          <dgm:chPref val="3"/>
        </dgm:presLayoutVars>
      </dgm:prSet>
      <dgm:spPr/>
    </dgm:pt>
    <dgm:pt modelId="{A6A5A5FA-63DE-4D1C-B83A-9F86D99D0F0E}" type="pres">
      <dgm:prSet presAssocID="{BAD3DE52-1DE6-46E3-9801-32EB402AC5B9}" presName="titleText1" presStyleLbl="fgAcc0" presStyleIdx="0" presStyleCnt="1" custScaleX="789161" custLinFactNeighborX="-5813">
        <dgm:presLayoutVars>
          <dgm:chMax val="0"/>
          <dgm:chPref val="0"/>
        </dgm:presLayoutVars>
      </dgm:prSet>
      <dgm:spPr/>
    </dgm:pt>
    <dgm:pt modelId="{204BDA3E-39E8-4097-A672-682EAA873618}" type="pres">
      <dgm:prSet presAssocID="{BAD3DE52-1DE6-46E3-9801-32EB402AC5B9}" presName="rootConnector1" presStyleLbl="node1" presStyleIdx="0" presStyleCnt="5"/>
      <dgm:spPr/>
    </dgm:pt>
    <dgm:pt modelId="{09901BC9-D934-4A35-B278-7025817046C4}" type="pres">
      <dgm:prSet presAssocID="{BAD3DE52-1DE6-46E3-9801-32EB402AC5B9}" presName="hierChild2" presStyleCnt="0"/>
      <dgm:spPr/>
    </dgm:pt>
    <dgm:pt modelId="{65DA5829-8FCF-4AED-B83A-4960EA02197E}" type="pres">
      <dgm:prSet presAssocID="{F5653E2D-9138-4404-BFE0-02DFE90D43CC}" presName="Name37" presStyleLbl="parChTrans1D2" presStyleIdx="0" presStyleCnt="1" custSzX="94568"/>
      <dgm:spPr/>
    </dgm:pt>
    <dgm:pt modelId="{9FA0C70E-776B-4D50-B87D-9E5FFB1BED84}" type="pres">
      <dgm:prSet presAssocID="{ACA7F657-B232-4492-883A-2D1AA4A8D628}" presName="hierRoot2" presStyleCnt="0">
        <dgm:presLayoutVars>
          <dgm:hierBranch val="init"/>
        </dgm:presLayoutVars>
      </dgm:prSet>
      <dgm:spPr/>
    </dgm:pt>
    <dgm:pt modelId="{8676B3EF-CADD-4077-826A-D870BB5190F7}" type="pres">
      <dgm:prSet presAssocID="{ACA7F657-B232-4492-883A-2D1AA4A8D628}" presName="rootComposite" presStyleCnt="0"/>
      <dgm:spPr/>
    </dgm:pt>
    <dgm:pt modelId="{DFE3FAF6-0315-48FD-8747-3CD79D6A689F}" type="pres">
      <dgm:prSet presAssocID="{ACA7F657-B232-4492-883A-2D1AA4A8D628}" presName="rootText" presStyleLbl="node1" presStyleIdx="0" presStyleCnt="5" custScaleX="779056" custLinFactNeighborX="773">
        <dgm:presLayoutVars>
          <dgm:chMax/>
          <dgm:chPref val="3"/>
        </dgm:presLayoutVars>
      </dgm:prSet>
      <dgm:spPr/>
    </dgm:pt>
    <dgm:pt modelId="{CD7DDAAC-E469-485F-9D1C-B3F41999D17D}" type="pres">
      <dgm:prSet presAssocID="{ACA7F657-B232-4492-883A-2D1AA4A8D628}" presName="titleText2" presStyleLbl="fgAcc1" presStyleIdx="0" presStyleCnt="5" custScaleX="789161" custLinFactNeighborX="-5813">
        <dgm:presLayoutVars>
          <dgm:chMax val="0"/>
          <dgm:chPref val="0"/>
        </dgm:presLayoutVars>
      </dgm:prSet>
      <dgm:spPr/>
    </dgm:pt>
    <dgm:pt modelId="{4A147C73-D533-4A4D-8228-3E726AA3D53F}" type="pres">
      <dgm:prSet presAssocID="{ACA7F657-B232-4492-883A-2D1AA4A8D628}" presName="rootConnector" presStyleLbl="node2" presStyleIdx="0" presStyleCnt="0"/>
      <dgm:spPr/>
    </dgm:pt>
    <dgm:pt modelId="{855BAE01-4B5E-45B1-9E2B-6D9FA046560F}" type="pres">
      <dgm:prSet presAssocID="{ACA7F657-B232-4492-883A-2D1AA4A8D628}" presName="hierChild4" presStyleCnt="0"/>
      <dgm:spPr/>
    </dgm:pt>
    <dgm:pt modelId="{DBCB0F9E-C5D4-4B1C-9BB5-91B3741A6F63}" type="pres">
      <dgm:prSet presAssocID="{AA252099-D896-4214-8949-7449E3992834}" presName="Name37" presStyleLbl="parChTrans1D3" presStyleIdx="0" presStyleCnt="1" custSzX="94568"/>
      <dgm:spPr/>
    </dgm:pt>
    <dgm:pt modelId="{D9C939AD-DD09-48F6-A531-F1AFAD879BE4}" type="pres">
      <dgm:prSet presAssocID="{825A0305-1244-4E48-91E1-C370A7021211}" presName="hierRoot2" presStyleCnt="0">
        <dgm:presLayoutVars>
          <dgm:hierBranch val="init"/>
        </dgm:presLayoutVars>
      </dgm:prSet>
      <dgm:spPr/>
    </dgm:pt>
    <dgm:pt modelId="{AB4AAF7A-069B-4461-A1D7-27A46C5971D4}" type="pres">
      <dgm:prSet presAssocID="{825A0305-1244-4E48-91E1-C370A7021211}" presName="rootComposite" presStyleCnt="0"/>
      <dgm:spPr/>
    </dgm:pt>
    <dgm:pt modelId="{9FC3F27E-340C-4276-A7E0-0A7A5940FEA8}" type="pres">
      <dgm:prSet presAssocID="{825A0305-1244-4E48-91E1-C370A7021211}" presName="rootText" presStyleLbl="node1" presStyleIdx="1" presStyleCnt="5" custScaleX="779056" custLinFactNeighborX="773">
        <dgm:presLayoutVars>
          <dgm:chMax/>
          <dgm:chPref val="3"/>
        </dgm:presLayoutVars>
      </dgm:prSet>
      <dgm:spPr/>
    </dgm:pt>
    <dgm:pt modelId="{D561D8B7-CA51-40C1-94A7-C14FDD8E0D61}" type="pres">
      <dgm:prSet presAssocID="{825A0305-1244-4E48-91E1-C370A7021211}" presName="titleText2" presStyleLbl="fgAcc1" presStyleIdx="1" presStyleCnt="5" custScaleX="789161" custLinFactNeighborX="-5813">
        <dgm:presLayoutVars>
          <dgm:chMax val="0"/>
          <dgm:chPref val="0"/>
        </dgm:presLayoutVars>
      </dgm:prSet>
      <dgm:spPr/>
    </dgm:pt>
    <dgm:pt modelId="{910C0846-D060-4C97-8180-F26B4D7A629D}" type="pres">
      <dgm:prSet presAssocID="{825A0305-1244-4E48-91E1-C370A7021211}" presName="rootConnector" presStyleLbl="node3" presStyleIdx="0" presStyleCnt="0"/>
      <dgm:spPr/>
    </dgm:pt>
    <dgm:pt modelId="{F0B6DC3C-92EE-48E1-A6D6-E9146E775C6B}" type="pres">
      <dgm:prSet presAssocID="{825A0305-1244-4E48-91E1-C370A7021211}" presName="hierChild4" presStyleCnt="0"/>
      <dgm:spPr/>
    </dgm:pt>
    <dgm:pt modelId="{EBE400DF-A0A8-4AF5-8111-E977BC6CE6F3}" type="pres">
      <dgm:prSet presAssocID="{1151E771-A3C9-4C4B-A6AC-69E7280BA803}" presName="Name37" presStyleLbl="parChTrans1D4" presStyleIdx="0" presStyleCnt="3" custSzX="94568"/>
      <dgm:spPr/>
    </dgm:pt>
    <dgm:pt modelId="{312C1F45-7B07-4DA3-BA38-01D591E31C1E}" type="pres">
      <dgm:prSet presAssocID="{F643AA5D-4340-4E85-B68E-75792160382C}" presName="hierRoot2" presStyleCnt="0">
        <dgm:presLayoutVars>
          <dgm:hierBranch val="init"/>
        </dgm:presLayoutVars>
      </dgm:prSet>
      <dgm:spPr/>
    </dgm:pt>
    <dgm:pt modelId="{FC512FA3-2D89-4ADB-8DCB-5B2B8725BF34}" type="pres">
      <dgm:prSet presAssocID="{F643AA5D-4340-4E85-B68E-75792160382C}" presName="rootComposite" presStyleCnt="0"/>
      <dgm:spPr/>
    </dgm:pt>
    <dgm:pt modelId="{92876888-211E-462B-B1AC-A6AF55CDEAA3}" type="pres">
      <dgm:prSet presAssocID="{F643AA5D-4340-4E85-B68E-75792160382C}" presName="rootText" presStyleLbl="node1" presStyleIdx="2" presStyleCnt="5" custScaleX="779056" custLinFactNeighborX="773">
        <dgm:presLayoutVars>
          <dgm:chMax/>
          <dgm:chPref val="3"/>
        </dgm:presLayoutVars>
      </dgm:prSet>
      <dgm:spPr/>
    </dgm:pt>
    <dgm:pt modelId="{55912054-DCD3-4C0C-BAFB-F8D795EA99C7}" type="pres">
      <dgm:prSet presAssocID="{F643AA5D-4340-4E85-B68E-75792160382C}" presName="titleText2" presStyleLbl="fgAcc1" presStyleIdx="2" presStyleCnt="5" custScaleX="789161" custLinFactNeighborX="-5813">
        <dgm:presLayoutVars>
          <dgm:chMax val="0"/>
          <dgm:chPref val="0"/>
        </dgm:presLayoutVars>
      </dgm:prSet>
      <dgm:spPr/>
    </dgm:pt>
    <dgm:pt modelId="{67D47A75-3BCE-45D5-B257-33F9497BB235}" type="pres">
      <dgm:prSet presAssocID="{F643AA5D-4340-4E85-B68E-75792160382C}" presName="rootConnector" presStyleLbl="node4" presStyleIdx="0" presStyleCnt="0"/>
      <dgm:spPr/>
    </dgm:pt>
    <dgm:pt modelId="{8AAC52CE-8178-4E8A-BA06-4AC55D8EE958}" type="pres">
      <dgm:prSet presAssocID="{F643AA5D-4340-4E85-B68E-75792160382C}" presName="hierChild4" presStyleCnt="0"/>
      <dgm:spPr/>
    </dgm:pt>
    <dgm:pt modelId="{2B988534-6687-437F-A310-074E8649A607}" type="pres">
      <dgm:prSet presAssocID="{7C45E220-BDEE-4ACC-BF7D-B093D91541B4}" presName="Name37" presStyleLbl="parChTrans1D4" presStyleIdx="1" presStyleCnt="3" custSzX="94568"/>
      <dgm:spPr/>
    </dgm:pt>
    <dgm:pt modelId="{9D4B9784-A4DA-4431-9DC5-1E4D446238CD}" type="pres">
      <dgm:prSet presAssocID="{7BC1A583-D9C2-4648-B326-82CF0CAABC73}" presName="hierRoot2" presStyleCnt="0">
        <dgm:presLayoutVars>
          <dgm:hierBranch val="init"/>
        </dgm:presLayoutVars>
      </dgm:prSet>
      <dgm:spPr/>
    </dgm:pt>
    <dgm:pt modelId="{38834837-C0F6-4A8E-9562-D8E0261C781A}" type="pres">
      <dgm:prSet presAssocID="{7BC1A583-D9C2-4648-B326-82CF0CAABC73}" presName="rootComposite" presStyleCnt="0"/>
      <dgm:spPr/>
    </dgm:pt>
    <dgm:pt modelId="{7708EF6A-DAEC-4787-A395-DD16E5E2839E}" type="pres">
      <dgm:prSet presAssocID="{7BC1A583-D9C2-4648-B326-82CF0CAABC73}" presName="rootText" presStyleLbl="node1" presStyleIdx="3" presStyleCnt="5" custScaleX="789161" custLinFactNeighborX="-626">
        <dgm:presLayoutVars>
          <dgm:chMax/>
          <dgm:chPref val="3"/>
        </dgm:presLayoutVars>
      </dgm:prSet>
      <dgm:spPr/>
    </dgm:pt>
    <dgm:pt modelId="{D7C750BF-F0B3-48D6-BFC4-0C63A5B916DD}" type="pres">
      <dgm:prSet presAssocID="{7BC1A583-D9C2-4648-B326-82CF0CAABC73}" presName="titleText2" presStyleLbl="fgAcc1" presStyleIdx="3" presStyleCnt="5" custScaleX="789161" custLinFactNeighborX="-5945">
        <dgm:presLayoutVars>
          <dgm:chMax val="0"/>
          <dgm:chPref val="0"/>
        </dgm:presLayoutVars>
      </dgm:prSet>
      <dgm:spPr/>
    </dgm:pt>
    <dgm:pt modelId="{5EC13351-FA99-4830-A050-705C3CC0C783}" type="pres">
      <dgm:prSet presAssocID="{7BC1A583-D9C2-4648-B326-82CF0CAABC73}" presName="rootConnector" presStyleLbl="node4" presStyleIdx="0" presStyleCnt="0"/>
      <dgm:spPr/>
    </dgm:pt>
    <dgm:pt modelId="{28D68220-B90F-4DE2-BEA5-096AB7CAA6C1}" type="pres">
      <dgm:prSet presAssocID="{7BC1A583-D9C2-4648-B326-82CF0CAABC73}" presName="hierChild4" presStyleCnt="0"/>
      <dgm:spPr/>
    </dgm:pt>
    <dgm:pt modelId="{44FBF134-565C-4B9F-A141-1B1F5DDADD29}" type="pres">
      <dgm:prSet presAssocID="{76AF9763-BEE5-4E8C-BE6F-D24B808156B2}" presName="Name37" presStyleLbl="parChTrans1D4" presStyleIdx="2" presStyleCnt="3" custSzX="94568"/>
      <dgm:spPr/>
    </dgm:pt>
    <dgm:pt modelId="{5C3C7BD0-BA75-4061-BA8D-5B06C88B7F72}" type="pres">
      <dgm:prSet presAssocID="{787A60F3-A327-4B47-8456-897E4DE3F7B8}" presName="hierRoot2" presStyleCnt="0">
        <dgm:presLayoutVars>
          <dgm:hierBranch val="init"/>
        </dgm:presLayoutVars>
      </dgm:prSet>
      <dgm:spPr/>
    </dgm:pt>
    <dgm:pt modelId="{3936D73D-0E46-4E67-B8AC-C5376C972A87}" type="pres">
      <dgm:prSet presAssocID="{787A60F3-A327-4B47-8456-897E4DE3F7B8}" presName="rootComposite" presStyleCnt="0"/>
      <dgm:spPr/>
    </dgm:pt>
    <dgm:pt modelId="{2BEBEC9A-AD3B-459B-A48D-0BB04AB424C3}" type="pres">
      <dgm:prSet presAssocID="{787A60F3-A327-4B47-8456-897E4DE3F7B8}" presName="rootText" presStyleLbl="node1" presStyleIdx="4" presStyleCnt="5" custScaleX="789161" custLinFactNeighborX="-3406">
        <dgm:presLayoutVars>
          <dgm:chMax/>
          <dgm:chPref val="3"/>
        </dgm:presLayoutVars>
      </dgm:prSet>
      <dgm:spPr/>
    </dgm:pt>
    <dgm:pt modelId="{4C1CE170-70B9-4D10-8520-CF56658D39A9}" type="pres">
      <dgm:prSet presAssocID="{787A60F3-A327-4B47-8456-897E4DE3F7B8}" presName="titleText2" presStyleLbl="fgAcc1" presStyleIdx="4" presStyleCnt="5" custScaleX="789161" custLinFactNeighborX="-5945">
        <dgm:presLayoutVars>
          <dgm:chMax val="0"/>
          <dgm:chPref val="0"/>
        </dgm:presLayoutVars>
      </dgm:prSet>
      <dgm:spPr/>
    </dgm:pt>
    <dgm:pt modelId="{4705B1AC-51C2-41D8-A6C3-440D7101CFFE}" type="pres">
      <dgm:prSet presAssocID="{787A60F3-A327-4B47-8456-897E4DE3F7B8}" presName="rootConnector" presStyleLbl="node4" presStyleIdx="0" presStyleCnt="0"/>
      <dgm:spPr/>
    </dgm:pt>
    <dgm:pt modelId="{BB18FF17-2D60-452F-840D-761F7C466A80}" type="pres">
      <dgm:prSet presAssocID="{787A60F3-A327-4B47-8456-897E4DE3F7B8}" presName="hierChild4" presStyleCnt="0"/>
      <dgm:spPr/>
    </dgm:pt>
    <dgm:pt modelId="{27B9CE87-7892-4AF1-BE7A-543F6615A4E1}" type="pres">
      <dgm:prSet presAssocID="{787A60F3-A327-4B47-8456-897E4DE3F7B8}" presName="hierChild5" presStyleCnt="0"/>
      <dgm:spPr/>
    </dgm:pt>
    <dgm:pt modelId="{190459AB-17F2-4AAA-A0BE-F97167EEC6D1}" type="pres">
      <dgm:prSet presAssocID="{7BC1A583-D9C2-4648-B326-82CF0CAABC73}" presName="hierChild5" presStyleCnt="0"/>
      <dgm:spPr/>
    </dgm:pt>
    <dgm:pt modelId="{7F329747-E4F3-4E7B-8ED9-18F7070B8A3B}" type="pres">
      <dgm:prSet presAssocID="{F643AA5D-4340-4E85-B68E-75792160382C}" presName="hierChild5" presStyleCnt="0"/>
      <dgm:spPr/>
    </dgm:pt>
    <dgm:pt modelId="{197493BF-F6C5-4216-976D-B2BE14D46741}" type="pres">
      <dgm:prSet presAssocID="{825A0305-1244-4E48-91E1-C370A7021211}" presName="hierChild5" presStyleCnt="0"/>
      <dgm:spPr/>
    </dgm:pt>
    <dgm:pt modelId="{179CF46D-DA17-49CB-9822-4983B650F6EE}" type="pres">
      <dgm:prSet presAssocID="{ACA7F657-B232-4492-883A-2D1AA4A8D628}" presName="hierChild5" presStyleCnt="0"/>
      <dgm:spPr/>
    </dgm:pt>
    <dgm:pt modelId="{2AF31BDF-5664-4D07-AB71-0E601FE87888}" type="pres">
      <dgm:prSet presAssocID="{BAD3DE52-1DE6-46E3-9801-32EB402AC5B9}" presName="hierChild3" presStyleCnt="0"/>
      <dgm:spPr/>
    </dgm:pt>
  </dgm:ptLst>
  <dgm:cxnLst>
    <dgm:cxn modelId="{10B0FE01-8F23-4823-9D7C-7BDF3FC74707}" type="presOf" srcId="{AA252099-D896-4214-8949-7449E3992834}" destId="{DBCB0F9E-C5D4-4B1C-9BB5-91B3741A6F63}" srcOrd="0" destOrd="0" presId="urn:microsoft.com/office/officeart/2008/layout/NameandTitleOrganizationalChart"/>
    <dgm:cxn modelId="{1D43E50F-6186-44AA-8F8D-4A649503D6F9}" type="presOf" srcId="{2353DEE6-5928-4876-8834-390CD722EEC2}" destId="{D7C750BF-F0B3-48D6-BFC4-0C63A5B916DD}" srcOrd="0" destOrd="0" presId="urn:microsoft.com/office/officeart/2008/layout/NameandTitleOrganizationalChart"/>
    <dgm:cxn modelId="{38F4D411-3921-4558-8E0F-7DEDCBAFD7DB}" type="presOf" srcId="{825A0305-1244-4E48-91E1-C370A7021211}" destId="{9FC3F27E-340C-4276-A7E0-0A7A5940FEA8}" srcOrd="0" destOrd="0" presId="urn:microsoft.com/office/officeart/2008/layout/NameandTitleOrganizationalChart"/>
    <dgm:cxn modelId="{1123ED15-BC0C-47C5-8062-DBD4E73A723F}" type="presOf" srcId="{7BC1A583-D9C2-4648-B326-82CF0CAABC73}" destId="{5EC13351-FA99-4830-A050-705C3CC0C783}" srcOrd="1" destOrd="0" presId="urn:microsoft.com/office/officeart/2008/layout/NameandTitleOrganizationalChart"/>
    <dgm:cxn modelId="{6B662216-071A-4AD9-80DF-BEA23F3399B8}" type="presOf" srcId="{825A0305-1244-4E48-91E1-C370A7021211}" destId="{910C0846-D060-4C97-8180-F26B4D7A629D}" srcOrd="1" destOrd="0" presId="urn:microsoft.com/office/officeart/2008/layout/NameandTitleOrganizationalChart"/>
    <dgm:cxn modelId="{1552531B-BA19-4AA9-93BC-8B8646D9A6F2}" type="presOf" srcId="{F643AA5D-4340-4E85-B68E-75792160382C}" destId="{67D47A75-3BCE-45D5-B257-33F9497BB235}" srcOrd="1" destOrd="0" presId="urn:microsoft.com/office/officeart/2008/layout/NameandTitleOrganizationalChart"/>
    <dgm:cxn modelId="{823AA43E-E207-4BDC-BE25-A75AA90C05B6}" srcId="{7BC1A583-D9C2-4648-B326-82CF0CAABC73}" destId="{787A60F3-A327-4B47-8456-897E4DE3F7B8}" srcOrd="0" destOrd="0" parTransId="{76AF9763-BEE5-4E8C-BE6F-D24B808156B2}" sibTransId="{C1C1A6CF-621E-4218-92B9-33D8B5294FF3}"/>
    <dgm:cxn modelId="{B7D2AD5C-5079-4552-8B68-63087DF10E49}" srcId="{BAD3DE52-1DE6-46E3-9801-32EB402AC5B9}" destId="{ACA7F657-B232-4492-883A-2D1AA4A8D628}" srcOrd="0" destOrd="0" parTransId="{F5653E2D-9138-4404-BFE0-02DFE90D43CC}" sibTransId="{F04175AE-4DDE-4922-8B6D-4BB4FDA77A27}"/>
    <dgm:cxn modelId="{1DFE8E5D-E657-4873-8935-AAD980EFDDA8}" type="presOf" srcId="{ACA7F657-B232-4492-883A-2D1AA4A8D628}" destId="{4A147C73-D533-4A4D-8228-3E726AA3D53F}" srcOrd="1" destOrd="0" presId="urn:microsoft.com/office/officeart/2008/layout/NameandTitleOrganizationalChart"/>
    <dgm:cxn modelId="{EE6E3360-E6D7-4B11-96CB-D04F74DD3DF6}" type="presOf" srcId="{025EE8F0-6C33-49B7-85B2-7B1C8FB4F64C}" destId="{00AB62C4-6100-4504-997B-562F9B5B0990}" srcOrd="0" destOrd="0" presId="urn:microsoft.com/office/officeart/2008/layout/NameandTitleOrganizationalChart"/>
    <dgm:cxn modelId="{C6551742-CC4B-4D1A-8A64-AFB428D48D6A}" type="presOf" srcId="{495ABB9E-719E-4EAD-A26B-77090CED2A03}" destId="{55912054-DCD3-4C0C-BAFB-F8D795EA99C7}" srcOrd="0" destOrd="0" presId="urn:microsoft.com/office/officeart/2008/layout/NameandTitleOrganizationalChart"/>
    <dgm:cxn modelId="{C183CB42-D779-45F5-9EF1-DE08FEF0ADFA}" type="presOf" srcId="{76AF9763-BEE5-4E8C-BE6F-D24B808156B2}" destId="{44FBF134-565C-4B9F-A141-1B1F5DDADD29}" srcOrd="0" destOrd="0" presId="urn:microsoft.com/office/officeart/2008/layout/NameandTitleOrganizationalChart"/>
    <dgm:cxn modelId="{FC9D1B43-9ED8-44E8-AC1A-F78ED24566A4}" type="presOf" srcId="{C1C1A6CF-621E-4218-92B9-33D8B5294FF3}" destId="{4C1CE170-70B9-4D10-8520-CF56658D39A9}" srcOrd="0" destOrd="0" presId="urn:microsoft.com/office/officeart/2008/layout/NameandTitleOrganizationalChart"/>
    <dgm:cxn modelId="{CCB53565-A95C-4555-9E50-6A63C7308629}" type="presOf" srcId="{F04175AE-4DDE-4922-8B6D-4BB4FDA77A27}" destId="{CD7DDAAC-E469-485F-9D1C-B3F41999D17D}" srcOrd="0" destOrd="0" presId="urn:microsoft.com/office/officeart/2008/layout/NameandTitleOrganizationalChart"/>
    <dgm:cxn modelId="{3493A048-DF39-4B89-8179-356FDE90FDA0}" type="presOf" srcId="{F643AA5D-4340-4E85-B68E-75792160382C}" destId="{92876888-211E-462B-B1AC-A6AF55CDEAA3}" srcOrd="0" destOrd="0" presId="urn:microsoft.com/office/officeart/2008/layout/NameandTitleOrganizationalChart"/>
    <dgm:cxn modelId="{66867249-7638-4C1F-A023-D5BF0300711B}" srcId="{ACA7F657-B232-4492-883A-2D1AA4A8D628}" destId="{825A0305-1244-4E48-91E1-C370A7021211}" srcOrd="0" destOrd="0" parTransId="{AA252099-D896-4214-8949-7449E3992834}" sibTransId="{7D5FB14D-D19B-4E84-B6CC-CD0F176F02B7}"/>
    <dgm:cxn modelId="{32FB9149-0A2C-4FA6-A8C5-762BAE39EA92}" srcId="{F643AA5D-4340-4E85-B68E-75792160382C}" destId="{7BC1A583-D9C2-4648-B326-82CF0CAABC73}" srcOrd="0" destOrd="0" parTransId="{7C45E220-BDEE-4ACC-BF7D-B093D91541B4}" sibTransId="{2353DEE6-5928-4876-8834-390CD722EEC2}"/>
    <dgm:cxn modelId="{99ADDC49-02B0-4744-BB01-0F968697E13C}" srcId="{025EE8F0-6C33-49B7-85B2-7B1C8FB4F64C}" destId="{BAD3DE52-1DE6-46E3-9801-32EB402AC5B9}" srcOrd="0" destOrd="0" parTransId="{E33B73EE-62E2-4733-BA24-796CFD61384B}" sibTransId="{9E02D3BA-4172-4E47-B655-E1FFDDF9B514}"/>
    <dgm:cxn modelId="{AA1C984D-4732-446E-8331-37BD10C5EA93}" type="presOf" srcId="{BAD3DE52-1DE6-46E3-9801-32EB402AC5B9}" destId="{BF147B51-8445-491D-8477-84CE3D726D0D}" srcOrd="0" destOrd="0" presId="urn:microsoft.com/office/officeart/2008/layout/NameandTitleOrganizationalChart"/>
    <dgm:cxn modelId="{40B79870-951F-4BA2-A5FB-FC399DE0F9B6}" type="presOf" srcId="{F5653E2D-9138-4404-BFE0-02DFE90D43CC}" destId="{65DA5829-8FCF-4AED-B83A-4960EA02197E}" srcOrd="0" destOrd="0" presId="urn:microsoft.com/office/officeart/2008/layout/NameandTitleOrganizationalChart"/>
    <dgm:cxn modelId="{F4ACF673-EA93-4AC1-9CA0-B42D65830044}" type="presOf" srcId="{9E02D3BA-4172-4E47-B655-E1FFDDF9B514}" destId="{A6A5A5FA-63DE-4D1C-B83A-9F86D99D0F0E}" srcOrd="0" destOrd="0" presId="urn:microsoft.com/office/officeart/2008/layout/NameandTitleOrganizationalChart"/>
    <dgm:cxn modelId="{24296C78-20DA-441D-B537-58C9436A93AF}" type="presOf" srcId="{ACA7F657-B232-4492-883A-2D1AA4A8D628}" destId="{DFE3FAF6-0315-48FD-8747-3CD79D6A689F}" srcOrd="0" destOrd="0" presId="urn:microsoft.com/office/officeart/2008/layout/NameandTitleOrganizationalChart"/>
    <dgm:cxn modelId="{F184537A-F110-4469-ACC9-6D609C37DC4A}" srcId="{825A0305-1244-4E48-91E1-C370A7021211}" destId="{F643AA5D-4340-4E85-B68E-75792160382C}" srcOrd="0" destOrd="0" parTransId="{1151E771-A3C9-4C4B-A6AC-69E7280BA803}" sibTransId="{495ABB9E-719E-4EAD-A26B-77090CED2A03}"/>
    <dgm:cxn modelId="{84818F9C-3D37-4FCB-9A32-14DA2B0C3709}" type="presOf" srcId="{BAD3DE52-1DE6-46E3-9801-32EB402AC5B9}" destId="{204BDA3E-39E8-4097-A672-682EAA873618}" srcOrd="1" destOrd="0" presId="urn:microsoft.com/office/officeart/2008/layout/NameandTitleOrganizationalChart"/>
    <dgm:cxn modelId="{B30D88A3-B2D5-4576-8226-CD6AA8F1E041}" type="presOf" srcId="{7C45E220-BDEE-4ACC-BF7D-B093D91541B4}" destId="{2B988534-6687-437F-A310-074E8649A607}" srcOrd="0" destOrd="0" presId="urn:microsoft.com/office/officeart/2008/layout/NameandTitleOrganizationalChart"/>
    <dgm:cxn modelId="{A00796AE-F3A3-4787-A2B7-E55136E062B4}" type="presOf" srcId="{1151E771-A3C9-4C4B-A6AC-69E7280BA803}" destId="{EBE400DF-A0A8-4AF5-8111-E977BC6CE6F3}" srcOrd="0" destOrd="0" presId="urn:microsoft.com/office/officeart/2008/layout/NameandTitleOrganizationalChart"/>
    <dgm:cxn modelId="{432F7ABF-7B26-40AC-81A8-727AA74BF67B}" type="presOf" srcId="{787A60F3-A327-4B47-8456-897E4DE3F7B8}" destId="{2BEBEC9A-AD3B-459B-A48D-0BB04AB424C3}" srcOrd="0" destOrd="0" presId="urn:microsoft.com/office/officeart/2008/layout/NameandTitleOrganizationalChart"/>
    <dgm:cxn modelId="{03C721CA-BA8D-4BAE-AFBF-54A478AC456E}" type="presOf" srcId="{7D5FB14D-D19B-4E84-B6CC-CD0F176F02B7}" destId="{D561D8B7-CA51-40C1-94A7-C14FDD8E0D61}" srcOrd="0" destOrd="0" presId="urn:microsoft.com/office/officeart/2008/layout/NameandTitleOrganizationalChart"/>
    <dgm:cxn modelId="{45F26DE3-F063-4058-8EB0-A35253D98398}" type="presOf" srcId="{787A60F3-A327-4B47-8456-897E4DE3F7B8}" destId="{4705B1AC-51C2-41D8-A6C3-440D7101CFFE}" srcOrd="1" destOrd="0" presId="urn:microsoft.com/office/officeart/2008/layout/NameandTitleOrganizationalChart"/>
    <dgm:cxn modelId="{A7C850FA-130D-459F-97B8-33DD153B434B}" type="presOf" srcId="{7BC1A583-D9C2-4648-B326-82CF0CAABC73}" destId="{7708EF6A-DAEC-4787-A395-DD16E5E2839E}" srcOrd="0" destOrd="0" presId="urn:microsoft.com/office/officeart/2008/layout/NameandTitleOrganizationalChart"/>
    <dgm:cxn modelId="{426360BB-DA82-4B75-9B3F-B3001E60D549}" type="presParOf" srcId="{00AB62C4-6100-4504-997B-562F9B5B0990}" destId="{8BA1C4F4-5B23-44CC-BFC8-36E4D5B18BE0}" srcOrd="0" destOrd="0" presId="urn:microsoft.com/office/officeart/2008/layout/NameandTitleOrganizationalChart"/>
    <dgm:cxn modelId="{E65DF9D6-2847-457F-ABA3-D9341C686DB2}" type="presParOf" srcId="{8BA1C4F4-5B23-44CC-BFC8-36E4D5B18BE0}" destId="{E8711A29-0D57-45EF-92AE-8786ABDA1906}" srcOrd="0" destOrd="0" presId="urn:microsoft.com/office/officeart/2008/layout/NameandTitleOrganizationalChart"/>
    <dgm:cxn modelId="{64444F95-F9C5-4438-B0A0-DC9F0B5E8747}" type="presParOf" srcId="{E8711A29-0D57-45EF-92AE-8786ABDA1906}" destId="{BF147B51-8445-491D-8477-84CE3D726D0D}" srcOrd="0" destOrd="0" presId="urn:microsoft.com/office/officeart/2008/layout/NameandTitleOrganizationalChart"/>
    <dgm:cxn modelId="{C594C3EB-0E70-4EB6-B511-D7E3765E217B}" type="presParOf" srcId="{E8711A29-0D57-45EF-92AE-8786ABDA1906}" destId="{A6A5A5FA-63DE-4D1C-B83A-9F86D99D0F0E}" srcOrd="1" destOrd="0" presId="urn:microsoft.com/office/officeart/2008/layout/NameandTitleOrganizationalChart"/>
    <dgm:cxn modelId="{6A49BBE0-0863-453D-8D17-74C30EEA7DB1}" type="presParOf" srcId="{E8711A29-0D57-45EF-92AE-8786ABDA1906}" destId="{204BDA3E-39E8-4097-A672-682EAA873618}" srcOrd="2" destOrd="0" presId="urn:microsoft.com/office/officeart/2008/layout/NameandTitleOrganizationalChart"/>
    <dgm:cxn modelId="{AC07ED44-C5BF-454B-BC90-66A0C5EE6160}" type="presParOf" srcId="{8BA1C4F4-5B23-44CC-BFC8-36E4D5B18BE0}" destId="{09901BC9-D934-4A35-B278-7025817046C4}" srcOrd="1" destOrd="0" presId="urn:microsoft.com/office/officeart/2008/layout/NameandTitleOrganizationalChart"/>
    <dgm:cxn modelId="{C163FF6D-368D-424B-9334-EB6A3E799A23}" type="presParOf" srcId="{09901BC9-D934-4A35-B278-7025817046C4}" destId="{65DA5829-8FCF-4AED-B83A-4960EA02197E}" srcOrd="0" destOrd="0" presId="urn:microsoft.com/office/officeart/2008/layout/NameandTitleOrganizationalChart"/>
    <dgm:cxn modelId="{1D6257C8-0572-4F53-9CF6-1BD96F70D4D1}" type="presParOf" srcId="{09901BC9-D934-4A35-B278-7025817046C4}" destId="{9FA0C70E-776B-4D50-B87D-9E5FFB1BED84}" srcOrd="1" destOrd="0" presId="urn:microsoft.com/office/officeart/2008/layout/NameandTitleOrganizationalChart"/>
    <dgm:cxn modelId="{99F49274-0DEC-46BE-8524-7D466FDC1EED}" type="presParOf" srcId="{9FA0C70E-776B-4D50-B87D-9E5FFB1BED84}" destId="{8676B3EF-CADD-4077-826A-D870BB5190F7}" srcOrd="0" destOrd="0" presId="urn:microsoft.com/office/officeart/2008/layout/NameandTitleOrganizationalChart"/>
    <dgm:cxn modelId="{921B56BE-4A12-42B6-9BF1-20172B83CFEF}" type="presParOf" srcId="{8676B3EF-CADD-4077-826A-D870BB5190F7}" destId="{DFE3FAF6-0315-48FD-8747-3CD79D6A689F}" srcOrd="0" destOrd="0" presId="urn:microsoft.com/office/officeart/2008/layout/NameandTitleOrganizationalChart"/>
    <dgm:cxn modelId="{632E3B6C-EBBD-4107-8932-BE656FCBD6ED}" type="presParOf" srcId="{8676B3EF-CADD-4077-826A-D870BB5190F7}" destId="{CD7DDAAC-E469-485F-9D1C-B3F41999D17D}" srcOrd="1" destOrd="0" presId="urn:microsoft.com/office/officeart/2008/layout/NameandTitleOrganizationalChart"/>
    <dgm:cxn modelId="{58E6DA80-C161-4BC8-A2FD-C1AEEB41D61C}" type="presParOf" srcId="{8676B3EF-CADD-4077-826A-D870BB5190F7}" destId="{4A147C73-D533-4A4D-8228-3E726AA3D53F}" srcOrd="2" destOrd="0" presId="urn:microsoft.com/office/officeart/2008/layout/NameandTitleOrganizationalChart"/>
    <dgm:cxn modelId="{93B1EB7C-CB3C-4709-B459-C8D1B6784CD5}" type="presParOf" srcId="{9FA0C70E-776B-4D50-B87D-9E5FFB1BED84}" destId="{855BAE01-4B5E-45B1-9E2B-6D9FA046560F}" srcOrd="1" destOrd="0" presId="urn:microsoft.com/office/officeart/2008/layout/NameandTitleOrganizationalChart"/>
    <dgm:cxn modelId="{9EFC347C-79FA-4B17-B845-58D70353B1C3}" type="presParOf" srcId="{855BAE01-4B5E-45B1-9E2B-6D9FA046560F}" destId="{DBCB0F9E-C5D4-4B1C-9BB5-91B3741A6F63}" srcOrd="0" destOrd="0" presId="urn:microsoft.com/office/officeart/2008/layout/NameandTitleOrganizationalChart"/>
    <dgm:cxn modelId="{0376E29C-5696-4C6F-8865-5668AC6B9375}" type="presParOf" srcId="{855BAE01-4B5E-45B1-9E2B-6D9FA046560F}" destId="{D9C939AD-DD09-48F6-A531-F1AFAD879BE4}" srcOrd="1" destOrd="0" presId="urn:microsoft.com/office/officeart/2008/layout/NameandTitleOrganizationalChart"/>
    <dgm:cxn modelId="{B9CF3C44-804F-4790-8E77-CC82B57F7A0B}" type="presParOf" srcId="{D9C939AD-DD09-48F6-A531-F1AFAD879BE4}" destId="{AB4AAF7A-069B-4461-A1D7-27A46C5971D4}" srcOrd="0" destOrd="0" presId="urn:microsoft.com/office/officeart/2008/layout/NameandTitleOrganizationalChart"/>
    <dgm:cxn modelId="{0468DCE5-9E99-4093-9BE5-B5F993CC7F65}" type="presParOf" srcId="{AB4AAF7A-069B-4461-A1D7-27A46C5971D4}" destId="{9FC3F27E-340C-4276-A7E0-0A7A5940FEA8}" srcOrd="0" destOrd="0" presId="urn:microsoft.com/office/officeart/2008/layout/NameandTitleOrganizationalChart"/>
    <dgm:cxn modelId="{CB41479F-5837-4324-8051-DB7810364041}" type="presParOf" srcId="{AB4AAF7A-069B-4461-A1D7-27A46C5971D4}" destId="{D561D8B7-CA51-40C1-94A7-C14FDD8E0D61}" srcOrd="1" destOrd="0" presId="urn:microsoft.com/office/officeart/2008/layout/NameandTitleOrganizationalChart"/>
    <dgm:cxn modelId="{81CD4C1C-E619-4903-B23C-F6A29F3A6D37}" type="presParOf" srcId="{AB4AAF7A-069B-4461-A1D7-27A46C5971D4}" destId="{910C0846-D060-4C97-8180-F26B4D7A629D}" srcOrd="2" destOrd="0" presId="urn:microsoft.com/office/officeart/2008/layout/NameandTitleOrganizationalChart"/>
    <dgm:cxn modelId="{35926061-D1E5-4658-BD45-51B5E8CCE727}" type="presParOf" srcId="{D9C939AD-DD09-48F6-A531-F1AFAD879BE4}" destId="{F0B6DC3C-92EE-48E1-A6D6-E9146E775C6B}" srcOrd="1" destOrd="0" presId="urn:microsoft.com/office/officeart/2008/layout/NameandTitleOrganizationalChart"/>
    <dgm:cxn modelId="{80E026C8-6F2B-42A7-B5D2-96A5D46356AD}" type="presParOf" srcId="{F0B6DC3C-92EE-48E1-A6D6-E9146E775C6B}" destId="{EBE400DF-A0A8-4AF5-8111-E977BC6CE6F3}" srcOrd="0" destOrd="0" presId="urn:microsoft.com/office/officeart/2008/layout/NameandTitleOrganizationalChart"/>
    <dgm:cxn modelId="{6900E07C-6266-4393-A405-22E4AF0FB9EC}" type="presParOf" srcId="{F0B6DC3C-92EE-48E1-A6D6-E9146E775C6B}" destId="{312C1F45-7B07-4DA3-BA38-01D591E31C1E}" srcOrd="1" destOrd="0" presId="urn:microsoft.com/office/officeart/2008/layout/NameandTitleOrganizationalChart"/>
    <dgm:cxn modelId="{2B7A90F9-9B2C-4DB9-8F2A-4130204B564B}" type="presParOf" srcId="{312C1F45-7B07-4DA3-BA38-01D591E31C1E}" destId="{FC512FA3-2D89-4ADB-8DCB-5B2B8725BF34}" srcOrd="0" destOrd="0" presId="urn:microsoft.com/office/officeart/2008/layout/NameandTitleOrganizationalChart"/>
    <dgm:cxn modelId="{D79C1C65-759D-4890-9275-EFA665020E47}" type="presParOf" srcId="{FC512FA3-2D89-4ADB-8DCB-5B2B8725BF34}" destId="{92876888-211E-462B-B1AC-A6AF55CDEAA3}" srcOrd="0" destOrd="0" presId="urn:microsoft.com/office/officeart/2008/layout/NameandTitleOrganizationalChart"/>
    <dgm:cxn modelId="{D6EFD957-E54E-4683-BF0F-1CFC4A8613B1}" type="presParOf" srcId="{FC512FA3-2D89-4ADB-8DCB-5B2B8725BF34}" destId="{55912054-DCD3-4C0C-BAFB-F8D795EA99C7}" srcOrd="1" destOrd="0" presId="urn:microsoft.com/office/officeart/2008/layout/NameandTitleOrganizationalChart"/>
    <dgm:cxn modelId="{F1DCB8D3-089C-4016-A756-6EF2BF2A0909}" type="presParOf" srcId="{FC512FA3-2D89-4ADB-8DCB-5B2B8725BF34}" destId="{67D47A75-3BCE-45D5-B257-33F9497BB235}" srcOrd="2" destOrd="0" presId="urn:microsoft.com/office/officeart/2008/layout/NameandTitleOrganizationalChart"/>
    <dgm:cxn modelId="{B7DBA2CF-0F8A-4DCD-AA53-D7610836E1A5}" type="presParOf" srcId="{312C1F45-7B07-4DA3-BA38-01D591E31C1E}" destId="{8AAC52CE-8178-4E8A-BA06-4AC55D8EE958}" srcOrd="1" destOrd="0" presId="urn:microsoft.com/office/officeart/2008/layout/NameandTitleOrganizationalChart"/>
    <dgm:cxn modelId="{A444BF51-8B22-478E-82D2-7028C5F8FA9B}" type="presParOf" srcId="{8AAC52CE-8178-4E8A-BA06-4AC55D8EE958}" destId="{2B988534-6687-437F-A310-074E8649A607}" srcOrd="0" destOrd="0" presId="urn:microsoft.com/office/officeart/2008/layout/NameandTitleOrganizationalChart"/>
    <dgm:cxn modelId="{EF01EC32-E3E7-4597-98DC-3C0EA751F8A5}" type="presParOf" srcId="{8AAC52CE-8178-4E8A-BA06-4AC55D8EE958}" destId="{9D4B9784-A4DA-4431-9DC5-1E4D446238CD}" srcOrd="1" destOrd="0" presId="urn:microsoft.com/office/officeart/2008/layout/NameandTitleOrganizationalChart"/>
    <dgm:cxn modelId="{9C248A46-917B-46D1-B284-368BE09B948A}" type="presParOf" srcId="{9D4B9784-A4DA-4431-9DC5-1E4D446238CD}" destId="{38834837-C0F6-4A8E-9562-D8E0261C781A}" srcOrd="0" destOrd="0" presId="urn:microsoft.com/office/officeart/2008/layout/NameandTitleOrganizationalChart"/>
    <dgm:cxn modelId="{B5143A27-9C2C-4583-8A1F-9276D09E9900}" type="presParOf" srcId="{38834837-C0F6-4A8E-9562-D8E0261C781A}" destId="{7708EF6A-DAEC-4787-A395-DD16E5E2839E}" srcOrd="0" destOrd="0" presId="urn:microsoft.com/office/officeart/2008/layout/NameandTitleOrganizationalChart"/>
    <dgm:cxn modelId="{F7162711-E660-4771-A2C6-F055E2408D28}" type="presParOf" srcId="{38834837-C0F6-4A8E-9562-D8E0261C781A}" destId="{D7C750BF-F0B3-48D6-BFC4-0C63A5B916DD}" srcOrd="1" destOrd="0" presId="urn:microsoft.com/office/officeart/2008/layout/NameandTitleOrganizationalChart"/>
    <dgm:cxn modelId="{BCEB5939-83B1-44AE-9ED2-8C1515520531}" type="presParOf" srcId="{38834837-C0F6-4A8E-9562-D8E0261C781A}" destId="{5EC13351-FA99-4830-A050-705C3CC0C783}" srcOrd="2" destOrd="0" presId="urn:microsoft.com/office/officeart/2008/layout/NameandTitleOrganizationalChart"/>
    <dgm:cxn modelId="{3FB7DC62-D717-491F-B559-0D449931D467}" type="presParOf" srcId="{9D4B9784-A4DA-4431-9DC5-1E4D446238CD}" destId="{28D68220-B90F-4DE2-BEA5-096AB7CAA6C1}" srcOrd="1" destOrd="0" presId="urn:microsoft.com/office/officeart/2008/layout/NameandTitleOrganizationalChart"/>
    <dgm:cxn modelId="{4499FDE8-CE18-4334-B834-CA53ACA1F4CF}" type="presParOf" srcId="{28D68220-B90F-4DE2-BEA5-096AB7CAA6C1}" destId="{44FBF134-565C-4B9F-A141-1B1F5DDADD29}" srcOrd="0" destOrd="0" presId="urn:microsoft.com/office/officeart/2008/layout/NameandTitleOrganizationalChart"/>
    <dgm:cxn modelId="{3739B9E6-6259-4A73-9988-86C25B373233}" type="presParOf" srcId="{28D68220-B90F-4DE2-BEA5-096AB7CAA6C1}" destId="{5C3C7BD0-BA75-4061-BA8D-5B06C88B7F72}" srcOrd="1" destOrd="0" presId="urn:microsoft.com/office/officeart/2008/layout/NameandTitleOrganizationalChart"/>
    <dgm:cxn modelId="{B4F90F41-2047-430A-BC3D-FAA01E7B01A9}" type="presParOf" srcId="{5C3C7BD0-BA75-4061-BA8D-5B06C88B7F72}" destId="{3936D73D-0E46-4E67-B8AC-C5376C972A87}" srcOrd="0" destOrd="0" presId="urn:microsoft.com/office/officeart/2008/layout/NameandTitleOrganizationalChart"/>
    <dgm:cxn modelId="{BA685E5C-9D98-4BDF-B338-E429B0279442}" type="presParOf" srcId="{3936D73D-0E46-4E67-B8AC-C5376C972A87}" destId="{2BEBEC9A-AD3B-459B-A48D-0BB04AB424C3}" srcOrd="0" destOrd="0" presId="urn:microsoft.com/office/officeart/2008/layout/NameandTitleOrganizationalChart"/>
    <dgm:cxn modelId="{11F6A7EE-0113-404E-A7BE-24136BF77ED7}" type="presParOf" srcId="{3936D73D-0E46-4E67-B8AC-C5376C972A87}" destId="{4C1CE170-70B9-4D10-8520-CF56658D39A9}" srcOrd="1" destOrd="0" presId="urn:microsoft.com/office/officeart/2008/layout/NameandTitleOrganizationalChart"/>
    <dgm:cxn modelId="{D442648B-0D43-48AA-A22B-C6B374AA9E35}" type="presParOf" srcId="{3936D73D-0E46-4E67-B8AC-C5376C972A87}" destId="{4705B1AC-51C2-41D8-A6C3-440D7101CFFE}" srcOrd="2" destOrd="0" presId="urn:microsoft.com/office/officeart/2008/layout/NameandTitleOrganizationalChart"/>
    <dgm:cxn modelId="{18FA1B98-E285-4A13-92CA-8C13B70965A7}" type="presParOf" srcId="{5C3C7BD0-BA75-4061-BA8D-5B06C88B7F72}" destId="{BB18FF17-2D60-452F-840D-761F7C466A80}" srcOrd="1" destOrd="0" presId="urn:microsoft.com/office/officeart/2008/layout/NameandTitleOrganizationalChart"/>
    <dgm:cxn modelId="{CF12994A-6BA1-41CF-8156-A55699AF666C}" type="presParOf" srcId="{5C3C7BD0-BA75-4061-BA8D-5B06C88B7F72}" destId="{27B9CE87-7892-4AF1-BE7A-543F6615A4E1}" srcOrd="2" destOrd="0" presId="urn:microsoft.com/office/officeart/2008/layout/NameandTitleOrganizationalChart"/>
    <dgm:cxn modelId="{111FAE5B-9C54-4AA1-BED7-B6FE8CE8BEB1}" type="presParOf" srcId="{9D4B9784-A4DA-4431-9DC5-1E4D446238CD}" destId="{190459AB-17F2-4AAA-A0BE-F97167EEC6D1}" srcOrd="2" destOrd="0" presId="urn:microsoft.com/office/officeart/2008/layout/NameandTitleOrganizationalChart"/>
    <dgm:cxn modelId="{82B33C57-5CEC-4EFD-B7E0-5EC3F5396391}" type="presParOf" srcId="{312C1F45-7B07-4DA3-BA38-01D591E31C1E}" destId="{7F329747-E4F3-4E7B-8ED9-18F7070B8A3B}" srcOrd="2" destOrd="0" presId="urn:microsoft.com/office/officeart/2008/layout/NameandTitleOrganizationalChart"/>
    <dgm:cxn modelId="{DC0C7278-2994-4033-947D-BEADBE32BD8B}" type="presParOf" srcId="{D9C939AD-DD09-48F6-A531-F1AFAD879BE4}" destId="{197493BF-F6C5-4216-976D-B2BE14D46741}" srcOrd="2" destOrd="0" presId="urn:microsoft.com/office/officeart/2008/layout/NameandTitleOrganizationalChart"/>
    <dgm:cxn modelId="{72172E01-FA58-46BC-9A6E-81E8ADEBD43A}" type="presParOf" srcId="{9FA0C70E-776B-4D50-B87D-9E5FFB1BED84}" destId="{179CF46D-DA17-49CB-9822-4983B650F6EE}" srcOrd="2" destOrd="0" presId="urn:microsoft.com/office/officeart/2008/layout/NameandTitleOrganizationalChart"/>
    <dgm:cxn modelId="{7ECBD5F5-B625-446D-8FB3-A652DFC8CD51}" type="presParOf" srcId="{8BA1C4F4-5B23-44CC-BFC8-36E4D5B18BE0}" destId="{2AF31BDF-5664-4D07-AB71-0E601FE87888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7F8C5A-9BCA-4DAE-A0C2-9F2DFF95FBB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DDD83D-24B5-40C8-8CF2-3783E4860D91}">
      <dgm:prSet/>
      <dgm:spPr>
        <a:solidFill>
          <a:schemeClr val="tx1"/>
        </a:solidFill>
      </dgm:spPr>
      <dgm:t>
        <a:bodyPr/>
        <a:lstStyle/>
        <a:p>
          <a:pPr rtl="0"/>
          <a:r>
            <a:rPr lang="en-US" dirty="0"/>
            <a:t>Project Selection, Strategic Decision about projects</a:t>
          </a:r>
        </a:p>
      </dgm:t>
    </dgm:pt>
    <dgm:pt modelId="{83AE138D-0F07-4153-9B79-6BFA5A6C8CA9}" type="parTrans" cxnId="{91BA0803-308E-4960-AEBB-169D2DBA9BD9}">
      <dgm:prSet/>
      <dgm:spPr/>
      <dgm:t>
        <a:bodyPr/>
        <a:lstStyle/>
        <a:p>
          <a:endParaRPr lang="en-US"/>
        </a:p>
      </dgm:t>
    </dgm:pt>
    <dgm:pt modelId="{9BC33CDE-57F0-44BE-A672-B7116FF9F8FE}" type="sibTrans" cxnId="{91BA0803-308E-4960-AEBB-169D2DBA9BD9}">
      <dgm:prSet/>
      <dgm:spPr/>
      <dgm:t>
        <a:bodyPr/>
        <a:lstStyle/>
        <a:p>
          <a:endParaRPr lang="en-US"/>
        </a:p>
      </dgm:t>
    </dgm:pt>
    <dgm:pt modelId="{5CAFD3B3-355F-4D74-BA3D-A520179742EF}">
      <dgm:prSet/>
      <dgm:spPr>
        <a:solidFill>
          <a:schemeClr val="tx1"/>
        </a:solidFill>
      </dgm:spPr>
      <dgm:t>
        <a:bodyPr/>
        <a:lstStyle/>
        <a:p>
          <a:pPr rtl="0"/>
          <a:r>
            <a:rPr lang="en-US" dirty="0"/>
            <a:t>Project Management Directions, Learning Management, Institutionalization</a:t>
          </a:r>
        </a:p>
      </dgm:t>
    </dgm:pt>
    <dgm:pt modelId="{E01713F5-41D0-4BB9-A019-8CE3E4C80605}" type="parTrans" cxnId="{679D9E43-4E08-46B4-81DF-3B7125242494}">
      <dgm:prSet/>
      <dgm:spPr/>
      <dgm:t>
        <a:bodyPr/>
        <a:lstStyle/>
        <a:p>
          <a:endParaRPr lang="en-US"/>
        </a:p>
      </dgm:t>
    </dgm:pt>
    <dgm:pt modelId="{78C5EF7E-DF1B-4A6B-A3D6-42BBB683F694}" type="sibTrans" cxnId="{679D9E43-4E08-46B4-81DF-3B7125242494}">
      <dgm:prSet/>
      <dgm:spPr/>
      <dgm:t>
        <a:bodyPr/>
        <a:lstStyle/>
        <a:p>
          <a:endParaRPr lang="en-US"/>
        </a:p>
      </dgm:t>
    </dgm:pt>
    <dgm:pt modelId="{7BA4C003-ADD9-4718-8B7C-81F8AC1CF898}">
      <dgm:prSet/>
      <dgm:spPr>
        <a:solidFill>
          <a:schemeClr val="tx1"/>
        </a:solidFill>
      </dgm:spPr>
      <dgm:t>
        <a:bodyPr/>
        <a:lstStyle/>
        <a:p>
          <a:pPr rtl="0"/>
          <a:r>
            <a:rPr lang="en-US"/>
            <a:t>Project Management (planning, execution, governance)</a:t>
          </a:r>
        </a:p>
      </dgm:t>
    </dgm:pt>
    <dgm:pt modelId="{131C64A1-45A0-43C6-BB88-DAD28A2440F1}" type="parTrans" cxnId="{C853E5EF-0D98-4AAE-B225-680C1CAA47E5}">
      <dgm:prSet/>
      <dgm:spPr/>
      <dgm:t>
        <a:bodyPr/>
        <a:lstStyle/>
        <a:p>
          <a:endParaRPr lang="en-US"/>
        </a:p>
      </dgm:t>
    </dgm:pt>
    <dgm:pt modelId="{17788ED8-A1CC-4887-A0E0-1B2D438B3627}" type="sibTrans" cxnId="{C853E5EF-0D98-4AAE-B225-680C1CAA47E5}">
      <dgm:prSet/>
      <dgm:spPr/>
      <dgm:t>
        <a:bodyPr/>
        <a:lstStyle/>
        <a:p>
          <a:endParaRPr lang="en-US"/>
        </a:p>
      </dgm:t>
    </dgm:pt>
    <dgm:pt modelId="{A6D8CD38-64F2-41F0-9BE7-AB111FC54B7E}">
      <dgm:prSet/>
      <dgm:spPr>
        <a:solidFill>
          <a:schemeClr val="tx1"/>
        </a:solidFill>
      </dgm:spPr>
      <dgm:t>
        <a:bodyPr/>
        <a:lstStyle/>
        <a:p>
          <a:pPr rtl="0"/>
          <a:r>
            <a:rPr lang="en-US" dirty="0"/>
            <a:t>Key Business User for regular estimation, planning prioritization, acceptance, risk management</a:t>
          </a:r>
        </a:p>
      </dgm:t>
    </dgm:pt>
    <dgm:pt modelId="{11BADE4A-3BCD-4BDD-B397-586B34C6CE13}" type="parTrans" cxnId="{4D5A0952-C261-4155-AB72-0808090DEE99}">
      <dgm:prSet/>
      <dgm:spPr/>
      <dgm:t>
        <a:bodyPr/>
        <a:lstStyle/>
        <a:p>
          <a:endParaRPr lang="en-US"/>
        </a:p>
      </dgm:t>
    </dgm:pt>
    <dgm:pt modelId="{A130ECD4-1657-4053-8C27-0F084808BB96}" type="sibTrans" cxnId="{4D5A0952-C261-4155-AB72-0808090DEE99}">
      <dgm:prSet/>
      <dgm:spPr/>
      <dgm:t>
        <a:bodyPr/>
        <a:lstStyle/>
        <a:p>
          <a:endParaRPr lang="en-US"/>
        </a:p>
      </dgm:t>
    </dgm:pt>
    <dgm:pt modelId="{48682037-8C81-49ED-80D3-FE5A8728FEA2}">
      <dgm:prSet/>
      <dgm:spPr>
        <a:solidFill>
          <a:schemeClr val="tx1"/>
        </a:solidFill>
      </dgm:spPr>
      <dgm:t>
        <a:bodyPr/>
        <a:lstStyle/>
        <a:p>
          <a:pPr rtl="0"/>
          <a:r>
            <a:rPr lang="en-US"/>
            <a:t>SME related to project work execution</a:t>
          </a:r>
        </a:p>
      </dgm:t>
    </dgm:pt>
    <dgm:pt modelId="{5421074A-B94A-42DC-ACB1-6EBF97A2A2A4}" type="parTrans" cxnId="{714914C3-134E-491B-9160-F12FCA16616E}">
      <dgm:prSet/>
      <dgm:spPr/>
      <dgm:t>
        <a:bodyPr/>
        <a:lstStyle/>
        <a:p>
          <a:endParaRPr lang="en-US"/>
        </a:p>
      </dgm:t>
    </dgm:pt>
    <dgm:pt modelId="{30A9C0D7-7116-4BDA-92F5-2964B47598D5}" type="sibTrans" cxnId="{714914C3-134E-491B-9160-F12FCA16616E}">
      <dgm:prSet/>
      <dgm:spPr/>
      <dgm:t>
        <a:bodyPr/>
        <a:lstStyle/>
        <a:p>
          <a:endParaRPr lang="en-US"/>
        </a:p>
      </dgm:t>
    </dgm:pt>
    <dgm:pt modelId="{6A2CDA63-288E-440D-BD60-4273D932A631}" type="pres">
      <dgm:prSet presAssocID="{A87F8C5A-9BCA-4DAE-A0C2-9F2DFF95FBB5}" presName="linear" presStyleCnt="0">
        <dgm:presLayoutVars>
          <dgm:animLvl val="lvl"/>
          <dgm:resizeHandles val="exact"/>
        </dgm:presLayoutVars>
      </dgm:prSet>
      <dgm:spPr/>
    </dgm:pt>
    <dgm:pt modelId="{2C1B0DB3-33F0-4980-9720-6F460B4512AE}" type="pres">
      <dgm:prSet presAssocID="{9ADDD83D-24B5-40C8-8CF2-3783E4860D9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52297A3-AFB7-4841-80B1-7D654CAB98E6}" type="pres">
      <dgm:prSet presAssocID="{9BC33CDE-57F0-44BE-A672-B7116FF9F8FE}" presName="spacer" presStyleCnt="0"/>
      <dgm:spPr/>
    </dgm:pt>
    <dgm:pt modelId="{1E4658A7-F0A5-4728-9796-3DA2CEE80637}" type="pres">
      <dgm:prSet presAssocID="{5CAFD3B3-355F-4D74-BA3D-A520179742E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C0AB138-FE9F-4133-BB25-6A098E3C2DAA}" type="pres">
      <dgm:prSet presAssocID="{78C5EF7E-DF1B-4A6B-A3D6-42BBB683F694}" presName="spacer" presStyleCnt="0"/>
      <dgm:spPr/>
    </dgm:pt>
    <dgm:pt modelId="{48A81690-E473-4B24-9FA1-4B0C15DED969}" type="pres">
      <dgm:prSet presAssocID="{7BA4C003-ADD9-4718-8B7C-81F8AC1CF89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A583DC6-F3B5-4E22-96FB-8D1DF0339E8B}" type="pres">
      <dgm:prSet presAssocID="{17788ED8-A1CC-4887-A0E0-1B2D438B3627}" presName="spacer" presStyleCnt="0"/>
      <dgm:spPr/>
    </dgm:pt>
    <dgm:pt modelId="{8D4AE1F7-DBDE-4392-AA8F-605F0982D379}" type="pres">
      <dgm:prSet presAssocID="{A6D8CD38-64F2-41F0-9BE7-AB111FC54B7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CF66E22-8BFC-413E-BB18-FD3C5FB7CFC0}" type="pres">
      <dgm:prSet presAssocID="{A130ECD4-1657-4053-8C27-0F084808BB96}" presName="spacer" presStyleCnt="0"/>
      <dgm:spPr/>
    </dgm:pt>
    <dgm:pt modelId="{8D1B44A6-6041-48A3-8B62-FF1C33ED6625}" type="pres">
      <dgm:prSet presAssocID="{48682037-8C81-49ED-80D3-FE5A8728FEA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1BA0803-308E-4960-AEBB-169D2DBA9BD9}" srcId="{A87F8C5A-9BCA-4DAE-A0C2-9F2DFF95FBB5}" destId="{9ADDD83D-24B5-40C8-8CF2-3783E4860D91}" srcOrd="0" destOrd="0" parTransId="{83AE138D-0F07-4153-9B79-6BFA5A6C8CA9}" sibTransId="{9BC33CDE-57F0-44BE-A672-B7116FF9F8FE}"/>
    <dgm:cxn modelId="{4FD76E11-F207-4597-8C59-25A9580A9787}" type="presOf" srcId="{7BA4C003-ADD9-4718-8B7C-81F8AC1CF898}" destId="{48A81690-E473-4B24-9FA1-4B0C15DED969}" srcOrd="0" destOrd="0" presId="urn:microsoft.com/office/officeart/2005/8/layout/vList2"/>
    <dgm:cxn modelId="{B01CE338-1AA5-4B0B-B204-6DFFF0AD5E76}" type="presOf" srcId="{48682037-8C81-49ED-80D3-FE5A8728FEA2}" destId="{8D1B44A6-6041-48A3-8B62-FF1C33ED6625}" srcOrd="0" destOrd="0" presId="urn:microsoft.com/office/officeart/2005/8/layout/vList2"/>
    <dgm:cxn modelId="{679D9E43-4E08-46B4-81DF-3B7125242494}" srcId="{A87F8C5A-9BCA-4DAE-A0C2-9F2DFF95FBB5}" destId="{5CAFD3B3-355F-4D74-BA3D-A520179742EF}" srcOrd="1" destOrd="0" parTransId="{E01713F5-41D0-4BB9-A019-8CE3E4C80605}" sibTransId="{78C5EF7E-DF1B-4A6B-A3D6-42BBB683F694}"/>
    <dgm:cxn modelId="{4D5A0952-C261-4155-AB72-0808090DEE99}" srcId="{A87F8C5A-9BCA-4DAE-A0C2-9F2DFF95FBB5}" destId="{A6D8CD38-64F2-41F0-9BE7-AB111FC54B7E}" srcOrd="3" destOrd="0" parTransId="{11BADE4A-3BCD-4BDD-B397-586B34C6CE13}" sibTransId="{A130ECD4-1657-4053-8C27-0F084808BB96}"/>
    <dgm:cxn modelId="{A50785A7-88C7-4C29-A239-DA9A158288EF}" type="presOf" srcId="{5CAFD3B3-355F-4D74-BA3D-A520179742EF}" destId="{1E4658A7-F0A5-4728-9796-3DA2CEE80637}" srcOrd="0" destOrd="0" presId="urn:microsoft.com/office/officeart/2005/8/layout/vList2"/>
    <dgm:cxn modelId="{714914C3-134E-491B-9160-F12FCA16616E}" srcId="{A87F8C5A-9BCA-4DAE-A0C2-9F2DFF95FBB5}" destId="{48682037-8C81-49ED-80D3-FE5A8728FEA2}" srcOrd="4" destOrd="0" parTransId="{5421074A-B94A-42DC-ACB1-6EBF97A2A2A4}" sibTransId="{30A9C0D7-7116-4BDA-92F5-2964B47598D5}"/>
    <dgm:cxn modelId="{F51BDDCC-7346-402A-9911-A9B232C44823}" type="presOf" srcId="{A87F8C5A-9BCA-4DAE-A0C2-9F2DFF95FBB5}" destId="{6A2CDA63-288E-440D-BD60-4273D932A631}" srcOrd="0" destOrd="0" presId="urn:microsoft.com/office/officeart/2005/8/layout/vList2"/>
    <dgm:cxn modelId="{180284E8-757F-4C11-B7C7-5A5039480CA2}" type="presOf" srcId="{A6D8CD38-64F2-41F0-9BE7-AB111FC54B7E}" destId="{8D4AE1F7-DBDE-4392-AA8F-605F0982D379}" srcOrd="0" destOrd="0" presId="urn:microsoft.com/office/officeart/2005/8/layout/vList2"/>
    <dgm:cxn modelId="{C853E5EF-0D98-4AAE-B225-680C1CAA47E5}" srcId="{A87F8C5A-9BCA-4DAE-A0C2-9F2DFF95FBB5}" destId="{7BA4C003-ADD9-4718-8B7C-81F8AC1CF898}" srcOrd="2" destOrd="0" parTransId="{131C64A1-45A0-43C6-BB88-DAD28A2440F1}" sibTransId="{17788ED8-A1CC-4887-A0E0-1B2D438B3627}"/>
    <dgm:cxn modelId="{217D41FD-829A-43A2-B6BB-C3AACE38402D}" type="presOf" srcId="{9ADDD83D-24B5-40C8-8CF2-3783E4860D91}" destId="{2C1B0DB3-33F0-4980-9720-6F460B4512AE}" srcOrd="0" destOrd="0" presId="urn:microsoft.com/office/officeart/2005/8/layout/vList2"/>
    <dgm:cxn modelId="{EF4A919E-B3F0-4BD0-B51F-813802ACCAE6}" type="presParOf" srcId="{6A2CDA63-288E-440D-BD60-4273D932A631}" destId="{2C1B0DB3-33F0-4980-9720-6F460B4512AE}" srcOrd="0" destOrd="0" presId="urn:microsoft.com/office/officeart/2005/8/layout/vList2"/>
    <dgm:cxn modelId="{B40207F8-8B0B-42DD-8A41-FECC50232F17}" type="presParOf" srcId="{6A2CDA63-288E-440D-BD60-4273D932A631}" destId="{352297A3-AFB7-4841-80B1-7D654CAB98E6}" srcOrd="1" destOrd="0" presId="urn:microsoft.com/office/officeart/2005/8/layout/vList2"/>
    <dgm:cxn modelId="{41DFB4D1-7EAA-4771-9C64-4D603B8ED74D}" type="presParOf" srcId="{6A2CDA63-288E-440D-BD60-4273D932A631}" destId="{1E4658A7-F0A5-4728-9796-3DA2CEE80637}" srcOrd="2" destOrd="0" presId="urn:microsoft.com/office/officeart/2005/8/layout/vList2"/>
    <dgm:cxn modelId="{221EF68E-1A2F-431C-8897-CCC855385B6A}" type="presParOf" srcId="{6A2CDA63-288E-440D-BD60-4273D932A631}" destId="{2C0AB138-FE9F-4133-BB25-6A098E3C2DAA}" srcOrd="3" destOrd="0" presId="urn:microsoft.com/office/officeart/2005/8/layout/vList2"/>
    <dgm:cxn modelId="{E3D2839B-0B41-4264-9B18-C68089D36C95}" type="presParOf" srcId="{6A2CDA63-288E-440D-BD60-4273D932A631}" destId="{48A81690-E473-4B24-9FA1-4B0C15DED969}" srcOrd="4" destOrd="0" presId="urn:microsoft.com/office/officeart/2005/8/layout/vList2"/>
    <dgm:cxn modelId="{301B614F-89BD-400A-A31B-5CEA80BA1711}" type="presParOf" srcId="{6A2CDA63-288E-440D-BD60-4273D932A631}" destId="{4A583DC6-F3B5-4E22-96FB-8D1DF0339E8B}" srcOrd="5" destOrd="0" presId="urn:microsoft.com/office/officeart/2005/8/layout/vList2"/>
    <dgm:cxn modelId="{9C138C4F-D3EF-44A8-9820-45C725C6427B}" type="presParOf" srcId="{6A2CDA63-288E-440D-BD60-4273D932A631}" destId="{8D4AE1F7-DBDE-4392-AA8F-605F0982D379}" srcOrd="6" destOrd="0" presId="urn:microsoft.com/office/officeart/2005/8/layout/vList2"/>
    <dgm:cxn modelId="{1CDA30F9-1DD9-420A-A5F7-C6CDF7EF166D}" type="presParOf" srcId="{6A2CDA63-288E-440D-BD60-4273D932A631}" destId="{4CF66E22-8BFC-413E-BB18-FD3C5FB7CFC0}" srcOrd="7" destOrd="0" presId="urn:microsoft.com/office/officeart/2005/8/layout/vList2"/>
    <dgm:cxn modelId="{DBE5946C-4A30-4E10-98AA-FD99982FFDCF}" type="presParOf" srcId="{6A2CDA63-288E-440D-BD60-4273D932A631}" destId="{8D1B44A6-6041-48A3-8B62-FF1C33ED662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FBF134-565C-4B9F-A141-1B1F5DDADD29}">
      <dsp:nvSpPr>
        <dsp:cNvPr id="0" name=""/>
        <dsp:cNvSpPr/>
      </dsp:nvSpPr>
      <dsp:spPr>
        <a:xfrm>
          <a:off x="3928475" y="4171247"/>
          <a:ext cx="91440" cy="296680"/>
        </a:xfrm>
        <a:custGeom>
          <a:avLst/>
          <a:gdLst/>
          <a:ahLst/>
          <a:cxnLst/>
          <a:rect l="0" t="0" r="0" b="0"/>
          <a:pathLst>
            <a:path>
              <a:moveTo>
                <a:pt x="72677" y="0"/>
              </a:moveTo>
              <a:lnTo>
                <a:pt x="72677" y="176750"/>
              </a:lnTo>
              <a:lnTo>
                <a:pt x="45720" y="176750"/>
              </a:lnTo>
              <a:lnTo>
                <a:pt x="45720" y="29668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988534-6687-437F-A310-074E8649A607}">
      <dsp:nvSpPr>
        <dsp:cNvPr id="0" name=""/>
        <dsp:cNvSpPr/>
      </dsp:nvSpPr>
      <dsp:spPr>
        <a:xfrm>
          <a:off x="3955432" y="3361024"/>
          <a:ext cx="91440" cy="296736"/>
        </a:xfrm>
        <a:custGeom>
          <a:avLst/>
          <a:gdLst/>
          <a:ahLst/>
          <a:cxnLst/>
          <a:rect l="0" t="0" r="0" b="0"/>
          <a:pathLst>
            <a:path>
              <a:moveTo>
                <a:pt x="59464" y="0"/>
              </a:moveTo>
              <a:lnTo>
                <a:pt x="59464" y="176806"/>
              </a:lnTo>
              <a:lnTo>
                <a:pt x="45720" y="176806"/>
              </a:lnTo>
              <a:lnTo>
                <a:pt x="45720" y="29673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E400DF-A0A8-4AF5-8111-E977BC6CE6F3}">
      <dsp:nvSpPr>
        <dsp:cNvPr id="0" name=""/>
        <dsp:cNvSpPr/>
      </dsp:nvSpPr>
      <dsp:spPr>
        <a:xfrm>
          <a:off x="3969176" y="2550300"/>
          <a:ext cx="91440" cy="2967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673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CB0F9E-C5D4-4B1C-9BB5-91B3741A6F63}">
      <dsp:nvSpPr>
        <dsp:cNvPr id="0" name=""/>
        <dsp:cNvSpPr/>
      </dsp:nvSpPr>
      <dsp:spPr>
        <a:xfrm>
          <a:off x="3969176" y="1739575"/>
          <a:ext cx="91440" cy="2967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673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DA5829-8FCF-4AED-B83A-4960EA02197E}">
      <dsp:nvSpPr>
        <dsp:cNvPr id="0" name=""/>
        <dsp:cNvSpPr/>
      </dsp:nvSpPr>
      <dsp:spPr>
        <a:xfrm>
          <a:off x="3969176" y="928851"/>
          <a:ext cx="91440" cy="2967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673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147B51-8445-491D-8477-84CE3D726D0D}">
      <dsp:nvSpPr>
        <dsp:cNvPr id="0" name=""/>
        <dsp:cNvSpPr/>
      </dsp:nvSpPr>
      <dsp:spPr>
        <a:xfrm>
          <a:off x="147962" y="414863"/>
          <a:ext cx="7733868" cy="5139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72529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CEO/President</a:t>
          </a:r>
        </a:p>
      </dsp:txBody>
      <dsp:txXfrm>
        <a:off x="147962" y="414863"/>
        <a:ext cx="7733868" cy="513987"/>
      </dsp:txXfrm>
    </dsp:sp>
    <dsp:sp modelId="{A6A5A5FA-63DE-4D1C-B83A-9F86D99D0F0E}">
      <dsp:nvSpPr>
        <dsp:cNvPr id="0" name=""/>
        <dsp:cNvSpPr/>
      </dsp:nvSpPr>
      <dsp:spPr>
        <a:xfrm>
          <a:off x="578812" y="814631"/>
          <a:ext cx="7050764" cy="171329"/>
        </a:xfrm>
        <a:prstGeom prst="rect">
          <a:avLst/>
        </a:prstGeom>
        <a:solidFill>
          <a:srgbClr val="00B050">
            <a:alpha val="90000"/>
          </a:srgb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22860" rIns="91440" bIns="2286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78812" y="814631"/>
        <a:ext cx="7050764" cy="171329"/>
      </dsp:txXfrm>
    </dsp:sp>
    <dsp:sp modelId="{DFE3FAF6-0315-48FD-8747-3CD79D6A689F}">
      <dsp:nvSpPr>
        <dsp:cNvPr id="0" name=""/>
        <dsp:cNvSpPr/>
      </dsp:nvSpPr>
      <dsp:spPr>
        <a:xfrm>
          <a:off x="147962" y="1225587"/>
          <a:ext cx="7733868" cy="5139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72529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Portfolio Managers/Vice Presidents</a:t>
          </a:r>
        </a:p>
      </dsp:txBody>
      <dsp:txXfrm>
        <a:off x="147962" y="1225587"/>
        <a:ext cx="7733868" cy="513987"/>
      </dsp:txXfrm>
    </dsp:sp>
    <dsp:sp modelId="{CD7DDAAC-E469-485F-9D1C-B3F41999D17D}">
      <dsp:nvSpPr>
        <dsp:cNvPr id="0" name=""/>
        <dsp:cNvSpPr/>
      </dsp:nvSpPr>
      <dsp:spPr>
        <a:xfrm>
          <a:off x="578812" y="1625356"/>
          <a:ext cx="7050764" cy="171329"/>
        </a:xfrm>
        <a:prstGeom prst="rect">
          <a:avLst/>
        </a:prstGeom>
        <a:solidFill>
          <a:srgbClr val="00B050">
            <a:alpha val="90000"/>
          </a:srgb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22860" rIns="91440" bIns="2286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78812" y="1625356"/>
        <a:ext cx="7050764" cy="171329"/>
      </dsp:txXfrm>
    </dsp:sp>
    <dsp:sp modelId="{9FC3F27E-340C-4276-A7E0-0A7A5940FEA8}">
      <dsp:nvSpPr>
        <dsp:cNvPr id="0" name=""/>
        <dsp:cNvSpPr/>
      </dsp:nvSpPr>
      <dsp:spPr>
        <a:xfrm>
          <a:off x="147962" y="2036312"/>
          <a:ext cx="7733868" cy="5139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72529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PMO</a:t>
          </a:r>
        </a:p>
      </dsp:txBody>
      <dsp:txXfrm>
        <a:off x="147962" y="2036312"/>
        <a:ext cx="7733868" cy="513987"/>
      </dsp:txXfrm>
    </dsp:sp>
    <dsp:sp modelId="{D561D8B7-CA51-40C1-94A7-C14FDD8E0D61}">
      <dsp:nvSpPr>
        <dsp:cNvPr id="0" name=""/>
        <dsp:cNvSpPr/>
      </dsp:nvSpPr>
      <dsp:spPr>
        <a:xfrm>
          <a:off x="578812" y="2436080"/>
          <a:ext cx="7050764" cy="171329"/>
        </a:xfrm>
        <a:prstGeom prst="rect">
          <a:avLst/>
        </a:prstGeom>
        <a:solidFill>
          <a:srgbClr val="00B050">
            <a:alpha val="90000"/>
          </a:srgb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22860" rIns="91440" bIns="2286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78812" y="2436080"/>
        <a:ext cx="7050764" cy="171329"/>
      </dsp:txXfrm>
    </dsp:sp>
    <dsp:sp modelId="{92876888-211E-462B-B1AC-A6AF55CDEAA3}">
      <dsp:nvSpPr>
        <dsp:cNvPr id="0" name=""/>
        <dsp:cNvSpPr/>
      </dsp:nvSpPr>
      <dsp:spPr>
        <a:xfrm>
          <a:off x="147962" y="2847036"/>
          <a:ext cx="7733868" cy="5139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72529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Project Managers</a:t>
          </a:r>
        </a:p>
      </dsp:txBody>
      <dsp:txXfrm>
        <a:off x="147962" y="2847036"/>
        <a:ext cx="7733868" cy="513987"/>
      </dsp:txXfrm>
    </dsp:sp>
    <dsp:sp modelId="{55912054-DCD3-4C0C-BAFB-F8D795EA99C7}">
      <dsp:nvSpPr>
        <dsp:cNvPr id="0" name=""/>
        <dsp:cNvSpPr/>
      </dsp:nvSpPr>
      <dsp:spPr>
        <a:xfrm>
          <a:off x="578812" y="3246805"/>
          <a:ext cx="7050764" cy="171329"/>
        </a:xfrm>
        <a:prstGeom prst="rect">
          <a:avLst/>
        </a:prstGeom>
        <a:solidFill>
          <a:srgbClr val="00B050">
            <a:alpha val="90000"/>
          </a:srgb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22860" rIns="91440" bIns="2286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78812" y="3246805"/>
        <a:ext cx="7050764" cy="171329"/>
      </dsp:txXfrm>
    </dsp:sp>
    <dsp:sp modelId="{7708EF6A-DAEC-4787-A395-DD16E5E2839E}">
      <dsp:nvSpPr>
        <dsp:cNvPr id="0" name=""/>
        <dsp:cNvSpPr/>
      </dsp:nvSpPr>
      <dsp:spPr>
        <a:xfrm>
          <a:off x="174848" y="3657761"/>
          <a:ext cx="7652607" cy="513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72459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Project Management Team</a:t>
          </a:r>
        </a:p>
      </dsp:txBody>
      <dsp:txXfrm>
        <a:off x="174848" y="3657761"/>
        <a:ext cx="7652607" cy="513485"/>
      </dsp:txXfrm>
    </dsp:sp>
    <dsp:sp modelId="{D7C750BF-F0B3-48D6-BFC4-0C63A5B916DD}">
      <dsp:nvSpPr>
        <dsp:cNvPr id="0" name=""/>
        <dsp:cNvSpPr/>
      </dsp:nvSpPr>
      <dsp:spPr>
        <a:xfrm>
          <a:off x="657122" y="4057139"/>
          <a:ext cx="6887347" cy="171161"/>
        </a:xfrm>
        <a:prstGeom prst="rect">
          <a:avLst/>
        </a:prstGeom>
        <a:solidFill>
          <a:srgbClr val="00B050">
            <a:alpha val="90000"/>
          </a:srgb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22860" rIns="91440" bIns="2286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57122" y="4057139"/>
        <a:ext cx="6887347" cy="171161"/>
      </dsp:txXfrm>
    </dsp:sp>
    <dsp:sp modelId="{2BEBEC9A-AD3B-459B-A48D-0BB04AB424C3}">
      <dsp:nvSpPr>
        <dsp:cNvPr id="0" name=""/>
        <dsp:cNvSpPr/>
      </dsp:nvSpPr>
      <dsp:spPr>
        <a:xfrm>
          <a:off x="147945" y="4467928"/>
          <a:ext cx="7652498" cy="5134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72459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Project Team</a:t>
          </a:r>
        </a:p>
      </dsp:txBody>
      <dsp:txXfrm>
        <a:off x="147945" y="4467928"/>
        <a:ext cx="7652498" cy="513488"/>
      </dsp:txXfrm>
    </dsp:sp>
    <dsp:sp modelId="{4C1CE170-70B9-4D10-8520-CF56658D39A9}">
      <dsp:nvSpPr>
        <dsp:cNvPr id="0" name=""/>
        <dsp:cNvSpPr/>
      </dsp:nvSpPr>
      <dsp:spPr>
        <a:xfrm>
          <a:off x="657170" y="4867308"/>
          <a:ext cx="6887248" cy="171162"/>
        </a:xfrm>
        <a:prstGeom prst="rect">
          <a:avLst/>
        </a:prstGeom>
        <a:solidFill>
          <a:srgbClr val="00B050">
            <a:alpha val="90000"/>
          </a:srgb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22860" rIns="91440" bIns="2286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57170" y="4867308"/>
        <a:ext cx="6887248" cy="1711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1B0DB3-33F0-4980-9720-6F460B4512AE}">
      <dsp:nvSpPr>
        <dsp:cNvPr id="0" name=""/>
        <dsp:cNvSpPr/>
      </dsp:nvSpPr>
      <dsp:spPr>
        <a:xfrm>
          <a:off x="0" y="392970"/>
          <a:ext cx="2915478" cy="690153"/>
        </a:xfrm>
        <a:prstGeom prst="roundRect">
          <a:avLst/>
        </a:prstGeom>
        <a:solidFill>
          <a:schemeClr val="tx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Project Selection, Strategic Decision about projects</a:t>
          </a:r>
        </a:p>
      </dsp:txBody>
      <dsp:txXfrm>
        <a:off x="33690" y="426660"/>
        <a:ext cx="2848098" cy="622773"/>
      </dsp:txXfrm>
    </dsp:sp>
    <dsp:sp modelId="{1E4658A7-F0A5-4728-9796-3DA2CEE80637}">
      <dsp:nvSpPr>
        <dsp:cNvPr id="0" name=""/>
        <dsp:cNvSpPr/>
      </dsp:nvSpPr>
      <dsp:spPr>
        <a:xfrm>
          <a:off x="0" y="1120564"/>
          <a:ext cx="2915478" cy="690153"/>
        </a:xfrm>
        <a:prstGeom prst="roundRect">
          <a:avLst/>
        </a:prstGeom>
        <a:solidFill>
          <a:schemeClr val="tx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Project Management Directions, Learning Management, Institutionalization</a:t>
          </a:r>
        </a:p>
      </dsp:txBody>
      <dsp:txXfrm>
        <a:off x="33690" y="1154254"/>
        <a:ext cx="2848098" cy="622773"/>
      </dsp:txXfrm>
    </dsp:sp>
    <dsp:sp modelId="{48A81690-E473-4B24-9FA1-4B0C15DED969}">
      <dsp:nvSpPr>
        <dsp:cNvPr id="0" name=""/>
        <dsp:cNvSpPr/>
      </dsp:nvSpPr>
      <dsp:spPr>
        <a:xfrm>
          <a:off x="0" y="1848158"/>
          <a:ext cx="2915478" cy="690153"/>
        </a:xfrm>
        <a:prstGeom prst="roundRect">
          <a:avLst/>
        </a:prstGeom>
        <a:solidFill>
          <a:schemeClr val="tx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Project Management (planning, execution, governance)</a:t>
          </a:r>
        </a:p>
      </dsp:txBody>
      <dsp:txXfrm>
        <a:off x="33690" y="1881848"/>
        <a:ext cx="2848098" cy="622773"/>
      </dsp:txXfrm>
    </dsp:sp>
    <dsp:sp modelId="{8D4AE1F7-DBDE-4392-AA8F-605F0982D379}">
      <dsp:nvSpPr>
        <dsp:cNvPr id="0" name=""/>
        <dsp:cNvSpPr/>
      </dsp:nvSpPr>
      <dsp:spPr>
        <a:xfrm>
          <a:off x="0" y="2575751"/>
          <a:ext cx="2915478" cy="690153"/>
        </a:xfrm>
        <a:prstGeom prst="roundRect">
          <a:avLst/>
        </a:prstGeom>
        <a:solidFill>
          <a:schemeClr val="tx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Key Business User for regular estimation, planning prioritization, acceptance, risk management</a:t>
          </a:r>
        </a:p>
      </dsp:txBody>
      <dsp:txXfrm>
        <a:off x="33690" y="2609441"/>
        <a:ext cx="2848098" cy="622773"/>
      </dsp:txXfrm>
    </dsp:sp>
    <dsp:sp modelId="{8D1B44A6-6041-48A3-8B62-FF1C33ED6625}">
      <dsp:nvSpPr>
        <dsp:cNvPr id="0" name=""/>
        <dsp:cNvSpPr/>
      </dsp:nvSpPr>
      <dsp:spPr>
        <a:xfrm>
          <a:off x="0" y="3303345"/>
          <a:ext cx="2915478" cy="690153"/>
        </a:xfrm>
        <a:prstGeom prst="roundRect">
          <a:avLst/>
        </a:prstGeom>
        <a:solidFill>
          <a:schemeClr val="tx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SME related to project work execution</a:t>
          </a:r>
        </a:p>
      </dsp:txBody>
      <dsp:txXfrm>
        <a:off x="33690" y="3337035"/>
        <a:ext cx="2848098" cy="6227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B2250-12A0-4C24-8D8D-D870B87CBF1C}" type="datetimeFigureOut">
              <a:rPr lang="en-US" smtClean="0"/>
              <a:t>19-Sep-17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DF957-EFB9-4320-887B-EB3E57E66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68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DF957-EFB9-4320-887B-EB3E57E66A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17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02CCD-923B-43BD-BEA1-484FBB4296FB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782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8687D1D-6E11-494D-B395-CEF2CFAA5D68}" type="slidenum">
              <a:rPr lang="en-US" smtClean="0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775" y="750888"/>
            <a:ext cx="6667500" cy="3751262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8004" y="4751680"/>
            <a:ext cx="5501043" cy="4500284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DF957-EFB9-4320-887B-EB3E57E66A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96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DF957-EFB9-4320-887B-EB3E57E66A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39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DF957-EFB9-4320-887B-EB3E57E66A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38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DF957-EFB9-4320-887B-EB3E57E66A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8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DF957-EFB9-4320-887B-EB3E57E66A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30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DF957-EFB9-4320-887B-EB3E57E66A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26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DF957-EFB9-4320-887B-EB3E57E66A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75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DF957-EFB9-4320-887B-EB3E57E66A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58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04534"/>
            <a:ext cx="12188824" cy="1646302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050833"/>
            <a:ext cx="12188823" cy="1096899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7152-CD0B-4933-9679-2B2734116DB4}" type="datetimeFigureOut">
              <a:rPr lang="en-US" smtClean="0"/>
              <a:t>19-Sep-17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C4E8-2D47-45F1-AE23-0C9732CD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7152-CD0B-4933-9679-2B2734116DB4}" type="datetimeFigureOut">
              <a:rPr lang="en-US" smtClean="0"/>
              <a:t>19-Sep-17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C4E8-2D47-45F1-AE23-0C9732CD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2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7152-CD0B-4933-9679-2B2734116DB4}" type="datetimeFigureOut">
              <a:rPr lang="en-US" smtClean="0"/>
              <a:t>19-Sep-17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C4E8-2D47-45F1-AE23-0C9732CDA6C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810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7152-CD0B-4933-9679-2B2734116DB4}" type="datetimeFigureOut">
              <a:rPr lang="en-US" smtClean="0"/>
              <a:t>19-Sep-17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C4E8-2D47-45F1-AE23-0C9732CD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82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7152-CD0B-4933-9679-2B2734116DB4}" type="datetimeFigureOut">
              <a:rPr lang="en-US" smtClean="0"/>
              <a:t>19-Sep-17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C4E8-2D47-45F1-AE23-0C9732CDA6C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3142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7152-CD0B-4933-9679-2B2734116DB4}" type="datetimeFigureOut">
              <a:rPr lang="en-US" smtClean="0"/>
              <a:t>19-Sep-17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C4E8-2D47-45F1-AE23-0C9732CD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43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7152-CD0B-4933-9679-2B2734116DB4}" type="datetimeFigureOut">
              <a:rPr lang="en-US" smtClean="0"/>
              <a:t>19-Sep-17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C4E8-2D47-45F1-AE23-0C9732CD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48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7152-CD0B-4933-9679-2B2734116DB4}" type="datetimeFigureOut">
              <a:rPr lang="en-US" smtClean="0"/>
              <a:t>19-Sep-17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C4E8-2D47-45F1-AE23-0C9732CD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162"/>
            <a:ext cx="12192000" cy="1036320"/>
          </a:xfrm>
          <a:gradFill flip="none" rotWithShape="1">
            <a:gsLst>
              <a:gs pos="28000">
                <a:srgbClr val="D3E0EF"/>
              </a:gs>
              <a:gs pos="69000">
                <a:srgbClr val="D3E0EF"/>
              </a:gs>
              <a:gs pos="68000">
                <a:srgbClr val="D2E0EF"/>
              </a:gs>
              <a:gs pos="38000">
                <a:srgbClr val="D1DFEE"/>
              </a:gs>
              <a:gs pos="49000">
                <a:srgbClr val="CFDDED"/>
              </a:gs>
              <a:gs pos="61000">
                <a:srgbClr val="D3E0EF"/>
              </a:gs>
              <a:gs pos="2000">
                <a:schemeClr val="accent1">
                  <a:lumMod val="45000"/>
                  <a:lumOff val="55000"/>
                </a:schemeClr>
              </a:gs>
              <a:gs pos="0">
                <a:srgbClr val="BDD0E6"/>
              </a:gs>
              <a:gs pos="18000">
                <a:srgbClr val="C4D5E9"/>
              </a:gs>
              <a:gs pos="12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071" y="1476103"/>
            <a:ext cx="11416553" cy="45652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7027" y="6060496"/>
            <a:ext cx="911939" cy="365125"/>
          </a:xfrm>
        </p:spPr>
        <p:txBody>
          <a:bodyPr/>
          <a:lstStyle/>
          <a:p>
            <a:fld id="{A2427152-CD0B-4933-9679-2B2734116DB4}" type="datetimeFigureOut">
              <a:rPr lang="en-US" smtClean="0"/>
              <a:t>19-Sep-17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96285" y="6084556"/>
            <a:ext cx="683339" cy="365125"/>
          </a:xfrm>
        </p:spPr>
        <p:txBody>
          <a:bodyPr/>
          <a:lstStyle/>
          <a:p>
            <a:fld id="{E204C4E8-2D47-45F1-AE23-0C9732CD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60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7152-CD0B-4933-9679-2B2734116DB4}" type="datetimeFigureOut">
              <a:rPr lang="en-US" smtClean="0"/>
              <a:t>19-Sep-17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C4E8-2D47-45F1-AE23-0C9732CD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3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8277" y="1400355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2992" y="1400355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7152-CD0B-4933-9679-2B2734116DB4}" type="datetimeFigureOut">
              <a:rPr lang="en-US" smtClean="0"/>
              <a:t>19-Sep-17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C4E8-2D47-45F1-AE23-0C9732CD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4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4927" y="1669658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4927" y="2245920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12467" y="1669658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12468" y="2245920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7152-CD0B-4933-9679-2B2734116DB4}" type="datetimeFigureOut">
              <a:rPr lang="en-US" smtClean="0"/>
              <a:t>19-Sep-17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C4E8-2D47-45F1-AE23-0C9732CD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94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7152-CD0B-4933-9679-2B2734116DB4}" type="datetimeFigureOut">
              <a:rPr lang="en-US" smtClean="0"/>
              <a:t>19-Sep-17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C4E8-2D47-45F1-AE23-0C9732CD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5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7152-CD0B-4933-9679-2B2734116DB4}" type="datetimeFigureOut">
              <a:rPr lang="en-US" smtClean="0"/>
              <a:t>19-Sep-17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C4E8-2D47-45F1-AE23-0C9732CD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0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7152-CD0B-4933-9679-2B2734116DB4}" type="datetimeFigureOut">
              <a:rPr lang="en-US" smtClean="0"/>
              <a:t>19-Sep-17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C4E8-2D47-45F1-AE23-0C9732CD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7152-CD0B-4933-9679-2B2734116DB4}" type="datetimeFigureOut">
              <a:rPr lang="en-US" smtClean="0"/>
              <a:t>19-Sep-17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C4E8-2D47-45F1-AE23-0C9732CD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0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161365" y="39392"/>
            <a:ext cx="12030635" cy="6831109"/>
            <a:chOff x="0" y="-8467"/>
            <a:chExt cx="12192000" cy="6866467"/>
          </a:xfrm>
          <a:solidFill>
            <a:schemeClr val="accent1">
              <a:alpha val="20000"/>
            </a:schemeClr>
          </a:solidFill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grp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grp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 userDrawn="1"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6005" y="-8467"/>
            <a:ext cx="12181424" cy="10467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9357"/>
            <a:ext cx="11053482" cy="4912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3820" y="6386113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27152-CD0B-4933-9679-2B2734116DB4}" type="datetimeFigureOut">
              <a:rPr lang="en-US" smtClean="0"/>
              <a:t>19-Sep-17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47" y="6385545"/>
            <a:ext cx="67132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8577" y="6386113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204C4E8-2D47-45F1-AE23-0C9732CD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8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218"/>
            <a:ext cx="12188824" cy="1482437"/>
          </a:xfrm>
        </p:spPr>
        <p:txBody>
          <a:bodyPr/>
          <a:lstStyle/>
          <a:p>
            <a:r>
              <a:rPr lang="en-US" sz="4800" dirty="0">
                <a:solidFill>
                  <a:srgbClr val="002060"/>
                </a:solidFill>
              </a:rPr>
              <a:t>Enterprise Project Management Office (EPMO)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050833"/>
            <a:ext cx="12188823" cy="1629531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txBody>
          <a:bodyPr>
            <a:normAutofit/>
          </a:bodyPr>
          <a:lstStyle/>
          <a:p>
            <a:pPr algn="r"/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Hari P. Thapliyal</a:t>
            </a:r>
          </a:p>
          <a:p>
            <a:pPr algn="r"/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MCA, MBA (Operations), PGDFM, ZED Master Trainer, PMP, MCITP, </a:t>
            </a:r>
          </a:p>
          <a:p>
            <a:pPr algn="r"/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PMI-ACP, PRINCE2 Practitioner, SCT, CSM, MCT, SDC, SCM, SPOC, SAMC </a:t>
            </a:r>
            <a:endParaRPr lang="en-US" sz="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178CE9-CBB7-4BE2-936C-C69F3F92A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185" y="2066636"/>
            <a:ext cx="5511111" cy="5028571"/>
          </a:xfrm>
          <a:prstGeom prst="rect">
            <a:avLst/>
          </a:prstGeom>
          <a:effectLst>
            <a:glow rad="127000">
              <a:srgbClr val="00B050">
                <a:alpha val="97000"/>
              </a:srgbClr>
            </a:glow>
            <a:softEdge rad="0"/>
          </a:effectLst>
        </p:spPr>
      </p:pic>
      <p:pic>
        <p:nvPicPr>
          <p:cNvPr id="4098" name="Picture 2" descr="Chemfab Alkalis Limited">
            <a:extLst>
              <a:ext uri="{FF2B5EF4-FFF2-40B4-BE49-F238E27FC236}">
                <a16:creationId xmlns:a16="http://schemas.microsoft.com/office/drawing/2014/main" id="{749E2348-F50A-4F4E-BE59-8C4878609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326" y="-218209"/>
            <a:ext cx="31337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9FD0F0-5189-4F38-B8C1-E756196584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4291" cy="73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806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8C742-B569-4686-8C4A-0A27106DA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7F9CF-2376-4773-8651-FA9C4AB2D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Document strategic plan</a:t>
            </a:r>
          </a:p>
          <a:p>
            <a:r>
              <a:rPr lang="en-IN" dirty="0"/>
              <a:t>Plan PMO objectives and charter</a:t>
            </a:r>
          </a:p>
          <a:p>
            <a:r>
              <a:rPr lang="en-IN" dirty="0"/>
              <a:t>Define PMO structure and roles</a:t>
            </a:r>
          </a:p>
          <a:p>
            <a:r>
              <a:rPr lang="en-IN" dirty="0"/>
              <a:t>Establish process framework and controls</a:t>
            </a:r>
          </a:p>
          <a:p>
            <a:r>
              <a:rPr lang="en-IN" dirty="0"/>
              <a:t>Train the team</a:t>
            </a:r>
          </a:p>
          <a:p>
            <a:r>
              <a:rPr lang="en-IN" dirty="0"/>
              <a:t>Implement and review periodically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014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Roadmap of PMO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  <a:buFont typeface="+mj-lt"/>
              <a:buAutoNum type="arabicPeriod"/>
            </a:pPr>
            <a:r>
              <a:rPr lang="en-US" dirty="0"/>
              <a:t>Setup a PMO: Define R&amp;R of PMO, PM, Consultants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dirty="0"/>
              <a:t>A workshop for Project Management Team/ department heads/ senior consultants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dirty="0"/>
              <a:t>Design PMO Dashboard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dirty="0"/>
              <a:t>Create Knowledge Repository of PMO. Define access control.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dirty="0"/>
              <a:t>Keep templates/standards/guidelines/checklist/forms under repository. PMO Team should manage this and have access to it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dirty="0"/>
              <a:t>Define processes of updating &amp; Sharing OPA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dirty="0"/>
              <a:t>Select First Project Under PMO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dirty="0"/>
              <a:t>Work on the project for ?? days and define PM consultant’s engagement level* and project management methodology &amp; approach.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400" dirty="0"/>
              <a:t>*Engagement level will decide time and frequency of PM Consultant need to get involved in project life cycle.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483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Consulting 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PMO Defined with Roles &amp; Responsibilities</a:t>
            </a:r>
          </a:p>
          <a:p>
            <a:r>
              <a:rPr lang="en-US" dirty="0"/>
              <a:t>OPA Established</a:t>
            </a:r>
          </a:p>
          <a:p>
            <a:r>
              <a:rPr lang="en-US" dirty="0"/>
              <a:t>Project Charter, Stakeholder Register in Place</a:t>
            </a:r>
          </a:p>
          <a:p>
            <a:r>
              <a:rPr lang="en-US" dirty="0"/>
              <a:t>Project Management Framework (processes) in place</a:t>
            </a:r>
          </a:p>
          <a:p>
            <a:r>
              <a:rPr lang="en-US" dirty="0"/>
              <a:t>Stakeholders Expectations set</a:t>
            </a:r>
          </a:p>
          <a:p>
            <a:r>
              <a:rPr lang="en-US" dirty="0"/>
              <a:t>High level Project Scope, Efforts, Cost &amp; Schedule Baselined</a:t>
            </a:r>
          </a:p>
          <a:p>
            <a:r>
              <a:rPr lang="en-US" dirty="0"/>
              <a:t>PMO staffed is trained on required processes and documentation</a:t>
            </a:r>
          </a:p>
          <a:p>
            <a:r>
              <a:rPr lang="en-US" dirty="0"/>
              <a:t>Future level of engagement of PM Consultant is determined</a:t>
            </a:r>
          </a:p>
        </p:txBody>
      </p:sp>
    </p:spTree>
    <p:extLst>
      <p:ext uri="{BB962C8B-B14F-4D97-AF65-F5344CB8AC3E}">
        <p14:creationId xmlns:p14="http://schemas.microsoft.com/office/powerpoint/2010/main" val="1162105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Corporate Workshops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4882380"/>
              </p:ext>
            </p:extLst>
          </p:nvPr>
        </p:nvGraphicFramePr>
        <p:xfrm>
          <a:off x="524841" y="1166206"/>
          <a:ext cx="11112977" cy="5290012"/>
        </p:xfrm>
        <a:graphic>
          <a:graphicData uri="http://schemas.openxmlformats.org/drawingml/2006/table">
            <a:tbl>
              <a:tblPr bandCol="1">
                <a:tableStyleId>{5DA37D80-6434-44D0-A028-1B22A696006F}</a:tableStyleId>
              </a:tblPr>
              <a:tblGrid>
                <a:gridCol w="374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8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1454">
                  <a:extLst>
                    <a:ext uri="{9D8B030D-6E8A-4147-A177-3AD203B41FA5}">
                      <a16:colId xmlns:a16="http://schemas.microsoft.com/office/drawing/2014/main" val="2815968376"/>
                    </a:ext>
                  </a:extLst>
                </a:gridCol>
              </a:tblGrid>
              <a:tr h="406993"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effectLst/>
                          <a:latin typeface="Bell MT" panose="02020503060305020303" pitchFamily="18" charset="0"/>
                        </a:rPr>
                        <a:t>Accenture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effectLst/>
                          <a:latin typeface="Bell MT" panose="02020503060305020303" pitchFamily="18" charset="0"/>
                        </a:rPr>
                        <a:t>ISKCON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 err="1">
                          <a:effectLst/>
                          <a:latin typeface="Bell MT" panose="02020503060305020303" pitchFamily="18" charset="0"/>
                        </a:rPr>
                        <a:t>SiTEL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993"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effectLst/>
                          <a:latin typeface="Bell MT" panose="02020503060305020303" pitchFamily="18" charset="0"/>
                        </a:rPr>
                        <a:t>Amadeus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effectLst/>
                          <a:latin typeface="Bell MT" panose="02020503060305020303" pitchFamily="18" charset="0"/>
                        </a:rPr>
                        <a:t>JP Morgan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effectLst/>
                          <a:latin typeface="Bell MT" panose="02020503060305020303" pitchFamily="18" charset="0"/>
                        </a:rPr>
                        <a:t>Tagros Chemical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993"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 err="1">
                          <a:effectLst/>
                          <a:latin typeface="Bell MT" panose="02020503060305020303" pitchFamily="18" charset="0"/>
                        </a:rPr>
                        <a:t>Andritz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effectLst/>
                          <a:latin typeface="Bell MT" panose="02020503060305020303" pitchFamily="18" charset="0"/>
                        </a:rPr>
                        <a:t>KPMG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effectLst/>
                          <a:latin typeface="Bell MT" panose="02020503060305020303" pitchFamily="18" charset="0"/>
                        </a:rPr>
                        <a:t>Tensor </a:t>
                      </a:r>
                      <a:r>
                        <a:rPr lang="en-US" sz="1800" u="none" strike="noStrike" kern="1200" dirty="0" err="1">
                          <a:effectLst/>
                          <a:latin typeface="Bell MT" panose="02020503060305020303" pitchFamily="18" charset="0"/>
                        </a:rPr>
                        <a:t>Infotech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993"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 err="1">
                          <a:effectLst/>
                          <a:latin typeface="Bell MT" panose="02020503060305020303" pitchFamily="18" charset="0"/>
                        </a:rPr>
                        <a:t>Aurovision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effectLst/>
                          <a:latin typeface="Bell MT" panose="02020503060305020303" pitchFamily="18" charset="0"/>
                        </a:rPr>
                        <a:t>L&amp;T </a:t>
                      </a:r>
                      <a:r>
                        <a:rPr lang="en-US" sz="1800" u="none" strike="noStrike" kern="1200" dirty="0" err="1">
                          <a:effectLst/>
                          <a:latin typeface="Bell MT" panose="02020503060305020303" pitchFamily="18" charset="0"/>
                        </a:rPr>
                        <a:t>Infotech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effectLst/>
                          <a:latin typeface="Bell MT" panose="02020503060305020303" pitchFamily="18" charset="0"/>
                        </a:rPr>
                        <a:t>Tyco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993"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effectLst/>
                          <a:latin typeface="Bell MT" panose="02020503060305020303" pitchFamily="18" charset="0"/>
                        </a:rPr>
                        <a:t>AXA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effectLst/>
                          <a:latin typeface="Bell MT" panose="02020503060305020303" pitchFamily="18" charset="0"/>
                        </a:rPr>
                        <a:t>Mphasis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 err="1">
                          <a:effectLst/>
                          <a:latin typeface="Bell MT" panose="02020503060305020303" pitchFamily="18" charset="0"/>
                        </a:rPr>
                        <a:t>Uninor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096"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IN" sz="1800" u="none" strike="noStrike" kern="1200" dirty="0">
                          <a:effectLst/>
                          <a:latin typeface="Bell MT" panose="02020503060305020303" pitchFamily="18" charset="0"/>
                        </a:rPr>
                        <a:t>Bank of America CS</a:t>
                      </a:r>
                      <a:endParaRPr lang="en-IN" sz="1800" u="none" strike="noStrike" kern="12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effectLst/>
                          <a:latin typeface="Bell MT" panose="02020503060305020303" pitchFamily="18" charset="0"/>
                        </a:rPr>
                        <a:t>Multi Media Communication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effectLst/>
                          <a:latin typeface="Bell MT" panose="02020503060305020303" pitchFamily="18" charset="0"/>
                        </a:rPr>
                        <a:t>United Health Group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993"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 err="1">
                          <a:effectLst/>
                          <a:latin typeface="Bell MT" panose="02020503060305020303" pitchFamily="18" charset="0"/>
                        </a:rPr>
                        <a:t>Birlasoft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effectLst/>
                          <a:latin typeface="Bell MT" panose="02020503060305020303" pitchFamily="18" charset="0"/>
                        </a:rPr>
                        <a:t>Reliance Industries Limited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 err="1">
                          <a:effectLst/>
                          <a:latin typeface="Bell MT" panose="02020503060305020303" pitchFamily="18" charset="0"/>
                        </a:rPr>
                        <a:t>Vikram</a:t>
                      </a:r>
                      <a:r>
                        <a:rPr lang="en-US" sz="1800" u="none" strike="noStrike" kern="1200" dirty="0">
                          <a:effectLst/>
                          <a:latin typeface="Bell MT" panose="02020503060305020303" pitchFamily="18" charset="0"/>
                        </a:rPr>
                        <a:t> Solar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993"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 err="1">
                          <a:effectLst/>
                          <a:latin typeface="Bell MT" panose="02020503060305020303" pitchFamily="18" charset="0"/>
                        </a:rPr>
                        <a:t>Chemfab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>
                          <a:effectLst/>
                          <a:latin typeface="Bell MT" panose="02020503060305020303" pitchFamily="18" charset="0"/>
                        </a:rPr>
                        <a:t>SAP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effectLst/>
                          <a:latin typeface="Bell MT" panose="02020503060305020303" pitchFamily="18" charset="0"/>
                        </a:rPr>
                        <a:t>WNS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993"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effectLst/>
                          <a:latin typeface="Bell MT" panose="02020503060305020303" pitchFamily="18" charset="0"/>
                        </a:rPr>
                        <a:t>Dell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effectLst/>
                          <a:latin typeface="Bell MT" panose="02020503060305020303" pitchFamily="18" charset="0"/>
                        </a:rPr>
                        <a:t>Schneider Electrics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 err="1">
                          <a:effectLst/>
                          <a:latin typeface="Bell MT" panose="02020503060305020303" pitchFamily="18" charset="0"/>
                        </a:rPr>
                        <a:t>Zamil</a:t>
                      </a:r>
                      <a:r>
                        <a:rPr lang="en-US" sz="1800" u="none" strike="noStrike" kern="1200" dirty="0">
                          <a:effectLst/>
                          <a:latin typeface="Bell MT" panose="02020503060305020303" pitchFamily="18" charset="0"/>
                        </a:rPr>
                        <a:t> Infrastructure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993"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>
                          <a:effectLst/>
                          <a:latin typeface="Bell MT" panose="02020503060305020303" pitchFamily="18" charset="0"/>
                        </a:rPr>
                        <a:t>Deutsche Bank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effectLst/>
                          <a:latin typeface="Bell MT" panose="02020503060305020303" pitchFamily="18" charset="0"/>
                        </a:rPr>
                        <a:t>Hewitt Aon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800" u="none" strike="noStrike" kern="1200" dirty="0">
                          <a:effectLst/>
                          <a:latin typeface="Bell MT" panose="02020503060305020303" pitchFamily="18" charset="0"/>
                        </a:rPr>
                        <a:t>Infinite Computers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6993"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>
                          <a:effectLst/>
                          <a:latin typeface="Bell MT" panose="02020503060305020303" pitchFamily="18" charset="0"/>
                        </a:rPr>
                        <a:t>ECCI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 err="1">
                          <a:effectLst/>
                          <a:latin typeface="Bell MT" panose="02020503060305020303" pitchFamily="18" charset="0"/>
                        </a:rPr>
                        <a:t>Hibu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UTC Climate, Controls &amp; Security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6993"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>
                          <a:effectLst/>
                          <a:latin typeface="Bell MT" panose="02020503060305020303" pitchFamily="18" charset="0"/>
                        </a:rPr>
                        <a:t>Ericsson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effectLst/>
                          <a:latin typeface="Bell MT" panose="02020503060305020303" pitchFamily="18" charset="0"/>
                        </a:rPr>
                        <a:t>IBM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6993"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>
                          <a:effectLst/>
                          <a:latin typeface="Bell MT" panose="02020503060305020303" pitchFamily="18" charset="0"/>
                        </a:rPr>
                        <a:t>Future Focus Infotech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effectLst/>
                          <a:latin typeface="Bell MT" panose="02020503060305020303" pitchFamily="18" charset="0"/>
                        </a:rPr>
                        <a:t>Infineon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65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Workshop People Participated from..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7241568"/>
              </p:ext>
            </p:extLst>
          </p:nvPr>
        </p:nvGraphicFramePr>
        <p:xfrm>
          <a:off x="401374" y="1173152"/>
          <a:ext cx="11153319" cy="5393908"/>
        </p:xfrm>
        <a:graphic>
          <a:graphicData uri="http://schemas.openxmlformats.org/drawingml/2006/table">
            <a:tbl>
              <a:tblPr bandCol="1">
                <a:tableStyleId>{5DA37D80-6434-44D0-A028-1B22A696006F}</a:tableStyleId>
              </a:tblPr>
              <a:tblGrid>
                <a:gridCol w="3717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7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7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1701"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ABB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effectLst/>
                          <a:latin typeface="Bell MT" panose="02020503060305020303" pitchFamily="18" charset="0"/>
                        </a:rPr>
                        <a:t>Cisco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>
                          <a:effectLst/>
                          <a:latin typeface="Bell MT" panose="02020503060305020303" pitchFamily="18" charset="0"/>
                        </a:rPr>
                        <a:t>Godrej 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917"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ABM Knowledge Ltd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effectLst/>
                          <a:latin typeface="Bell MT" panose="02020503060305020303" pitchFamily="18" charset="0"/>
                        </a:rPr>
                        <a:t>Cognizant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>
                          <a:effectLst/>
                          <a:latin typeface="Bell MT" panose="02020503060305020303" pitchFamily="18" charset="0"/>
                        </a:rPr>
                        <a:t>Gujarat gas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917"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Acer Dubai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effectLst/>
                          <a:latin typeface="Bell MT" panose="02020503060305020303" pitchFamily="18" charset="0"/>
                        </a:rPr>
                        <a:t>CSC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>
                          <a:effectLst/>
                          <a:latin typeface="Bell MT" panose="02020503060305020303" pitchFamily="18" charset="0"/>
                        </a:rPr>
                        <a:t>HCL 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300"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Airtel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effectLst/>
                          <a:latin typeface="Bell MT" panose="02020503060305020303" pitchFamily="18" charset="0"/>
                        </a:rPr>
                        <a:t>Dell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>
                          <a:effectLst/>
                          <a:latin typeface="Bell MT" panose="02020503060305020303" pitchFamily="18" charset="0"/>
                        </a:rPr>
                        <a:t>HDI System Technologies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917"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Allsec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effectLst/>
                          <a:latin typeface="Bell MT" panose="02020503060305020303" pitchFamily="18" charset="0"/>
                        </a:rPr>
                        <a:t>Delphi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>
                          <a:effectLst/>
                          <a:latin typeface="Bell MT" panose="02020503060305020303" pitchFamily="18" charset="0"/>
                        </a:rPr>
                        <a:t>Honeybell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986"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Analoug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effectLst/>
                          <a:latin typeface="Bell MT" panose="02020503060305020303" pitchFamily="18" charset="0"/>
                        </a:rPr>
                        <a:t>Department of Finance (PH)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>
                          <a:effectLst/>
                          <a:latin typeface="Bell MT" panose="02020503060305020303" pitchFamily="18" charset="0"/>
                        </a:rPr>
                        <a:t>HP 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917"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ANZ bank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effectLst/>
                          <a:latin typeface="Bell MT" panose="02020503060305020303" pitchFamily="18" charset="0"/>
                        </a:rPr>
                        <a:t>Dover India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effectLst/>
                          <a:latin typeface="Bell MT" panose="02020503060305020303" pitchFamily="18" charset="0"/>
                        </a:rPr>
                        <a:t>HSBC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917"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Arcelor Mittal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 err="1">
                          <a:effectLst/>
                          <a:latin typeface="Bell MT" panose="02020503060305020303" pitchFamily="18" charset="0"/>
                        </a:rPr>
                        <a:t>Dreamorbit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 err="1">
                          <a:effectLst/>
                          <a:latin typeface="Bell MT" panose="02020503060305020303" pitchFamily="18" charset="0"/>
                        </a:rPr>
                        <a:t>Huari</a:t>
                      </a:r>
                      <a:r>
                        <a:rPr lang="en-US" sz="1800" u="none" strike="noStrike" kern="1200" dirty="0">
                          <a:effectLst/>
                          <a:latin typeface="Bell MT" panose="02020503060305020303" pitchFamily="18" charset="0"/>
                        </a:rPr>
                        <a:t> Telecom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917"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Avaya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effectLst/>
                          <a:latin typeface="Bell MT" panose="02020503060305020303" pitchFamily="18" charset="0"/>
                        </a:rPr>
                        <a:t>EDS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 err="1">
                          <a:effectLst/>
                          <a:latin typeface="Bell MT" panose="02020503060305020303" pitchFamily="18" charset="0"/>
                        </a:rPr>
                        <a:t>Huwei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917"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Bank of New York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 err="1">
                          <a:effectLst/>
                          <a:latin typeface="Bell MT" panose="02020503060305020303" pitchFamily="18" charset="0"/>
                        </a:rPr>
                        <a:t>Ellucian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effectLst/>
                          <a:latin typeface="Bell MT" panose="02020503060305020303" pitchFamily="18" charset="0"/>
                        </a:rPr>
                        <a:t>IBM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917"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Birla Sunline Insurnace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 err="1">
                          <a:effectLst/>
                          <a:latin typeface="Bell MT" panose="02020503060305020303" pitchFamily="18" charset="0"/>
                        </a:rPr>
                        <a:t>Emerio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effectLst/>
                          <a:latin typeface="Bell MT" panose="02020503060305020303" pitchFamily="18" charset="0"/>
                        </a:rPr>
                        <a:t>ICICI </a:t>
                      </a:r>
                      <a:r>
                        <a:rPr lang="en-US" sz="1800" u="none" strike="noStrike" kern="1200" dirty="0" err="1">
                          <a:effectLst/>
                          <a:latin typeface="Bell MT" panose="02020503060305020303" pitchFamily="18" charset="0"/>
                        </a:rPr>
                        <a:t>Pru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2917"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Caliber Point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effectLst/>
                          <a:latin typeface="Bell MT" panose="02020503060305020303" pitchFamily="18" charset="0"/>
                        </a:rPr>
                        <a:t>Emerson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effectLst/>
                          <a:latin typeface="Bell MT" panose="02020503060305020303" pitchFamily="18" charset="0"/>
                        </a:rPr>
                        <a:t>Infosys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2917"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California software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effectLst/>
                          <a:latin typeface="Bell MT" panose="02020503060305020303" pitchFamily="18" charset="0"/>
                        </a:rPr>
                        <a:t>Federal </a:t>
                      </a:r>
                      <a:r>
                        <a:rPr lang="en-US" sz="1800" u="none" strike="noStrike" kern="1200" dirty="0" err="1">
                          <a:effectLst/>
                          <a:latin typeface="Bell MT" panose="02020503060305020303" pitchFamily="18" charset="0"/>
                        </a:rPr>
                        <a:t>Mugal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effectLst/>
                          <a:latin typeface="Bell MT" panose="02020503060305020303" pitchFamily="18" charset="0"/>
                        </a:rPr>
                        <a:t>INSEAD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2917"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Capgemini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>
                          <a:effectLst/>
                          <a:latin typeface="Bell MT" panose="02020503060305020303" pitchFamily="18" charset="0"/>
                        </a:rPr>
                        <a:t>Feedback Infra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 err="1">
                          <a:effectLst/>
                          <a:latin typeface="Bell MT" panose="02020503060305020303" pitchFamily="18" charset="0"/>
                        </a:rPr>
                        <a:t>Intelent</a:t>
                      </a:r>
                      <a:r>
                        <a:rPr lang="en-US" sz="1800" u="none" strike="noStrike" kern="1200" dirty="0">
                          <a:effectLst/>
                          <a:latin typeface="Bell MT" panose="02020503060305020303" pitchFamily="18" charset="0"/>
                        </a:rPr>
                        <a:t> Global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2917"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CBAY Systems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>
                          <a:effectLst/>
                          <a:latin typeface="Bell MT" panose="02020503060305020303" pitchFamily="18" charset="0"/>
                        </a:rPr>
                        <a:t>Gammon India Ltd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effectLst/>
                          <a:latin typeface="Bell MT" panose="02020503060305020303" pitchFamily="18" charset="0"/>
                        </a:rPr>
                        <a:t>ITC </a:t>
                      </a:r>
                      <a:r>
                        <a:rPr lang="en-US" sz="1800" u="none" strike="noStrike" kern="1200" dirty="0" err="1">
                          <a:effectLst/>
                          <a:latin typeface="Bell MT" panose="02020503060305020303" pitchFamily="18" charset="0"/>
                        </a:rPr>
                        <a:t>Intotech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2917"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CGI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>
                          <a:effectLst/>
                          <a:latin typeface="Bell MT" panose="02020503060305020303" pitchFamily="18" charset="0"/>
                        </a:rPr>
                        <a:t>Genpact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kern="1200" dirty="0">
                          <a:effectLst/>
                          <a:latin typeface="Bell MT" panose="02020503060305020303" pitchFamily="18" charset="0"/>
                        </a:rPr>
                        <a:t>ITC 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1463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Workshop People Participated from..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6138292"/>
              </p:ext>
            </p:extLst>
          </p:nvPr>
        </p:nvGraphicFramePr>
        <p:xfrm>
          <a:off x="403412" y="1187270"/>
          <a:ext cx="11053482" cy="5629703"/>
        </p:xfrm>
        <a:graphic>
          <a:graphicData uri="http://schemas.openxmlformats.org/drawingml/2006/table">
            <a:tbl>
              <a:tblPr bandCol="1">
                <a:tableStyleId>{5DA37D80-6434-44D0-A028-1B22A696006F}</a:tableStyleId>
              </a:tblPr>
              <a:tblGrid>
                <a:gridCol w="3684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4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4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159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dirty="0">
                          <a:effectLst/>
                          <a:latin typeface="Bell MT" panose="02020503060305020303" pitchFamily="18" charset="0"/>
                        </a:rPr>
                        <a:t>Kale consultants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  <a:latin typeface="Bell MT" panose="02020503060305020303" pitchFamily="18" charset="0"/>
                        </a:rPr>
                        <a:t>Pyramid IT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  <a:latin typeface="Bell MT" panose="02020503060305020303" pitchFamily="18" charset="0"/>
                        </a:rPr>
                        <a:t>SXChange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159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dirty="0">
                          <a:effectLst/>
                          <a:latin typeface="Bell MT" panose="02020503060305020303" pitchFamily="18" charset="0"/>
                        </a:rPr>
                        <a:t>L&amp;T Infotech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  <a:latin typeface="Bell MT" panose="02020503060305020303" pitchFamily="18" charset="0"/>
                        </a:rPr>
                        <a:t>Qualcomm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  <a:latin typeface="Bell MT" panose="02020503060305020303" pitchFamily="18" charset="0"/>
                        </a:rPr>
                        <a:t>Tagros Chemicals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159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dirty="0" err="1">
                          <a:effectLst/>
                          <a:latin typeface="Bell MT" panose="02020503060305020303" pitchFamily="18" charset="0"/>
                        </a:rPr>
                        <a:t>LeoTech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  <a:latin typeface="Bell MT" panose="02020503060305020303" pitchFamily="18" charset="0"/>
                        </a:rPr>
                        <a:t>RBS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  <a:latin typeface="Bell MT" panose="02020503060305020303" pitchFamily="18" charset="0"/>
                        </a:rPr>
                        <a:t>TATA AIG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159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  <a:latin typeface="Bell MT" panose="02020503060305020303" pitchFamily="18" charset="0"/>
                        </a:rPr>
                        <a:t>Mayniland Waters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  <a:latin typeface="Bell MT" panose="02020503060305020303" pitchFamily="18" charset="0"/>
                        </a:rPr>
                        <a:t>Real Page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  <a:latin typeface="Bell MT" panose="02020503060305020303" pitchFamily="18" charset="0"/>
                        </a:rPr>
                        <a:t>Tata Elexi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159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  <a:latin typeface="Bell MT" panose="02020503060305020303" pitchFamily="18" charset="0"/>
                        </a:rPr>
                        <a:t>Multi Media Communication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  <a:latin typeface="Bell MT" panose="02020503060305020303" pitchFamily="18" charset="0"/>
                        </a:rPr>
                        <a:t>Reckitt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  <a:latin typeface="Bell MT" panose="02020503060305020303" pitchFamily="18" charset="0"/>
                        </a:rPr>
                        <a:t>TCS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159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  <a:latin typeface="Bell MT" panose="02020503060305020303" pitchFamily="18" charset="0"/>
                        </a:rPr>
                        <a:t>NCS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  <a:latin typeface="Bell MT" panose="02020503060305020303" pitchFamily="18" charset="0"/>
                        </a:rPr>
                        <a:t>Reliance Communication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  <a:latin typeface="Bell MT" panose="02020503060305020303" pitchFamily="18" charset="0"/>
                        </a:rPr>
                        <a:t>Temenos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159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  <a:latin typeface="Bell MT" panose="02020503060305020303" pitchFamily="18" charset="0"/>
                        </a:rPr>
                        <a:t>Netambit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  <a:latin typeface="Bell MT" panose="02020503060305020303" pitchFamily="18" charset="0"/>
                        </a:rPr>
                        <a:t>Rockwell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  <a:latin typeface="Bell MT" panose="02020503060305020303" pitchFamily="18" charset="0"/>
                        </a:rPr>
                        <a:t>Thales Software India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159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  <a:latin typeface="Bell MT" panose="02020503060305020303" pitchFamily="18" charset="0"/>
                        </a:rPr>
                        <a:t>NICT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  <a:latin typeface="Bell MT" panose="02020503060305020303" pitchFamily="18" charset="0"/>
                        </a:rPr>
                        <a:t>Rolta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  <a:latin typeface="Bell MT" panose="02020503060305020303" pitchFamily="18" charset="0"/>
                        </a:rPr>
                        <a:t>TOYOTA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159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  <a:latin typeface="Bell MT" panose="02020503060305020303" pitchFamily="18" charset="0"/>
                        </a:rPr>
                        <a:t>NIIT Technologies Limited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  <a:latin typeface="Bell MT" panose="02020503060305020303" pitchFamily="18" charset="0"/>
                        </a:rPr>
                        <a:t>S &amp; P Capital IQ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  <a:latin typeface="Bell MT" panose="02020503060305020303" pitchFamily="18" charset="0"/>
                        </a:rPr>
                        <a:t>Turner &amp; Toronsent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159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  <a:latin typeface="Bell MT" panose="02020503060305020303" pitchFamily="18" charset="0"/>
                        </a:rPr>
                        <a:t>Nokia Seimens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pl-PL" sz="1800" u="none" strike="noStrike">
                          <a:effectLst/>
                          <a:latin typeface="Bell MT" panose="02020503060305020303" pitchFamily="18" charset="0"/>
                        </a:rPr>
                        <a:t>Samin Tech. India Pvt Ltd.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  <a:latin typeface="Bell MT" panose="02020503060305020303" pitchFamily="18" charset="0"/>
                        </a:rPr>
                        <a:t>TWISS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1159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dirty="0">
                          <a:effectLst/>
                          <a:latin typeface="Bell MT" panose="02020503060305020303" pitchFamily="18" charset="0"/>
                        </a:rPr>
                        <a:t>Opera Solutions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  <a:latin typeface="Bell MT" panose="02020503060305020303" pitchFamily="18" charset="0"/>
                        </a:rPr>
                        <a:t>Schneider Electrics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  <a:latin typeface="Bell MT" panose="02020503060305020303" pitchFamily="18" charset="0"/>
                        </a:rPr>
                        <a:t>Uninor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1159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  <a:latin typeface="Bell MT" panose="02020503060305020303" pitchFamily="18" charset="0"/>
                        </a:rPr>
                        <a:t>Orange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  <a:latin typeface="Bell MT" panose="02020503060305020303" pitchFamily="18" charset="0"/>
                        </a:rPr>
                        <a:t>Service India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  <a:latin typeface="Bell MT" panose="02020503060305020303" pitchFamily="18" charset="0"/>
                        </a:rPr>
                        <a:t>Verizon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1159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  <a:latin typeface="Bell MT" panose="02020503060305020303" pitchFamily="18" charset="0"/>
                        </a:rPr>
                        <a:t>Pata Infotech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  <a:latin typeface="Bell MT" panose="02020503060305020303" pitchFamily="18" charset="0"/>
                        </a:rPr>
                        <a:t>Smart Communications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  <a:latin typeface="Bell MT" panose="02020503060305020303" pitchFamily="18" charset="0"/>
                        </a:rPr>
                        <a:t>Wheels India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1159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  <a:latin typeface="Bell MT" panose="02020503060305020303" pitchFamily="18" charset="0"/>
                        </a:rPr>
                        <a:t>Pepsico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  <a:latin typeface="Bell MT" panose="02020503060305020303" pitchFamily="18" charset="0"/>
                        </a:rPr>
                        <a:t>Smart Telecoms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dirty="0">
                          <a:effectLst/>
                          <a:latin typeface="Bell MT" panose="02020503060305020303" pitchFamily="18" charset="0"/>
                        </a:rPr>
                        <a:t>Wipro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1159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  <a:latin typeface="Bell MT" panose="02020503060305020303" pitchFamily="18" charset="0"/>
                        </a:rPr>
                        <a:t>Pratt and Whitney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  <a:latin typeface="Bell MT" panose="02020503060305020303" pitchFamily="18" charset="0"/>
                        </a:rPr>
                        <a:t>Standard Charted Bank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dirty="0">
                          <a:effectLst/>
                          <a:latin typeface="Bell MT" panose="02020503060305020303" pitchFamily="18" charset="0"/>
                        </a:rPr>
                        <a:t>Wire &amp; Wireless India Ltd 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1159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  <a:latin typeface="Bell MT" panose="02020503060305020303" pitchFamily="18" charset="0"/>
                        </a:rPr>
                        <a:t>Punjab infotech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  <a:latin typeface="Bell MT" panose="02020503060305020303" pitchFamily="18" charset="0"/>
                        </a:rPr>
                        <a:t>Sun Guard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dirty="0">
                          <a:effectLst/>
                          <a:latin typeface="Bell MT" panose="02020503060305020303" pitchFamily="18" charset="0"/>
                        </a:rPr>
                        <a:t>Xansa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1159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>
                          <a:effectLst/>
                          <a:latin typeface="Bell MT" panose="02020503060305020303" pitchFamily="18" charset="0"/>
                        </a:rPr>
                        <a:t>Sutherland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800" u="none" strike="noStrike" dirty="0">
                          <a:effectLst/>
                          <a:latin typeface="Bell MT" panose="02020503060305020303" pitchFamily="18" charset="0"/>
                        </a:rPr>
                        <a:t>Xerox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331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76800" cy="323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5996609" y="2143539"/>
            <a:ext cx="5638800" cy="435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spcBef>
                <a:spcPts val="425"/>
              </a:spcBef>
              <a:buSzPct val="80000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425"/>
              </a:spcBef>
              <a:buSzPct val="80000"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</a:rPr>
              <a:t>Hari P Thapliyal, </a:t>
            </a:r>
          </a:p>
          <a:p>
            <a:pPr>
              <a:lnSpc>
                <a:spcPct val="90000"/>
              </a:lnSpc>
              <a:spcBef>
                <a:spcPts val="425"/>
              </a:spcBef>
              <a:buSzPct val="80000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PMO Architect &amp; Project Management Trainer &amp; Coach</a:t>
            </a:r>
          </a:p>
          <a:p>
            <a:pPr>
              <a:lnSpc>
                <a:spcPct val="90000"/>
              </a:lnSpc>
              <a:spcBef>
                <a:spcPts val="425"/>
              </a:spcBef>
              <a:buSzPct val="80000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425"/>
              </a:spcBef>
              <a:buSzPct val="80000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Vedavit Project Solutions</a:t>
            </a:r>
          </a:p>
          <a:p>
            <a:pPr>
              <a:lnSpc>
                <a:spcPct val="90000"/>
              </a:lnSpc>
              <a:spcBef>
                <a:spcPts val="425"/>
              </a:spcBef>
              <a:buSzPct val="80000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425"/>
              </a:spcBef>
              <a:buSzPct val="80000"/>
            </a:pP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</a:rPr>
              <a:t>Reach Me:</a:t>
            </a:r>
          </a:p>
          <a:p>
            <a:pPr>
              <a:lnSpc>
                <a:spcPct val="90000"/>
              </a:lnSpc>
              <a:spcBef>
                <a:spcPts val="425"/>
              </a:spcBef>
              <a:buSzPct val="80000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	hari.prasad@vedavit-ps.com </a:t>
            </a:r>
          </a:p>
          <a:p>
            <a:pPr>
              <a:lnSpc>
                <a:spcPct val="90000"/>
              </a:lnSpc>
              <a:spcBef>
                <a:spcPts val="425"/>
              </a:spcBef>
              <a:buSzPct val="80000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	Skype: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hari.thapliyal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,  YM: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hari_thapliyal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, Twitter: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harithapliyal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425"/>
              </a:spcBef>
              <a:buSzPct val="80000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	Mobile: +91 9535999336</a:t>
            </a:r>
          </a:p>
          <a:p>
            <a:pPr>
              <a:lnSpc>
                <a:spcPct val="90000"/>
              </a:lnSpc>
              <a:spcBef>
                <a:spcPts val="425"/>
              </a:spcBef>
              <a:buSzPct val="80000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425"/>
              </a:spcBef>
              <a:buSzPct val="80000"/>
            </a:pP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</a:rPr>
              <a:t>Profile: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	http://in.linkedin.com/in/harithapliyal </a:t>
            </a:r>
          </a:p>
          <a:p>
            <a:pPr>
              <a:lnSpc>
                <a:spcPct val="90000"/>
              </a:lnSpc>
              <a:spcBef>
                <a:spcPts val="425"/>
              </a:spcBef>
              <a:buSzPct val="80000"/>
            </a:pP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</a:rPr>
              <a:t>Blog: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	http://pmlogy.com/</a:t>
            </a:r>
          </a:p>
          <a:p>
            <a:pPr>
              <a:lnSpc>
                <a:spcPct val="90000"/>
              </a:lnSpc>
              <a:spcBef>
                <a:spcPts val="425"/>
              </a:spcBef>
              <a:buSzPct val="80000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		</a:t>
            </a:r>
          </a:p>
          <a:p>
            <a:pPr>
              <a:lnSpc>
                <a:spcPct val="90000"/>
              </a:lnSpc>
              <a:spcBef>
                <a:spcPts val="425"/>
              </a:spcBef>
              <a:buSzPct val="80000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6787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C5FFA-7969-4F4F-B471-DCC515B2A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B305A-98BE-444B-98CF-496A05421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1.  Introduction. - 15  min</a:t>
            </a:r>
          </a:p>
          <a:p>
            <a:r>
              <a:rPr lang="en-IN" dirty="0"/>
              <a:t>2.  Interactions with TEAM mates -30 min</a:t>
            </a:r>
          </a:p>
          <a:p>
            <a:pPr lvl="1"/>
            <a:r>
              <a:rPr lang="en-IN" dirty="0"/>
              <a:t>Understand the requirement from technical/commercial team (all key stakeholders)</a:t>
            </a:r>
          </a:p>
          <a:p>
            <a:r>
              <a:rPr lang="en-IN" dirty="0"/>
              <a:t>3.  Review of existing facility/systems to analyze the gap. - 45 min</a:t>
            </a:r>
          </a:p>
          <a:p>
            <a:r>
              <a:rPr lang="en-IN" dirty="0"/>
              <a:t>4.  PMO as a Solution- 30 min</a:t>
            </a:r>
          </a:p>
          <a:p>
            <a:r>
              <a:rPr lang="en-IN" dirty="0"/>
              <a:t>5.  Review of existing manpower/capabilities for PMO – 45 min</a:t>
            </a:r>
          </a:p>
          <a:p>
            <a:pPr lvl="1"/>
            <a:r>
              <a:rPr lang="en-IN" dirty="0"/>
              <a:t>To explore the possibility of creating/establishing a PMO Office with the available resources.</a:t>
            </a:r>
          </a:p>
          <a:p>
            <a:r>
              <a:rPr lang="en-IN" dirty="0"/>
              <a:t>6.  Understanding the training needs and freezing of training date along with the participants.   - 30 min</a:t>
            </a:r>
          </a:p>
          <a:p>
            <a:r>
              <a:rPr lang="en-IN" dirty="0"/>
              <a:t>7.  Questions &amp; Answers (QA) session. -15 min</a:t>
            </a:r>
          </a:p>
          <a:p>
            <a:r>
              <a:rPr lang="en-IN" dirty="0"/>
              <a:t>8.  Action plan for the implementation including the establishment of PMO. - 30 min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31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25A4-A07F-44DA-8C57-0C6BF920D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An Elephant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A1784-6A05-4B2D-8B49-828AC908B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Temporary organization</a:t>
            </a:r>
          </a:p>
          <a:p>
            <a:r>
              <a:rPr lang="en-US" sz="2000" dirty="0"/>
              <a:t>Output is Unique (Product/Service/Result)</a:t>
            </a:r>
          </a:p>
          <a:p>
            <a:r>
              <a:rPr lang="en-US" sz="2000" dirty="0"/>
              <a:t>Heterogeneous Team</a:t>
            </a:r>
          </a:p>
          <a:p>
            <a:r>
              <a:rPr lang="en-US" sz="2000" dirty="0"/>
              <a:t>Requirements keep evolving</a:t>
            </a:r>
          </a:p>
          <a:p>
            <a:r>
              <a:rPr lang="en-US" sz="2000" dirty="0"/>
              <a:t>High uncertainty</a:t>
            </a:r>
          </a:p>
          <a:p>
            <a:r>
              <a:rPr lang="en-US" sz="2000" dirty="0"/>
              <a:t>Stakeholder’s influence is high</a:t>
            </a:r>
          </a:p>
          <a:p>
            <a:r>
              <a:rPr lang="en-US" sz="2000" dirty="0"/>
              <a:t>Determining budget is challenging</a:t>
            </a:r>
          </a:p>
          <a:p>
            <a:r>
              <a:rPr lang="en-US" sz="2000" dirty="0"/>
              <a:t>Commitment of people for project work</a:t>
            </a:r>
          </a:p>
          <a:p>
            <a:r>
              <a:rPr lang="en-US" sz="2000" dirty="0"/>
              <a:t>A Project has a critical path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Image result for elephant">
            <a:extLst>
              <a:ext uri="{FF2B5EF4-FFF2-40B4-BE49-F238E27FC236}">
                <a16:creationId xmlns:a16="http://schemas.microsoft.com/office/drawing/2014/main" id="{8D1ABE0D-55C5-4B19-9DB3-3BDB8867F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624" y="1279381"/>
            <a:ext cx="6013836" cy="399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773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22F96-22C4-465A-A9EA-C8BA4513F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Aspects of a Project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523C1CA-6C24-43D3-BCA4-96CC69B6E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222" y="1219200"/>
            <a:ext cx="8000523" cy="5691976"/>
          </a:xfrm>
        </p:spPr>
      </p:pic>
    </p:spTree>
    <p:extLst>
      <p:ext uri="{BB962C8B-B14F-4D97-AF65-F5344CB8AC3E}">
        <p14:creationId xmlns:p14="http://schemas.microsoft.com/office/powerpoint/2010/main" val="2713816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1E3AD3-C31B-4DEC-BA93-7EC37E540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Accountable vs Responsible Person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715ECD-0513-4171-9DF6-8D7F3FFE9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636" y="1323294"/>
            <a:ext cx="4185623" cy="576262"/>
          </a:xfrm>
        </p:spPr>
        <p:txBody>
          <a:bodyPr/>
          <a:lstStyle/>
          <a:p>
            <a:r>
              <a:rPr lang="en-US" sz="2400" b="1" dirty="0"/>
              <a:t>Project Accountability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5E072-3C6C-462C-8B7C-1BB66E08E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2635" y="1899555"/>
            <a:ext cx="4895437" cy="4709063"/>
          </a:xfrm>
        </p:spPr>
        <p:txBody>
          <a:bodyPr>
            <a:normAutofit/>
          </a:bodyPr>
          <a:lstStyle/>
          <a:p>
            <a:r>
              <a:rPr lang="en-US" dirty="0"/>
              <a:t>Getting work done</a:t>
            </a:r>
          </a:p>
          <a:p>
            <a:r>
              <a:rPr lang="en-US" dirty="0"/>
              <a:t>Result driven</a:t>
            </a:r>
          </a:p>
          <a:p>
            <a:r>
              <a:rPr lang="en-US" dirty="0"/>
              <a:t>Has authority to plan, approve, reject</a:t>
            </a:r>
          </a:p>
          <a:p>
            <a:r>
              <a:rPr lang="en-US" dirty="0"/>
              <a:t>Deliver result within cost and time to customer</a:t>
            </a:r>
          </a:p>
          <a:p>
            <a:r>
              <a:rPr lang="en-US" dirty="0"/>
              <a:t>Works with plan B</a:t>
            </a:r>
          </a:p>
          <a:p>
            <a:r>
              <a:rPr lang="en-US" dirty="0"/>
              <a:t>Works with tolerance limits</a:t>
            </a:r>
          </a:p>
          <a:p>
            <a:r>
              <a:rPr lang="en-US" dirty="0"/>
              <a:t>Works with buffers</a:t>
            </a:r>
          </a:p>
          <a:p>
            <a:r>
              <a:rPr lang="en-US" dirty="0"/>
              <a:t>Getting right resource</a:t>
            </a:r>
          </a:p>
          <a:p>
            <a:r>
              <a:rPr lang="en-US" dirty="0"/>
              <a:t>Optimum resource utilization for project</a:t>
            </a:r>
          </a:p>
          <a:p>
            <a:r>
              <a:rPr lang="en-US" dirty="0"/>
              <a:t>Dependency management</a:t>
            </a:r>
          </a:p>
          <a:p>
            <a:r>
              <a:rPr lang="en-US" dirty="0"/>
              <a:t>To make customer happy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A08C16-9BB5-460C-ABE5-9F83494C3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40176" y="1323294"/>
            <a:ext cx="4185618" cy="576262"/>
          </a:xfrm>
        </p:spPr>
        <p:txBody>
          <a:bodyPr/>
          <a:lstStyle/>
          <a:p>
            <a:r>
              <a:rPr lang="en-US" sz="2400" b="1" dirty="0"/>
              <a:t>Project Responsibility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4631EBC-446B-44F6-8855-79CB34BBD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40177" y="1899556"/>
            <a:ext cx="4185617" cy="3304117"/>
          </a:xfrm>
        </p:spPr>
        <p:txBody>
          <a:bodyPr/>
          <a:lstStyle/>
          <a:p>
            <a:r>
              <a:rPr lang="en-US" dirty="0"/>
              <a:t>Doing work</a:t>
            </a:r>
          </a:p>
          <a:p>
            <a:r>
              <a:rPr lang="en-US" dirty="0"/>
              <a:t>Task driven</a:t>
            </a:r>
          </a:p>
          <a:p>
            <a:r>
              <a:rPr lang="en-US" dirty="0"/>
              <a:t>Has responsibility of planning</a:t>
            </a:r>
          </a:p>
          <a:p>
            <a:r>
              <a:rPr lang="en-US" dirty="0"/>
              <a:t>Finish the activity within the time</a:t>
            </a:r>
          </a:p>
          <a:p>
            <a:r>
              <a:rPr lang="en-US" dirty="0"/>
              <a:t>To complete the work</a:t>
            </a:r>
          </a:p>
        </p:txBody>
      </p:sp>
    </p:spTree>
    <p:extLst>
      <p:ext uri="{BB962C8B-B14F-4D97-AF65-F5344CB8AC3E}">
        <p14:creationId xmlns:p14="http://schemas.microsoft.com/office/powerpoint/2010/main" val="16873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Structure for Project Management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97542" y="1053483"/>
          <a:ext cx="8014446" cy="5453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>
            <p:extLst/>
          </p:nvPr>
        </p:nvGraphicFramePr>
        <p:xfrm>
          <a:off x="8839201" y="1908312"/>
          <a:ext cx="2915478" cy="4386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Left Arrow 5"/>
          <p:cNvSpPr/>
          <p:nvPr/>
        </p:nvSpPr>
        <p:spPr>
          <a:xfrm>
            <a:off x="8256104" y="2425148"/>
            <a:ext cx="583096" cy="185530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8256104" y="3187148"/>
            <a:ext cx="583096" cy="185530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8256104" y="3982344"/>
            <a:ext cx="583096" cy="185530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8256104" y="4883427"/>
            <a:ext cx="583096" cy="185530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>
            <a:off x="8256104" y="5632144"/>
            <a:ext cx="583096" cy="185530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65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 of PMO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Level</a:t>
            </a:r>
          </a:p>
          <a:p>
            <a:pPr lvl="1"/>
            <a:r>
              <a:rPr lang="en-US" dirty="0"/>
              <a:t>Helps PM in Project Estimation</a:t>
            </a:r>
          </a:p>
          <a:p>
            <a:pPr lvl="1"/>
            <a:r>
              <a:rPr lang="en-US" dirty="0"/>
              <a:t>Helps PM in Project Planning</a:t>
            </a:r>
          </a:p>
          <a:p>
            <a:pPr lvl="1"/>
            <a:r>
              <a:rPr lang="en-US" dirty="0"/>
              <a:t>Helps PM in Defining Project Governance at Desired Levels</a:t>
            </a:r>
          </a:p>
          <a:p>
            <a:pPr lvl="1"/>
            <a:r>
              <a:rPr lang="en-US" dirty="0"/>
              <a:t>Helps PM in Delivering Project within agreed threshold</a:t>
            </a:r>
          </a:p>
          <a:p>
            <a:pPr lvl="1"/>
            <a:r>
              <a:rPr lang="en-US" dirty="0"/>
              <a:t>Helps PM in using appropriate lessons learned</a:t>
            </a:r>
          </a:p>
          <a:p>
            <a:pPr lvl="1"/>
            <a:r>
              <a:rPr lang="en-US" dirty="0"/>
              <a:t>Helps PM in performing continuous business justification </a:t>
            </a:r>
          </a:p>
          <a:p>
            <a:pPr lvl="1"/>
            <a:r>
              <a:rPr lang="en-US" dirty="0"/>
              <a:t>Help PM in Baselining Project Objectives and reporting against the objectives set.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083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 of PMO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071" y="1053482"/>
            <a:ext cx="11416553" cy="55328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Organizational Level</a:t>
            </a:r>
          </a:p>
          <a:p>
            <a:pPr lvl="1"/>
            <a:r>
              <a:rPr lang="en-US" dirty="0"/>
              <a:t>Creating project management standards</a:t>
            </a:r>
          </a:p>
          <a:p>
            <a:pPr lvl="2"/>
            <a:r>
              <a:rPr lang="en-US" dirty="0"/>
              <a:t>Templates, Processes, Checklists, Guidelines, Forms, Methodologies</a:t>
            </a:r>
          </a:p>
          <a:p>
            <a:pPr lvl="1"/>
            <a:r>
              <a:rPr lang="en-US" dirty="0"/>
              <a:t>Managing &amp; Maintaining Project Management Standards</a:t>
            </a:r>
          </a:p>
          <a:p>
            <a:pPr lvl="2"/>
            <a:r>
              <a:rPr lang="en-US" dirty="0"/>
              <a:t>Consolidation, Refining, Access Permission, Retiring</a:t>
            </a:r>
          </a:p>
          <a:p>
            <a:pPr lvl="1"/>
            <a:r>
              <a:rPr lang="en-US" dirty="0"/>
              <a:t>Sharing PM Standards &amp; Best Practices across projects and verticals</a:t>
            </a:r>
          </a:p>
          <a:p>
            <a:pPr lvl="1"/>
            <a:r>
              <a:rPr lang="en-US" dirty="0"/>
              <a:t>Evaluating PM tools and adopting right tools for Project Management</a:t>
            </a:r>
          </a:p>
          <a:p>
            <a:pPr lvl="1"/>
            <a:r>
              <a:rPr lang="en-US" dirty="0"/>
              <a:t>Trainings on various project management related key topics</a:t>
            </a:r>
          </a:p>
          <a:p>
            <a:pPr lvl="1"/>
            <a:r>
              <a:rPr lang="en-US" dirty="0"/>
              <a:t>Ensuring optimum resource (equipments, human, machine, general expenses, vendor services) utilization on any projects across organization</a:t>
            </a:r>
          </a:p>
          <a:p>
            <a:pPr lvl="1"/>
            <a:r>
              <a:rPr lang="en-US" dirty="0"/>
              <a:t>For effective decision making managing project progress across the organization using same parameters and reporting to senior management</a:t>
            </a:r>
          </a:p>
          <a:p>
            <a:pPr lvl="1"/>
            <a:r>
              <a:rPr lang="en-US" dirty="0"/>
              <a:t>Ensure every project follows the agreed processes</a:t>
            </a:r>
          </a:p>
          <a:p>
            <a:pPr lvl="1"/>
            <a:r>
              <a:rPr lang="en-US" dirty="0"/>
              <a:t>Manage a pool of project managers</a:t>
            </a:r>
          </a:p>
          <a:p>
            <a:pPr lvl="1"/>
            <a:r>
              <a:rPr lang="en-US" dirty="0"/>
              <a:t>First Level of Escalation for Project Managers</a:t>
            </a:r>
          </a:p>
          <a:p>
            <a:pPr lvl="1"/>
            <a:r>
              <a:rPr lang="en-US" dirty="0"/>
              <a:t>Approving project charter</a:t>
            </a:r>
          </a:p>
          <a:p>
            <a:pPr lvl="1"/>
            <a:r>
              <a:rPr lang="en-US" dirty="0"/>
              <a:t>Post Project Implementation Review</a:t>
            </a:r>
          </a:p>
          <a:p>
            <a:pPr lvl="1"/>
            <a:r>
              <a:rPr lang="en-US" dirty="0"/>
              <a:t>Maintain and Ensure Inventory of Resources </a:t>
            </a:r>
            <a:r>
              <a:rPr lang="en-US"/>
              <a:t>for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031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7463"/>
            <a:ext cx="12192000" cy="1036637"/>
          </a:xfrm>
        </p:spPr>
        <p:txBody>
          <a:bodyPr/>
          <a:lstStyle/>
          <a:p>
            <a:r>
              <a:rPr lang="en-US" dirty="0"/>
              <a:t>Types Of PMO</a:t>
            </a:r>
          </a:p>
        </p:txBody>
      </p:sp>
      <p:pic>
        <p:nvPicPr>
          <p:cNvPr id="2050" name="Picture 2" descr="Image result for controlling">
            <a:extLst>
              <a:ext uri="{FF2B5EF4-FFF2-40B4-BE49-F238E27FC236}">
                <a16:creationId xmlns:a16="http://schemas.microsoft.com/office/drawing/2014/main" id="{0AFD515F-C83E-4316-BF2B-F19B9AC6D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2" y="1482437"/>
            <a:ext cx="4209795" cy="2363499"/>
          </a:xfrm>
          <a:prstGeom prst="rect">
            <a:avLst/>
          </a:prstGeom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man supporting stone">
            <a:extLst>
              <a:ext uri="{FF2B5EF4-FFF2-40B4-BE49-F238E27FC236}">
                <a16:creationId xmlns:a16="http://schemas.microsoft.com/office/drawing/2014/main" id="{5B0F1FCC-BB59-47BD-9F96-8E1FEC09B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981" y="1482437"/>
            <a:ext cx="3549200" cy="2363499"/>
          </a:xfrm>
          <a:prstGeom prst="rect">
            <a:avLst/>
          </a:prstGeom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087F83-92FB-4B84-B133-362D39FB83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9714" y="1482436"/>
            <a:ext cx="3129557" cy="2377493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FBB1CD-CA75-4921-BC8F-FE09B231E88E}"/>
              </a:ext>
            </a:extLst>
          </p:cNvPr>
          <p:cNvSpPr txBox="1"/>
          <p:nvPr/>
        </p:nvSpPr>
        <p:spPr>
          <a:xfrm>
            <a:off x="307652" y="3899225"/>
            <a:ext cx="3130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Controlling PMO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825744-987F-4131-BA54-C4317C24E854}"/>
              </a:ext>
            </a:extLst>
          </p:cNvPr>
          <p:cNvSpPr txBox="1"/>
          <p:nvPr/>
        </p:nvSpPr>
        <p:spPr>
          <a:xfrm>
            <a:off x="4622821" y="3950862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Supporting PMO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206482-8906-48CD-9137-B49BE91D4813}"/>
              </a:ext>
            </a:extLst>
          </p:cNvPr>
          <p:cNvSpPr txBox="1"/>
          <p:nvPr/>
        </p:nvSpPr>
        <p:spPr>
          <a:xfrm>
            <a:off x="8369714" y="3931486"/>
            <a:ext cx="2775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Directing PMO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F9B706-7DFC-458D-8412-0D0FE7969E21}"/>
              </a:ext>
            </a:extLst>
          </p:cNvPr>
          <p:cNvSpPr txBox="1"/>
          <p:nvPr/>
        </p:nvSpPr>
        <p:spPr>
          <a:xfrm>
            <a:off x="1689184" y="4973782"/>
            <a:ext cx="9365064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Choose your best type based on the organization culture and need</a:t>
            </a:r>
          </a:p>
        </p:txBody>
      </p:sp>
    </p:spTree>
    <p:extLst>
      <p:ext uri="{BB962C8B-B14F-4D97-AF65-F5344CB8AC3E}">
        <p14:creationId xmlns:p14="http://schemas.microsoft.com/office/powerpoint/2010/main" val="7291761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3579</TotalTime>
  <Words>932</Words>
  <Application>Microsoft Office PowerPoint</Application>
  <PresentationFormat>Widescreen</PresentationFormat>
  <Paragraphs>277</Paragraphs>
  <Slides>16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Microsoft YaHei</vt:lpstr>
      <vt:lpstr>Arial</vt:lpstr>
      <vt:lpstr>Bell MT</vt:lpstr>
      <vt:lpstr>Calibri</vt:lpstr>
      <vt:lpstr>Trebuchet MS</vt:lpstr>
      <vt:lpstr>Wingdings</vt:lpstr>
      <vt:lpstr>Wingdings 3</vt:lpstr>
      <vt:lpstr>Facet</vt:lpstr>
      <vt:lpstr>Enterprise Project Management Office (EPMO)</vt:lpstr>
      <vt:lpstr>Agenda</vt:lpstr>
      <vt:lpstr>Project – An Elephant</vt:lpstr>
      <vt:lpstr>Critical Aspects of a Project</vt:lpstr>
      <vt:lpstr>Accountable vs Responsible Person</vt:lpstr>
      <vt:lpstr>Organizational Structure for Project Management</vt:lpstr>
      <vt:lpstr>Responsibilities of PMO</vt:lpstr>
      <vt:lpstr>Responsibilities of PMO</vt:lpstr>
      <vt:lpstr>Types Of PMO</vt:lpstr>
      <vt:lpstr>PowerPoint Presentation</vt:lpstr>
      <vt:lpstr>High-Level Roadmap of PMO</vt:lpstr>
      <vt:lpstr>Consulting Deliverables</vt:lpstr>
      <vt:lpstr>Corporate Workshops</vt:lpstr>
      <vt:lpstr>Public Workshop People Participated from..</vt:lpstr>
      <vt:lpstr>Public Workshop People Participated from..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for Trainings &amp; Consulting Services</dc:title>
  <dc:creator>Hari Thapliyal</dc:creator>
  <cp:lastModifiedBy>Hari Thapliyal</cp:lastModifiedBy>
  <cp:revision>65</cp:revision>
  <dcterms:created xsi:type="dcterms:W3CDTF">2014-08-11T04:33:44Z</dcterms:created>
  <dcterms:modified xsi:type="dcterms:W3CDTF">2017-09-21T07:35:18Z</dcterms:modified>
</cp:coreProperties>
</file>