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72" r:id="rId6"/>
    <p:sldId id="276" r:id="rId7"/>
    <p:sldId id="274" r:id="rId8"/>
    <p:sldId id="277" r:id="rId9"/>
    <p:sldId id="275" r:id="rId10"/>
    <p:sldId id="265" r:id="rId11"/>
    <p:sldId id="270" r:id="rId12"/>
    <p:sldId id="278" r:id="rId13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1434" y="-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47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21-Aug-17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21-Aug-17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32024" y="1016"/>
            <a:ext cx="10016855" cy="1637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6757" y="174871"/>
            <a:ext cx="10379075" cy="7210425"/>
          </a:xfrm>
          <a:custGeom>
            <a:avLst/>
            <a:gdLst/>
            <a:ahLst/>
            <a:cxnLst/>
            <a:rect l="l" t="t" r="r" b="b"/>
            <a:pathLst>
              <a:path w="10379075" h="7210425">
                <a:moveTo>
                  <a:pt x="0" y="7210318"/>
                </a:moveTo>
                <a:lnTo>
                  <a:pt x="10378500" y="7210318"/>
                </a:lnTo>
                <a:lnTo>
                  <a:pt x="10378500" y="0"/>
                </a:lnTo>
                <a:lnTo>
                  <a:pt x="0" y="0"/>
                </a:lnTo>
                <a:lnTo>
                  <a:pt x="0" y="72103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87214" y="356434"/>
            <a:ext cx="9944617" cy="6853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0173" y="945469"/>
            <a:ext cx="9831705" cy="6047740"/>
          </a:xfrm>
          <a:custGeom>
            <a:avLst/>
            <a:gdLst/>
            <a:ahLst/>
            <a:cxnLst/>
            <a:rect l="l" t="t" r="r" b="b"/>
            <a:pathLst>
              <a:path w="9831705" h="6047740">
                <a:moveTo>
                  <a:pt x="0" y="6047658"/>
                </a:moveTo>
                <a:lnTo>
                  <a:pt x="9831659" y="6047658"/>
                </a:lnTo>
                <a:lnTo>
                  <a:pt x="9831659" y="0"/>
                </a:lnTo>
                <a:lnTo>
                  <a:pt x="0" y="0"/>
                </a:lnTo>
                <a:lnTo>
                  <a:pt x="0" y="6047658"/>
                </a:lnTo>
                <a:close/>
              </a:path>
            </a:pathLst>
          </a:custGeom>
          <a:solidFill>
            <a:srgbClr val="99C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21-Aug-17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21-Aug-17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21-Aug-17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6757" y="174871"/>
            <a:ext cx="10379075" cy="7210425"/>
          </a:xfrm>
          <a:custGeom>
            <a:avLst/>
            <a:gdLst/>
            <a:ahLst/>
            <a:cxnLst/>
            <a:rect l="l" t="t" r="r" b="b"/>
            <a:pathLst>
              <a:path w="10379075" h="7210425">
                <a:moveTo>
                  <a:pt x="0" y="7210318"/>
                </a:moveTo>
                <a:lnTo>
                  <a:pt x="10378500" y="7210318"/>
                </a:lnTo>
                <a:lnTo>
                  <a:pt x="10378500" y="0"/>
                </a:lnTo>
                <a:lnTo>
                  <a:pt x="0" y="0"/>
                </a:lnTo>
                <a:lnTo>
                  <a:pt x="0" y="72103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6757" y="174871"/>
            <a:ext cx="10379075" cy="7210425"/>
          </a:xfrm>
          <a:custGeom>
            <a:avLst/>
            <a:gdLst/>
            <a:ahLst/>
            <a:cxnLst/>
            <a:rect l="l" t="t" r="r" b="b"/>
            <a:pathLst>
              <a:path w="10379075" h="7210425">
                <a:moveTo>
                  <a:pt x="0" y="7210318"/>
                </a:moveTo>
                <a:lnTo>
                  <a:pt x="10378500" y="7210318"/>
                </a:lnTo>
                <a:lnTo>
                  <a:pt x="10378500" y="0"/>
                </a:lnTo>
                <a:lnTo>
                  <a:pt x="0" y="0"/>
                </a:lnTo>
                <a:lnTo>
                  <a:pt x="0" y="7210318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9002" y="995422"/>
            <a:ext cx="9775394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92090" y="2748018"/>
            <a:ext cx="6509218" cy="4218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7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21-Aug-17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h-i-can.org/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upport@yah-i-can.or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75871" y="533489"/>
            <a:ext cx="8382000" cy="990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152400" y="174859"/>
            <a:ext cx="10382859" cy="7210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431800" y="367069"/>
            <a:ext cx="9982200" cy="132343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1329" y="382037"/>
            <a:ext cx="960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Sewa International’s 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Toilet &amp; Hygiene Project for a girl </a:t>
            </a:r>
            <a:r>
              <a:rPr lang="en-US" sz="4000" b="1" dirty="0" smtClean="0">
                <a:solidFill>
                  <a:schemeClr val="bg1"/>
                </a:solidFill>
              </a:rPr>
              <a:t>child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745" y="174871"/>
            <a:ext cx="10379075" cy="7210425"/>
          </a:xfrm>
          <a:custGeom>
            <a:avLst/>
            <a:gdLst/>
            <a:ahLst/>
            <a:cxnLst/>
            <a:rect l="l" t="t" r="r" b="b"/>
            <a:pathLst>
              <a:path w="10379075" h="7210425">
                <a:moveTo>
                  <a:pt x="0" y="7210318"/>
                </a:moveTo>
                <a:lnTo>
                  <a:pt x="10378500" y="7210318"/>
                </a:lnTo>
                <a:lnTo>
                  <a:pt x="10378500" y="0"/>
                </a:lnTo>
                <a:lnTo>
                  <a:pt x="0" y="0"/>
                </a:lnTo>
                <a:lnTo>
                  <a:pt x="0" y="72103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0173" y="1114051"/>
            <a:ext cx="9831705" cy="6020174"/>
          </a:xfrm>
          <a:custGeom>
            <a:avLst/>
            <a:gdLst/>
            <a:ahLst/>
            <a:cxnLst/>
            <a:rect l="l" t="t" r="r" b="b"/>
            <a:pathLst>
              <a:path w="9831705" h="6003290">
                <a:moveTo>
                  <a:pt x="0" y="6002852"/>
                </a:moveTo>
                <a:lnTo>
                  <a:pt x="9831659" y="6002852"/>
                </a:lnTo>
                <a:lnTo>
                  <a:pt x="9831659" y="0"/>
                </a:lnTo>
                <a:lnTo>
                  <a:pt x="0" y="0"/>
                </a:lnTo>
                <a:lnTo>
                  <a:pt x="0" y="6002852"/>
                </a:lnTo>
                <a:close/>
              </a:path>
            </a:pathLst>
          </a:custGeom>
          <a:solidFill>
            <a:srgbClr val="99C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99544" y="352248"/>
            <a:ext cx="2799755" cy="492443"/>
          </a:xfrm>
          <a:prstGeom prst="rect">
            <a:avLst/>
          </a:prstGeom>
          <a:solidFill>
            <a:srgbClr val="99CA3C"/>
          </a:solidFill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r>
              <a:rPr sz="3200" b="1" dirty="0">
                <a:solidFill>
                  <a:srgbClr val="FFFFFF"/>
                </a:solidFill>
                <a:latin typeface="Trebuchet MS"/>
                <a:cs typeface="Trebuchet MS"/>
              </a:rPr>
              <a:t>TESTIMONIALS</a:t>
            </a:r>
            <a:endParaRPr sz="23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659" y="1346687"/>
            <a:ext cx="8577580" cy="5724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100" marR="307340" indent="300355" algn="ctr">
              <a:lnSpc>
                <a:spcPct val="100000"/>
              </a:lnSpc>
            </a:pP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Sarith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2000" b="1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ji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231F20"/>
                </a:solidFill>
                <a:latin typeface="Trebuchet MS"/>
                <a:cs typeface="Trebuchet MS"/>
              </a:rPr>
              <a:t>who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physically</a:t>
            </a:r>
            <a:r>
              <a:rPr sz="2000" b="1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handicapped</a:t>
            </a:r>
            <a:r>
              <a:rPr sz="2000" b="1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231F20"/>
                </a:solidFill>
                <a:latin typeface="Trebuchet MS"/>
                <a:cs typeface="Trebuchet MS"/>
              </a:rPr>
              <a:t>who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was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suffering</a:t>
            </a:r>
            <a:r>
              <a:rPr sz="2000" b="1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231F20"/>
                </a:solidFill>
                <a:latin typeface="Trebuchet MS"/>
                <a:cs typeface="Trebuchet MS"/>
              </a:rPr>
              <a:t>th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000" b="1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mos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as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she</a:t>
            </a:r>
            <a:r>
              <a:rPr sz="20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couldn’t</a:t>
            </a:r>
            <a:r>
              <a:rPr sz="2000" b="1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walk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longer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distance</a:t>
            </a:r>
            <a:r>
              <a:rPr sz="2000" b="1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as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others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defecate</a:t>
            </a:r>
            <a:r>
              <a:rPr sz="2000" b="1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was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 smtClean="0">
                <a:solidFill>
                  <a:srgbClr val="231F20"/>
                </a:solidFill>
                <a:latin typeface="Trebuchet MS"/>
                <a:cs typeface="Trebuchet MS"/>
              </a:rPr>
              <a:t>immensel</a:t>
            </a:r>
            <a:r>
              <a:rPr sz="2000" b="1" dirty="0" smtClean="0">
                <a:solidFill>
                  <a:srgbClr val="231F20"/>
                </a:solidFill>
                <a:latin typeface="Trebuchet MS"/>
                <a:cs typeface="Trebuchet MS"/>
              </a:rPr>
              <a:t>y</a:t>
            </a:r>
            <a:r>
              <a:rPr lang="en-US" sz="2000" b="1" spc="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 smtClean="0">
                <a:solidFill>
                  <a:srgbClr val="231F20"/>
                </a:solidFill>
                <a:latin typeface="Trebuchet MS"/>
                <a:cs typeface="Trebuchet MS"/>
              </a:rPr>
              <a:t>thankfu</a:t>
            </a:r>
            <a:r>
              <a:rPr sz="2000" b="1" spc="-5" dirty="0" smtClean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2000" b="1" spc="9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 smtClean="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lang="en-US" sz="2000" dirty="0">
                <a:latin typeface="Trebuchet MS"/>
                <a:cs typeface="Trebuchet MS"/>
              </a:rPr>
              <a:t> </a:t>
            </a:r>
            <a:r>
              <a:rPr sz="2000" b="1" spc="-10" dirty="0" smtClean="0">
                <a:solidFill>
                  <a:srgbClr val="231F20"/>
                </a:solidFill>
                <a:latin typeface="Trebuchet MS"/>
                <a:cs typeface="Trebuchet MS"/>
              </a:rPr>
              <a:t>our</a:t>
            </a:r>
            <a:r>
              <a:rPr sz="2000" b="1" spc="8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tea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2000" b="1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for</a:t>
            </a:r>
            <a:r>
              <a:rPr sz="2000" b="1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gi</a:t>
            </a:r>
            <a:r>
              <a:rPr sz="2000" b="1" spc="50" dirty="0">
                <a:solidFill>
                  <a:srgbClr val="231F20"/>
                </a:solidFill>
                <a:latin typeface="Trebuchet MS"/>
                <a:cs typeface="Trebuchet MS"/>
              </a:rPr>
              <a:t>v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in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g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her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sanitation</a:t>
            </a:r>
            <a:r>
              <a:rPr sz="2000" b="1" spc="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facilities,</a:t>
            </a:r>
            <a:r>
              <a:rPr sz="2000" b="1" spc="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she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has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even</a:t>
            </a:r>
            <a:r>
              <a:rPr sz="2000" b="1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231F20"/>
                </a:solidFill>
                <a:latin typeface="Trebuchet MS"/>
                <a:cs typeface="Trebuchet MS"/>
              </a:rPr>
              <a:t>influence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2000" b="1" spc="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her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mother-in-</a:t>
            </a:r>
            <a:r>
              <a:rPr sz="20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law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231F20"/>
                </a:solidFill>
                <a:latin typeface="Trebuchet MS"/>
                <a:cs typeface="Trebuchet MS"/>
              </a:rPr>
              <a:t>who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with</a:t>
            </a:r>
            <a:r>
              <a:rPr sz="2000" b="1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orthodox</a:t>
            </a:r>
            <a:r>
              <a:rPr sz="2000" b="1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background</a:t>
            </a:r>
            <a:r>
              <a:rPr sz="2000" b="1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strongly</a:t>
            </a:r>
            <a:r>
              <a:rPr sz="2000" b="1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felt</a:t>
            </a:r>
            <a:r>
              <a:rPr sz="2000" b="1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tha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2000" b="1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toile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2000" b="1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231F20"/>
                </a:solidFill>
                <a:latin typeface="Trebuchet MS"/>
                <a:cs typeface="Trebuchet MS"/>
              </a:rPr>
              <a:t>th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000" b="1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55" dirty="0">
                <a:solidFill>
                  <a:srgbClr val="231F20"/>
                </a:solidFill>
                <a:latin typeface="Trebuchet MS"/>
                <a:cs typeface="Trebuchet MS"/>
              </a:rPr>
              <a:t>v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icinit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y</a:t>
            </a:r>
            <a:r>
              <a:rPr sz="2000" b="1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house</a:t>
            </a:r>
            <a:r>
              <a:rPr sz="20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unacceptable</a:t>
            </a:r>
            <a:r>
              <a:rPr sz="2000" b="1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has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231F20"/>
                </a:solidFill>
                <a:latin typeface="Trebuchet MS"/>
                <a:cs typeface="Trebuchet MS"/>
              </a:rPr>
              <a:t>mad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000" b="1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her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quit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defecating</a:t>
            </a:r>
            <a:r>
              <a:rPr sz="2000" b="1" spc="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open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field</a:t>
            </a:r>
            <a:r>
              <a:rPr sz="2000" b="1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has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educated</a:t>
            </a:r>
            <a:r>
              <a:rPr sz="20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 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her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using</a:t>
            </a:r>
            <a:r>
              <a:rPr sz="2000" b="1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231F20"/>
                </a:solidFill>
                <a:latin typeface="Trebuchet MS"/>
                <a:cs typeface="Trebuchet MS"/>
              </a:rPr>
              <a:t>th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000" b="1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toile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2000" b="1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unit.</a:t>
            </a:r>
            <a:r>
              <a:rPr sz="2000" b="1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40" dirty="0">
                <a:solidFill>
                  <a:srgbClr val="231F20"/>
                </a:solidFill>
                <a:latin typeface="Trebuchet MS"/>
                <a:cs typeface="Trebuchet MS"/>
              </a:rPr>
              <a:t>W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231F20"/>
                </a:solidFill>
                <a:latin typeface="Trebuchet MS"/>
                <a:cs typeface="Trebuchet MS"/>
              </a:rPr>
              <a:t>nee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2000" b="1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such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strong</a:t>
            </a:r>
            <a:r>
              <a:rPr sz="2000" b="1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women</a:t>
            </a:r>
            <a:r>
              <a:rPr sz="2000" b="1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231F20"/>
                </a:solidFill>
                <a:latin typeface="Trebuchet MS"/>
                <a:cs typeface="Trebuchet MS"/>
              </a:rPr>
              <a:t>who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will</a:t>
            </a:r>
            <a:r>
              <a:rPr sz="2000" b="1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propagate</a:t>
            </a:r>
            <a:r>
              <a:rPr sz="2000" b="1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our</a:t>
            </a:r>
            <a:r>
              <a:rPr sz="20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missio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2000" b="1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help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us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build</a:t>
            </a:r>
            <a:r>
              <a:rPr sz="2000" b="1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swatch</a:t>
            </a:r>
            <a:r>
              <a:rPr sz="2000" b="1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su</a:t>
            </a:r>
            <a:r>
              <a:rPr sz="2000" b="1" spc="-70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akshit</a:t>
            </a:r>
            <a:r>
              <a:rPr sz="2000" b="1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bha</a:t>
            </a:r>
            <a:r>
              <a:rPr sz="2000" b="1" spc="-70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ath(clean</a:t>
            </a:r>
            <a:r>
              <a:rPr sz="2000" b="1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safe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India).</a:t>
            </a:r>
            <a:endParaRPr sz="20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3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235585" marR="5080" indent="9525" algn="ctr">
              <a:lnSpc>
                <a:spcPct val="100000"/>
              </a:lnSpc>
            </a:pPr>
            <a:r>
              <a:rPr sz="2000" b="1" spc="-15" dirty="0" smtClean="0">
                <a:solidFill>
                  <a:srgbClr val="231F20"/>
                </a:solidFill>
                <a:latin typeface="Trebuchet MS"/>
                <a:cs typeface="Trebuchet MS"/>
              </a:rPr>
              <a:t>Aisha</a:t>
            </a:r>
            <a:r>
              <a:rPr sz="2000" b="1" spc="-10" dirty="0" smtClean="0">
                <a:solidFill>
                  <a:srgbClr val="231F20"/>
                </a:solidFill>
                <a:latin typeface="Trebuchet MS"/>
                <a:cs typeface="Trebuchet MS"/>
              </a:rPr>
              <a:t>,16</a:t>
            </a:r>
            <a:r>
              <a:rPr sz="2000" b="1" spc="8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year</a:t>
            </a:r>
            <a:r>
              <a:rPr sz="2000" b="1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old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231F20"/>
                </a:solidFill>
                <a:latin typeface="Trebuchet MS"/>
                <a:cs typeface="Trebuchet MS"/>
              </a:rPr>
              <a:t>who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studying</a:t>
            </a:r>
            <a:r>
              <a:rPr sz="2000" b="1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231F20"/>
                </a:solidFill>
                <a:latin typeface="Trebuchet MS"/>
                <a:cs typeface="Trebuchet MS"/>
              </a:rPr>
              <a:t>BTV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2000" b="1" spc="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aspires</a:t>
            </a:r>
            <a:r>
              <a:rPr sz="2000" b="1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231F20"/>
                </a:solidFill>
                <a:latin typeface="Trebuchet MS"/>
                <a:cs typeface="Trebuchet MS"/>
              </a:rPr>
              <a:t>become</a:t>
            </a:r>
            <a:r>
              <a:rPr sz="2000" b="1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docto</a:t>
            </a:r>
            <a:r>
              <a:rPr sz="2000" b="1" spc="-200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,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she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from</a:t>
            </a:r>
            <a:r>
              <a:rPr sz="2000" b="1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urdu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mediu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2000" b="1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currently</a:t>
            </a:r>
            <a:r>
              <a:rPr sz="2000" b="1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studying</a:t>
            </a:r>
            <a:r>
              <a:rPr sz="2000" b="1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231F20"/>
                </a:solidFill>
                <a:latin typeface="Trebuchet MS"/>
                <a:cs typeface="Trebuchet MS"/>
              </a:rPr>
              <a:t>BT</a:t>
            </a:r>
            <a:r>
              <a:rPr sz="2000" b="1" spc="-15" dirty="0">
                <a:solidFill>
                  <a:srgbClr val="231F20"/>
                </a:solidFill>
                <a:latin typeface="Trebuchet MS"/>
                <a:cs typeface="Trebuchet MS"/>
              </a:rPr>
              <a:t>V</a:t>
            </a:r>
            <a:r>
              <a:rPr sz="2000" b="1" spc="-229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,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231F20"/>
                </a:solidFill>
                <a:latin typeface="Trebuchet MS"/>
                <a:cs typeface="Trebuchet MS"/>
              </a:rPr>
              <a:t>when</a:t>
            </a:r>
            <a:r>
              <a:rPr sz="2000" b="1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231F20"/>
                </a:solidFill>
                <a:latin typeface="Trebuchet MS"/>
                <a:cs typeface="Trebuchet MS"/>
              </a:rPr>
              <a:t>we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were</a:t>
            </a:r>
            <a:r>
              <a:rPr sz="2000" b="1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inte</a:t>
            </a:r>
            <a:r>
              <a:rPr sz="2000" b="1" spc="-55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acting</a:t>
            </a:r>
            <a:r>
              <a:rPr sz="2000" b="1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with</a:t>
            </a:r>
            <a:r>
              <a:rPr sz="2000" b="1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girls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 smtClean="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lang="en-US" sz="2000" dirty="0">
                <a:latin typeface="Trebuchet MS"/>
                <a:cs typeface="Trebuchet MS"/>
              </a:rPr>
              <a:t> </a:t>
            </a:r>
            <a:r>
              <a:rPr sz="2000" b="1" spc="-15" dirty="0" smtClean="0">
                <a:solidFill>
                  <a:srgbClr val="231F20"/>
                </a:solidFill>
                <a:latin typeface="Trebuchet MS"/>
                <a:cs typeface="Trebuchet MS"/>
              </a:rPr>
              <a:t>know</a:t>
            </a:r>
            <a:r>
              <a:rPr sz="2000" b="1" spc="8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thei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2000" b="1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grievances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about</a:t>
            </a:r>
            <a:r>
              <a:rPr sz="2000" b="1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231F20"/>
                </a:solidFill>
                <a:latin typeface="Trebuchet MS"/>
                <a:cs typeface="Trebuchet MS"/>
              </a:rPr>
              <a:t>th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000" b="1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lack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toile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2000" b="1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facilities,</a:t>
            </a:r>
            <a:r>
              <a:rPr sz="2000" b="1" spc="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she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mentione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2000" b="1" spc="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tha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2000" b="1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seve</a:t>
            </a:r>
            <a:r>
              <a:rPr sz="2000" b="1" spc="-65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al</a:t>
            </a:r>
            <a:r>
              <a:rPr sz="20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time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2000" b="1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girls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skip</a:t>
            </a:r>
            <a:r>
              <a:rPr sz="2000" b="1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drinking</a:t>
            </a:r>
            <a:r>
              <a:rPr sz="2000" b="1" spc="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water</a:t>
            </a:r>
            <a:r>
              <a:rPr sz="2000" b="1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order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avoid</a:t>
            </a:r>
            <a:r>
              <a:rPr sz="2000" b="1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attending</a:t>
            </a:r>
            <a:r>
              <a:rPr sz="2000" b="1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natur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000" b="1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open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 smtClean="0">
                <a:solidFill>
                  <a:srgbClr val="231F20"/>
                </a:solidFill>
                <a:latin typeface="Trebuchet MS"/>
                <a:cs typeface="Trebuchet MS"/>
              </a:rPr>
              <a:t>field.</a:t>
            </a:r>
            <a:r>
              <a:rPr lang="en-US" sz="2000" dirty="0">
                <a:latin typeface="Trebuchet MS"/>
                <a:cs typeface="Trebuchet MS"/>
              </a:rPr>
              <a:t> </a:t>
            </a:r>
            <a:r>
              <a:rPr sz="2000" b="1" spc="-5" dirty="0" smtClean="0">
                <a:solidFill>
                  <a:srgbClr val="231F20"/>
                </a:solidFill>
                <a:latin typeface="Trebuchet MS"/>
                <a:cs typeface="Trebuchet MS"/>
              </a:rPr>
              <a:t>Afte</a:t>
            </a:r>
            <a:r>
              <a:rPr sz="2000" b="1" dirty="0" smtClean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2000" b="1" spc="9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231F20"/>
                </a:solidFill>
                <a:latin typeface="Trebuchet MS"/>
                <a:cs typeface="Trebuchet MS"/>
              </a:rPr>
              <a:t>th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000" b="1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installation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,</a:t>
            </a:r>
            <a:r>
              <a:rPr sz="2000" b="1" spc="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she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approached</a:t>
            </a:r>
            <a:r>
              <a:rPr sz="2000" b="1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us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with</a:t>
            </a:r>
            <a:r>
              <a:rPr sz="2000" b="1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huge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smile</a:t>
            </a:r>
            <a:r>
              <a:rPr sz="2000" b="1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on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her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face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thankin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g</a:t>
            </a:r>
            <a:r>
              <a:rPr sz="2000" b="1" spc="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us</a:t>
            </a:r>
            <a:r>
              <a:rPr sz="20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for</a:t>
            </a:r>
            <a:r>
              <a:rPr sz="2000" b="1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fulfilling</a:t>
            </a:r>
            <a:r>
              <a:rPr sz="2000" b="1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231F20"/>
                </a:solidFill>
                <a:latin typeface="Trebuchet MS"/>
                <a:cs typeface="Trebuchet MS"/>
              </a:rPr>
              <a:t>th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000" b="1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promise</a:t>
            </a:r>
            <a:r>
              <a:rPr sz="2000" b="1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231F20"/>
                </a:solidFill>
                <a:latin typeface="Trebuchet MS"/>
                <a:cs typeface="Trebuchet MS"/>
              </a:rPr>
              <a:t>we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231F20"/>
                </a:solidFill>
                <a:latin typeface="Trebuchet MS"/>
                <a:cs typeface="Trebuchet MS"/>
              </a:rPr>
              <a:t>mad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000" b="1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them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.</a:t>
            </a:r>
            <a:r>
              <a:rPr sz="2000" b="1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Goin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g</a:t>
            </a:r>
            <a:r>
              <a:rPr sz="2000" b="1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231F20"/>
                </a:solidFill>
                <a:latin typeface="Trebuchet MS"/>
                <a:cs typeface="Trebuchet MS"/>
              </a:rPr>
              <a:t>throug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sz="2000" b="1" spc="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all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231F20"/>
                </a:solidFill>
                <a:latin typeface="Trebuchet MS"/>
                <a:cs typeface="Trebuchet MS"/>
              </a:rPr>
              <a:t>th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000" b="1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231F20"/>
                </a:solidFill>
                <a:latin typeface="Trebuchet MS"/>
                <a:cs typeface="Trebuchet MS"/>
              </a:rPr>
              <a:t>troubl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2000" b="1" spc="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sz="20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installatio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2000" b="1" spc="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(vendo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2000" b="1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231F20"/>
                </a:solidFill>
                <a:latin typeface="Trebuchet MS"/>
                <a:cs typeface="Trebuchet MS"/>
              </a:rPr>
              <a:t>issues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)</a:t>
            </a:r>
            <a:r>
              <a:rPr sz="2000" b="1" spc="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1F20"/>
                </a:solidFill>
                <a:latin typeface="Trebuchet MS"/>
                <a:cs typeface="Trebuchet MS"/>
              </a:rPr>
              <a:t>was</a:t>
            </a:r>
            <a:r>
              <a:rPr sz="2000" b="1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worth</a:t>
            </a:r>
            <a:r>
              <a:rPr sz="2000" b="1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rebuchet MS"/>
                <a:cs typeface="Trebuchet MS"/>
              </a:rPr>
              <a:t>tha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2000" b="1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1F20"/>
                </a:solidFill>
                <a:latin typeface="Trebuchet MS"/>
                <a:cs typeface="Trebuchet MS"/>
              </a:rPr>
              <a:t>smile</a:t>
            </a:r>
            <a:r>
              <a:rPr sz="2000" b="1" dirty="0" smtClean="0">
                <a:solidFill>
                  <a:srgbClr val="231F20"/>
                </a:solidFill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03606" y="1016"/>
            <a:ext cx="488396" cy="1829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38704"/>
            <a:ext cx="696071" cy="7221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709" y="177817"/>
            <a:ext cx="10379075" cy="7210425"/>
          </a:xfrm>
          <a:custGeom>
            <a:avLst/>
            <a:gdLst/>
            <a:ahLst/>
            <a:cxnLst/>
            <a:rect l="l" t="t" r="r" b="b"/>
            <a:pathLst>
              <a:path w="10379075" h="7210425">
                <a:moveTo>
                  <a:pt x="0" y="7210348"/>
                </a:moveTo>
                <a:lnTo>
                  <a:pt x="10378470" y="7210348"/>
                </a:lnTo>
                <a:lnTo>
                  <a:pt x="10378470" y="0"/>
                </a:lnTo>
                <a:lnTo>
                  <a:pt x="0" y="0"/>
                </a:lnTo>
                <a:lnTo>
                  <a:pt x="0" y="721034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0177" y="359318"/>
            <a:ext cx="9944617" cy="68539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123" y="1685126"/>
            <a:ext cx="9831705" cy="5262873"/>
          </a:xfrm>
          <a:custGeom>
            <a:avLst/>
            <a:gdLst/>
            <a:ahLst/>
            <a:cxnLst/>
            <a:rect l="l" t="t" r="r" b="b"/>
            <a:pathLst>
              <a:path w="9831705" h="6003290">
                <a:moveTo>
                  <a:pt x="0" y="6002852"/>
                </a:moveTo>
                <a:lnTo>
                  <a:pt x="9831659" y="6002852"/>
                </a:lnTo>
                <a:lnTo>
                  <a:pt x="9831659" y="0"/>
                </a:lnTo>
                <a:lnTo>
                  <a:pt x="0" y="0"/>
                </a:lnTo>
                <a:lnTo>
                  <a:pt x="0" y="6002852"/>
                </a:lnTo>
                <a:close/>
              </a:path>
            </a:pathLst>
          </a:custGeom>
          <a:solidFill>
            <a:srgbClr val="99C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05220" y="359318"/>
            <a:ext cx="2396194" cy="430887"/>
          </a:xfrm>
          <a:prstGeom prst="rect">
            <a:avLst/>
          </a:prstGeom>
          <a:solidFill>
            <a:srgbClr val="99CA3C"/>
          </a:solidFill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r>
              <a:rPr sz="2800" b="1" spc="-25" dirty="0">
                <a:solidFill>
                  <a:srgbClr val="FFFFFF"/>
                </a:solidFill>
                <a:latin typeface="Trebuchet MS"/>
                <a:cs typeface="Trebuchet MS"/>
              </a:rPr>
              <a:t>OU</a:t>
            </a:r>
            <a:r>
              <a:rPr sz="2800" b="1" spc="-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5990" y="2229516"/>
            <a:ext cx="19812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Jayanth</a:t>
            </a:r>
            <a:r>
              <a:rPr sz="20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Bhat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Field</a:t>
            </a:r>
            <a:r>
              <a:rPr sz="20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coordinator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55990" y="4008787"/>
            <a:ext cx="295231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Shruthi</a:t>
            </a:r>
            <a:r>
              <a:rPr sz="20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Shivanand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Trebuchet MS"/>
                <a:cs typeface="Times New Roman"/>
              </a:rPr>
              <a:t>Management </a:t>
            </a:r>
            <a:r>
              <a:rPr sz="2000" spc="-15" dirty="0" smtClean="0">
                <a:solidFill>
                  <a:srgbClr val="FFFFFF"/>
                </a:solidFill>
                <a:latin typeface="Trebuchet MS"/>
                <a:cs typeface="Trebuchet MS"/>
              </a:rPr>
              <a:t>coordinator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5990" y="5791373"/>
            <a:ext cx="362839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Mr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Radhik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Sheshadri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lang="en-US" sz="2000" dirty="0">
              <a:solidFill>
                <a:srgbClr val="FFFFFF"/>
              </a:solidFill>
              <a:latin typeface="Trebuchet MS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lang="en-US" sz="2000" spc="100" dirty="0">
                <a:solidFill>
                  <a:srgbClr val="FFFFFF"/>
                </a:solidFill>
                <a:latin typeface="Trebuchet MS"/>
                <a:cs typeface="Times New Roman"/>
              </a:rPr>
              <a:t>C</a:t>
            </a:r>
            <a:r>
              <a:rPr lang="en-US" sz="2000" spc="100" dirty="0" smtClean="0">
                <a:solidFill>
                  <a:srgbClr val="FFFFFF"/>
                </a:solidFill>
                <a:latin typeface="Trebuchet MS"/>
                <a:cs typeface="Times New Roman"/>
              </a:rPr>
              <a:t>ommunity</a:t>
            </a:r>
            <a:r>
              <a:rPr sz="2000" spc="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coordinator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9628" y="1685126"/>
            <a:ext cx="1637030" cy="1608266"/>
          </a:xfrm>
          <a:custGeom>
            <a:avLst/>
            <a:gdLst/>
            <a:ahLst/>
            <a:cxnLst/>
            <a:rect l="l" t="t" r="r" b="b"/>
            <a:pathLst>
              <a:path w="1637030" h="1706879">
                <a:moveTo>
                  <a:pt x="0" y="1706831"/>
                </a:moveTo>
                <a:lnTo>
                  <a:pt x="1636443" y="1706831"/>
                </a:lnTo>
                <a:lnTo>
                  <a:pt x="1636443" y="0"/>
                </a:lnTo>
                <a:lnTo>
                  <a:pt x="0" y="0"/>
                </a:lnTo>
                <a:lnTo>
                  <a:pt x="0" y="1706831"/>
                </a:lnTo>
                <a:close/>
              </a:path>
            </a:pathLst>
          </a:custGeom>
          <a:solidFill>
            <a:srgbClr val="99C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628" y="3339109"/>
            <a:ext cx="1637030" cy="1706880"/>
          </a:xfrm>
          <a:custGeom>
            <a:avLst/>
            <a:gdLst/>
            <a:ahLst/>
            <a:cxnLst/>
            <a:rect l="l" t="t" r="r" b="b"/>
            <a:pathLst>
              <a:path w="1637030" h="1706879">
                <a:moveTo>
                  <a:pt x="0" y="1706809"/>
                </a:moveTo>
                <a:lnTo>
                  <a:pt x="1636443" y="1706809"/>
                </a:lnTo>
                <a:lnTo>
                  <a:pt x="1636443" y="0"/>
                </a:lnTo>
                <a:lnTo>
                  <a:pt x="0" y="0"/>
                </a:lnTo>
                <a:lnTo>
                  <a:pt x="0" y="1706809"/>
                </a:lnTo>
                <a:close/>
              </a:path>
            </a:pathLst>
          </a:custGeom>
          <a:solidFill>
            <a:srgbClr val="99C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9628" y="5142504"/>
            <a:ext cx="1637030" cy="1706880"/>
          </a:xfrm>
          <a:custGeom>
            <a:avLst/>
            <a:gdLst/>
            <a:ahLst/>
            <a:cxnLst/>
            <a:rect l="l" t="t" r="r" b="b"/>
            <a:pathLst>
              <a:path w="1637030" h="1706879">
                <a:moveTo>
                  <a:pt x="0" y="1706819"/>
                </a:moveTo>
                <a:lnTo>
                  <a:pt x="1636443" y="1706819"/>
                </a:lnTo>
                <a:lnTo>
                  <a:pt x="1636443" y="0"/>
                </a:lnTo>
                <a:lnTo>
                  <a:pt x="0" y="0"/>
                </a:lnTo>
                <a:lnTo>
                  <a:pt x="0" y="1706819"/>
                </a:lnTo>
                <a:close/>
              </a:path>
            </a:pathLst>
          </a:custGeom>
          <a:solidFill>
            <a:srgbClr val="99C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7396" y="3395296"/>
            <a:ext cx="1545454" cy="15961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7396" y="5211392"/>
            <a:ext cx="1545454" cy="15961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7396" y="1799184"/>
            <a:ext cx="1545454" cy="15961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01414" y="5036125"/>
            <a:ext cx="2717165" cy="97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2200" b="1" spc="-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200" b="1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00" b="1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00" b="1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rebuchet MS"/>
                <a:cs typeface="Trebuchet MS"/>
              </a:rPr>
              <a:t>Mr</a:t>
            </a:r>
            <a:r>
              <a:rPr sz="2200" b="1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00" b="1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FFFF"/>
                </a:solidFill>
                <a:latin typeface="Trebuchet MS"/>
                <a:cs typeface="Trebuchet MS"/>
              </a:rPr>
              <a:t>Ramanan</a:t>
            </a:r>
            <a:r>
              <a:rPr sz="2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Trebuchet MS"/>
                <a:cs typeface="Trebuchet MS"/>
              </a:rPr>
              <a:t>Sew</a:t>
            </a:r>
            <a:r>
              <a:rPr sz="2200" b="1" spc="-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rebuchet MS"/>
                <a:cs typeface="Trebuchet MS"/>
              </a:rPr>
              <a:t>international</a:t>
            </a: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sz="2200" b="1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Trebuchet MS"/>
                <a:cs typeface="Trebuchet MS"/>
              </a:rPr>
              <a:t>Directors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90096" y="2587469"/>
            <a:ext cx="3768504" cy="23656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03015" y="645016"/>
            <a:ext cx="9285975" cy="6191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984500" y="3761157"/>
            <a:ext cx="5410200" cy="2209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89300" y="3896561"/>
            <a:ext cx="487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#231, 1</a:t>
            </a:r>
            <a:r>
              <a:rPr lang="en-US" sz="2400" baseline="30000" dirty="0" smtClean="0">
                <a:solidFill>
                  <a:schemeClr val="bg1"/>
                </a:solidFill>
              </a:rPr>
              <a:t>st</a:t>
            </a:r>
            <a:r>
              <a:rPr lang="en-US" sz="2400" dirty="0" smtClean="0">
                <a:solidFill>
                  <a:schemeClr val="bg1"/>
                </a:solidFill>
              </a:rPr>
              <a:t>  floor, 15</a:t>
            </a:r>
            <a:r>
              <a:rPr lang="en-US" sz="2400" baseline="30000" dirty="0" smtClean="0">
                <a:solidFill>
                  <a:schemeClr val="bg1"/>
                </a:solidFill>
              </a:rPr>
              <a:t>th</a:t>
            </a:r>
            <a:r>
              <a:rPr lang="en-US" sz="2400" dirty="0" smtClean="0">
                <a:solidFill>
                  <a:schemeClr val="bg1"/>
                </a:solidFill>
              </a:rPr>
              <a:t> main, 24</a:t>
            </a:r>
            <a:r>
              <a:rPr lang="en-US" sz="2400" baseline="30000" dirty="0" smtClean="0">
                <a:solidFill>
                  <a:schemeClr val="bg1"/>
                </a:solidFill>
              </a:rPr>
              <a:t>th</a:t>
            </a:r>
            <a:r>
              <a:rPr lang="en-US" sz="2400" dirty="0" smtClean="0">
                <a:solidFill>
                  <a:schemeClr val="bg1"/>
                </a:solidFill>
              </a:rPr>
              <a:t> cross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Banashankari 2</a:t>
            </a:r>
            <a:r>
              <a:rPr lang="en-US" sz="2400" baseline="30000" dirty="0" smtClean="0">
                <a:solidFill>
                  <a:schemeClr val="bg1"/>
                </a:solidFill>
              </a:rPr>
              <a:t>nd</a:t>
            </a:r>
            <a:r>
              <a:rPr lang="en-US" sz="2400" dirty="0" smtClean="0">
                <a:solidFill>
                  <a:schemeClr val="bg1"/>
                </a:solidFill>
              </a:rPr>
              <a:t> stage, Bengaluru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Website : 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www.yah-i-can.org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Email : </a:t>
            </a:r>
            <a:r>
              <a:rPr lang="en-US" sz="2400" dirty="0" smtClean="0">
                <a:solidFill>
                  <a:schemeClr val="bg1"/>
                </a:solidFill>
                <a:hlinkClick r:id="rId4"/>
              </a:rPr>
              <a:t>support@yah-i-can.org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Contact : + 91 9008415522/4422</a:t>
            </a:r>
          </a:p>
        </p:txBody>
      </p:sp>
    </p:spTree>
    <p:extLst>
      <p:ext uri="{BB962C8B-B14F-4D97-AF65-F5344CB8AC3E}">
        <p14:creationId xmlns:p14="http://schemas.microsoft.com/office/powerpoint/2010/main" val="346876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757" y="174871"/>
            <a:ext cx="10379075" cy="7210425"/>
          </a:xfrm>
          <a:custGeom>
            <a:avLst/>
            <a:gdLst/>
            <a:ahLst/>
            <a:cxnLst/>
            <a:rect l="l" t="t" r="r" b="b"/>
            <a:pathLst>
              <a:path w="10379075" h="7210425">
                <a:moveTo>
                  <a:pt x="0" y="7210318"/>
                </a:moveTo>
                <a:lnTo>
                  <a:pt x="10378500" y="7210318"/>
                </a:lnTo>
                <a:lnTo>
                  <a:pt x="10378500" y="0"/>
                </a:lnTo>
                <a:lnTo>
                  <a:pt x="0" y="0"/>
                </a:lnTo>
                <a:lnTo>
                  <a:pt x="0" y="72103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757" y="174871"/>
            <a:ext cx="10379075" cy="7210425"/>
          </a:xfrm>
          <a:custGeom>
            <a:avLst/>
            <a:gdLst/>
            <a:ahLst/>
            <a:cxnLst/>
            <a:rect l="l" t="t" r="r" b="b"/>
            <a:pathLst>
              <a:path w="10379075" h="7210425">
                <a:moveTo>
                  <a:pt x="0" y="7210318"/>
                </a:moveTo>
                <a:lnTo>
                  <a:pt x="10378500" y="7210318"/>
                </a:lnTo>
                <a:lnTo>
                  <a:pt x="10378500" y="0"/>
                </a:lnTo>
                <a:lnTo>
                  <a:pt x="0" y="0"/>
                </a:lnTo>
                <a:lnTo>
                  <a:pt x="0" y="7210318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37830" y="177920"/>
            <a:ext cx="5397398" cy="7196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11444" y="447082"/>
            <a:ext cx="2130425" cy="580390"/>
          </a:xfrm>
          <a:prstGeom prst="rect">
            <a:avLst/>
          </a:prstGeom>
          <a:solidFill>
            <a:srgbClr val="99CA3C"/>
          </a:solidFill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ct val="100000"/>
              </a:lnSpc>
            </a:pPr>
            <a:r>
              <a:rPr sz="3100" b="1" spc="-5" dirty="0">
                <a:solidFill>
                  <a:srgbClr val="231F20"/>
                </a:solidFill>
                <a:latin typeface="Trebuchet MS"/>
                <a:cs typeface="Trebuchet MS"/>
              </a:rPr>
              <a:t>Ou</a:t>
            </a:r>
            <a:r>
              <a:rPr sz="3100" b="1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3100" b="1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100" b="1" spc="-80" dirty="0">
                <a:solidFill>
                  <a:srgbClr val="231F20"/>
                </a:solidFill>
                <a:latin typeface="Trebuchet MS"/>
                <a:cs typeface="Trebuchet MS"/>
              </a:rPr>
              <a:t>V</a:t>
            </a:r>
            <a:r>
              <a:rPr sz="3100" b="1" spc="-5" dirty="0">
                <a:solidFill>
                  <a:srgbClr val="231F20"/>
                </a:solidFill>
                <a:latin typeface="Trebuchet MS"/>
                <a:cs typeface="Trebuchet MS"/>
              </a:rPr>
              <a:t>ision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11444" y="2681083"/>
            <a:ext cx="2130425" cy="580390"/>
          </a:xfrm>
          <a:prstGeom prst="rect">
            <a:avLst/>
          </a:prstGeom>
          <a:solidFill>
            <a:srgbClr val="99CA3C"/>
          </a:solidFill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ct val="100000"/>
              </a:lnSpc>
            </a:pPr>
            <a:r>
              <a:rPr sz="2900" b="1" spc="-5" dirty="0">
                <a:solidFill>
                  <a:srgbClr val="231F20"/>
                </a:solidFill>
                <a:latin typeface="Trebuchet MS"/>
                <a:cs typeface="Trebuchet MS"/>
              </a:rPr>
              <a:t>Ou</a:t>
            </a:r>
            <a:r>
              <a:rPr sz="2900" b="1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2900" b="1" spc="1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900" b="1" spc="-5" dirty="0">
                <a:solidFill>
                  <a:srgbClr val="231F20"/>
                </a:solidFill>
                <a:latin typeface="Trebuchet MS"/>
                <a:cs typeface="Trebuchet MS"/>
              </a:rPr>
              <a:t>Mission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11444" y="5588192"/>
            <a:ext cx="2130425" cy="580390"/>
          </a:xfrm>
          <a:prstGeom prst="rect">
            <a:avLst/>
          </a:prstGeom>
          <a:solidFill>
            <a:srgbClr val="99CA3C"/>
          </a:solidFill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ct val="100000"/>
              </a:lnSpc>
            </a:pPr>
            <a:r>
              <a:rPr sz="3100" b="1" spc="-5" dirty="0">
                <a:solidFill>
                  <a:srgbClr val="231F20"/>
                </a:solidFill>
                <a:latin typeface="Trebuchet MS"/>
                <a:cs typeface="Trebuchet MS"/>
              </a:rPr>
              <a:t>Ou</a:t>
            </a:r>
            <a:r>
              <a:rPr sz="3100" b="1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3100" b="1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100" b="1" spc="-25" dirty="0">
                <a:solidFill>
                  <a:srgbClr val="231F20"/>
                </a:solidFill>
                <a:latin typeface="Trebuchet MS"/>
                <a:cs typeface="Trebuchet MS"/>
              </a:rPr>
              <a:t>Model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3336" y="1299418"/>
            <a:ext cx="449770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2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b="1" spc="-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20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society</a:t>
            </a:r>
            <a:r>
              <a:rPr sz="200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rebuchet MS"/>
                <a:cs typeface="Trebuchet MS"/>
              </a:rPr>
              <a:t>equal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opportunities</a:t>
            </a:r>
            <a:r>
              <a:rPr sz="20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rebuchet MS"/>
                <a:cs typeface="Trebuchet MS"/>
              </a:rPr>
              <a:t>every</a:t>
            </a:r>
            <a:r>
              <a:rPr sz="20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sz="20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rebuchet MS"/>
                <a:cs typeface="Trebuchet MS"/>
              </a:rPr>
              <a:t>regardless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economic,political</a:t>
            </a:r>
            <a:r>
              <a:rPr sz="20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0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caste</a:t>
            </a:r>
            <a:r>
              <a:rPr sz="20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status.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3336" y="3598628"/>
            <a:ext cx="4601845" cy="149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2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b="1" spc="-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rebuchet MS"/>
                <a:cs typeface="Trebuchet MS"/>
              </a:rPr>
              <a:t>empower</a:t>
            </a:r>
            <a:r>
              <a:rPr sz="20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underpri</a:t>
            </a:r>
            <a:r>
              <a:rPr sz="2000" b="1" spc="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b="1" spc="-15" dirty="0">
                <a:solidFill>
                  <a:srgbClr val="FFFFFF"/>
                </a:solidFill>
                <a:latin typeface="Trebuchet MS"/>
                <a:cs typeface="Trebuchet MS"/>
              </a:rPr>
              <a:t>ileged</a:t>
            </a:r>
            <a:r>
              <a:rPr sz="2000" b="1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children,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rebuchet MS"/>
                <a:cs typeface="Trebuchet MS"/>
              </a:rPr>
              <a:t>youth,</a:t>
            </a:r>
            <a:r>
              <a:rPr sz="20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women</a:t>
            </a:r>
            <a:r>
              <a:rPr sz="20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education,</a:t>
            </a:r>
            <a:r>
              <a:rPr sz="200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healthcare</a:t>
            </a:r>
            <a:r>
              <a:rPr sz="20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innovative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employment</a:t>
            </a:r>
            <a:r>
              <a:rPr sz="200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rebuchet MS"/>
                <a:cs typeface="Trebuchet MS"/>
              </a:rPr>
              <a:t>achieve</a:t>
            </a:r>
            <a:r>
              <a:rPr sz="20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greater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potentials</a:t>
            </a:r>
            <a:r>
              <a:rPr sz="20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thei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lives.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73336" y="6408391"/>
            <a:ext cx="345694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15" dirty="0">
                <a:solidFill>
                  <a:srgbClr val="FFFFFF"/>
                </a:solidFill>
                <a:latin typeface="Trebuchet MS"/>
                <a:cs typeface="Trebuchet MS"/>
              </a:rPr>
              <a:t>Comprehensive</a:t>
            </a:r>
            <a:r>
              <a:rPr sz="200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rebuchet MS"/>
                <a:cs typeface="Trebuchet MS"/>
              </a:rPr>
              <a:t>approach</a:t>
            </a:r>
            <a:r>
              <a:rPr sz="20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rebuchet MS"/>
                <a:cs typeface="Trebuchet MS"/>
              </a:rPr>
              <a:t>development</a:t>
            </a:r>
            <a:r>
              <a:rPr sz="20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girl</a:t>
            </a:r>
            <a:r>
              <a:rPr sz="20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child.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5046" y="332989"/>
            <a:ext cx="4681240" cy="69493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8614" y="1489763"/>
            <a:ext cx="4658268" cy="42763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 rot="16800000">
            <a:off x="1132014" y="2959180"/>
            <a:ext cx="221523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300" b="1" spc="-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 rot="17220000">
            <a:off x="1156799" y="2860392"/>
            <a:ext cx="21866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300" b="1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 rot="17640000">
            <a:off x="1185734" y="2745391"/>
            <a:ext cx="24347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0"/>
              </a:lnSpc>
            </a:pPr>
            <a:r>
              <a:rPr sz="1300" b="1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 rot="18120000">
            <a:off x="1253711" y="2614388"/>
            <a:ext cx="243234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300" b="1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 rot="18540000">
            <a:off x="1337022" y="2512876"/>
            <a:ext cx="220084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300" b="1" spc="-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 rot="18900000">
            <a:off x="1404515" y="2436996"/>
            <a:ext cx="22008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300" b="1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 rot="19140000">
            <a:off x="1467749" y="2384595"/>
            <a:ext cx="20329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300" b="1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 rot="19320000">
            <a:off x="1511058" y="2346483"/>
            <a:ext cx="2078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300" b="1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 rot="19560000">
            <a:off x="1571164" y="2299082"/>
            <a:ext cx="215993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300" b="1" spc="-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 rot="20040000">
            <a:off x="1698692" y="2223049"/>
            <a:ext cx="224201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300" b="1" spc="-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 rot="20400000">
            <a:off x="1796761" y="2181600"/>
            <a:ext cx="219233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3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 rot="20640000">
            <a:off x="1887658" y="2151211"/>
            <a:ext cx="215473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300" b="1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 rot="20940000">
            <a:off x="1977356" y="2129444"/>
            <a:ext cx="21896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3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 rot="21180000">
            <a:off x="2058675" y="2117259"/>
            <a:ext cx="20329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300" b="1" spc="-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 rot="21420000">
            <a:off x="2124188" y="2110078"/>
            <a:ext cx="21866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300" b="1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68809" y="2124866"/>
            <a:ext cx="12446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 rot="360000">
            <a:off x="2331054" y="2113835"/>
            <a:ext cx="245382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60"/>
              </a:lnSpc>
            </a:pPr>
            <a:r>
              <a:rPr sz="1300" b="1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 rot="780000">
            <a:off x="2465264" y="2136172"/>
            <a:ext cx="218683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3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 rot="1080000">
            <a:off x="2560439" y="2162844"/>
            <a:ext cx="219801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300" b="1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 rot="1320000">
            <a:off x="2645230" y="2192185"/>
            <a:ext cx="208436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300" b="1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41102" y="2790035"/>
            <a:ext cx="2074545" cy="157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</a:pPr>
            <a:r>
              <a:rPr sz="2100" b="1" spc="-20" dirty="0">
                <a:solidFill>
                  <a:srgbClr val="FFFFFF"/>
                </a:solidFill>
                <a:latin typeface="Trebuchet MS"/>
                <a:cs typeface="Trebuchet MS"/>
              </a:rPr>
              <a:t>Sewa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Trebuchet MS"/>
                <a:cs typeface="Trebuchet MS"/>
              </a:rPr>
              <a:t>International</a:t>
            </a:r>
            <a:r>
              <a:rPr sz="2100" b="1" spc="-135" dirty="0">
                <a:solidFill>
                  <a:srgbClr val="FFFFFF"/>
                </a:solidFill>
                <a:latin typeface="Trebuchet MS"/>
                <a:cs typeface="Trebuchet MS"/>
              </a:rPr>
              <a:t>’</a:t>
            </a:r>
            <a:r>
              <a:rPr sz="2100" b="1" spc="-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2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b="1" dirty="0">
                <a:solidFill>
                  <a:srgbClr val="FFFFFF"/>
                </a:solidFill>
                <a:latin typeface="Trebuchet MS"/>
                <a:cs typeface="Trebuchet MS"/>
              </a:rPr>
              <a:t>oilet</a:t>
            </a:r>
            <a:r>
              <a:rPr sz="21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21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rebuchet MS"/>
                <a:cs typeface="Trebuchet MS"/>
              </a:rPr>
              <a:t>Hygiene</a:t>
            </a:r>
            <a:r>
              <a:rPr sz="21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endParaRPr sz="21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100" b="1" spc="-1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1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FFFFFF"/>
                </a:solidFill>
                <a:latin typeface="Trebuchet MS"/>
                <a:cs typeface="Trebuchet MS"/>
              </a:rPr>
              <a:t>girl</a:t>
            </a:r>
            <a:r>
              <a:rPr sz="21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0" dirty="0">
                <a:solidFill>
                  <a:srgbClr val="FFFFFF"/>
                </a:solidFill>
                <a:latin typeface="Trebuchet MS"/>
                <a:cs typeface="Trebuchet MS"/>
              </a:rPr>
              <a:t>child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03190" y="1956399"/>
            <a:ext cx="216535" cy="401955"/>
          </a:xfrm>
          <a:custGeom>
            <a:avLst/>
            <a:gdLst/>
            <a:ahLst/>
            <a:cxnLst/>
            <a:rect l="l" t="t" r="r" b="b"/>
            <a:pathLst>
              <a:path w="216534" h="401955">
                <a:moveTo>
                  <a:pt x="58369" y="0"/>
                </a:moveTo>
                <a:lnTo>
                  <a:pt x="21134" y="18711"/>
                </a:lnTo>
                <a:lnTo>
                  <a:pt x="2345" y="55410"/>
                </a:lnTo>
                <a:lnTo>
                  <a:pt x="0" y="92953"/>
                </a:lnTo>
                <a:lnTo>
                  <a:pt x="527" y="105415"/>
                </a:lnTo>
                <a:lnTo>
                  <a:pt x="7326" y="155204"/>
                </a:lnTo>
                <a:lnTo>
                  <a:pt x="15490" y="192579"/>
                </a:lnTo>
                <a:lnTo>
                  <a:pt x="29802" y="241148"/>
                </a:lnTo>
                <a:lnTo>
                  <a:pt x="48052" y="288240"/>
                </a:lnTo>
                <a:lnTo>
                  <a:pt x="69945" y="334142"/>
                </a:lnTo>
                <a:lnTo>
                  <a:pt x="88579" y="367960"/>
                </a:lnTo>
                <a:lnTo>
                  <a:pt x="108972" y="401391"/>
                </a:lnTo>
                <a:lnTo>
                  <a:pt x="114120" y="392442"/>
                </a:lnTo>
                <a:lnTo>
                  <a:pt x="127086" y="370197"/>
                </a:lnTo>
                <a:lnTo>
                  <a:pt x="151489" y="325224"/>
                </a:lnTo>
                <a:lnTo>
                  <a:pt x="168994" y="287614"/>
                </a:lnTo>
                <a:lnTo>
                  <a:pt x="184224" y="248957"/>
                </a:lnTo>
                <a:lnTo>
                  <a:pt x="196857" y="208861"/>
                </a:lnTo>
                <a:lnTo>
                  <a:pt x="206570" y="166937"/>
                </a:lnTo>
                <a:lnTo>
                  <a:pt x="213043" y="122794"/>
                </a:lnTo>
                <a:lnTo>
                  <a:pt x="215954" y="76042"/>
                </a:lnTo>
                <a:lnTo>
                  <a:pt x="216077" y="59810"/>
                </a:lnTo>
                <a:lnTo>
                  <a:pt x="213545" y="46037"/>
                </a:lnTo>
                <a:lnTo>
                  <a:pt x="209010" y="34381"/>
                </a:lnTo>
                <a:lnTo>
                  <a:pt x="202261" y="24527"/>
                </a:lnTo>
                <a:lnTo>
                  <a:pt x="194778" y="17701"/>
                </a:lnTo>
                <a:lnTo>
                  <a:pt x="112503" y="17701"/>
                </a:lnTo>
                <a:lnTo>
                  <a:pt x="100829" y="17375"/>
                </a:lnTo>
                <a:lnTo>
                  <a:pt x="89151" y="15041"/>
                </a:lnTo>
                <a:lnTo>
                  <a:pt x="77458" y="10694"/>
                </a:lnTo>
                <a:lnTo>
                  <a:pt x="65739" y="4328"/>
                </a:lnTo>
                <a:lnTo>
                  <a:pt x="62572" y="2346"/>
                </a:lnTo>
                <a:lnTo>
                  <a:pt x="58369" y="0"/>
                </a:lnTo>
                <a:close/>
              </a:path>
              <a:path w="216534" h="401955">
                <a:moveTo>
                  <a:pt x="162382" y="1036"/>
                </a:moveTo>
                <a:lnTo>
                  <a:pt x="155704" y="1767"/>
                </a:lnTo>
                <a:lnTo>
                  <a:pt x="147609" y="6689"/>
                </a:lnTo>
                <a:lnTo>
                  <a:pt x="135882" y="12353"/>
                </a:lnTo>
                <a:lnTo>
                  <a:pt x="124184" y="16025"/>
                </a:lnTo>
                <a:lnTo>
                  <a:pt x="112503" y="17701"/>
                </a:lnTo>
                <a:lnTo>
                  <a:pt x="194778" y="17701"/>
                </a:lnTo>
                <a:lnTo>
                  <a:pt x="193087" y="16159"/>
                </a:lnTo>
                <a:lnTo>
                  <a:pt x="181278" y="8962"/>
                </a:lnTo>
                <a:lnTo>
                  <a:pt x="166622" y="2621"/>
                </a:lnTo>
                <a:lnTo>
                  <a:pt x="162382" y="1036"/>
                </a:lnTo>
                <a:close/>
              </a:path>
            </a:pathLst>
          </a:custGeom>
          <a:solidFill>
            <a:srgbClr val="292A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53692" y="2014405"/>
            <a:ext cx="198120" cy="308610"/>
          </a:xfrm>
          <a:custGeom>
            <a:avLst/>
            <a:gdLst/>
            <a:ahLst/>
            <a:cxnLst/>
            <a:rect l="l" t="t" r="r" b="b"/>
            <a:pathLst>
              <a:path w="198119" h="308610">
                <a:moveTo>
                  <a:pt x="95093" y="0"/>
                </a:moveTo>
                <a:lnTo>
                  <a:pt x="82366" y="790"/>
                </a:lnTo>
                <a:lnTo>
                  <a:pt x="82814" y="17344"/>
                </a:lnTo>
                <a:lnTo>
                  <a:pt x="82645" y="33736"/>
                </a:lnTo>
                <a:lnTo>
                  <a:pt x="78663" y="82001"/>
                </a:lnTo>
                <a:lnTo>
                  <a:pt x="69945" y="129027"/>
                </a:lnTo>
                <a:lnTo>
                  <a:pt x="57106" y="174977"/>
                </a:lnTo>
                <a:lnTo>
                  <a:pt x="40759" y="220018"/>
                </a:lnTo>
                <a:lnTo>
                  <a:pt x="21519" y="264313"/>
                </a:lnTo>
                <a:lnTo>
                  <a:pt x="0" y="308028"/>
                </a:lnTo>
                <a:lnTo>
                  <a:pt x="11727" y="300568"/>
                </a:lnTo>
                <a:lnTo>
                  <a:pt x="45773" y="277087"/>
                </a:lnTo>
                <a:lnTo>
                  <a:pt x="77957" y="251624"/>
                </a:lnTo>
                <a:lnTo>
                  <a:pt x="108077" y="223748"/>
                </a:lnTo>
                <a:lnTo>
                  <a:pt x="135931" y="193032"/>
                </a:lnTo>
                <a:lnTo>
                  <a:pt x="161315" y="159047"/>
                </a:lnTo>
                <a:lnTo>
                  <a:pt x="184030" y="121363"/>
                </a:lnTo>
                <a:lnTo>
                  <a:pt x="198117" y="80385"/>
                </a:lnTo>
                <a:lnTo>
                  <a:pt x="196234" y="69340"/>
                </a:lnTo>
                <a:lnTo>
                  <a:pt x="163107" y="36802"/>
                </a:lnTo>
                <a:lnTo>
                  <a:pt x="145945" y="36332"/>
                </a:lnTo>
                <a:lnTo>
                  <a:pt x="133727" y="33429"/>
                </a:lnTo>
                <a:lnTo>
                  <a:pt x="122713" y="27583"/>
                </a:lnTo>
                <a:lnTo>
                  <a:pt x="112974" y="18837"/>
                </a:lnTo>
                <a:lnTo>
                  <a:pt x="104579" y="7234"/>
                </a:lnTo>
                <a:lnTo>
                  <a:pt x="95093" y="0"/>
                </a:lnTo>
                <a:close/>
              </a:path>
            </a:pathLst>
          </a:custGeom>
          <a:solidFill>
            <a:srgbClr val="292A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2195" y="2014595"/>
            <a:ext cx="201295" cy="310515"/>
          </a:xfrm>
          <a:custGeom>
            <a:avLst/>
            <a:gdLst/>
            <a:ahLst/>
            <a:cxnLst/>
            <a:rect l="l" t="t" r="r" b="b"/>
            <a:pathLst>
              <a:path w="201294" h="310514">
                <a:moveTo>
                  <a:pt x="30344" y="36536"/>
                </a:moveTo>
                <a:lnTo>
                  <a:pt x="546" y="71363"/>
                </a:lnTo>
                <a:lnTo>
                  <a:pt x="0" y="82548"/>
                </a:lnTo>
                <a:lnTo>
                  <a:pt x="2168" y="94807"/>
                </a:lnTo>
                <a:lnTo>
                  <a:pt x="17818" y="129997"/>
                </a:lnTo>
                <a:lnTo>
                  <a:pt x="38856" y="163953"/>
                </a:lnTo>
                <a:lnTo>
                  <a:pt x="62222" y="194564"/>
                </a:lnTo>
                <a:lnTo>
                  <a:pt x="87891" y="222821"/>
                </a:lnTo>
                <a:lnTo>
                  <a:pt x="115643" y="248945"/>
                </a:lnTo>
                <a:lnTo>
                  <a:pt x="145255" y="273155"/>
                </a:lnTo>
                <a:lnTo>
                  <a:pt x="176504" y="295672"/>
                </a:lnTo>
                <a:lnTo>
                  <a:pt x="193760" y="306375"/>
                </a:lnTo>
                <a:lnTo>
                  <a:pt x="200901" y="310185"/>
                </a:lnTo>
                <a:lnTo>
                  <a:pt x="177983" y="265467"/>
                </a:lnTo>
                <a:lnTo>
                  <a:pt x="157820" y="220483"/>
                </a:lnTo>
                <a:lnTo>
                  <a:pt x="140919" y="175015"/>
                </a:lnTo>
                <a:lnTo>
                  <a:pt x="127791" y="128842"/>
                </a:lnTo>
                <a:lnTo>
                  <a:pt x="118943" y="81745"/>
                </a:lnTo>
                <a:lnTo>
                  <a:pt x="115047" y="36810"/>
                </a:lnTo>
                <a:lnTo>
                  <a:pt x="35834" y="36810"/>
                </a:lnTo>
                <a:lnTo>
                  <a:pt x="30344" y="36536"/>
                </a:lnTo>
                <a:close/>
              </a:path>
              <a:path w="201294" h="310514">
                <a:moveTo>
                  <a:pt x="104233" y="0"/>
                </a:moveTo>
                <a:lnTo>
                  <a:pt x="94964" y="5650"/>
                </a:lnTo>
                <a:lnTo>
                  <a:pt x="83478" y="19934"/>
                </a:lnTo>
                <a:lnTo>
                  <a:pt x="73632" y="28060"/>
                </a:lnTo>
                <a:lnTo>
                  <a:pt x="62323" y="33478"/>
                </a:lnTo>
                <a:lnTo>
                  <a:pt x="49679" y="36343"/>
                </a:lnTo>
                <a:lnTo>
                  <a:pt x="35834" y="36810"/>
                </a:lnTo>
                <a:lnTo>
                  <a:pt x="115047" y="36810"/>
                </a:lnTo>
                <a:lnTo>
                  <a:pt x="114886" y="33478"/>
                </a:lnTo>
                <a:lnTo>
                  <a:pt x="114686" y="17132"/>
                </a:lnTo>
                <a:lnTo>
                  <a:pt x="115094" y="600"/>
                </a:lnTo>
                <a:lnTo>
                  <a:pt x="113388" y="186"/>
                </a:lnTo>
                <a:lnTo>
                  <a:pt x="104233" y="0"/>
                </a:lnTo>
                <a:close/>
              </a:path>
            </a:pathLst>
          </a:custGeom>
          <a:solidFill>
            <a:srgbClr val="292A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36995" y="1806279"/>
            <a:ext cx="148590" cy="149225"/>
          </a:xfrm>
          <a:custGeom>
            <a:avLst/>
            <a:gdLst/>
            <a:ahLst/>
            <a:cxnLst/>
            <a:rect l="l" t="t" r="r" b="b"/>
            <a:pathLst>
              <a:path w="148590" h="149225">
                <a:moveTo>
                  <a:pt x="64413" y="0"/>
                </a:moveTo>
                <a:lnTo>
                  <a:pt x="27521" y="16066"/>
                </a:lnTo>
                <a:lnTo>
                  <a:pt x="4624" y="49951"/>
                </a:lnTo>
                <a:lnTo>
                  <a:pt x="0" y="80173"/>
                </a:lnTo>
                <a:lnTo>
                  <a:pt x="2410" y="94310"/>
                </a:lnTo>
                <a:lnTo>
                  <a:pt x="23727" y="129291"/>
                </a:lnTo>
                <a:lnTo>
                  <a:pt x="60747" y="147810"/>
                </a:lnTo>
                <a:lnTo>
                  <a:pt x="75369" y="149145"/>
                </a:lnTo>
                <a:lnTo>
                  <a:pt x="77335" y="149114"/>
                </a:lnTo>
                <a:lnTo>
                  <a:pt x="114025" y="137709"/>
                </a:lnTo>
                <a:lnTo>
                  <a:pt x="139568" y="107472"/>
                </a:lnTo>
                <a:lnTo>
                  <a:pt x="148515" y="60901"/>
                </a:lnTo>
                <a:lnTo>
                  <a:pt x="145040" y="48109"/>
                </a:lnTo>
                <a:lnTo>
                  <a:pt x="121642" y="16961"/>
                </a:lnTo>
                <a:lnTo>
                  <a:pt x="81168" y="988"/>
                </a:lnTo>
                <a:lnTo>
                  <a:pt x="64413" y="0"/>
                </a:lnTo>
                <a:close/>
              </a:path>
            </a:pathLst>
          </a:custGeom>
          <a:solidFill>
            <a:srgbClr val="292A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56781" y="191633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19">
                <a:moveTo>
                  <a:pt x="53140" y="0"/>
                </a:moveTo>
                <a:lnTo>
                  <a:pt x="11118" y="27255"/>
                </a:lnTo>
                <a:lnTo>
                  <a:pt x="0" y="72521"/>
                </a:lnTo>
                <a:lnTo>
                  <a:pt x="4222" y="85877"/>
                </a:lnTo>
                <a:lnTo>
                  <a:pt x="32190" y="115170"/>
                </a:lnTo>
                <a:lnTo>
                  <a:pt x="59680" y="121781"/>
                </a:lnTo>
                <a:lnTo>
                  <a:pt x="60542" y="121779"/>
                </a:lnTo>
                <a:lnTo>
                  <a:pt x="98611" y="108030"/>
                </a:lnTo>
                <a:lnTo>
                  <a:pt x="119913" y="72570"/>
                </a:lnTo>
                <a:lnTo>
                  <a:pt x="121622" y="57204"/>
                </a:lnTo>
                <a:lnTo>
                  <a:pt x="119285" y="44151"/>
                </a:lnTo>
                <a:lnTo>
                  <a:pt x="95959" y="12571"/>
                </a:lnTo>
                <a:lnTo>
                  <a:pt x="53140" y="0"/>
                </a:lnTo>
                <a:close/>
              </a:path>
            </a:pathLst>
          </a:custGeom>
          <a:solidFill>
            <a:srgbClr val="292A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46169" y="191643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19">
                <a:moveTo>
                  <a:pt x="52760" y="0"/>
                </a:moveTo>
                <a:lnTo>
                  <a:pt x="10855" y="27737"/>
                </a:lnTo>
                <a:lnTo>
                  <a:pt x="0" y="72508"/>
                </a:lnTo>
                <a:lnTo>
                  <a:pt x="4339" y="85853"/>
                </a:lnTo>
                <a:lnTo>
                  <a:pt x="32706" y="115143"/>
                </a:lnTo>
                <a:lnTo>
                  <a:pt x="60335" y="121681"/>
                </a:lnTo>
                <a:lnTo>
                  <a:pt x="60704" y="121680"/>
                </a:lnTo>
                <a:lnTo>
                  <a:pt x="98828" y="107905"/>
                </a:lnTo>
                <a:lnTo>
                  <a:pt x="119857" y="72283"/>
                </a:lnTo>
                <a:lnTo>
                  <a:pt x="121401" y="56902"/>
                </a:lnTo>
                <a:lnTo>
                  <a:pt x="119041" y="43686"/>
                </a:lnTo>
                <a:lnTo>
                  <a:pt x="95751" y="12151"/>
                </a:lnTo>
                <a:lnTo>
                  <a:pt x="52760" y="0"/>
                </a:lnTo>
                <a:close/>
              </a:path>
            </a:pathLst>
          </a:custGeom>
          <a:solidFill>
            <a:srgbClr val="292A2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176" y="343023"/>
            <a:ext cx="10025603" cy="6795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3615" y="614561"/>
            <a:ext cx="9368523" cy="6214864"/>
          </a:xfrm>
          <a:custGeom>
            <a:avLst/>
            <a:gdLst/>
            <a:ahLst/>
            <a:cxnLst/>
            <a:rect l="l" t="t" r="r" b="b"/>
            <a:pathLst>
              <a:path w="9831705" h="5273675">
                <a:moveTo>
                  <a:pt x="0" y="5273679"/>
                </a:moveTo>
                <a:lnTo>
                  <a:pt x="9831659" y="5273679"/>
                </a:lnTo>
                <a:lnTo>
                  <a:pt x="9831659" y="0"/>
                </a:lnTo>
                <a:lnTo>
                  <a:pt x="0" y="0"/>
                </a:lnTo>
                <a:lnTo>
                  <a:pt x="0" y="5273679"/>
                </a:lnTo>
                <a:close/>
              </a:path>
            </a:pathLst>
          </a:custGeom>
          <a:solidFill>
            <a:srgbClr val="99C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145" y="-152717"/>
            <a:ext cx="9468485" cy="6878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777240" marR="13970"/>
            <a:endParaRPr lang="en-US" sz="2000" b="1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777240" marR="13970"/>
            <a:r>
              <a:rPr lang="en-US" sz="30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Some</a:t>
            </a:r>
            <a:r>
              <a:rPr lang="en-US" sz="3000" b="1" spc="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000" b="1" dirty="0">
                <a:solidFill>
                  <a:srgbClr val="FFFFFF"/>
                </a:solidFill>
                <a:latin typeface="Trebuchet MS"/>
                <a:cs typeface="Trebuchet MS"/>
              </a:rPr>
              <a:t>facts</a:t>
            </a:r>
            <a:r>
              <a:rPr lang="en-US" sz="30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000" b="1" spc="-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lang="en-US" sz="3000" b="1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US" sz="30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000" b="1" spc="-10" dirty="0">
                <a:solidFill>
                  <a:srgbClr val="FFFFFF"/>
                </a:solidFill>
                <a:latin typeface="Trebuchet MS"/>
                <a:cs typeface="Trebuchet MS"/>
              </a:rPr>
              <a:t>figures</a:t>
            </a:r>
            <a:r>
              <a:rPr lang="en-US" sz="300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000" b="1" spc="-5" dirty="0">
                <a:solidFill>
                  <a:srgbClr val="FFFFFF"/>
                </a:solidFill>
                <a:latin typeface="Trebuchet MS"/>
                <a:cs typeface="Trebuchet MS"/>
              </a:rPr>
              <a:t>abou</a:t>
            </a:r>
            <a:r>
              <a:rPr lang="en-US" sz="3000" b="1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30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000" b="1" dirty="0">
                <a:solidFill>
                  <a:srgbClr val="FFFFFF"/>
                </a:solidFill>
                <a:latin typeface="Trebuchet MS"/>
                <a:cs typeface="Trebuchet MS"/>
              </a:rPr>
              <a:t>sanitation</a:t>
            </a:r>
            <a:r>
              <a:rPr lang="en-US" sz="30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000" b="1" spc="-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3000" b="1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30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000" b="1" spc="-5" dirty="0">
                <a:solidFill>
                  <a:srgbClr val="FFFFFF"/>
                </a:solidFill>
                <a:latin typeface="Trebuchet MS"/>
                <a:cs typeface="Trebuchet MS"/>
              </a:rPr>
              <a:t>India</a:t>
            </a:r>
            <a:endParaRPr lang="en-US" sz="3000" b="1" dirty="0">
              <a:latin typeface="Trebuchet MS"/>
              <a:cs typeface="Trebuchet MS"/>
            </a:endParaRPr>
          </a:p>
          <a:p>
            <a:pPr marL="777240" marR="13970">
              <a:lnSpc>
                <a:spcPct val="100000"/>
              </a:lnSpc>
            </a:pPr>
            <a:endParaRPr lang="en-US" sz="2000" spc="-1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777240" marR="13970">
              <a:lnSpc>
                <a:spcPct val="100000"/>
              </a:lnSpc>
            </a:pPr>
            <a:r>
              <a:rPr sz="2000" b="1" spc="-10" dirty="0" smtClean="0">
                <a:latin typeface="Trebuchet MS"/>
                <a:cs typeface="Trebuchet MS"/>
              </a:rPr>
              <a:t>According</a:t>
            </a:r>
            <a:r>
              <a:rPr sz="2000" b="1" spc="95" dirty="0" smtClean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t</a:t>
            </a:r>
            <a:r>
              <a:rPr sz="2000" b="1" dirty="0">
                <a:latin typeface="Trebuchet MS"/>
                <a:cs typeface="Trebuchet MS"/>
              </a:rPr>
              <a:t>o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th</a:t>
            </a:r>
            <a:r>
              <a:rPr sz="2000" b="1" dirty="0">
                <a:latin typeface="Trebuchet MS"/>
                <a:cs typeface="Trebuchet MS"/>
              </a:rPr>
              <a:t>e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90" dirty="0">
                <a:latin typeface="Trebuchet MS"/>
                <a:cs typeface="Trebuchet MS"/>
              </a:rPr>
              <a:t>W</a:t>
            </a:r>
            <a:r>
              <a:rPr sz="2000" b="1" spc="-10" dirty="0">
                <a:latin typeface="Trebuchet MS"/>
                <a:cs typeface="Trebuchet MS"/>
              </a:rPr>
              <a:t>orld</a:t>
            </a:r>
            <a:r>
              <a:rPr sz="2000" b="1" spc="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Bank,</a:t>
            </a:r>
            <a:r>
              <a:rPr sz="2000" b="1" spc="9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over</a:t>
            </a:r>
            <a:r>
              <a:rPr sz="2000" b="1" spc="9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60</a:t>
            </a:r>
            <a:r>
              <a:rPr sz="2000" b="1" dirty="0">
                <a:latin typeface="Trebuchet MS"/>
                <a:cs typeface="Trebuchet MS"/>
              </a:rPr>
              <a:t>0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millio</a:t>
            </a:r>
            <a:r>
              <a:rPr sz="2000" b="1" dirty="0">
                <a:latin typeface="Trebuchet MS"/>
                <a:cs typeface="Trebuchet MS"/>
              </a:rPr>
              <a:t>n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people</a:t>
            </a:r>
            <a:r>
              <a:rPr sz="2000" b="1" dirty="0">
                <a:latin typeface="Trebuchet MS"/>
                <a:cs typeface="Trebuchet MS"/>
              </a:rPr>
              <a:t>,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roughly</a:t>
            </a:r>
            <a:r>
              <a:rPr sz="2000" b="1" spc="9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53</a:t>
            </a:r>
            <a:r>
              <a:rPr sz="2000" b="1" dirty="0">
                <a:latin typeface="Trebuchet MS"/>
                <a:cs typeface="Trebuchet MS"/>
              </a:rPr>
              <a:t>%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of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Indian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household</a:t>
            </a:r>
            <a:r>
              <a:rPr sz="2000" b="1" dirty="0">
                <a:latin typeface="Trebuchet MS"/>
                <a:cs typeface="Trebuchet MS"/>
              </a:rPr>
              <a:t>s</a:t>
            </a:r>
            <a:r>
              <a:rPr sz="2000" b="1" spc="11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don’</a:t>
            </a:r>
            <a:r>
              <a:rPr sz="2000" b="1" dirty="0">
                <a:latin typeface="Trebuchet MS"/>
                <a:cs typeface="Trebuchet MS"/>
              </a:rPr>
              <a:t>t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hav</a:t>
            </a:r>
            <a:r>
              <a:rPr sz="2000" b="1" dirty="0">
                <a:latin typeface="Trebuchet MS"/>
                <a:cs typeface="Trebuchet MS"/>
              </a:rPr>
              <a:t>e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acces</a:t>
            </a:r>
            <a:r>
              <a:rPr sz="2000" b="1" dirty="0">
                <a:latin typeface="Trebuchet MS"/>
                <a:cs typeface="Trebuchet MS"/>
              </a:rPr>
              <a:t>s</a:t>
            </a:r>
            <a:r>
              <a:rPr sz="2000" b="1" spc="10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t</a:t>
            </a:r>
            <a:r>
              <a:rPr sz="2000" b="1" dirty="0">
                <a:latin typeface="Trebuchet MS"/>
                <a:cs typeface="Trebuchet MS"/>
              </a:rPr>
              <a:t>o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toile</a:t>
            </a:r>
            <a:r>
              <a:rPr sz="2000" b="1" dirty="0">
                <a:latin typeface="Trebuchet MS"/>
                <a:cs typeface="Trebuchet MS"/>
              </a:rPr>
              <a:t>t</a:t>
            </a:r>
            <a:r>
              <a:rPr sz="2000" b="1" spc="1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facilities.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i</a:t>
            </a:r>
            <a:r>
              <a:rPr sz="2000" b="1" dirty="0">
                <a:latin typeface="Trebuchet MS"/>
                <a:cs typeface="Trebuchet MS"/>
              </a:rPr>
              <a:t>t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rebuchet MS"/>
                <a:cs typeface="Trebuchet MS"/>
              </a:rPr>
              <a:t>i</a:t>
            </a:r>
            <a:r>
              <a:rPr sz="2000" b="1" spc="-10" dirty="0">
                <a:latin typeface="Trebuchet MS"/>
                <a:cs typeface="Trebuchet MS"/>
              </a:rPr>
              <a:t>s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th</a:t>
            </a:r>
            <a:r>
              <a:rPr sz="2000" b="1" dirty="0">
                <a:latin typeface="Trebuchet MS"/>
                <a:cs typeface="Trebuchet MS"/>
              </a:rPr>
              <a:t>e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wome</a:t>
            </a:r>
            <a:r>
              <a:rPr sz="2000" b="1" dirty="0">
                <a:latin typeface="Trebuchet MS"/>
                <a:cs typeface="Trebuchet MS"/>
              </a:rPr>
              <a:t>n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and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childre</a:t>
            </a:r>
            <a:r>
              <a:rPr sz="2000" b="1" dirty="0">
                <a:latin typeface="Trebuchet MS"/>
                <a:cs typeface="Trebuchet MS"/>
              </a:rPr>
              <a:t>n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of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Indi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wh</a:t>
            </a:r>
            <a:r>
              <a:rPr sz="2000" b="1" dirty="0">
                <a:latin typeface="Trebuchet MS"/>
                <a:cs typeface="Trebuchet MS"/>
              </a:rPr>
              <a:t>o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ar</a:t>
            </a:r>
            <a:r>
              <a:rPr sz="2000" b="1" dirty="0">
                <a:latin typeface="Trebuchet MS"/>
                <a:cs typeface="Trebuchet MS"/>
              </a:rPr>
              <a:t>e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payin</a:t>
            </a:r>
            <a:r>
              <a:rPr sz="2000" b="1" dirty="0">
                <a:latin typeface="Trebuchet MS"/>
                <a:cs typeface="Trebuchet MS"/>
              </a:rPr>
              <a:t>g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th</a:t>
            </a:r>
            <a:r>
              <a:rPr sz="2000" b="1" dirty="0">
                <a:latin typeface="Trebuchet MS"/>
                <a:cs typeface="Trebuchet MS"/>
              </a:rPr>
              <a:t>e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highes</a:t>
            </a:r>
            <a:r>
              <a:rPr sz="2000" b="1" dirty="0">
                <a:latin typeface="Trebuchet MS"/>
                <a:cs typeface="Trebuchet MS"/>
              </a:rPr>
              <a:t>t</a:t>
            </a:r>
            <a:r>
              <a:rPr sz="2000" b="1" spc="10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price.</a:t>
            </a:r>
            <a:endParaRPr sz="2000" b="1" dirty="0">
              <a:latin typeface="Trebuchet MS"/>
              <a:cs typeface="Trebuchet MS"/>
            </a:endParaRPr>
          </a:p>
          <a:p>
            <a:pPr marL="777240" marR="33020">
              <a:lnSpc>
                <a:spcPct val="100000"/>
              </a:lnSpc>
              <a:spcBef>
                <a:spcPts val="1515"/>
              </a:spcBef>
            </a:pPr>
            <a:r>
              <a:rPr sz="2000" b="1" spc="-5" dirty="0">
                <a:latin typeface="Trebuchet MS"/>
                <a:cs typeface="Trebuchet MS"/>
              </a:rPr>
              <a:t>I</a:t>
            </a:r>
            <a:r>
              <a:rPr sz="2000" b="1" dirty="0">
                <a:latin typeface="Trebuchet MS"/>
                <a:cs typeface="Trebuchet MS"/>
              </a:rPr>
              <a:t>n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India</a:t>
            </a:r>
            <a:r>
              <a:rPr sz="2000" b="1" dirty="0">
                <a:latin typeface="Trebuchet MS"/>
                <a:cs typeface="Trebuchet MS"/>
              </a:rPr>
              <a:t>,</a:t>
            </a:r>
            <a:r>
              <a:rPr sz="2000" b="1" spc="10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ever</a:t>
            </a:r>
            <a:r>
              <a:rPr sz="2000" b="1" dirty="0">
                <a:latin typeface="Trebuchet MS"/>
                <a:cs typeface="Trebuchet MS"/>
              </a:rPr>
              <a:t>y</a:t>
            </a:r>
            <a:r>
              <a:rPr sz="2000" b="1" spc="10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yea</a:t>
            </a:r>
            <a:r>
              <a:rPr sz="2000" b="1" dirty="0">
                <a:latin typeface="Trebuchet MS"/>
                <a:cs typeface="Trebuchet MS"/>
              </a:rPr>
              <a:t>r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Diarrhe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10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an</a:t>
            </a:r>
            <a:r>
              <a:rPr sz="2000" b="1" dirty="0">
                <a:latin typeface="Trebuchet MS"/>
                <a:cs typeface="Trebuchet MS"/>
              </a:rPr>
              <a:t>d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pne</a:t>
            </a:r>
            <a:r>
              <a:rPr sz="2000" b="1" spc="15" dirty="0">
                <a:latin typeface="Trebuchet MS"/>
                <a:cs typeface="Trebuchet MS"/>
              </a:rPr>
              <a:t>u</a:t>
            </a:r>
            <a:r>
              <a:rPr sz="2000" b="1" spc="-5" dirty="0">
                <a:latin typeface="Trebuchet MS"/>
                <a:cs typeface="Trebuchet MS"/>
              </a:rPr>
              <a:t>moni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kill</a:t>
            </a:r>
            <a:r>
              <a:rPr sz="2000" b="1" dirty="0">
                <a:latin typeface="Trebuchet MS"/>
                <a:cs typeface="Trebuchet MS"/>
              </a:rPr>
              <a:t>s</a:t>
            </a:r>
            <a:r>
              <a:rPr sz="2000" b="1" spc="1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6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lakhs</a:t>
            </a:r>
            <a:r>
              <a:rPr sz="2000" b="1" spc="9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kid</a:t>
            </a:r>
            <a:r>
              <a:rPr sz="2000" b="1" dirty="0">
                <a:latin typeface="Trebuchet MS"/>
                <a:cs typeface="Trebuchet MS"/>
              </a:rPr>
              <a:t>s</a:t>
            </a:r>
            <a:r>
              <a:rPr sz="2000" b="1" spc="10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unde</a:t>
            </a:r>
            <a:r>
              <a:rPr sz="2000" b="1" dirty="0">
                <a:latin typeface="Trebuchet MS"/>
                <a:cs typeface="Trebuchet MS"/>
              </a:rPr>
              <a:t>r</a:t>
            </a:r>
            <a:r>
              <a:rPr sz="2000" b="1" spc="10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th</a:t>
            </a:r>
            <a:r>
              <a:rPr sz="2000" b="1" dirty="0">
                <a:latin typeface="Trebuchet MS"/>
                <a:cs typeface="Trebuchet MS"/>
              </a:rPr>
              <a:t>e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age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of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5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year</a:t>
            </a:r>
            <a:r>
              <a:rPr sz="2000" b="1" dirty="0">
                <a:latin typeface="Trebuchet MS"/>
                <a:cs typeface="Trebuchet MS"/>
              </a:rPr>
              <a:t>s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(Th</a:t>
            </a:r>
            <a:r>
              <a:rPr sz="2000" b="1" dirty="0">
                <a:latin typeface="Trebuchet MS"/>
                <a:cs typeface="Trebuchet MS"/>
              </a:rPr>
              <a:t>e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connectio</a:t>
            </a:r>
            <a:r>
              <a:rPr sz="2000" b="1" dirty="0">
                <a:latin typeface="Trebuchet MS"/>
                <a:cs typeface="Trebuchet MS"/>
              </a:rPr>
              <a:t>n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betwee</a:t>
            </a:r>
            <a:r>
              <a:rPr sz="2000" b="1" dirty="0">
                <a:latin typeface="Trebuchet MS"/>
                <a:cs typeface="Trebuchet MS"/>
              </a:rPr>
              <a:t>n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Trebuchet MS"/>
                <a:cs typeface="Trebuchet MS"/>
              </a:rPr>
              <a:t>d</a:t>
            </a:r>
            <a:r>
              <a:rPr sz="2000" b="1" spc="-5" dirty="0">
                <a:latin typeface="Trebuchet MS"/>
                <a:cs typeface="Trebuchet MS"/>
              </a:rPr>
              <a:t>iarrhea</a:t>
            </a:r>
            <a:r>
              <a:rPr sz="2000" b="1" dirty="0">
                <a:latin typeface="Trebuchet MS"/>
                <a:cs typeface="Trebuchet MS"/>
              </a:rPr>
              <a:t>l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diseas</a:t>
            </a:r>
            <a:r>
              <a:rPr sz="2000" b="1" dirty="0">
                <a:latin typeface="Trebuchet MS"/>
                <a:cs typeface="Trebuchet MS"/>
              </a:rPr>
              <a:t>e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an</a:t>
            </a:r>
            <a:r>
              <a:rPr sz="2000" b="1" dirty="0">
                <a:latin typeface="Trebuchet MS"/>
                <a:cs typeface="Trebuchet MS"/>
              </a:rPr>
              <a:t>d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malnutritio</a:t>
            </a:r>
            <a:r>
              <a:rPr sz="2000" b="1" dirty="0">
                <a:latin typeface="Trebuchet MS"/>
                <a:cs typeface="Trebuchet MS"/>
              </a:rPr>
              <a:t>n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rebuchet MS"/>
                <a:cs typeface="Trebuchet MS"/>
              </a:rPr>
              <a:t>is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wel</a:t>
            </a:r>
            <a:r>
              <a:rPr sz="2000" b="1" dirty="0">
                <a:latin typeface="Trebuchet MS"/>
                <a:cs typeface="Trebuchet MS"/>
              </a:rPr>
              <a:t>l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established</a:t>
            </a:r>
            <a:r>
              <a:rPr sz="2000" b="1" dirty="0">
                <a:latin typeface="Trebuchet MS"/>
                <a:cs typeface="Trebuchet MS"/>
              </a:rPr>
              <a:t>.</a:t>
            </a:r>
            <a:r>
              <a:rPr sz="2000" b="1" spc="11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Diarrhe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10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rebuchet MS"/>
                <a:cs typeface="Trebuchet MS"/>
              </a:rPr>
              <a:t>i</a:t>
            </a:r>
            <a:r>
              <a:rPr sz="2000" b="1" spc="-10" dirty="0">
                <a:latin typeface="Trebuchet MS"/>
                <a:cs typeface="Trebuchet MS"/>
              </a:rPr>
              <a:t>s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often</a:t>
            </a:r>
            <a:r>
              <a:rPr sz="2000" b="1" spc="9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ca</a:t>
            </a:r>
            <a:r>
              <a:rPr sz="2000" b="1" spc="10" dirty="0">
                <a:latin typeface="Trebuchet MS"/>
                <a:cs typeface="Trebuchet MS"/>
              </a:rPr>
              <a:t>u</a:t>
            </a:r>
            <a:r>
              <a:rPr sz="2000" b="1" dirty="0">
                <a:latin typeface="Trebuchet MS"/>
                <a:cs typeface="Trebuchet MS"/>
              </a:rPr>
              <a:t>sed</a:t>
            </a:r>
            <a:r>
              <a:rPr sz="2000" b="1" spc="9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b</a:t>
            </a:r>
            <a:r>
              <a:rPr sz="2000" b="1" dirty="0">
                <a:latin typeface="Trebuchet MS"/>
                <a:cs typeface="Trebuchet MS"/>
              </a:rPr>
              <a:t>y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lack</a:t>
            </a:r>
            <a:r>
              <a:rPr sz="2000" b="1" spc="9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of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clea</a:t>
            </a:r>
            <a:r>
              <a:rPr sz="2000" b="1" dirty="0">
                <a:latin typeface="Trebuchet MS"/>
                <a:cs typeface="Trebuchet MS"/>
              </a:rPr>
              <a:t>n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wate</a:t>
            </a:r>
            <a:r>
              <a:rPr sz="2000" b="1" dirty="0">
                <a:latin typeface="Trebuchet MS"/>
                <a:cs typeface="Trebuchet MS"/>
              </a:rPr>
              <a:t>r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for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prope</a:t>
            </a:r>
            <a:r>
              <a:rPr sz="2000" b="1" spc="-10" dirty="0">
                <a:latin typeface="Trebuchet MS"/>
                <a:cs typeface="Trebuchet MS"/>
              </a:rPr>
              <a:t>r</a:t>
            </a:r>
            <a:r>
              <a:rPr sz="2000" b="1" spc="10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hand-washing</a:t>
            </a:r>
            <a:r>
              <a:rPr sz="2000" b="1" dirty="0">
                <a:latin typeface="Trebuchet MS"/>
                <a:cs typeface="Trebuchet MS"/>
              </a:rPr>
              <a:t>.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rebuchet MS"/>
                <a:cs typeface="Trebuchet MS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lack</a:t>
            </a:r>
            <a:r>
              <a:rPr sz="2000" b="1" spc="9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of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toile</a:t>
            </a:r>
            <a:r>
              <a:rPr sz="2000" b="1" dirty="0">
                <a:latin typeface="Trebuchet MS"/>
                <a:cs typeface="Trebuchet MS"/>
              </a:rPr>
              <a:t>t</a:t>
            </a:r>
            <a:r>
              <a:rPr sz="2000" b="1" spc="1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further</a:t>
            </a:r>
            <a:r>
              <a:rPr sz="2000" b="1" spc="9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exacerbate</a:t>
            </a:r>
            <a:r>
              <a:rPr sz="2000" b="1" dirty="0">
                <a:latin typeface="Trebuchet MS"/>
                <a:cs typeface="Trebuchet MS"/>
              </a:rPr>
              <a:t>s</a:t>
            </a:r>
            <a:r>
              <a:rPr sz="2000" b="1" spc="1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th</a:t>
            </a:r>
            <a:r>
              <a:rPr sz="2000" b="1" dirty="0">
                <a:latin typeface="Trebuchet MS"/>
                <a:cs typeface="Trebuchet MS"/>
              </a:rPr>
              <a:t>e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problem</a:t>
            </a:r>
            <a:endParaRPr sz="2000" b="1" dirty="0">
              <a:latin typeface="Trebuchet MS"/>
              <a:cs typeface="Trebuchet MS"/>
            </a:endParaRPr>
          </a:p>
          <a:p>
            <a:pPr marL="777240" marR="656590">
              <a:lnSpc>
                <a:spcPct val="100000"/>
              </a:lnSpc>
            </a:pPr>
            <a:r>
              <a:rPr sz="2000" b="1" spc="-5" dirty="0">
                <a:latin typeface="Trebuchet MS"/>
                <a:cs typeface="Trebuchet MS"/>
              </a:rPr>
              <a:t>a</a:t>
            </a:r>
            <a:r>
              <a:rPr sz="2000" b="1" dirty="0">
                <a:latin typeface="Trebuchet MS"/>
                <a:cs typeface="Trebuchet MS"/>
              </a:rPr>
              <a:t>s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feces</a:t>
            </a:r>
            <a:r>
              <a:rPr sz="2000" b="1" spc="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on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th</a:t>
            </a:r>
            <a:r>
              <a:rPr sz="2000" b="1" dirty="0">
                <a:latin typeface="Trebuchet MS"/>
                <a:cs typeface="Trebuchet MS"/>
              </a:rPr>
              <a:t>e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ground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contribut</a:t>
            </a:r>
            <a:r>
              <a:rPr sz="2000" b="1" dirty="0">
                <a:latin typeface="Trebuchet MS"/>
                <a:cs typeface="Trebuchet MS"/>
              </a:rPr>
              <a:t>e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t</a:t>
            </a:r>
            <a:r>
              <a:rPr sz="2000" b="1" dirty="0">
                <a:latin typeface="Trebuchet MS"/>
                <a:cs typeface="Trebuchet MS"/>
              </a:rPr>
              <a:t>o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Trebuchet MS"/>
                <a:cs typeface="Trebuchet MS"/>
              </a:rPr>
              <a:t>c</a:t>
            </a:r>
            <a:r>
              <a:rPr sz="2000" b="1" dirty="0">
                <a:latin typeface="Trebuchet MS"/>
                <a:cs typeface="Trebuchet MS"/>
              </a:rPr>
              <a:t>ontaminated</a:t>
            </a:r>
            <a:r>
              <a:rPr sz="2000" b="1" spc="8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drinkin</a:t>
            </a:r>
            <a:r>
              <a:rPr sz="2000" b="1" dirty="0">
                <a:latin typeface="Trebuchet MS"/>
                <a:cs typeface="Trebuchet MS"/>
              </a:rPr>
              <a:t>g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wate</a:t>
            </a:r>
            <a:r>
              <a:rPr sz="2000" b="1" dirty="0">
                <a:latin typeface="Trebuchet MS"/>
                <a:cs typeface="Trebuchet MS"/>
              </a:rPr>
              <a:t>r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and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wate</a:t>
            </a:r>
            <a:r>
              <a:rPr sz="2000" b="1" dirty="0">
                <a:latin typeface="Trebuchet MS"/>
                <a:cs typeface="Trebuchet MS"/>
              </a:rPr>
              <a:t>r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resources)</a:t>
            </a: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400" b="1" dirty="0">
              <a:latin typeface="Times New Roman"/>
              <a:cs typeface="Times New Roman"/>
            </a:endParaRPr>
          </a:p>
          <a:p>
            <a:pPr marL="777240" marR="5080">
              <a:lnSpc>
                <a:spcPct val="100000"/>
              </a:lnSpc>
            </a:pPr>
            <a:r>
              <a:rPr sz="2000" b="1" dirty="0">
                <a:latin typeface="Trebuchet MS"/>
                <a:cs typeface="Trebuchet MS"/>
              </a:rPr>
              <a:t>Apart</a:t>
            </a:r>
            <a:r>
              <a:rPr sz="2000" b="1" spc="9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rebuchet MS"/>
                <a:cs typeface="Trebuchet MS"/>
              </a:rPr>
              <a:t>from</a:t>
            </a:r>
            <a:r>
              <a:rPr sz="2000" b="1" spc="9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th</a:t>
            </a:r>
            <a:r>
              <a:rPr sz="2000" b="1" dirty="0">
                <a:latin typeface="Trebuchet MS"/>
                <a:cs typeface="Trebuchet MS"/>
              </a:rPr>
              <a:t>e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threa</a:t>
            </a:r>
            <a:r>
              <a:rPr sz="2000" b="1" dirty="0">
                <a:latin typeface="Trebuchet MS"/>
                <a:cs typeface="Trebuchet MS"/>
              </a:rPr>
              <a:t>t</a:t>
            </a:r>
            <a:r>
              <a:rPr sz="2000" b="1" spc="10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of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assaul</a:t>
            </a:r>
            <a:r>
              <a:rPr sz="2000" b="1" dirty="0">
                <a:latin typeface="Trebuchet MS"/>
                <a:cs typeface="Trebuchet MS"/>
              </a:rPr>
              <a:t>t</a:t>
            </a:r>
            <a:r>
              <a:rPr sz="2000" b="1" spc="10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an</a:t>
            </a:r>
            <a:r>
              <a:rPr sz="2000" b="1" dirty="0">
                <a:latin typeface="Trebuchet MS"/>
                <a:cs typeface="Trebuchet MS"/>
              </a:rPr>
              <a:t>d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Trebuchet MS"/>
                <a:cs typeface="Trebuchet MS"/>
              </a:rPr>
              <a:t>h</a:t>
            </a:r>
            <a:r>
              <a:rPr sz="2000" b="1" spc="-5" dirty="0">
                <a:latin typeface="Trebuchet MS"/>
                <a:cs typeface="Trebuchet MS"/>
              </a:rPr>
              <a:t>arassment</a:t>
            </a:r>
            <a:r>
              <a:rPr sz="2000" b="1" dirty="0">
                <a:latin typeface="Trebuchet MS"/>
                <a:cs typeface="Trebuchet MS"/>
              </a:rPr>
              <a:t>,</a:t>
            </a:r>
            <a:r>
              <a:rPr sz="2000" b="1" spc="1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no</a:t>
            </a:r>
            <a:r>
              <a:rPr sz="2000" b="1" dirty="0">
                <a:latin typeface="Trebuchet MS"/>
                <a:cs typeface="Trebuchet MS"/>
              </a:rPr>
              <a:t>t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bein</a:t>
            </a:r>
            <a:r>
              <a:rPr sz="2000" b="1" dirty="0">
                <a:latin typeface="Trebuchet MS"/>
                <a:cs typeface="Trebuchet MS"/>
              </a:rPr>
              <a:t>g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t</a:t>
            </a:r>
            <a:r>
              <a:rPr sz="2000" b="1" dirty="0">
                <a:latin typeface="Trebuchet MS"/>
                <a:cs typeface="Trebuchet MS"/>
              </a:rPr>
              <a:t>o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acces</a:t>
            </a:r>
            <a:r>
              <a:rPr sz="2000" b="1" dirty="0">
                <a:latin typeface="Trebuchet MS"/>
                <a:cs typeface="Trebuchet MS"/>
              </a:rPr>
              <a:t>s</a:t>
            </a:r>
            <a:r>
              <a:rPr sz="2000" b="1" spc="10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toilets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ha</a:t>
            </a:r>
            <a:r>
              <a:rPr sz="2000" b="1" dirty="0">
                <a:latin typeface="Trebuchet MS"/>
                <a:cs typeface="Trebuchet MS"/>
              </a:rPr>
              <a:t>s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serious</a:t>
            </a:r>
            <a:r>
              <a:rPr sz="2000" b="1" spc="9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implicatio</a:t>
            </a:r>
            <a:r>
              <a:rPr sz="2000" b="1" dirty="0">
                <a:latin typeface="Trebuchet MS"/>
                <a:cs typeface="Trebuchet MS"/>
              </a:rPr>
              <a:t>n</a:t>
            </a:r>
            <a:r>
              <a:rPr sz="2000" b="1" spc="1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on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thei</a:t>
            </a:r>
            <a:r>
              <a:rPr sz="2000" b="1" dirty="0">
                <a:latin typeface="Trebuchet MS"/>
                <a:cs typeface="Trebuchet MS"/>
              </a:rPr>
              <a:t>r</a:t>
            </a:r>
            <a:r>
              <a:rPr sz="2000" b="1" spc="10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hea</a:t>
            </a:r>
            <a:r>
              <a:rPr sz="2000" b="1" spc="10" dirty="0">
                <a:latin typeface="Trebuchet MS"/>
                <a:cs typeface="Trebuchet MS"/>
              </a:rPr>
              <a:t>l</a:t>
            </a:r>
            <a:r>
              <a:rPr sz="2000" b="1" spc="-5" dirty="0">
                <a:latin typeface="Trebuchet MS"/>
                <a:cs typeface="Trebuchet MS"/>
              </a:rPr>
              <a:t>t</a:t>
            </a:r>
            <a:r>
              <a:rPr sz="2000" b="1" dirty="0">
                <a:latin typeface="Trebuchet MS"/>
                <a:cs typeface="Trebuchet MS"/>
              </a:rPr>
              <a:t>h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a</a:t>
            </a:r>
            <a:r>
              <a:rPr sz="2000" b="1" dirty="0">
                <a:latin typeface="Trebuchet MS"/>
                <a:cs typeface="Trebuchet MS"/>
              </a:rPr>
              <a:t>s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i</a:t>
            </a:r>
            <a:r>
              <a:rPr sz="2000" b="1" dirty="0">
                <a:latin typeface="Trebuchet MS"/>
                <a:cs typeface="Trebuchet MS"/>
              </a:rPr>
              <a:t>t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elevate</a:t>
            </a:r>
            <a:r>
              <a:rPr sz="2000" b="1" dirty="0">
                <a:latin typeface="Trebuchet MS"/>
                <a:cs typeface="Trebuchet MS"/>
              </a:rPr>
              <a:t>s</a:t>
            </a:r>
            <a:r>
              <a:rPr sz="2000" b="1" spc="1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chance</a:t>
            </a:r>
            <a:r>
              <a:rPr sz="2000" b="1" dirty="0">
                <a:latin typeface="Trebuchet MS"/>
                <a:cs typeface="Trebuchet MS"/>
              </a:rPr>
              <a:t>s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of</a:t>
            </a:r>
            <a:endParaRPr sz="2000" b="1" dirty="0">
              <a:latin typeface="Trebuchet MS"/>
              <a:cs typeface="Trebuchet MS"/>
            </a:endParaRPr>
          </a:p>
          <a:p>
            <a:pPr marL="777240">
              <a:lnSpc>
                <a:spcPct val="100000"/>
              </a:lnSpc>
            </a:pPr>
            <a:r>
              <a:rPr sz="2000" b="1" spc="-5" dirty="0">
                <a:latin typeface="Trebuchet MS"/>
                <a:cs typeface="Trebuchet MS"/>
              </a:rPr>
              <a:t>urinar</a:t>
            </a:r>
            <a:r>
              <a:rPr sz="2000" b="1" dirty="0">
                <a:latin typeface="Trebuchet MS"/>
                <a:cs typeface="Trebuchet MS"/>
              </a:rPr>
              <a:t>y</a:t>
            </a:r>
            <a:r>
              <a:rPr sz="2000" b="1" spc="10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trac</a:t>
            </a:r>
            <a:r>
              <a:rPr sz="2000" b="1" dirty="0">
                <a:latin typeface="Trebuchet MS"/>
                <a:cs typeface="Trebuchet MS"/>
              </a:rPr>
              <a:t>t</a:t>
            </a:r>
            <a:r>
              <a:rPr sz="2000" b="1" spc="10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an</a:t>
            </a:r>
            <a:r>
              <a:rPr sz="2000" b="1" dirty="0">
                <a:latin typeface="Trebuchet MS"/>
                <a:cs typeface="Trebuchet MS"/>
              </a:rPr>
              <a:t>d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kidne</a:t>
            </a:r>
            <a:r>
              <a:rPr sz="2000" b="1" dirty="0">
                <a:latin typeface="Trebuchet MS"/>
                <a:cs typeface="Trebuchet MS"/>
              </a:rPr>
              <a:t>y</a:t>
            </a:r>
            <a:r>
              <a:rPr sz="2000" b="1" spc="10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infections.</a:t>
            </a:r>
            <a:endParaRPr sz="2000" b="1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2450" b="1" dirty="0">
              <a:latin typeface="Times New Roman"/>
              <a:cs typeface="Times New Roman"/>
            </a:endParaRPr>
          </a:p>
          <a:p>
            <a:pPr marL="821055">
              <a:lnSpc>
                <a:spcPct val="100000"/>
              </a:lnSpc>
            </a:pPr>
            <a:r>
              <a:rPr sz="2000" b="1" spc="-5" dirty="0">
                <a:latin typeface="Trebuchet MS"/>
                <a:cs typeface="Trebuchet MS"/>
              </a:rPr>
              <a:t>61</a:t>
            </a:r>
            <a:r>
              <a:rPr sz="2000" b="1" dirty="0">
                <a:latin typeface="Trebuchet MS"/>
                <a:cs typeface="Trebuchet MS"/>
              </a:rPr>
              <a:t>%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of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rural</a:t>
            </a:r>
            <a:r>
              <a:rPr sz="2000" b="1" spc="9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Indi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an</a:t>
            </a:r>
            <a:r>
              <a:rPr sz="2000" b="1" dirty="0">
                <a:latin typeface="Trebuchet MS"/>
                <a:cs typeface="Trebuchet MS"/>
              </a:rPr>
              <a:t>d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10</a:t>
            </a:r>
            <a:r>
              <a:rPr sz="2000" b="1" dirty="0">
                <a:latin typeface="Trebuchet MS"/>
                <a:cs typeface="Trebuchet MS"/>
              </a:rPr>
              <a:t>%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of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Urba</a:t>
            </a:r>
            <a:r>
              <a:rPr sz="2000" b="1" dirty="0">
                <a:latin typeface="Trebuchet MS"/>
                <a:cs typeface="Trebuchet MS"/>
              </a:rPr>
              <a:t>n</a:t>
            </a:r>
            <a:r>
              <a:rPr sz="2000" b="1" spc="10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Indi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defecate</a:t>
            </a:r>
            <a:r>
              <a:rPr sz="2000" b="1" dirty="0">
                <a:latin typeface="Trebuchet MS"/>
                <a:cs typeface="Trebuchet MS"/>
              </a:rPr>
              <a:t>s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i</a:t>
            </a:r>
            <a:r>
              <a:rPr sz="2000" b="1" dirty="0">
                <a:latin typeface="Trebuchet MS"/>
                <a:cs typeface="Trebuchet MS"/>
              </a:rPr>
              <a:t>n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open.</a:t>
            </a:r>
          </a:p>
        </p:txBody>
      </p:sp>
      <p:sp>
        <p:nvSpPr>
          <p:cNvPr id="6" name="object 6"/>
          <p:cNvSpPr/>
          <p:nvPr/>
        </p:nvSpPr>
        <p:spPr>
          <a:xfrm>
            <a:off x="634852" y="2292222"/>
            <a:ext cx="223520" cy="24130"/>
          </a:xfrm>
          <a:custGeom>
            <a:avLst/>
            <a:gdLst/>
            <a:ahLst/>
            <a:cxnLst/>
            <a:rect l="l" t="t" r="r" b="b"/>
            <a:pathLst>
              <a:path w="223519" h="24130">
                <a:moveTo>
                  <a:pt x="94764" y="0"/>
                </a:moveTo>
                <a:lnTo>
                  <a:pt x="11097" y="67"/>
                </a:lnTo>
                <a:lnTo>
                  <a:pt x="4395" y="2200"/>
                </a:lnTo>
                <a:lnTo>
                  <a:pt x="0" y="8906"/>
                </a:lnTo>
                <a:lnTo>
                  <a:pt x="0" y="14148"/>
                </a:lnTo>
                <a:lnTo>
                  <a:pt x="206943" y="23780"/>
                </a:lnTo>
                <a:lnTo>
                  <a:pt x="212204" y="22866"/>
                </a:lnTo>
                <a:lnTo>
                  <a:pt x="222872" y="15337"/>
                </a:lnTo>
                <a:lnTo>
                  <a:pt x="222991" y="7595"/>
                </a:lnTo>
                <a:lnTo>
                  <a:pt x="212216" y="1804"/>
                </a:lnTo>
                <a:lnTo>
                  <a:pt x="207050" y="219"/>
                </a:lnTo>
                <a:lnTo>
                  <a:pt x="94764" y="0"/>
                </a:lnTo>
                <a:close/>
              </a:path>
            </a:pathLst>
          </a:custGeom>
          <a:solidFill>
            <a:srgbClr val="99C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4852" y="2180397"/>
            <a:ext cx="93980" cy="88265"/>
          </a:xfrm>
          <a:custGeom>
            <a:avLst/>
            <a:gdLst/>
            <a:ahLst/>
            <a:cxnLst/>
            <a:rect l="l" t="t" r="r" b="b"/>
            <a:pathLst>
              <a:path w="93979" h="88264">
                <a:moveTo>
                  <a:pt x="17665" y="0"/>
                </a:moveTo>
                <a:lnTo>
                  <a:pt x="7765" y="49818"/>
                </a:lnTo>
                <a:lnTo>
                  <a:pt x="1749" y="78852"/>
                </a:lnTo>
                <a:lnTo>
                  <a:pt x="0" y="87112"/>
                </a:lnTo>
                <a:lnTo>
                  <a:pt x="2390" y="88126"/>
                </a:lnTo>
                <a:lnTo>
                  <a:pt x="89108" y="70713"/>
                </a:lnTo>
                <a:lnTo>
                  <a:pt x="93545" y="67375"/>
                </a:lnTo>
                <a:lnTo>
                  <a:pt x="84093" y="58102"/>
                </a:lnTo>
                <a:lnTo>
                  <a:pt x="55821" y="31251"/>
                </a:lnTo>
                <a:lnTo>
                  <a:pt x="27305" y="7141"/>
                </a:lnTo>
                <a:lnTo>
                  <a:pt x="17665" y="0"/>
                </a:lnTo>
                <a:close/>
              </a:path>
            </a:pathLst>
          </a:custGeom>
          <a:solidFill>
            <a:srgbClr val="99C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1809" y="1934862"/>
            <a:ext cx="103505" cy="100330"/>
          </a:xfrm>
          <a:custGeom>
            <a:avLst/>
            <a:gdLst/>
            <a:ahLst/>
            <a:cxnLst/>
            <a:rect l="l" t="t" r="r" b="b"/>
            <a:pathLst>
              <a:path w="103505" h="100330">
                <a:moveTo>
                  <a:pt x="41316" y="0"/>
                </a:moveTo>
                <a:lnTo>
                  <a:pt x="30251" y="1586"/>
                </a:lnTo>
                <a:lnTo>
                  <a:pt x="17513" y="9614"/>
                </a:lnTo>
                <a:lnTo>
                  <a:pt x="8756" y="18744"/>
                </a:lnTo>
                <a:lnTo>
                  <a:pt x="0" y="28182"/>
                </a:lnTo>
                <a:lnTo>
                  <a:pt x="14547" y="42417"/>
                </a:lnTo>
                <a:lnTo>
                  <a:pt x="42354" y="68463"/>
                </a:lnTo>
                <a:lnTo>
                  <a:pt x="82042" y="100106"/>
                </a:lnTo>
                <a:lnTo>
                  <a:pt x="90609" y="90782"/>
                </a:lnTo>
                <a:lnTo>
                  <a:pt x="99203" y="81004"/>
                </a:lnTo>
                <a:lnTo>
                  <a:pt x="101333" y="78474"/>
                </a:lnTo>
                <a:lnTo>
                  <a:pt x="102693" y="74877"/>
                </a:lnTo>
                <a:lnTo>
                  <a:pt x="103366" y="71350"/>
                </a:lnTo>
                <a:lnTo>
                  <a:pt x="103240" y="59488"/>
                </a:lnTo>
                <a:lnTo>
                  <a:pt x="72093" y="19703"/>
                </a:lnTo>
                <a:lnTo>
                  <a:pt x="41316" y="0"/>
                </a:lnTo>
                <a:close/>
              </a:path>
            </a:pathLst>
          </a:custGeom>
          <a:solidFill>
            <a:srgbClr val="99C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0768" y="3363221"/>
            <a:ext cx="223520" cy="24130"/>
          </a:xfrm>
          <a:custGeom>
            <a:avLst/>
            <a:gdLst/>
            <a:ahLst/>
            <a:cxnLst/>
            <a:rect l="l" t="t" r="r" b="b"/>
            <a:pathLst>
              <a:path w="223519" h="24129">
                <a:moveTo>
                  <a:pt x="69373" y="0"/>
                </a:moveTo>
                <a:lnTo>
                  <a:pt x="11097" y="74"/>
                </a:lnTo>
                <a:lnTo>
                  <a:pt x="4395" y="2177"/>
                </a:lnTo>
                <a:lnTo>
                  <a:pt x="0" y="8913"/>
                </a:lnTo>
                <a:lnTo>
                  <a:pt x="0" y="14125"/>
                </a:lnTo>
                <a:lnTo>
                  <a:pt x="206943" y="23788"/>
                </a:lnTo>
                <a:lnTo>
                  <a:pt x="212204" y="22873"/>
                </a:lnTo>
                <a:lnTo>
                  <a:pt x="222884" y="15314"/>
                </a:lnTo>
                <a:lnTo>
                  <a:pt x="223003" y="7572"/>
                </a:lnTo>
                <a:lnTo>
                  <a:pt x="212216" y="1781"/>
                </a:lnTo>
                <a:lnTo>
                  <a:pt x="207062" y="196"/>
                </a:lnTo>
                <a:lnTo>
                  <a:pt x="69373" y="0"/>
                </a:lnTo>
                <a:close/>
              </a:path>
            </a:pathLst>
          </a:custGeom>
          <a:solidFill>
            <a:srgbClr val="99C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0768" y="3251399"/>
            <a:ext cx="93980" cy="88265"/>
          </a:xfrm>
          <a:custGeom>
            <a:avLst/>
            <a:gdLst/>
            <a:ahLst/>
            <a:cxnLst/>
            <a:rect l="l" t="t" r="r" b="b"/>
            <a:pathLst>
              <a:path w="93979" h="88264">
                <a:moveTo>
                  <a:pt x="17672" y="0"/>
                </a:moveTo>
                <a:lnTo>
                  <a:pt x="10276" y="37281"/>
                </a:lnTo>
                <a:lnTo>
                  <a:pt x="7777" y="49814"/>
                </a:lnTo>
                <a:lnTo>
                  <a:pt x="3588" y="70718"/>
                </a:lnTo>
                <a:lnTo>
                  <a:pt x="1752" y="78856"/>
                </a:lnTo>
                <a:lnTo>
                  <a:pt x="0" y="87085"/>
                </a:lnTo>
                <a:lnTo>
                  <a:pt x="2391" y="88100"/>
                </a:lnTo>
                <a:lnTo>
                  <a:pt x="89120" y="70718"/>
                </a:lnTo>
                <a:lnTo>
                  <a:pt x="93549" y="67379"/>
                </a:lnTo>
                <a:lnTo>
                  <a:pt x="84103" y="58104"/>
                </a:lnTo>
                <a:lnTo>
                  <a:pt x="55831" y="31243"/>
                </a:lnTo>
                <a:lnTo>
                  <a:pt x="27311" y="7134"/>
                </a:lnTo>
                <a:lnTo>
                  <a:pt x="17672" y="0"/>
                </a:lnTo>
                <a:close/>
              </a:path>
            </a:pathLst>
          </a:custGeom>
          <a:solidFill>
            <a:srgbClr val="99C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7749" y="3005837"/>
            <a:ext cx="103505" cy="100330"/>
          </a:xfrm>
          <a:custGeom>
            <a:avLst/>
            <a:gdLst/>
            <a:ahLst/>
            <a:cxnLst/>
            <a:rect l="l" t="t" r="r" b="b"/>
            <a:pathLst>
              <a:path w="103505" h="100330">
                <a:moveTo>
                  <a:pt x="41307" y="0"/>
                </a:moveTo>
                <a:lnTo>
                  <a:pt x="30245" y="1587"/>
                </a:lnTo>
                <a:lnTo>
                  <a:pt x="17507" y="9614"/>
                </a:lnTo>
                <a:lnTo>
                  <a:pt x="8747" y="18744"/>
                </a:lnTo>
                <a:lnTo>
                  <a:pt x="0" y="28182"/>
                </a:lnTo>
                <a:lnTo>
                  <a:pt x="14535" y="42411"/>
                </a:lnTo>
                <a:lnTo>
                  <a:pt x="42340" y="68461"/>
                </a:lnTo>
                <a:lnTo>
                  <a:pt x="82029" y="100107"/>
                </a:lnTo>
                <a:lnTo>
                  <a:pt x="90593" y="90782"/>
                </a:lnTo>
                <a:lnTo>
                  <a:pt x="99191" y="81004"/>
                </a:lnTo>
                <a:lnTo>
                  <a:pt x="101333" y="78474"/>
                </a:lnTo>
                <a:lnTo>
                  <a:pt x="102690" y="74908"/>
                </a:lnTo>
                <a:lnTo>
                  <a:pt x="103355" y="71346"/>
                </a:lnTo>
                <a:lnTo>
                  <a:pt x="103227" y="59485"/>
                </a:lnTo>
                <a:lnTo>
                  <a:pt x="72068" y="19698"/>
                </a:lnTo>
                <a:lnTo>
                  <a:pt x="41307" y="0"/>
                </a:lnTo>
                <a:close/>
              </a:path>
            </a:pathLst>
          </a:custGeom>
          <a:solidFill>
            <a:srgbClr val="99C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0095" y="5543643"/>
            <a:ext cx="223520" cy="24130"/>
          </a:xfrm>
          <a:custGeom>
            <a:avLst/>
            <a:gdLst/>
            <a:ahLst/>
            <a:cxnLst/>
            <a:rect l="l" t="t" r="r" b="b"/>
            <a:pathLst>
              <a:path w="223520" h="24129">
                <a:moveTo>
                  <a:pt x="56664" y="0"/>
                </a:moveTo>
                <a:lnTo>
                  <a:pt x="11097" y="42"/>
                </a:lnTo>
                <a:lnTo>
                  <a:pt x="4395" y="2148"/>
                </a:lnTo>
                <a:lnTo>
                  <a:pt x="0" y="8887"/>
                </a:lnTo>
                <a:lnTo>
                  <a:pt x="0" y="14114"/>
                </a:lnTo>
                <a:lnTo>
                  <a:pt x="206943" y="23758"/>
                </a:lnTo>
                <a:lnTo>
                  <a:pt x="212204" y="22841"/>
                </a:lnTo>
                <a:lnTo>
                  <a:pt x="222884" y="15294"/>
                </a:lnTo>
                <a:lnTo>
                  <a:pt x="223003" y="7567"/>
                </a:lnTo>
                <a:lnTo>
                  <a:pt x="212216" y="1755"/>
                </a:lnTo>
                <a:lnTo>
                  <a:pt x="207062" y="173"/>
                </a:lnTo>
                <a:lnTo>
                  <a:pt x="56664" y="0"/>
                </a:lnTo>
                <a:close/>
              </a:path>
            </a:pathLst>
          </a:custGeom>
          <a:solidFill>
            <a:srgbClr val="99C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0095" y="5431799"/>
            <a:ext cx="93980" cy="88265"/>
          </a:xfrm>
          <a:custGeom>
            <a:avLst/>
            <a:gdLst/>
            <a:ahLst/>
            <a:cxnLst/>
            <a:rect l="l" t="t" r="r" b="b"/>
            <a:pathLst>
              <a:path w="93979" h="88264">
                <a:moveTo>
                  <a:pt x="17672" y="0"/>
                </a:moveTo>
                <a:lnTo>
                  <a:pt x="10276" y="37279"/>
                </a:lnTo>
                <a:lnTo>
                  <a:pt x="7777" y="49813"/>
                </a:lnTo>
                <a:lnTo>
                  <a:pt x="3587" y="70713"/>
                </a:lnTo>
                <a:lnTo>
                  <a:pt x="1752" y="78845"/>
                </a:lnTo>
                <a:lnTo>
                  <a:pt x="0" y="87096"/>
                </a:lnTo>
                <a:lnTo>
                  <a:pt x="2391" y="88104"/>
                </a:lnTo>
                <a:lnTo>
                  <a:pt x="89120" y="70713"/>
                </a:lnTo>
                <a:lnTo>
                  <a:pt x="93556" y="67374"/>
                </a:lnTo>
                <a:lnTo>
                  <a:pt x="84109" y="58103"/>
                </a:lnTo>
                <a:lnTo>
                  <a:pt x="55834" y="31247"/>
                </a:lnTo>
                <a:lnTo>
                  <a:pt x="27312" y="7136"/>
                </a:lnTo>
                <a:lnTo>
                  <a:pt x="17672" y="0"/>
                </a:lnTo>
                <a:close/>
              </a:path>
            </a:pathLst>
          </a:custGeom>
          <a:solidFill>
            <a:srgbClr val="99C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7064" y="5186249"/>
            <a:ext cx="103505" cy="100330"/>
          </a:xfrm>
          <a:custGeom>
            <a:avLst/>
            <a:gdLst/>
            <a:ahLst/>
            <a:cxnLst/>
            <a:rect l="l" t="t" r="r" b="b"/>
            <a:pathLst>
              <a:path w="103505" h="100329">
                <a:moveTo>
                  <a:pt x="41321" y="0"/>
                </a:moveTo>
                <a:lnTo>
                  <a:pt x="30256" y="1587"/>
                </a:lnTo>
                <a:lnTo>
                  <a:pt x="17517" y="9609"/>
                </a:lnTo>
                <a:lnTo>
                  <a:pt x="8757" y="18730"/>
                </a:lnTo>
                <a:lnTo>
                  <a:pt x="0" y="28178"/>
                </a:lnTo>
                <a:lnTo>
                  <a:pt x="14540" y="42401"/>
                </a:lnTo>
                <a:lnTo>
                  <a:pt x="42349" y="68445"/>
                </a:lnTo>
                <a:lnTo>
                  <a:pt x="82033" y="100097"/>
                </a:lnTo>
                <a:lnTo>
                  <a:pt x="90600" y="90773"/>
                </a:lnTo>
                <a:lnTo>
                  <a:pt x="99203" y="80997"/>
                </a:lnTo>
                <a:lnTo>
                  <a:pt x="101333" y="78482"/>
                </a:lnTo>
                <a:lnTo>
                  <a:pt x="102693" y="74889"/>
                </a:lnTo>
                <a:lnTo>
                  <a:pt x="103363" y="71346"/>
                </a:lnTo>
                <a:lnTo>
                  <a:pt x="103243" y="59485"/>
                </a:lnTo>
                <a:lnTo>
                  <a:pt x="72084" y="19702"/>
                </a:lnTo>
                <a:lnTo>
                  <a:pt x="41321" y="0"/>
                </a:lnTo>
                <a:close/>
              </a:path>
            </a:pathLst>
          </a:custGeom>
          <a:solidFill>
            <a:srgbClr val="99C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665" y="6338342"/>
            <a:ext cx="103505" cy="100330"/>
          </a:xfrm>
          <a:custGeom>
            <a:avLst/>
            <a:gdLst/>
            <a:ahLst/>
            <a:cxnLst/>
            <a:rect l="l" t="t" r="r" b="b"/>
            <a:pathLst>
              <a:path w="103505" h="100329">
                <a:moveTo>
                  <a:pt x="41323" y="0"/>
                </a:moveTo>
                <a:lnTo>
                  <a:pt x="30256" y="1583"/>
                </a:lnTo>
                <a:lnTo>
                  <a:pt x="17515" y="9602"/>
                </a:lnTo>
                <a:lnTo>
                  <a:pt x="8756" y="18728"/>
                </a:lnTo>
                <a:lnTo>
                  <a:pt x="0" y="28172"/>
                </a:lnTo>
                <a:lnTo>
                  <a:pt x="14545" y="42399"/>
                </a:lnTo>
                <a:lnTo>
                  <a:pt x="42354" y="68444"/>
                </a:lnTo>
                <a:lnTo>
                  <a:pt x="82043" y="100090"/>
                </a:lnTo>
                <a:lnTo>
                  <a:pt x="90608" y="90763"/>
                </a:lnTo>
                <a:lnTo>
                  <a:pt x="99215" y="80988"/>
                </a:lnTo>
                <a:lnTo>
                  <a:pt x="101333" y="78476"/>
                </a:lnTo>
                <a:lnTo>
                  <a:pt x="102705" y="74879"/>
                </a:lnTo>
                <a:lnTo>
                  <a:pt x="103352" y="71347"/>
                </a:lnTo>
                <a:lnTo>
                  <a:pt x="103236" y="59489"/>
                </a:lnTo>
                <a:lnTo>
                  <a:pt x="72092" y="19698"/>
                </a:lnTo>
                <a:lnTo>
                  <a:pt x="41323" y="0"/>
                </a:lnTo>
                <a:close/>
              </a:path>
            </a:pathLst>
          </a:custGeom>
          <a:solidFill>
            <a:srgbClr val="99C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7342947"/>
            <a:ext cx="10692003" cy="2171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6824" y="352179"/>
            <a:ext cx="9862776" cy="6786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2892" y="2028825"/>
            <a:ext cx="9867265" cy="3733800"/>
          </a:xfrm>
          <a:custGeom>
            <a:avLst/>
            <a:gdLst/>
            <a:ahLst/>
            <a:cxnLst/>
            <a:rect l="l" t="t" r="r" b="b"/>
            <a:pathLst>
              <a:path w="9867265" h="5565140">
                <a:moveTo>
                  <a:pt x="0" y="5564611"/>
                </a:moveTo>
                <a:lnTo>
                  <a:pt x="9866741" y="5564611"/>
                </a:lnTo>
                <a:lnTo>
                  <a:pt x="9866741" y="0"/>
                </a:lnTo>
                <a:lnTo>
                  <a:pt x="0" y="0"/>
                </a:lnTo>
                <a:lnTo>
                  <a:pt x="0" y="5564611"/>
                </a:lnTo>
                <a:close/>
              </a:path>
            </a:pathLst>
          </a:custGeom>
          <a:solidFill>
            <a:srgbClr val="99C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2892" y="719652"/>
            <a:ext cx="9433914" cy="615553"/>
          </a:xfrm>
          <a:prstGeom prst="rect">
            <a:avLst/>
          </a:prstGeom>
          <a:solidFill>
            <a:srgbClr val="99CA3C"/>
          </a:solidFill>
        </p:spPr>
        <p:txBody>
          <a:bodyPr vert="horz" wrap="square" lIns="0" tIns="0" rIns="0" bIns="0" rtlCol="0">
            <a:spAutoFit/>
          </a:bodyPr>
          <a:lstStyle/>
          <a:p>
            <a:pPr marL="78740" algn="ctr">
              <a:lnSpc>
                <a:spcPct val="100000"/>
              </a:lnSpc>
            </a:pPr>
            <a:r>
              <a:rPr lang="en-US" sz="4000" b="1" spc="-15" dirty="0">
                <a:solidFill>
                  <a:schemeClr val="bg1"/>
                </a:solidFill>
              </a:rPr>
              <a:t>Our</a:t>
            </a:r>
            <a:r>
              <a:rPr lang="en-US" sz="4000" b="1" spc="1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4000" b="1" spc="-20" dirty="0">
                <a:solidFill>
                  <a:schemeClr val="bg1"/>
                </a:solidFill>
              </a:rPr>
              <a:t>wor</a:t>
            </a:r>
            <a:r>
              <a:rPr lang="en-US" sz="4000" b="1" spc="-15" dirty="0">
                <a:solidFill>
                  <a:schemeClr val="bg1"/>
                </a:solidFill>
              </a:rPr>
              <a:t>k</a:t>
            </a:r>
            <a:r>
              <a:rPr lang="en-US" sz="4000" b="1" spc="1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4000" b="1" spc="-5" dirty="0">
                <a:solidFill>
                  <a:schemeClr val="bg1"/>
                </a:solidFill>
              </a:rPr>
              <a:t>i</a:t>
            </a:r>
            <a:r>
              <a:rPr lang="en-US" sz="4000" b="1" dirty="0">
                <a:solidFill>
                  <a:schemeClr val="bg1"/>
                </a:solidFill>
              </a:rPr>
              <a:t>n</a:t>
            </a:r>
            <a:r>
              <a:rPr lang="en-US" sz="4000" b="1" spc="1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4000" b="1" dirty="0">
                <a:solidFill>
                  <a:schemeClr val="bg1"/>
                </a:solidFill>
              </a:rPr>
              <a:t>a</a:t>
            </a:r>
            <a:r>
              <a:rPr lang="en-US" sz="4000" b="1" spc="1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snapshot</a:t>
            </a:r>
          </a:p>
        </p:txBody>
      </p:sp>
      <p:sp>
        <p:nvSpPr>
          <p:cNvPr id="6" name="object 6"/>
          <p:cNvSpPr/>
          <p:nvPr/>
        </p:nvSpPr>
        <p:spPr>
          <a:xfrm>
            <a:off x="809981" y="2284364"/>
            <a:ext cx="2120265" cy="2018030"/>
          </a:xfrm>
          <a:custGeom>
            <a:avLst/>
            <a:gdLst/>
            <a:ahLst/>
            <a:cxnLst/>
            <a:rect l="l" t="t" r="r" b="b"/>
            <a:pathLst>
              <a:path w="2120265" h="2018029">
                <a:moveTo>
                  <a:pt x="1060097" y="0"/>
                </a:moveTo>
                <a:lnTo>
                  <a:pt x="973154" y="3343"/>
                </a:lnTo>
                <a:lnTo>
                  <a:pt x="888146" y="13202"/>
                </a:lnTo>
                <a:lnTo>
                  <a:pt x="805346" y="29316"/>
                </a:lnTo>
                <a:lnTo>
                  <a:pt x="725028" y="51426"/>
                </a:lnTo>
                <a:lnTo>
                  <a:pt x="647463" y="79271"/>
                </a:lnTo>
                <a:lnTo>
                  <a:pt x="572925" y="112594"/>
                </a:lnTo>
                <a:lnTo>
                  <a:pt x="501687" y="151133"/>
                </a:lnTo>
                <a:lnTo>
                  <a:pt x="434021" y="194630"/>
                </a:lnTo>
                <a:lnTo>
                  <a:pt x="370201" y="242824"/>
                </a:lnTo>
                <a:lnTo>
                  <a:pt x="310498" y="295457"/>
                </a:lnTo>
                <a:lnTo>
                  <a:pt x="255187" y="352269"/>
                </a:lnTo>
                <a:lnTo>
                  <a:pt x="204540" y="413000"/>
                </a:lnTo>
                <a:lnTo>
                  <a:pt x="158829" y="477391"/>
                </a:lnTo>
                <a:lnTo>
                  <a:pt x="118327" y="545182"/>
                </a:lnTo>
                <a:lnTo>
                  <a:pt x="83309" y="616114"/>
                </a:lnTo>
                <a:lnTo>
                  <a:pt x="54045" y="689926"/>
                </a:lnTo>
                <a:lnTo>
                  <a:pt x="30809" y="766360"/>
                </a:lnTo>
                <a:lnTo>
                  <a:pt x="13875" y="845156"/>
                </a:lnTo>
                <a:lnTo>
                  <a:pt x="3514" y="926055"/>
                </a:lnTo>
                <a:lnTo>
                  <a:pt x="0" y="1008796"/>
                </a:lnTo>
                <a:lnTo>
                  <a:pt x="3514" y="1091529"/>
                </a:lnTo>
                <a:lnTo>
                  <a:pt x="13875" y="1172420"/>
                </a:lnTo>
                <a:lnTo>
                  <a:pt x="30809" y="1251210"/>
                </a:lnTo>
                <a:lnTo>
                  <a:pt x="54045" y="1327639"/>
                </a:lnTo>
                <a:lnTo>
                  <a:pt x="83309" y="1401448"/>
                </a:lnTo>
                <a:lnTo>
                  <a:pt x="118327" y="1472377"/>
                </a:lnTo>
                <a:lnTo>
                  <a:pt x="158829" y="1540165"/>
                </a:lnTo>
                <a:lnTo>
                  <a:pt x="204540" y="1604555"/>
                </a:lnTo>
                <a:lnTo>
                  <a:pt x="255187" y="1665285"/>
                </a:lnTo>
                <a:lnTo>
                  <a:pt x="310498" y="1722097"/>
                </a:lnTo>
                <a:lnTo>
                  <a:pt x="370201" y="1774730"/>
                </a:lnTo>
                <a:lnTo>
                  <a:pt x="434021" y="1822925"/>
                </a:lnTo>
                <a:lnTo>
                  <a:pt x="501687" y="1866423"/>
                </a:lnTo>
                <a:lnTo>
                  <a:pt x="572925" y="1904963"/>
                </a:lnTo>
                <a:lnTo>
                  <a:pt x="647463" y="1938286"/>
                </a:lnTo>
                <a:lnTo>
                  <a:pt x="725028" y="1966133"/>
                </a:lnTo>
                <a:lnTo>
                  <a:pt x="805346" y="1988244"/>
                </a:lnTo>
                <a:lnTo>
                  <a:pt x="888146" y="2004359"/>
                </a:lnTo>
                <a:lnTo>
                  <a:pt x="973154" y="2014218"/>
                </a:lnTo>
                <a:lnTo>
                  <a:pt x="1060097" y="2017562"/>
                </a:lnTo>
                <a:lnTo>
                  <a:pt x="1147040" y="2014218"/>
                </a:lnTo>
                <a:lnTo>
                  <a:pt x="1232048" y="2004359"/>
                </a:lnTo>
                <a:lnTo>
                  <a:pt x="1314847" y="1988244"/>
                </a:lnTo>
                <a:lnTo>
                  <a:pt x="1395165" y="1966133"/>
                </a:lnTo>
                <a:lnTo>
                  <a:pt x="1472729" y="1938286"/>
                </a:lnTo>
                <a:lnTo>
                  <a:pt x="1547266" y="1904963"/>
                </a:lnTo>
                <a:lnTo>
                  <a:pt x="1618503" y="1866423"/>
                </a:lnTo>
                <a:lnTo>
                  <a:pt x="1686168" y="1822925"/>
                </a:lnTo>
                <a:lnTo>
                  <a:pt x="1749988" y="1774730"/>
                </a:lnTo>
                <a:lnTo>
                  <a:pt x="1809689" y="1722097"/>
                </a:lnTo>
                <a:lnTo>
                  <a:pt x="1865000" y="1665285"/>
                </a:lnTo>
                <a:lnTo>
                  <a:pt x="1915646" y="1604555"/>
                </a:lnTo>
                <a:lnTo>
                  <a:pt x="1961356" y="1540165"/>
                </a:lnTo>
                <a:lnTo>
                  <a:pt x="2001857" y="1472377"/>
                </a:lnTo>
                <a:lnTo>
                  <a:pt x="2036875" y="1401448"/>
                </a:lnTo>
                <a:lnTo>
                  <a:pt x="2066138" y="1327639"/>
                </a:lnTo>
                <a:lnTo>
                  <a:pt x="2089373" y="1251210"/>
                </a:lnTo>
                <a:lnTo>
                  <a:pt x="2106307" y="1172420"/>
                </a:lnTo>
                <a:lnTo>
                  <a:pt x="2116668" y="1091529"/>
                </a:lnTo>
                <a:lnTo>
                  <a:pt x="2120182" y="1008796"/>
                </a:lnTo>
                <a:lnTo>
                  <a:pt x="2116668" y="926055"/>
                </a:lnTo>
                <a:lnTo>
                  <a:pt x="2106307" y="845156"/>
                </a:lnTo>
                <a:lnTo>
                  <a:pt x="2089373" y="766360"/>
                </a:lnTo>
                <a:lnTo>
                  <a:pt x="2066138" y="689926"/>
                </a:lnTo>
                <a:lnTo>
                  <a:pt x="2036875" y="616114"/>
                </a:lnTo>
                <a:lnTo>
                  <a:pt x="2001857" y="545182"/>
                </a:lnTo>
                <a:lnTo>
                  <a:pt x="1961356" y="477391"/>
                </a:lnTo>
                <a:lnTo>
                  <a:pt x="1915646" y="413000"/>
                </a:lnTo>
                <a:lnTo>
                  <a:pt x="1865000" y="352269"/>
                </a:lnTo>
                <a:lnTo>
                  <a:pt x="1809689" y="295457"/>
                </a:lnTo>
                <a:lnTo>
                  <a:pt x="1749988" y="242824"/>
                </a:lnTo>
                <a:lnTo>
                  <a:pt x="1686168" y="194630"/>
                </a:lnTo>
                <a:lnTo>
                  <a:pt x="1618503" y="151133"/>
                </a:lnTo>
                <a:lnTo>
                  <a:pt x="1547266" y="112594"/>
                </a:lnTo>
                <a:lnTo>
                  <a:pt x="1472729" y="79271"/>
                </a:lnTo>
                <a:lnTo>
                  <a:pt x="1395165" y="51426"/>
                </a:lnTo>
                <a:lnTo>
                  <a:pt x="1314847" y="29316"/>
                </a:lnTo>
                <a:lnTo>
                  <a:pt x="1232048" y="13202"/>
                </a:lnTo>
                <a:lnTo>
                  <a:pt x="1147040" y="3343"/>
                </a:lnTo>
                <a:lnTo>
                  <a:pt x="1060097" y="0"/>
                </a:lnTo>
                <a:close/>
              </a:path>
            </a:pathLst>
          </a:custGeom>
          <a:solidFill>
            <a:srgbClr val="99C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08807" y="2284364"/>
            <a:ext cx="2120265" cy="2018030"/>
          </a:xfrm>
          <a:custGeom>
            <a:avLst/>
            <a:gdLst/>
            <a:ahLst/>
            <a:cxnLst/>
            <a:rect l="l" t="t" r="r" b="b"/>
            <a:pathLst>
              <a:path w="2120265" h="2018029">
                <a:moveTo>
                  <a:pt x="1060063" y="0"/>
                </a:moveTo>
                <a:lnTo>
                  <a:pt x="973121" y="3343"/>
                </a:lnTo>
                <a:lnTo>
                  <a:pt x="888115" y="13202"/>
                </a:lnTo>
                <a:lnTo>
                  <a:pt x="805317" y="29316"/>
                </a:lnTo>
                <a:lnTo>
                  <a:pt x="725000" y="51426"/>
                </a:lnTo>
                <a:lnTo>
                  <a:pt x="647438" y="79271"/>
                </a:lnTo>
                <a:lnTo>
                  <a:pt x="572902" y="112594"/>
                </a:lnTo>
                <a:lnTo>
                  <a:pt x="501666" y="151133"/>
                </a:lnTo>
                <a:lnTo>
                  <a:pt x="434002" y="194630"/>
                </a:lnTo>
                <a:lnTo>
                  <a:pt x="370184" y="242824"/>
                </a:lnTo>
                <a:lnTo>
                  <a:pt x="310484" y="295457"/>
                </a:lnTo>
                <a:lnTo>
                  <a:pt x="255175" y="352269"/>
                </a:lnTo>
                <a:lnTo>
                  <a:pt x="204530" y="413000"/>
                </a:lnTo>
                <a:lnTo>
                  <a:pt x="158821" y="477391"/>
                </a:lnTo>
                <a:lnTo>
                  <a:pt x="118321" y="545182"/>
                </a:lnTo>
                <a:lnTo>
                  <a:pt x="83304" y="616114"/>
                </a:lnTo>
                <a:lnTo>
                  <a:pt x="54042" y="689926"/>
                </a:lnTo>
                <a:lnTo>
                  <a:pt x="30808" y="766360"/>
                </a:lnTo>
                <a:lnTo>
                  <a:pt x="13874" y="845156"/>
                </a:lnTo>
                <a:lnTo>
                  <a:pt x="3514" y="926055"/>
                </a:lnTo>
                <a:lnTo>
                  <a:pt x="0" y="1008796"/>
                </a:lnTo>
                <a:lnTo>
                  <a:pt x="3514" y="1091529"/>
                </a:lnTo>
                <a:lnTo>
                  <a:pt x="13874" y="1172420"/>
                </a:lnTo>
                <a:lnTo>
                  <a:pt x="30808" y="1251210"/>
                </a:lnTo>
                <a:lnTo>
                  <a:pt x="54042" y="1327639"/>
                </a:lnTo>
                <a:lnTo>
                  <a:pt x="83304" y="1401448"/>
                </a:lnTo>
                <a:lnTo>
                  <a:pt x="118321" y="1472377"/>
                </a:lnTo>
                <a:lnTo>
                  <a:pt x="158821" y="1540165"/>
                </a:lnTo>
                <a:lnTo>
                  <a:pt x="204530" y="1604555"/>
                </a:lnTo>
                <a:lnTo>
                  <a:pt x="255175" y="1665285"/>
                </a:lnTo>
                <a:lnTo>
                  <a:pt x="310484" y="1722097"/>
                </a:lnTo>
                <a:lnTo>
                  <a:pt x="370184" y="1774730"/>
                </a:lnTo>
                <a:lnTo>
                  <a:pt x="434002" y="1822925"/>
                </a:lnTo>
                <a:lnTo>
                  <a:pt x="501666" y="1866423"/>
                </a:lnTo>
                <a:lnTo>
                  <a:pt x="572902" y="1904963"/>
                </a:lnTo>
                <a:lnTo>
                  <a:pt x="647438" y="1938286"/>
                </a:lnTo>
                <a:lnTo>
                  <a:pt x="725000" y="1966133"/>
                </a:lnTo>
                <a:lnTo>
                  <a:pt x="805317" y="1988244"/>
                </a:lnTo>
                <a:lnTo>
                  <a:pt x="888115" y="2004359"/>
                </a:lnTo>
                <a:lnTo>
                  <a:pt x="973121" y="2014218"/>
                </a:lnTo>
                <a:lnTo>
                  <a:pt x="1060063" y="2017562"/>
                </a:lnTo>
                <a:lnTo>
                  <a:pt x="1147006" y="2014218"/>
                </a:lnTo>
                <a:lnTo>
                  <a:pt x="1232013" y="2004359"/>
                </a:lnTo>
                <a:lnTo>
                  <a:pt x="1314812" y="1988244"/>
                </a:lnTo>
                <a:lnTo>
                  <a:pt x="1395130" y="1966133"/>
                </a:lnTo>
                <a:lnTo>
                  <a:pt x="1472694" y="1938286"/>
                </a:lnTo>
                <a:lnTo>
                  <a:pt x="1547232" y="1904963"/>
                </a:lnTo>
                <a:lnTo>
                  <a:pt x="1618470" y="1866423"/>
                </a:lnTo>
                <a:lnTo>
                  <a:pt x="1686135" y="1822925"/>
                </a:lnTo>
                <a:lnTo>
                  <a:pt x="1749956" y="1774730"/>
                </a:lnTo>
                <a:lnTo>
                  <a:pt x="1809658" y="1722097"/>
                </a:lnTo>
                <a:lnTo>
                  <a:pt x="1864969" y="1665285"/>
                </a:lnTo>
                <a:lnTo>
                  <a:pt x="1915617" y="1604555"/>
                </a:lnTo>
                <a:lnTo>
                  <a:pt x="1961328" y="1540165"/>
                </a:lnTo>
                <a:lnTo>
                  <a:pt x="2001829" y="1472377"/>
                </a:lnTo>
                <a:lnTo>
                  <a:pt x="2036848" y="1401448"/>
                </a:lnTo>
                <a:lnTo>
                  <a:pt x="2066112" y="1327639"/>
                </a:lnTo>
                <a:lnTo>
                  <a:pt x="2089348" y="1251210"/>
                </a:lnTo>
                <a:lnTo>
                  <a:pt x="2106283" y="1172420"/>
                </a:lnTo>
                <a:lnTo>
                  <a:pt x="2116643" y="1091529"/>
                </a:lnTo>
                <a:lnTo>
                  <a:pt x="2120158" y="1008796"/>
                </a:lnTo>
                <a:lnTo>
                  <a:pt x="2116643" y="926055"/>
                </a:lnTo>
                <a:lnTo>
                  <a:pt x="2106283" y="845156"/>
                </a:lnTo>
                <a:lnTo>
                  <a:pt x="2089348" y="766360"/>
                </a:lnTo>
                <a:lnTo>
                  <a:pt x="2066112" y="689926"/>
                </a:lnTo>
                <a:lnTo>
                  <a:pt x="2036848" y="616114"/>
                </a:lnTo>
                <a:lnTo>
                  <a:pt x="2001829" y="545182"/>
                </a:lnTo>
                <a:lnTo>
                  <a:pt x="1961328" y="477391"/>
                </a:lnTo>
                <a:lnTo>
                  <a:pt x="1915617" y="413000"/>
                </a:lnTo>
                <a:lnTo>
                  <a:pt x="1864969" y="352269"/>
                </a:lnTo>
                <a:lnTo>
                  <a:pt x="1809658" y="295457"/>
                </a:lnTo>
                <a:lnTo>
                  <a:pt x="1749956" y="242824"/>
                </a:lnTo>
                <a:lnTo>
                  <a:pt x="1686135" y="194630"/>
                </a:lnTo>
                <a:lnTo>
                  <a:pt x="1618470" y="151133"/>
                </a:lnTo>
                <a:lnTo>
                  <a:pt x="1547232" y="112594"/>
                </a:lnTo>
                <a:lnTo>
                  <a:pt x="1472694" y="79271"/>
                </a:lnTo>
                <a:lnTo>
                  <a:pt x="1395130" y="51426"/>
                </a:lnTo>
                <a:lnTo>
                  <a:pt x="1314812" y="29316"/>
                </a:lnTo>
                <a:lnTo>
                  <a:pt x="1232013" y="13202"/>
                </a:lnTo>
                <a:lnTo>
                  <a:pt x="1147006" y="3343"/>
                </a:lnTo>
                <a:lnTo>
                  <a:pt x="1060063" y="0"/>
                </a:lnTo>
                <a:close/>
              </a:path>
            </a:pathLst>
          </a:custGeom>
          <a:solidFill>
            <a:srgbClr val="99C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74369" y="2345294"/>
            <a:ext cx="2012950" cy="1915160"/>
          </a:xfrm>
          <a:custGeom>
            <a:avLst/>
            <a:gdLst/>
            <a:ahLst/>
            <a:cxnLst/>
            <a:rect l="l" t="t" r="r" b="b"/>
            <a:pathLst>
              <a:path w="2012950" h="1915160">
                <a:moveTo>
                  <a:pt x="1006266" y="0"/>
                </a:moveTo>
                <a:lnTo>
                  <a:pt x="923737" y="3174"/>
                </a:lnTo>
                <a:lnTo>
                  <a:pt x="843045" y="12532"/>
                </a:lnTo>
                <a:lnTo>
                  <a:pt x="764450" y="27828"/>
                </a:lnTo>
                <a:lnTo>
                  <a:pt x="688210" y="48815"/>
                </a:lnTo>
                <a:lnTo>
                  <a:pt x="614583" y="75247"/>
                </a:lnTo>
                <a:lnTo>
                  <a:pt x="543830" y="106877"/>
                </a:lnTo>
                <a:lnTo>
                  <a:pt x="476210" y="143460"/>
                </a:lnTo>
                <a:lnTo>
                  <a:pt x="411980" y="184747"/>
                </a:lnTo>
                <a:lnTo>
                  <a:pt x="351400" y="230494"/>
                </a:lnTo>
                <a:lnTo>
                  <a:pt x="294730" y="280454"/>
                </a:lnTo>
                <a:lnTo>
                  <a:pt x="242227" y="334379"/>
                </a:lnTo>
                <a:lnTo>
                  <a:pt x="194152" y="392025"/>
                </a:lnTo>
                <a:lnTo>
                  <a:pt x="150762" y="453144"/>
                </a:lnTo>
                <a:lnTo>
                  <a:pt x="112318" y="517489"/>
                </a:lnTo>
                <a:lnTo>
                  <a:pt x="79077" y="584815"/>
                </a:lnTo>
                <a:lnTo>
                  <a:pt x="51300" y="654876"/>
                </a:lnTo>
                <a:lnTo>
                  <a:pt x="29245" y="727424"/>
                </a:lnTo>
                <a:lnTo>
                  <a:pt x="13170" y="802213"/>
                </a:lnTo>
                <a:lnTo>
                  <a:pt x="3335" y="878997"/>
                </a:lnTo>
                <a:lnTo>
                  <a:pt x="0" y="957529"/>
                </a:lnTo>
                <a:lnTo>
                  <a:pt x="3335" y="1036061"/>
                </a:lnTo>
                <a:lnTo>
                  <a:pt x="13170" y="1112845"/>
                </a:lnTo>
                <a:lnTo>
                  <a:pt x="29245" y="1187634"/>
                </a:lnTo>
                <a:lnTo>
                  <a:pt x="51300" y="1260182"/>
                </a:lnTo>
                <a:lnTo>
                  <a:pt x="79077" y="1330242"/>
                </a:lnTo>
                <a:lnTo>
                  <a:pt x="112318" y="1397568"/>
                </a:lnTo>
                <a:lnTo>
                  <a:pt x="150762" y="1461914"/>
                </a:lnTo>
                <a:lnTo>
                  <a:pt x="194152" y="1523033"/>
                </a:lnTo>
                <a:lnTo>
                  <a:pt x="242227" y="1580678"/>
                </a:lnTo>
                <a:lnTo>
                  <a:pt x="294730" y="1634604"/>
                </a:lnTo>
                <a:lnTo>
                  <a:pt x="351400" y="1684563"/>
                </a:lnTo>
                <a:lnTo>
                  <a:pt x="411980" y="1730310"/>
                </a:lnTo>
                <a:lnTo>
                  <a:pt x="476210" y="1771598"/>
                </a:lnTo>
                <a:lnTo>
                  <a:pt x="543830" y="1808180"/>
                </a:lnTo>
                <a:lnTo>
                  <a:pt x="614583" y="1839810"/>
                </a:lnTo>
                <a:lnTo>
                  <a:pt x="688210" y="1866242"/>
                </a:lnTo>
                <a:lnTo>
                  <a:pt x="764450" y="1887229"/>
                </a:lnTo>
                <a:lnTo>
                  <a:pt x="843045" y="1902525"/>
                </a:lnTo>
                <a:lnTo>
                  <a:pt x="923737" y="1911884"/>
                </a:lnTo>
                <a:lnTo>
                  <a:pt x="1006266" y="1915058"/>
                </a:lnTo>
                <a:lnTo>
                  <a:pt x="1088786" y="1911884"/>
                </a:lnTo>
                <a:lnTo>
                  <a:pt x="1169470" y="1902525"/>
                </a:lnTo>
                <a:lnTo>
                  <a:pt x="1248059" y="1887229"/>
                </a:lnTo>
                <a:lnTo>
                  <a:pt x="1324293" y="1866242"/>
                </a:lnTo>
                <a:lnTo>
                  <a:pt x="1397914" y="1839810"/>
                </a:lnTo>
                <a:lnTo>
                  <a:pt x="1468662" y="1808180"/>
                </a:lnTo>
                <a:lnTo>
                  <a:pt x="1536279" y="1771598"/>
                </a:lnTo>
                <a:lnTo>
                  <a:pt x="1600505" y="1730310"/>
                </a:lnTo>
                <a:lnTo>
                  <a:pt x="1661081" y="1684563"/>
                </a:lnTo>
                <a:lnTo>
                  <a:pt x="1717749" y="1634604"/>
                </a:lnTo>
                <a:lnTo>
                  <a:pt x="1770250" y="1580678"/>
                </a:lnTo>
                <a:lnTo>
                  <a:pt x="1818324" y="1523033"/>
                </a:lnTo>
                <a:lnTo>
                  <a:pt x="1861712" y="1461914"/>
                </a:lnTo>
                <a:lnTo>
                  <a:pt x="1900155" y="1397568"/>
                </a:lnTo>
                <a:lnTo>
                  <a:pt x="1933395" y="1330242"/>
                </a:lnTo>
                <a:lnTo>
                  <a:pt x="1961172" y="1260182"/>
                </a:lnTo>
                <a:lnTo>
                  <a:pt x="1983227" y="1187634"/>
                </a:lnTo>
                <a:lnTo>
                  <a:pt x="1999302" y="1112845"/>
                </a:lnTo>
                <a:lnTo>
                  <a:pt x="2009136" y="1036061"/>
                </a:lnTo>
                <a:lnTo>
                  <a:pt x="2012472" y="957529"/>
                </a:lnTo>
                <a:lnTo>
                  <a:pt x="2009136" y="878997"/>
                </a:lnTo>
                <a:lnTo>
                  <a:pt x="1999302" y="802213"/>
                </a:lnTo>
                <a:lnTo>
                  <a:pt x="1983227" y="727424"/>
                </a:lnTo>
                <a:lnTo>
                  <a:pt x="1961172" y="654876"/>
                </a:lnTo>
                <a:lnTo>
                  <a:pt x="1933395" y="584815"/>
                </a:lnTo>
                <a:lnTo>
                  <a:pt x="1900155" y="517489"/>
                </a:lnTo>
                <a:lnTo>
                  <a:pt x="1861712" y="453144"/>
                </a:lnTo>
                <a:lnTo>
                  <a:pt x="1818324" y="392025"/>
                </a:lnTo>
                <a:lnTo>
                  <a:pt x="1770250" y="334379"/>
                </a:lnTo>
                <a:lnTo>
                  <a:pt x="1717749" y="280454"/>
                </a:lnTo>
                <a:lnTo>
                  <a:pt x="1661081" y="230494"/>
                </a:lnTo>
                <a:lnTo>
                  <a:pt x="1600505" y="184747"/>
                </a:lnTo>
                <a:lnTo>
                  <a:pt x="1536279" y="143460"/>
                </a:lnTo>
                <a:lnTo>
                  <a:pt x="1468662" y="106877"/>
                </a:lnTo>
                <a:lnTo>
                  <a:pt x="1397914" y="75247"/>
                </a:lnTo>
                <a:lnTo>
                  <a:pt x="1324293" y="48815"/>
                </a:lnTo>
                <a:lnTo>
                  <a:pt x="1248059" y="27828"/>
                </a:lnTo>
                <a:lnTo>
                  <a:pt x="1169470" y="12532"/>
                </a:lnTo>
                <a:lnTo>
                  <a:pt x="1088786" y="3174"/>
                </a:lnTo>
                <a:lnTo>
                  <a:pt x="1006266" y="0"/>
                </a:lnTo>
                <a:close/>
              </a:path>
            </a:pathLst>
          </a:custGeom>
          <a:solidFill>
            <a:srgbClr val="80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5905" y="2345294"/>
            <a:ext cx="2012950" cy="1915160"/>
          </a:xfrm>
          <a:custGeom>
            <a:avLst/>
            <a:gdLst/>
            <a:ahLst/>
            <a:cxnLst/>
            <a:rect l="l" t="t" r="r" b="b"/>
            <a:pathLst>
              <a:path w="2012950" h="1915160">
                <a:moveTo>
                  <a:pt x="1006233" y="0"/>
                </a:moveTo>
                <a:lnTo>
                  <a:pt x="923704" y="3174"/>
                </a:lnTo>
                <a:lnTo>
                  <a:pt x="843014" y="12532"/>
                </a:lnTo>
                <a:lnTo>
                  <a:pt x="764419" y="27828"/>
                </a:lnTo>
                <a:lnTo>
                  <a:pt x="688181" y="48815"/>
                </a:lnTo>
                <a:lnTo>
                  <a:pt x="614556" y="75247"/>
                </a:lnTo>
                <a:lnTo>
                  <a:pt x="543806" y="106877"/>
                </a:lnTo>
                <a:lnTo>
                  <a:pt x="476187" y="143460"/>
                </a:lnTo>
                <a:lnTo>
                  <a:pt x="411959" y="184747"/>
                </a:lnTo>
                <a:lnTo>
                  <a:pt x="351382" y="230494"/>
                </a:lnTo>
                <a:lnTo>
                  <a:pt x="294714" y="280454"/>
                </a:lnTo>
                <a:lnTo>
                  <a:pt x="242214" y="334379"/>
                </a:lnTo>
                <a:lnTo>
                  <a:pt x="194141" y="392025"/>
                </a:lnTo>
                <a:lnTo>
                  <a:pt x="150754" y="453144"/>
                </a:lnTo>
                <a:lnTo>
                  <a:pt x="112311" y="517489"/>
                </a:lnTo>
                <a:lnTo>
                  <a:pt x="79073" y="584815"/>
                </a:lnTo>
                <a:lnTo>
                  <a:pt x="51297" y="654876"/>
                </a:lnTo>
                <a:lnTo>
                  <a:pt x="29243" y="727424"/>
                </a:lnTo>
                <a:lnTo>
                  <a:pt x="13169" y="802213"/>
                </a:lnTo>
                <a:lnTo>
                  <a:pt x="3335" y="878997"/>
                </a:lnTo>
                <a:lnTo>
                  <a:pt x="0" y="957529"/>
                </a:lnTo>
                <a:lnTo>
                  <a:pt x="3335" y="1036061"/>
                </a:lnTo>
                <a:lnTo>
                  <a:pt x="13169" y="1112845"/>
                </a:lnTo>
                <a:lnTo>
                  <a:pt x="29243" y="1187634"/>
                </a:lnTo>
                <a:lnTo>
                  <a:pt x="51297" y="1260182"/>
                </a:lnTo>
                <a:lnTo>
                  <a:pt x="79073" y="1330242"/>
                </a:lnTo>
                <a:lnTo>
                  <a:pt x="112311" y="1397568"/>
                </a:lnTo>
                <a:lnTo>
                  <a:pt x="150754" y="1461914"/>
                </a:lnTo>
                <a:lnTo>
                  <a:pt x="194141" y="1523033"/>
                </a:lnTo>
                <a:lnTo>
                  <a:pt x="242214" y="1580678"/>
                </a:lnTo>
                <a:lnTo>
                  <a:pt x="294714" y="1634604"/>
                </a:lnTo>
                <a:lnTo>
                  <a:pt x="351382" y="1684563"/>
                </a:lnTo>
                <a:lnTo>
                  <a:pt x="411959" y="1730310"/>
                </a:lnTo>
                <a:lnTo>
                  <a:pt x="476187" y="1771598"/>
                </a:lnTo>
                <a:lnTo>
                  <a:pt x="543806" y="1808180"/>
                </a:lnTo>
                <a:lnTo>
                  <a:pt x="614556" y="1839810"/>
                </a:lnTo>
                <a:lnTo>
                  <a:pt x="688181" y="1866242"/>
                </a:lnTo>
                <a:lnTo>
                  <a:pt x="764419" y="1887229"/>
                </a:lnTo>
                <a:lnTo>
                  <a:pt x="843014" y="1902525"/>
                </a:lnTo>
                <a:lnTo>
                  <a:pt x="923704" y="1911884"/>
                </a:lnTo>
                <a:lnTo>
                  <a:pt x="1006233" y="1915058"/>
                </a:lnTo>
                <a:lnTo>
                  <a:pt x="1088759" y="1911884"/>
                </a:lnTo>
                <a:lnTo>
                  <a:pt x="1169449" y="1902525"/>
                </a:lnTo>
                <a:lnTo>
                  <a:pt x="1248042" y="1887229"/>
                </a:lnTo>
                <a:lnTo>
                  <a:pt x="1324281" y="1866242"/>
                </a:lnTo>
                <a:lnTo>
                  <a:pt x="1397906" y="1839810"/>
                </a:lnTo>
                <a:lnTo>
                  <a:pt x="1468658" y="1808180"/>
                </a:lnTo>
                <a:lnTo>
                  <a:pt x="1536278" y="1771598"/>
                </a:lnTo>
                <a:lnTo>
                  <a:pt x="1600507" y="1730310"/>
                </a:lnTo>
                <a:lnTo>
                  <a:pt x="1661086" y="1684563"/>
                </a:lnTo>
                <a:lnTo>
                  <a:pt x="1717756" y="1634604"/>
                </a:lnTo>
                <a:lnTo>
                  <a:pt x="1770259" y="1580678"/>
                </a:lnTo>
                <a:lnTo>
                  <a:pt x="1818334" y="1523033"/>
                </a:lnTo>
                <a:lnTo>
                  <a:pt x="1861723" y="1461914"/>
                </a:lnTo>
                <a:lnTo>
                  <a:pt x="1900168" y="1397568"/>
                </a:lnTo>
                <a:lnTo>
                  <a:pt x="1933409" y="1330242"/>
                </a:lnTo>
                <a:lnTo>
                  <a:pt x="1961186" y="1260182"/>
                </a:lnTo>
                <a:lnTo>
                  <a:pt x="1983242" y="1187634"/>
                </a:lnTo>
                <a:lnTo>
                  <a:pt x="1999317" y="1112845"/>
                </a:lnTo>
                <a:lnTo>
                  <a:pt x="2009151" y="1036061"/>
                </a:lnTo>
                <a:lnTo>
                  <a:pt x="2012487" y="957529"/>
                </a:lnTo>
                <a:lnTo>
                  <a:pt x="2009151" y="878997"/>
                </a:lnTo>
                <a:lnTo>
                  <a:pt x="1999317" y="802213"/>
                </a:lnTo>
                <a:lnTo>
                  <a:pt x="1983242" y="727424"/>
                </a:lnTo>
                <a:lnTo>
                  <a:pt x="1961186" y="654876"/>
                </a:lnTo>
                <a:lnTo>
                  <a:pt x="1933409" y="584815"/>
                </a:lnTo>
                <a:lnTo>
                  <a:pt x="1900168" y="517489"/>
                </a:lnTo>
                <a:lnTo>
                  <a:pt x="1861723" y="453144"/>
                </a:lnTo>
                <a:lnTo>
                  <a:pt x="1818334" y="392025"/>
                </a:lnTo>
                <a:lnTo>
                  <a:pt x="1770259" y="334379"/>
                </a:lnTo>
                <a:lnTo>
                  <a:pt x="1717756" y="280454"/>
                </a:lnTo>
                <a:lnTo>
                  <a:pt x="1661086" y="230494"/>
                </a:lnTo>
                <a:lnTo>
                  <a:pt x="1600507" y="184747"/>
                </a:lnTo>
                <a:lnTo>
                  <a:pt x="1536278" y="143460"/>
                </a:lnTo>
                <a:lnTo>
                  <a:pt x="1468658" y="106877"/>
                </a:lnTo>
                <a:lnTo>
                  <a:pt x="1397906" y="75247"/>
                </a:lnTo>
                <a:lnTo>
                  <a:pt x="1324281" y="48815"/>
                </a:lnTo>
                <a:lnTo>
                  <a:pt x="1248042" y="27828"/>
                </a:lnTo>
                <a:lnTo>
                  <a:pt x="1169449" y="12532"/>
                </a:lnTo>
                <a:lnTo>
                  <a:pt x="1088759" y="3174"/>
                </a:lnTo>
                <a:lnTo>
                  <a:pt x="1006233" y="0"/>
                </a:lnTo>
                <a:close/>
              </a:path>
            </a:pathLst>
          </a:custGeom>
          <a:solidFill>
            <a:srgbClr val="80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07609" y="2284364"/>
            <a:ext cx="2120265" cy="2018030"/>
          </a:xfrm>
          <a:custGeom>
            <a:avLst/>
            <a:gdLst/>
            <a:ahLst/>
            <a:cxnLst/>
            <a:rect l="l" t="t" r="r" b="b"/>
            <a:pathLst>
              <a:path w="2120265" h="2018029">
                <a:moveTo>
                  <a:pt x="1060094" y="0"/>
                </a:moveTo>
                <a:lnTo>
                  <a:pt x="973147" y="3343"/>
                </a:lnTo>
                <a:lnTo>
                  <a:pt x="888137" y="13202"/>
                </a:lnTo>
                <a:lnTo>
                  <a:pt x="805336" y="29316"/>
                </a:lnTo>
                <a:lnTo>
                  <a:pt x="725016" y="51426"/>
                </a:lnTo>
                <a:lnTo>
                  <a:pt x="647450" y="79271"/>
                </a:lnTo>
                <a:lnTo>
                  <a:pt x="572912" y="112594"/>
                </a:lnTo>
                <a:lnTo>
                  <a:pt x="501674" y="151133"/>
                </a:lnTo>
                <a:lnTo>
                  <a:pt x="434009" y="194630"/>
                </a:lnTo>
                <a:lnTo>
                  <a:pt x="370189" y="242824"/>
                </a:lnTo>
                <a:lnTo>
                  <a:pt x="310488" y="295457"/>
                </a:lnTo>
                <a:lnTo>
                  <a:pt x="255178" y="352269"/>
                </a:lnTo>
                <a:lnTo>
                  <a:pt x="204532" y="413000"/>
                </a:lnTo>
                <a:lnTo>
                  <a:pt x="158822" y="477391"/>
                </a:lnTo>
                <a:lnTo>
                  <a:pt x="118322" y="545182"/>
                </a:lnTo>
                <a:lnTo>
                  <a:pt x="83305" y="616114"/>
                </a:lnTo>
                <a:lnTo>
                  <a:pt x="54042" y="689926"/>
                </a:lnTo>
                <a:lnTo>
                  <a:pt x="30808" y="766360"/>
                </a:lnTo>
                <a:lnTo>
                  <a:pt x="13874" y="845156"/>
                </a:lnTo>
                <a:lnTo>
                  <a:pt x="3514" y="926055"/>
                </a:lnTo>
                <a:lnTo>
                  <a:pt x="0" y="1008796"/>
                </a:lnTo>
                <a:lnTo>
                  <a:pt x="3514" y="1091529"/>
                </a:lnTo>
                <a:lnTo>
                  <a:pt x="13874" y="1172420"/>
                </a:lnTo>
                <a:lnTo>
                  <a:pt x="30808" y="1251210"/>
                </a:lnTo>
                <a:lnTo>
                  <a:pt x="54042" y="1327639"/>
                </a:lnTo>
                <a:lnTo>
                  <a:pt x="83305" y="1401448"/>
                </a:lnTo>
                <a:lnTo>
                  <a:pt x="118322" y="1472377"/>
                </a:lnTo>
                <a:lnTo>
                  <a:pt x="158822" y="1540165"/>
                </a:lnTo>
                <a:lnTo>
                  <a:pt x="204532" y="1604555"/>
                </a:lnTo>
                <a:lnTo>
                  <a:pt x="255178" y="1665285"/>
                </a:lnTo>
                <a:lnTo>
                  <a:pt x="310488" y="1722097"/>
                </a:lnTo>
                <a:lnTo>
                  <a:pt x="370189" y="1774730"/>
                </a:lnTo>
                <a:lnTo>
                  <a:pt x="434009" y="1822925"/>
                </a:lnTo>
                <a:lnTo>
                  <a:pt x="501674" y="1866423"/>
                </a:lnTo>
                <a:lnTo>
                  <a:pt x="572912" y="1904963"/>
                </a:lnTo>
                <a:lnTo>
                  <a:pt x="647450" y="1938286"/>
                </a:lnTo>
                <a:lnTo>
                  <a:pt x="725016" y="1966133"/>
                </a:lnTo>
                <a:lnTo>
                  <a:pt x="805336" y="1988244"/>
                </a:lnTo>
                <a:lnTo>
                  <a:pt x="888137" y="2004359"/>
                </a:lnTo>
                <a:lnTo>
                  <a:pt x="973147" y="2014218"/>
                </a:lnTo>
                <a:lnTo>
                  <a:pt x="1060094" y="2017562"/>
                </a:lnTo>
                <a:lnTo>
                  <a:pt x="1147032" y="2014218"/>
                </a:lnTo>
                <a:lnTo>
                  <a:pt x="1232036" y="2004359"/>
                </a:lnTo>
                <a:lnTo>
                  <a:pt x="1314832" y="1988244"/>
                </a:lnTo>
                <a:lnTo>
                  <a:pt x="1395149" y="1966133"/>
                </a:lnTo>
                <a:lnTo>
                  <a:pt x="1472712" y="1938286"/>
                </a:lnTo>
                <a:lnTo>
                  <a:pt x="1547249" y="1904963"/>
                </a:lnTo>
                <a:lnTo>
                  <a:pt x="1618487" y="1866423"/>
                </a:lnTo>
                <a:lnTo>
                  <a:pt x="1686153" y="1822925"/>
                </a:lnTo>
                <a:lnTo>
                  <a:pt x="1749974" y="1774730"/>
                </a:lnTo>
                <a:lnTo>
                  <a:pt x="1809677" y="1722097"/>
                </a:lnTo>
                <a:lnTo>
                  <a:pt x="1864990" y="1665285"/>
                </a:lnTo>
                <a:lnTo>
                  <a:pt x="1915639" y="1604555"/>
                </a:lnTo>
                <a:lnTo>
                  <a:pt x="1961351" y="1540165"/>
                </a:lnTo>
                <a:lnTo>
                  <a:pt x="2001854" y="1472377"/>
                </a:lnTo>
                <a:lnTo>
                  <a:pt x="2036875" y="1401448"/>
                </a:lnTo>
                <a:lnTo>
                  <a:pt x="2066140" y="1327639"/>
                </a:lnTo>
                <a:lnTo>
                  <a:pt x="2089377" y="1251210"/>
                </a:lnTo>
                <a:lnTo>
                  <a:pt x="2106312" y="1172420"/>
                </a:lnTo>
                <a:lnTo>
                  <a:pt x="2116674" y="1091529"/>
                </a:lnTo>
                <a:lnTo>
                  <a:pt x="2120188" y="1008796"/>
                </a:lnTo>
                <a:lnTo>
                  <a:pt x="2116674" y="926055"/>
                </a:lnTo>
                <a:lnTo>
                  <a:pt x="2106312" y="845156"/>
                </a:lnTo>
                <a:lnTo>
                  <a:pt x="2089377" y="766360"/>
                </a:lnTo>
                <a:lnTo>
                  <a:pt x="2066140" y="689926"/>
                </a:lnTo>
                <a:lnTo>
                  <a:pt x="2036875" y="616114"/>
                </a:lnTo>
                <a:lnTo>
                  <a:pt x="2001854" y="545182"/>
                </a:lnTo>
                <a:lnTo>
                  <a:pt x="1961351" y="477391"/>
                </a:lnTo>
                <a:lnTo>
                  <a:pt x="1915639" y="413000"/>
                </a:lnTo>
                <a:lnTo>
                  <a:pt x="1864990" y="352269"/>
                </a:lnTo>
                <a:lnTo>
                  <a:pt x="1809677" y="295457"/>
                </a:lnTo>
                <a:lnTo>
                  <a:pt x="1749974" y="242824"/>
                </a:lnTo>
                <a:lnTo>
                  <a:pt x="1686153" y="194630"/>
                </a:lnTo>
                <a:lnTo>
                  <a:pt x="1618487" y="151133"/>
                </a:lnTo>
                <a:lnTo>
                  <a:pt x="1547249" y="112594"/>
                </a:lnTo>
                <a:lnTo>
                  <a:pt x="1472712" y="79271"/>
                </a:lnTo>
                <a:lnTo>
                  <a:pt x="1395149" y="51426"/>
                </a:lnTo>
                <a:lnTo>
                  <a:pt x="1314832" y="29316"/>
                </a:lnTo>
                <a:lnTo>
                  <a:pt x="1232036" y="13202"/>
                </a:lnTo>
                <a:lnTo>
                  <a:pt x="1147032" y="3343"/>
                </a:lnTo>
                <a:lnTo>
                  <a:pt x="1060094" y="0"/>
                </a:lnTo>
                <a:close/>
              </a:path>
            </a:pathLst>
          </a:custGeom>
          <a:solidFill>
            <a:srgbClr val="99C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06411" y="2284364"/>
            <a:ext cx="2120265" cy="2018030"/>
          </a:xfrm>
          <a:custGeom>
            <a:avLst/>
            <a:gdLst/>
            <a:ahLst/>
            <a:cxnLst/>
            <a:rect l="l" t="t" r="r" b="b"/>
            <a:pathLst>
              <a:path w="2120265" h="2018029">
                <a:moveTo>
                  <a:pt x="1060063" y="0"/>
                </a:moveTo>
                <a:lnTo>
                  <a:pt x="973121" y="3343"/>
                </a:lnTo>
                <a:lnTo>
                  <a:pt x="888115" y="13202"/>
                </a:lnTo>
                <a:lnTo>
                  <a:pt x="805317" y="29316"/>
                </a:lnTo>
                <a:lnTo>
                  <a:pt x="725000" y="51426"/>
                </a:lnTo>
                <a:lnTo>
                  <a:pt x="647438" y="79271"/>
                </a:lnTo>
                <a:lnTo>
                  <a:pt x="572902" y="112594"/>
                </a:lnTo>
                <a:lnTo>
                  <a:pt x="501666" y="151133"/>
                </a:lnTo>
                <a:lnTo>
                  <a:pt x="434002" y="194630"/>
                </a:lnTo>
                <a:lnTo>
                  <a:pt x="370184" y="242824"/>
                </a:lnTo>
                <a:lnTo>
                  <a:pt x="310484" y="295457"/>
                </a:lnTo>
                <a:lnTo>
                  <a:pt x="255175" y="352269"/>
                </a:lnTo>
                <a:lnTo>
                  <a:pt x="204530" y="413000"/>
                </a:lnTo>
                <a:lnTo>
                  <a:pt x="158821" y="477391"/>
                </a:lnTo>
                <a:lnTo>
                  <a:pt x="118321" y="545182"/>
                </a:lnTo>
                <a:lnTo>
                  <a:pt x="83304" y="616114"/>
                </a:lnTo>
                <a:lnTo>
                  <a:pt x="54042" y="689926"/>
                </a:lnTo>
                <a:lnTo>
                  <a:pt x="30808" y="766360"/>
                </a:lnTo>
                <a:lnTo>
                  <a:pt x="13874" y="845156"/>
                </a:lnTo>
                <a:lnTo>
                  <a:pt x="3514" y="926055"/>
                </a:lnTo>
                <a:lnTo>
                  <a:pt x="0" y="1008796"/>
                </a:lnTo>
                <a:lnTo>
                  <a:pt x="3514" y="1091529"/>
                </a:lnTo>
                <a:lnTo>
                  <a:pt x="13874" y="1172420"/>
                </a:lnTo>
                <a:lnTo>
                  <a:pt x="30808" y="1251210"/>
                </a:lnTo>
                <a:lnTo>
                  <a:pt x="54042" y="1327639"/>
                </a:lnTo>
                <a:lnTo>
                  <a:pt x="83304" y="1401448"/>
                </a:lnTo>
                <a:lnTo>
                  <a:pt x="118321" y="1472377"/>
                </a:lnTo>
                <a:lnTo>
                  <a:pt x="158821" y="1540165"/>
                </a:lnTo>
                <a:lnTo>
                  <a:pt x="204530" y="1604555"/>
                </a:lnTo>
                <a:lnTo>
                  <a:pt x="255175" y="1665285"/>
                </a:lnTo>
                <a:lnTo>
                  <a:pt x="310484" y="1722097"/>
                </a:lnTo>
                <a:lnTo>
                  <a:pt x="370184" y="1774730"/>
                </a:lnTo>
                <a:lnTo>
                  <a:pt x="434002" y="1822925"/>
                </a:lnTo>
                <a:lnTo>
                  <a:pt x="501666" y="1866423"/>
                </a:lnTo>
                <a:lnTo>
                  <a:pt x="572902" y="1904963"/>
                </a:lnTo>
                <a:lnTo>
                  <a:pt x="647438" y="1938286"/>
                </a:lnTo>
                <a:lnTo>
                  <a:pt x="725000" y="1966133"/>
                </a:lnTo>
                <a:lnTo>
                  <a:pt x="805317" y="1988244"/>
                </a:lnTo>
                <a:lnTo>
                  <a:pt x="888115" y="2004359"/>
                </a:lnTo>
                <a:lnTo>
                  <a:pt x="973121" y="2014218"/>
                </a:lnTo>
                <a:lnTo>
                  <a:pt x="1060063" y="2017562"/>
                </a:lnTo>
                <a:lnTo>
                  <a:pt x="1147010" y="2014218"/>
                </a:lnTo>
                <a:lnTo>
                  <a:pt x="1232021" y="2004359"/>
                </a:lnTo>
                <a:lnTo>
                  <a:pt x="1314824" y="1988244"/>
                </a:lnTo>
                <a:lnTo>
                  <a:pt x="1395145" y="1966133"/>
                </a:lnTo>
                <a:lnTo>
                  <a:pt x="1472712" y="1938286"/>
                </a:lnTo>
                <a:lnTo>
                  <a:pt x="1547252" y="1904963"/>
                </a:lnTo>
                <a:lnTo>
                  <a:pt x="1618492" y="1866423"/>
                </a:lnTo>
                <a:lnTo>
                  <a:pt x="1686159" y="1822925"/>
                </a:lnTo>
                <a:lnTo>
                  <a:pt x="1749981" y="1774730"/>
                </a:lnTo>
                <a:lnTo>
                  <a:pt x="1809685" y="1722097"/>
                </a:lnTo>
                <a:lnTo>
                  <a:pt x="1864997" y="1665285"/>
                </a:lnTo>
                <a:lnTo>
                  <a:pt x="1915646" y="1604555"/>
                </a:lnTo>
                <a:lnTo>
                  <a:pt x="1961357" y="1540165"/>
                </a:lnTo>
                <a:lnTo>
                  <a:pt x="2001859" y="1472377"/>
                </a:lnTo>
                <a:lnTo>
                  <a:pt x="2036878" y="1401448"/>
                </a:lnTo>
                <a:lnTo>
                  <a:pt x="2066142" y="1327639"/>
                </a:lnTo>
                <a:lnTo>
                  <a:pt x="2089378" y="1251210"/>
                </a:lnTo>
                <a:lnTo>
                  <a:pt x="2106313" y="1172420"/>
                </a:lnTo>
                <a:lnTo>
                  <a:pt x="2116674" y="1091529"/>
                </a:lnTo>
                <a:lnTo>
                  <a:pt x="2120188" y="1008796"/>
                </a:lnTo>
                <a:lnTo>
                  <a:pt x="2116674" y="926055"/>
                </a:lnTo>
                <a:lnTo>
                  <a:pt x="2106313" y="845156"/>
                </a:lnTo>
                <a:lnTo>
                  <a:pt x="2089378" y="766360"/>
                </a:lnTo>
                <a:lnTo>
                  <a:pt x="2066142" y="689926"/>
                </a:lnTo>
                <a:lnTo>
                  <a:pt x="2036878" y="616114"/>
                </a:lnTo>
                <a:lnTo>
                  <a:pt x="2001859" y="545182"/>
                </a:lnTo>
                <a:lnTo>
                  <a:pt x="1961357" y="477391"/>
                </a:lnTo>
                <a:lnTo>
                  <a:pt x="1915646" y="413000"/>
                </a:lnTo>
                <a:lnTo>
                  <a:pt x="1864997" y="352269"/>
                </a:lnTo>
                <a:lnTo>
                  <a:pt x="1809685" y="295457"/>
                </a:lnTo>
                <a:lnTo>
                  <a:pt x="1749981" y="242824"/>
                </a:lnTo>
                <a:lnTo>
                  <a:pt x="1686159" y="194630"/>
                </a:lnTo>
                <a:lnTo>
                  <a:pt x="1618492" y="151133"/>
                </a:lnTo>
                <a:lnTo>
                  <a:pt x="1547252" y="112594"/>
                </a:lnTo>
                <a:lnTo>
                  <a:pt x="1472712" y="79271"/>
                </a:lnTo>
                <a:lnTo>
                  <a:pt x="1395145" y="51426"/>
                </a:lnTo>
                <a:lnTo>
                  <a:pt x="1314824" y="29316"/>
                </a:lnTo>
                <a:lnTo>
                  <a:pt x="1232021" y="13202"/>
                </a:lnTo>
                <a:lnTo>
                  <a:pt x="1147010" y="3343"/>
                </a:lnTo>
                <a:lnTo>
                  <a:pt x="1060063" y="0"/>
                </a:lnTo>
                <a:close/>
              </a:path>
            </a:pathLst>
          </a:custGeom>
          <a:solidFill>
            <a:srgbClr val="99C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5494" y="1865862"/>
            <a:ext cx="9340931" cy="2649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76782" y="4377006"/>
            <a:ext cx="817880" cy="127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ts val="5925"/>
              </a:lnSpc>
            </a:pPr>
            <a:r>
              <a:rPr sz="5000" b="1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5000">
              <a:latin typeface="Trebuchet MS"/>
              <a:cs typeface="Trebuchet MS"/>
            </a:endParaRPr>
          </a:p>
          <a:p>
            <a:pPr marL="55880" indent="-43815">
              <a:lnSpc>
                <a:spcPts val="2385"/>
              </a:lnSpc>
            </a:pPr>
            <a:r>
              <a:rPr sz="2050" b="1" dirty="0">
                <a:solidFill>
                  <a:srgbClr val="FFFFFF"/>
                </a:solidFill>
                <a:latin typeface="Trebuchet MS"/>
                <a:cs typeface="Trebuchet MS"/>
              </a:rPr>
              <a:t>Indian</a:t>
            </a:r>
            <a:endParaRPr sz="2050">
              <a:latin typeface="Trebuchet MS"/>
              <a:cs typeface="Trebuchet MS"/>
            </a:endParaRPr>
          </a:p>
          <a:p>
            <a:pPr marL="55880">
              <a:lnSpc>
                <a:spcPct val="100000"/>
              </a:lnSpc>
              <a:spcBef>
                <a:spcPts val="30"/>
              </a:spcBef>
            </a:pPr>
            <a:r>
              <a:rPr sz="2050" b="1" dirty="0">
                <a:solidFill>
                  <a:srgbClr val="FFFFFF"/>
                </a:solidFill>
                <a:latin typeface="Trebuchet MS"/>
                <a:cs typeface="Trebuchet MS"/>
              </a:rPr>
              <a:t>States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61947" y="4377006"/>
            <a:ext cx="1532890" cy="127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25"/>
              </a:lnSpc>
            </a:pPr>
            <a:r>
              <a:rPr sz="5000" b="1" dirty="0">
                <a:solidFill>
                  <a:srgbClr val="FFFFFF"/>
                </a:solidFill>
                <a:latin typeface="Trebuchet MS"/>
                <a:cs typeface="Trebuchet MS"/>
              </a:rPr>
              <a:t>155</a:t>
            </a:r>
            <a:endParaRPr sz="5000">
              <a:latin typeface="Trebuchet MS"/>
              <a:cs typeface="Trebuchet MS"/>
            </a:endParaRPr>
          </a:p>
          <a:p>
            <a:pPr marL="10160" algn="ctr">
              <a:lnSpc>
                <a:spcPts val="2385"/>
              </a:lnSpc>
            </a:pPr>
            <a:r>
              <a:rPr sz="2050" b="1" spc="-2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50" b="1" spc="5" dirty="0">
                <a:solidFill>
                  <a:srgbClr val="FFFFFF"/>
                </a:solidFill>
                <a:latin typeface="Trebuchet MS"/>
                <a:cs typeface="Trebuchet MS"/>
              </a:rPr>
              <a:t>oilets</a:t>
            </a:r>
            <a:endParaRPr sz="2050">
              <a:latin typeface="Trebuchet MS"/>
              <a:cs typeface="Trebuchet MS"/>
            </a:endParaRPr>
          </a:p>
          <a:p>
            <a:pPr marL="10795" algn="ctr">
              <a:lnSpc>
                <a:spcPct val="100000"/>
              </a:lnSpc>
              <a:spcBef>
                <a:spcPts val="30"/>
              </a:spcBef>
            </a:pPr>
            <a:r>
              <a:rPr sz="2050" b="1" spc="10" dirty="0">
                <a:solidFill>
                  <a:srgbClr val="FFFFFF"/>
                </a:solidFill>
                <a:latin typeface="Trebuchet MS"/>
                <a:cs typeface="Trebuchet MS"/>
              </a:rPr>
              <a:t>Constructed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64591" y="4377006"/>
            <a:ext cx="1760855" cy="127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25"/>
              </a:lnSpc>
            </a:pPr>
            <a:r>
              <a:rPr sz="5000" b="1" dirty="0">
                <a:solidFill>
                  <a:srgbClr val="FFFFFF"/>
                </a:solidFill>
                <a:latin typeface="Trebuchet MS"/>
                <a:cs typeface="Trebuchet MS"/>
              </a:rPr>
              <a:t>2,255</a:t>
            </a:r>
            <a:endParaRPr sz="5000">
              <a:latin typeface="Trebuchet MS"/>
              <a:cs typeface="Trebuchet MS"/>
            </a:endParaRPr>
          </a:p>
          <a:p>
            <a:pPr marL="382905" algn="ctr">
              <a:lnSpc>
                <a:spcPts val="2385"/>
              </a:lnSpc>
            </a:pPr>
            <a:r>
              <a:rPr sz="2050" b="1" spc="-9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50" b="1" spc="5" dirty="0">
                <a:solidFill>
                  <a:srgbClr val="FFFFFF"/>
                </a:solidFill>
                <a:latin typeface="Trebuchet MS"/>
                <a:cs typeface="Trebuchet MS"/>
              </a:rPr>
              <a:t>amilies</a:t>
            </a:r>
            <a:endParaRPr sz="2050">
              <a:latin typeface="Trebuchet MS"/>
              <a:cs typeface="Trebuchet MS"/>
            </a:endParaRPr>
          </a:p>
          <a:p>
            <a:pPr marL="382905" algn="ctr">
              <a:lnSpc>
                <a:spcPct val="100000"/>
              </a:lnSpc>
              <a:spcBef>
                <a:spcPts val="30"/>
              </a:spcBef>
            </a:pPr>
            <a:r>
              <a:rPr sz="2050" b="1" spc="5" dirty="0">
                <a:solidFill>
                  <a:srgbClr val="FFFFFF"/>
                </a:solidFill>
                <a:latin typeface="Trebuchet MS"/>
                <a:cs typeface="Trebuchet MS"/>
              </a:rPr>
              <a:t>Benefitted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22077" y="4377006"/>
            <a:ext cx="1760855" cy="127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25"/>
              </a:lnSpc>
            </a:pPr>
            <a:r>
              <a:rPr sz="5000" b="1" dirty="0">
                <a:solidFill>
                  <a:srgbClr val="FFFFFF"/>
                </a:solidFill>
                <a:latin typeface="Trebuchet MS"/>
                <a:cs typeface="Trebuchet MS"/>
              </a:rPr>
              <a:t>3,600</a:t>
            </a:r>
            <a:endParaRPr sz="5000">
              <a:latin typeface="Trebuchet MS"/>
              <a:cs typeface="Trebuchet MS"/>
            </a:endParaRPr>
          </a:p>
          <a:p>
            <a:pPr marL="335915" algn="ctr">
              <a:lnSpc>
                <a:spcPts val="2385"/>
              </a:lnSpc>
            </a:pPr>
            <a:r>
              <a:rPr sz="2050" b="1" spc="5" dirty="0">
                <a:solidFill>
                  <a:srgbClr val="FFFFFF"/>
                </a:solidFill>
                <a:latin typeface="Trebuchet MS"/>
                <a:cs typeface="Trebuchet MS"/>
              </a:rPr>
              <a:t>Stu</a:t>
            </a:r>
            <a:r>
              <a:rPr sz="2050" b="1" spc="10" dirty="0">
                <a:solidFill>
                  <a:srgbClr val="FFFFFF"/>
                </a:solidFill>
                <a:latin typeface="Trebuchet MS"/>
                <a:cs typeface="Trebuchet MS"/>
              </a:rPr>
              <a:t>dents</a:t>
            </a:r>
            <a:endParaRPr sz="2050">
              <a:latin typeface="Trebuchet MS"/>
              <a:cs typeface="Trebuchet MS"/>
            </a:endParaRPr>
          </a:p>
          <a:p>
            <a:pPr marL="335915" algn="ctr">
              <a:lnSpc>
                <a:spcPct val="100000"/>
              </a:lnSpc>
              <a:spcBef>
                <a:spcPts val="30"/>
              </a:spcBef>
            </a:pPr>
            <a:r>
              <a:rPr sz="2050" b="1" spc="5" dirty="0">
                <a:solidFill>
                  <a:srgbClr val="FFFFFF"/>
                </a:solidFill>
                <a:latin typeface="Trebuchet MS"/>
                <a:cs typeface="Trebuchet MS"/>
              </a:rPr>
              <a:t>Benefitted</a:t>
            </a:r>
            <a:endParaRPr sz="2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1" b="4622"/>
          <a:stretch/>
        </p:blipFill>
        <p:spPr>
          <a:xfrm>
            <a:off x="165100" y="146956"/>
            <a:ext cx="10363200" cy="70376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03300" y="1876425"/>
            <a:ext cx="8991600" cy="4876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spcBef>
                <a:spcPts val="150"/>
              </a:spcBef>
            </a:pPr>
            <a:r>
              <a:rPr lang="en-US" sz="2400" b="1" dirty="0" smtClean="0">
                <a:solidFill>
                  <a:schemeClr val="bg1"/>
                </a:solidFill>
              </a:rPr>
              <a:t>Slums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spcBef>
                <a:spcPts val="150"/>
              </a:spcBef>
            </a:pPr>
            <a:r>
              <a:rPr lang="en-US" sz="2400" b="1" dirty="0">
                <a:solidFill>
                  <a:schemeClr val="bg1"/>
                </a:solidFill>
              </a:rPr>
              <a:t> </a:t>
            </a:r>
          </a:p>
          <a:p>
            <a:pPr marL="457200" lvl="0" indent="-457200">
              <a:spcBef>
                <a:spcPts val="150"/>
              </a:spcBef>
              <a:buFont typeface="+mj-lt"/>
              <a:buAutoNum type="arabicPeriod"/>
            </a:pPr>
            <a:r>
              <a:rPr lang="en-US" sz="2400" b="1" dirty="0" err="1">
                <a:solidFill>
                  <a:schemeClr val="bg1"/>
                </a:solidFill>
              </a:rPr>
              <a:t>Ginishastranagar</a:t>
            </a:r>
            <a:r>
              <a:rPr lang="en-US" sz="2400" b="1" dirty="0">
                <a:solidFill>
                  <a:schemeClr val="bg1"/>
                </a:solidFill>
              </a:rPr>
              <a:t> - 6</a:t>
            </a:r>
          </a:p>
          <a:p>
            <a:pPr marL="457200" lvl="0" indent="-457200">
              <a:spcBef>
                <a:spcPts val="150"/>
              </a:spcBef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Summanahalli - 5</a:t>
            </a:r>
          </a:p>
          <a:p>
            <a:pPr marL="457200" lvl="0" indent="-457200">
              <a:spcBef>
                <a:spcPts val="150"/>
              </a:spcBef>
              <a:buFont typeface="+mj-lt"/>
              <a:buAutoNum type="arabicPeriod"/>
            </a:pPr>
            <a:r>
              <a:rPr lang="en-US" sz="2400" b="1" dirty="0" err="1">
                <a:solidFill>
                  <a:schemeClr val="bg1"/>
                </a:solidFill>
              </a:rPr>
              <a:t>Yeshwanthpura</a:t>
            </a:r>
            <a:r>
              <a:rPr lang="en-US" sz="2400" b="1" dirty="0">
                <a:solidFill>
                  <a:schemeClr val="bg1"/>
                </a:solidFill>
              </a:rPr>
              <a:t> - 2</a:t>
            </a:r>
          </a:p>
          <a:p>
            <a:pPr marL="457200" lvl="0" indent="-457200">
              <a:spcBef>
                <a:spcPts val="150"/>
              </a:spcBef>
              <a:buFont typeface="+mj-lt"/>
              <a:buAutoNum type="arabicPeriod"/>
            </a:pPr>
            <a:r>
              <a:rPr lang="en-US" sz="2400" b="1" dirty="0" err="1">
                <a:solidFill>
                  <a:schemeClr val="bg1"/>
                </a:solidFill>
              </a:rPr>
              <a:t>Mattikere</a:t>
            </a:r>
            <a:r>
              <a:rPr lang="en-US" sz="2400" b="1" dirty="0">
                <a:solidFill>
                  <a:schemeClr val="bg1"/>
                </a:solidFill>
              </a:rPr>
              <a:t> - 9</a:t>
            </a:r>
          </a:p>
          <a:p>
            <a:pPr marL="457200" lvl="0" indent="-457200">
              <a:spcBef>
                <a:spcPts val="150"/>
              </a:spcBef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Sanjaygandhinagar - 13</a:t>
            </a:r>
          </a:p>
          <a:p>
            <a:pPr marL="457200" lvl="0" indent="-457200">
              <a:spcBef>
                <a:spcPts val="150"/>
              </a:spcBef>
              <a:buFont typeface="+mj-lt"/>
              <a:buAutoNum type="arabicPeriod"/>
            </a:pPr>
            <a:r>
              <a:rPr lang="en-US" sz="2400" b="1" dirty="0" err="1">
                <a:solidFill>
                  <a:schemeClr val="bg1"/>
                </a:solidFill>
              </a:rPr>
              <a:t>Thyaginagar</a:t>
            </a:r>
            <a:r>
              <a:rPr lang="en-US" sz="2400" b="1" dirty="0">
                <a:solidFill>
                  <a:schemeClr val="bg1"/>
                </a:solidFill>
              </a:rPr>
              <a:t> - 9</a:t>
            </a:r>
          </a:p>
          <a:p>
            <a:pPr marL="457200" lvl="0" indent="-457200">
              <a:spcBef>
                <a:spcPts val="150"/>
              </a:spcBef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Jaibheemanagar - 6</a:t>
            </a:r>
          </a:p>
          <a:p>
            <a:pPr marL="457200" lvl="0" indent="-457200">
              <a:spcBef>
                <a:spcPts val="150"/>
              </a:spcBef>
              <a:buFont typeface="+mj-lt"/>
              <a:buAutoNum type="arabicPeriod"/>
            </a:pPr>
            <a:r>
              <a:rPr lang="en-US" sz="2400" b="1" dirty="0" err="1">
                <a:solidFill>
                  <a:schemeClr val="bg1"/>
                </a:solidFill>
              </a:rPr>
              <a:t>RRnagar</a:t>
            </a:r>
            <a:r>
              <a:rPr lang="en-US" sz="2400" b="1" dirty="0">
                <a:solidFill>
                  <a:schemeClr val="bg1"/>
                </a:solidFill>
              </a:rPr>
              <a:t> - 4</a:t>
            </a:r>
          </a:p>
          <a:p>
            <a:pPr marL="457200" lvl="0" indent="-457200">
              <a:spcBef>
                <a:spcPts val="150"/>
              </a:spcBef>
              <a:buFont typeface="+mj-lt"/>
              <a:buAutoNum type="arabicPeriod"/>
            </a:pPr>
            <a:r>
              <a:rPr lang="en-US" sz="2400" b="1" dirty="0" err="1">
                <a:solidFill>
                  <a:schemeClr val="bg1"/>
                </a:solidFill>
              </a:rPr>
              <a:t>Bheemshaktinagar</a:t>
            </a:r>
            <a:r>
              <a:rPr lang="en-US" sz="2400" b="1" dirty="0">
                <a:solidFill>
                  <a:schemeClr val="bg1"/>
                </a:solidFill>
              </a:rPr>
              <a:t> - 5</a:t>
            </a:r>
          </a:p>
          <a:p>
            <a:pPr marL="457200" lvl="0" indent="-457200">
              <a:spcBef>
                <a:spcPts val="150"/>
              </a:spcBef>
              <a:buFont typeface="+mj-lt"/>
              <a:buAutoNum type="arabicPeriod"/>
            </a:pPr>
            <a:r>
              <a:rPr lang="en-US" sz="2400" b="1" dirty="0" err="1">
                <a:solidFill>
                  <a:schemeClr val="bg1"/>
                </a:solidFill>
              </a:rPr>
              <a:t>Muthyalammanagar</a:t>
            </a:r>
            <a:r>
              <a:rPr lang="en-US" sz="2400" b="1" dirty="0">
                <a:solidFill>
                  <a:schemeClr val="bg1"/>
                </a:solidFill>
              </a:rPr>
              <a:t>  - 6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80429" y="1208582"/>
            <a:ext cx="480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Government </a:t>
            </a:r>
            <a:r>
              <a:rPr lang="en-US" sz="2400" b="1" dirty="0">
                <a:solidFill>
                  <a:schemeClr val="bg1"/>
                </a:solidFill>
              </a:rPr>
              <a:t>schools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b="1" dirty="0" err="1">
                <a:solidFill>
                  <a:schemeClr val="bg1"/>
                </a:solidFill>
              </a:rPr>
              <a:t>Bingipura</a:t>
            </a:r>
            <a:r>
              <a:rPr lang="en-US" sz="2400" b="1" dirty="0">
                <a:solidFill>
                  <a:schemeClr val="bg1"/>
                </a:solidFill>
              </a:rPr>
              <a:t> - 2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b="1" dirty="0" err="1">
                <a:solidFill>
                  <a:schemeClr val="bg1"/>
                </a:solidFill>
              </a:rPr>
              <a:t>Podu</a:t>
            </a:r>
            <a:r>
              <a:rPr lang="en-US" sz="2400" b="1" dirty="0">
                <a:solidFill>
                  <a:schemeClr val="bg1"/>
                </a:solidFill>
              </a:rPr>
              <a:t> - 1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b="1" dirty="0" err="1">
                <a:solidFill>
                  <a:schemeClr val="bg1"/>
                </a:solidFill>
              </a:rPr>
              <a:t>Mantapa</a:t>
            </a:r>
            <a:r>
              <a:rPr lang="en-US" sz="2400" b="1" dirty="0">
                <a:solidFill>
                  <a:schemeClr val="bg1"/>
                </a:solidFill>
              </a:rPr>
              <a:t> - 1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b="1" dirty="0" err="1">
                <a:solidFill>
                  <a:schemeClr val="bg1"/>
                </a:solidFill>
              </a:rPr>
              <a:t>Koppa</a:t>
            </a:r>
            <a:r>
              <a:rPr lang="en-US" sz="2400" b="1" dirty="0">
                <a:solidFill>
                  <a:schemeClr val="bg1"/>
                </a:solidFill>
              </a:rPr>
              <a:t> - 2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Alahalli - 4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Harinagar - 2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b="1" dirty="0" err="1">
                <a:solidFill>
                  <a:schemeClr val="bg1"/>
                </a:solidFill>
              </a:rPr>
              <a:t>Puttenhalli</a:t>
            </a:r>
            <a:r>
              <a:rPr lang="en-US" sz="2400" b="1" dirty="0">
                <a:solidFill>
                  <a:schemeClr val="bg1"/>
                </a:solidFill>
              </a:rPr>
              <a:t> – 6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08100" y="343023"/>
            <a:ext cx="7610929" cy="77140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41500" y="343023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Toilets built in and around </a:t>
            </a:r>
            <a:r>
              <a:rPr lang="en-US" sz="3600" dirty="0" smtClean="0">
                <a:solidFill>
                  <a:schemeClr val="bg1"/>
                </a:solidFill>
              </a:rPr>
              <a:t>Bengaluru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09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6"/>
          <a:stretch/>
        </p:blipFill>
        <p:spPr>
          <a:xfrm>
            <a:off x="1121226" y="276224"/>
            <a:ext cx="8984457" cy="708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4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0"/>
          <a:stretch/>
        </p:blipFill>
        <p:spPr>
          <a:xfrm>
            <a:off x="241300" y="363991"/>
            <a:ext cx="10255684" cy="67594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89000" y="504825"/>
            <a:ext cx="9144000" cy="60687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5200" y="504825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Toilets built in ROI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8500" y="2181225"/>
            <a:ext cx="9525000" cy="411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1308100" y="1876425"/>
            <a:ext cx="8534400" cy="3886200"/>
          </a:xfrm>
        </p:spPr>
        <p:txBody>
          <a:bodyPr/>
          <a:lstStyle/>
          <a:p>
            <a:pPr>
              <a:spcBef>
                <a:spcPts val="150"/>
              </a:spcBef>
            </a:pP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</a:rPr>
              <a:t>30 toilets in </a:t>
            </a:r>
            <a:r>
              <a:rPr lang="en-US" sz="2800" b="1" dirty="0" err="1" smtClean="0">
                <a:solidFill>
                  <a:schemeClr val="bg1"/>
                </a:solidFill>
              </a:rPr>
              <a:t>Basavatheertha</a:t>
            </a:r>
            <a:r>
              <a:rPr lang="en-US" sz="2800" b="1" dirty="0" smtClean="0">
                <a:solidFill>
                  <a:schemeClr val="bg1"/>
                </a:solidFill>
              </a:rPr>
              <a:t> Vidyapeeta –  1700 children and more than 60% of them are girls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</a:rPr>
              <a:t>30 toilets in Varanasi – 5 villages in and around Ramnagar are getting benefited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</a:rPr>
              <a:t>5 toilets in </a:t>
            </a:r>
            <a:r>
              <a:rPr lang="en-US" sz="2800" b="1" dirty="0" err="1" smtClean="0">
                <a:solidFill>
                  <a:schemeClr val="bg1"/>
                </a:solidFill>
              </a:rPr>
              <a:t>Bandipur</a:t>
            </a:r>
            <a:r>
              <a:rPr lang="en-US" sz="2800" b="1" dirty="0" smtClean="0">
                <a:solidFill>
                  <a:schemeClr val="bg1"/>
                </a:solidFill>
              </a:rPr>
              <a:t>, Karnataka – Tribal community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7</a:t>
            </a:r>
            <a:r>
              <a:rPr lang="en-US" sz="2800" b="1" dirty="0" smtClean="0">
                <a:solidFill>
                  <a:schemeClr val="bg1"/>
                </a:solidFill>
              </a:rPr>
              <a:t> toilets in  </a:t>
            </a:r>
            <a:r>
              <a:rPr lang="en-US" sz="2800" b="1" dirty="0" err="1" smtClean="0">
                <a:solidFill>
                  <a:schemeClr val="bg1"/>
                </a:solidFill>
              </a:rPr>
              <a:t>Dindigul,Tamilnadu</a:t>
            </a:r>
            <a:r>
              <a:rPr lang="en-US" sz="2800" b="1" dirty="0" smtClean="0">
                <a:solidFill>
                  <a:schemeClr val="bg1"/>
                </a:solidFill>
              </a:rPr>
              <a:t> – </a:t>
            </a:r>
            <a:r>
              <a:rPr lang="en-US" sz="2800" b="1" dirty="0">
                <a:solidFill>
                  <a:schemeClr val="bg1"/>
                </a:solidFill>
              </a:rPr>
              <a:t>T</a:t>
            </a:r>
            <a:r>
              <a:rPr lang="en-US" sz="2800" b="1" dirty="0" smtClean="0">
                <a:solidFill>
                  <a:schemeClr val="bg1"/>
                </a:solidFill>
              </a:rPr>
              <a:t>ribal community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6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263372"/>
            <a:ext cx="6096000" cy="703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3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603" y="2333625"/>
            <a:ext cx="2724826" cy="335875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900" y="1419224"/>
            <a:ext cx="9753600" cy="5329664"/>
          </a:xfrm>
        </p:spPr>
        <p:txBody>
          <a:bodyPr/>
          <a:lstStyle/>
          <a:p>
            <a:pPr>
              <a:spcBef>
                <a:spcPts val="150"/>
              </a:spcBef>
            </a:pPr>
            <a:endParaRPr lang="en-US" sz="2400" b="1" dirty="0">
              <a:solidFill>
                <a:schemeClr val="bg1"/>
              </a:solidFill>
            </a:endParaRPr>
          </a:p>
          <a:p>
            <a:pPr>
              <a:spcBef>
                <a:spcPts val="150"/>
              </a:spcBef>
            </a:pPr>
            <a:r>
              <a:rPr lang="en-US" sz="2400" b="1" dirty="0" smtClean="0">
                <a:solidFill>
                  <a:schemeClr val="bg1"/>
                </a:solidFill>
              </a:rPr>
              <a:t>      </a:t>
            </a:r>
            <a:r>
              <a:rPr lang="en-US" sz="2800" b="1" dirty="0" smtClean="0">
                <a:solidFill>
                  <a:schemeClr val="bg1"/>
                </a:solidFill>
              </a:rPr>
              <a:t> Each unit costs from 25k to 40k </a:t>
            </a:r>
          </a:p>
          <a:p>
            <a:pPr>
              <a:spcBef>
                <a:spcPts val="150"/>
              </a:spcBef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514350" indent="-514350">
              <a:spcBef>
                <a:spcPts val="150"/>
              </a:spcBef>
              <a:buFont typeface="+mj-lt"/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Manufacturing cost 18k to 25k</a:t>
            </a:r>
            <a:endParaRPr lang="en-US" sz="2400" b="1" dirty="0">
              <a:solidFill>
                <a:schemeClr val="bg1"/>
              </a:solidFill>
            </a:endParaRPr>
          </a:p>
          <a:p>
            <a:pPr marL="457200" indent="-457200">
              <a:spcBef>
                <a:spcPts val="150"/>
              </a:spcBef>
              <a:buFont typeface="+mj-lt"/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Raw materials to install 2k to 5k ( depends on </a:t>
            </a:r>
          </a:p>
          <a:p>
            <a:pPr>
              <a:spcBef>
                <a:spcPts val="150"/>
              </a:spcBef>
            </a:pP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      the distance from water source)</a:t>
            </a:r>
            <a:endParaRPr lang="en-US" sz="2400" b="1" dirty="0">
              <a:solidFill>
                <a:schemeClr val="bg1"/>
              </a:solidFill>
            </a:endParaRPr>
          </a:p>
          <a:p>
            <a:pPr marL="457200" indent="-457200">
              <a:spcBef>
                <a:spcPts val="150"/>
              </a:spcBef>
              <a:buFont typeface="+mj-lt"/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Soak pits 5k to 10k ( In case of absence of </a:t>
            </a:r>
          </a:p>
          <a:p>
            <a:pPr>
              <a:spcBef>
                <a:spcPts val="150"/>
              </a:spcBef>
            </a:pP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      sewage line connection)</a:t>
            </a:r>
          </a:p>
          <a:p>
            <a:pPr marL="457200" indent="-457200">
              <a:spcBef>
                <a:spcPts val="150"/>
              </a:spcBef>
              <a:buFont typeface="+mj-lt"/>
              <a:buAutoNum type="arabicPeriod"/>
            </a:pPr>
            <a:endParaRPr lang="en-US" sz="2400" b="1" dirty="0">
              <a:solidFill>
                <a:schemeClr val="bg1"/>
              </a:solidFill>
            </a:endParaRPr>
          </a:p>
          <a:p>
            <a:pPr>
              <a:spcBef>
                <a:spcPts val="150"/>
              </a:spcBef>
            </a:pPr>
            <a:r>
              <a:rPr lang="en-US" sz="2400" b="1" dirty="0" smtClean="0">
                <a:solidFill>
                  <a:schemeClr val="bg1"/>
                </a:solidFill>
              </a:rPr>
              <a:t>        </a:t>
            </a:r>
            <a:r>
              <a:rPr lang="en-US" sz="2800" b="1" dirty="0" smtClean="0">
                <a:solidFill>
                  <a:schemeClr val="bg1"/>
                </a:solidFill>
              </a:rPr>
              <a:t>Installation timeframe</a:t>
            </a:r>
          </a:p>
          <a:p>
            <a:pPr>
              <a:spcBef>
                <a:spcPts val="150"/>
              </a:spcBef>
            </a:pPr>
            <a:endParaRPr lang="en-US" sz="2800" b="1" dirty="0" smtClean="0">
              <a:solidFill>
                <a:schemeClr val="bg1"/>
              </a:solidFill>
            </a:endParaRPr>
          </a:p>
          <a:p>
            <a:pPr>
              <a:spcBef>
                <a:spcPts val="150"/>
              </a:spcBef>
            </a:pPr>
            <a:r>
              <a:rPr lang="en-US" sz="2400" b="1" dirty="0" smtClean="0">
                <a:solidFill>
                  <a:schemeClr val="bg1"/>
                </a:solidFill>
              </a:rPr>
              <a:t>From one week to one month ( depends on the location, community cooperation, availability of laborers and transportation facilities)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9900" y="363991"/>
            <a:ext cx="9372600" cy="58646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8500" y="386095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Budget and Time Frame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19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660</Words>
  <Application>Microsoft Office PowerPoint</Application>
  <PresentationFormat>Custom</PresentationFormat>
  <Paragraphs>117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shruthi shivanand</cp:lastModifiedBy>
  <cp:revision>20</cp:revision>
  <dcterms:created xsi:type="dcterms:W3CDTF">2017-02-20T07:14:14Z</dcterms:created>
  <dcterms:modified xsi:type="dcterms:W3CDTF">2017-08-21T14:11:12Z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2017-02-20T00:00:00Z</vt:filetime>
  </property>
  <property fmtid="{D5CDD505-2E9C-101B-9397-08002B2CF9AE}" pid="3" name="LastSaved">
    <vt:filetime>2017-02-20T00:00:00Z</vt:filetime>
  </property>
</Properties>
</file>