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68" r:id="rId4"/>
    <p:sldId id="271" r:id="rId5"/>
    <p:sldId id="269" r:id="rId6"/>
    <p:sldId id="258" r:id="rId7"/>
    <p:sldId id="267" r:id="rId8"/>
    <p:sldId id="259" r:id="rId9"/>
    <p:sldId id="272" r:id="rId10"/>
    <p:sldId id="260" r:id="rId11"/>
    <p:sldId id="261" r:id="rId12"/>
    <p:sldId id="262" r:id="rId13"/>
    <p:sldId id="276" r:id="rId14"/>
    <p:sldId id="263" r:id="rId15"/>
    <p:sldId id="265" r:id="rId16"/>
    <p:sldId id="266" r:id="rId17"/>
    <p:sldId id="273" r:id="rId18"/>
    <p:sldId id="274" r:id="rId19"/>
    <p:sldId id="26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Expenses</a:t>
            </a:r>
          </a:p>
        </c:rich>
      </c:tx>
      <c:layout>
        <c:manualLayout>
          <c:xMode val="edge"/>
          <c:yMode val="edge"/>
          <c:x val="0.85436111111111124"/>
          <c:y val="0.837962962962962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Sheet2!$B$1</c:f>
              <c:strCache>
                <c:ptCount val="1"/>
                <c:pt idx="0">
                  <c:v>Cost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3.3333333333333229E-2"/>
                  <c:y val="-0.15740740740740744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8.6111111111111097E-2"/>
                  <c:y val="-1.851851851851851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4166666666666666"/>
                  <c:y val="3.703703703703703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25"/>
                  <c:y val="-5.555555555555555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5.8333333333333334E-2"/>
                  <c:y val="-7.40740740740740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20555555555555555"/>
                  <c:y val="-6.481481481481481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Sheet2!$A$2:$A$7</c:f>
              <c:strCache>
                <c:ptCount val="6"/>
                <c:pt idx="0">
                  <c:v>Educational Expenses</c:v>
                </c:pt>
                <c:pt idx="1">
                  <c:v>Food</c:v>
                </c:pt>
                <c:pt idx="2">
                  <c:v>Medical</c:v>
                </c:pt>
                <c:pt idx="3">
                  <c:v>Cloths &amp; Uniforms</c:v>
                </c:pt>
                <c:pt idx="4">
                  <c:v>Cultural &amp; Sports</c:v>
                </c:pt>
                <c:pt idx="5">
                  <c:v>Educational trips</c:v>
                </c:pt>
              </c:strCache>
            </c:strRef>
          </c:cat>
          <c:val>
            <c:numRef>
              <c:f>Sheet2!$B$2:$B$7</c:f>
              <c:numCache>
                <c:formatCode>_(* #,##0_);_(* \(#,##0\);_(* "-"??_);_(@_)</c:formatCode>
                <c:ptCount val="6"/>
                <c:pt idx="0">
                  <c:v>3750000</c:v>
                </c:pt>
                <c:pt idx="1">
                  <c:v>2250000</c:v>
                </c:pt>
                <c:pt idx="2">
                  <c:v>375000</c:v>
                </c:pt>
                <c:pt idx="3">
                  <c:v>750000</c:v>
                </c:pt>
                <c:pt idx="4">
                  <c:v>187500</c:v>
                </c:pt>
                <c:pt idx="5">
                  <c:v>187500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735495" y="639417"/>
            <a:ext cx="10721009" cy="5844209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6" y="759454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706" y="3480613"/>
            <a:ext cx="9070848" cy="1926274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22-Aug-17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22-Aug-17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6300"/>
          </a:xfrm>
          <a:solidFill>
            <a:schemeClr val="accent2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26" y="1082466"/>
            <a:ext cx="11905974" cy="501904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22-Aug-17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2" descr="Nele HS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164" y="6307672"/>
            <a:ext cx="2165836" cy="46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22-Aug-17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0"/>
            <a:ext cx="100584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22-Aug-17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22-Aug-17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22-Aug-17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22-Aug-17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22-Aug-17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22-Aug-17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22-Aug-17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induseva@gmail.com" TargetMode="External"/><Relationship Id="rId2" Type="http://schemas.openxmlformats.org/officeDocument/2006/relationships/hyperlink" Target="http://www.hinduseva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12" y="1521732"/>
            <a:ext cx="9068586" cy="25908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NELE (</a:t>
            </a:r>
            <a:r>
              <a:rPr lang="sa-IN" dirty="0" smtClean="0"/>
              <a:t>निल</a:t>
            </a:r>
            <a:r>
              <a:rPr lang="sa-IN" dirty="0"/>
              <a:t>े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251" y="4448801"/>
            <a:ext cx="9070848" cy="1926274"/>
          </a:xfrm>
        </p:spPr>
        <p:txBody>
          <a:bodyPr>
            <a:noAutofit/>
          </a:bodyPr>
          <a:lstStyle/>
          <a:p>
            <a:pPr algn="l" fontAlgn="base">
              <a:spcBef>
                <a:spcPct val="20000"/>
              </a:spcBef>
              <a:spcAft>
                <a:spcPct val="0"/>
              </a:spcAft>
            </a:pPr>
            <a:r>
              <a:rPr lang="en-US" sz="1800" b="1" dirty="0" smtClean="0">
                <a:solidFill>
                  <a:prstClr val="black"/>
                </a:solidFill>
                <a:cs typeface="Arial" charset="0"/>
              </a:rPr>
              <a:t>Hindu </a:t>
            </a:r>
            <a:r>
              <a:rPr lang="en-US" sz="1800" b="1" dirty="0" err="1">
                <a:solidFill>
                  <a:prstClr val="black"/>
                </a:solidFill>
                <a:cs typeface="Arial" charset="0"/>
              </a:rPr>
              <a:t>Seva</a:t>
            </a:r>
            <a:r>
              <a:rPr lang="en-US" sz="1800" b="1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cs typeface="Arial" charset="0"/>
              </a:rPr>
              <a:t>Pratishthana</a:t>
            </a:r>
            <a:r>
              <a:rPr lang="en-US" sz="1800" b="1" dirty="0">
                <a:solidFill>
                  <a:prstClr val="black"/>
                </a:solidFill>
                <a:cs typeface="Arial" charset="0"/>
              </a:rPr>
              <a:t>, </a:t>
            </a:r>
            <a:endParaRPr lang="en-US" sz="1800" b="1" dirty="0" smtClean="0">
              <a:solidFill>
                <a:prstClr val="black"/>
              </a:solidFill>
              <a:cs typeface="Arial" charset="0"/>
            </a:endParaRPr>
          </a:p>
          <a:p>
            <a:pPr algn="l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cs typeface="Arial" charset="0"/>
              </a:rPr>
              <a:t>“</a:t>
            </a:r>
            <a:r>
              <a:rPr lang="en-US" sz="1400" dirty="0" err="1">
                <a:solidFill>
                  <a:prstClr val="black"/>
                </a:solidFill>
                <a:cs typeface="Arial" charset="0"/>
              </a:rPr>
              <a:t>Ajithashree</a:t>
            </a:r>
            <a:r>
              <a:rPr lang="en-US" sz="1400" dirty="0">
                <a:solidFill>
                  <a:prstClr val="black"/>
                </a:solidFill>
                <a:cs typeface="Arial" charset="0"/>
              </a:rPr>
              <a:t>”, </a:t>
            </a:r>
          </a:p>
          <a:p>
            <a:pPr algn="l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cs typeface="Arial" charset="0"/>
              </a:rPr>
              <a:t>8/28</a:t>
            </a:r>
            <a:r>
              <a:rPr lang="en-US" sz="1400" dirty="0">
                <a:solidFill>
                  <a:prstClr val="black"/>
                </a:solidFill>
                <a:cs typeface="Arial" charset="0"/>
              </a:rPr>
              <a:t>, Bull Temple Road, </a:t>
            </a:r>
            <a:endParaRPr lang="en-US" sz="1400" dirty="0" smtClean="0">
              <a:solidFill>
                <a:prstClr val="black"/>
              </a:solidFill>
              <a:cs typeface="Arial" charset="0"/>
            </a:endParaRPr>
          </a:p>
          <a:p>
            <a:pPr algn="l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cs typeface="Arial" charset="0"/>
              </a:rPr>
              <a:t>Bengaluru-560004</a:t>
            </a:r>
            <a:endParaRPr lang="en-US" sz="1400" dirty="0">
              <a:solidFill>
                <a:prstClr val="black"/>
              </a:solidFill>
              <a:cs typeface="Arial" charset="0"/>
            </a:endParaRPr>
          </a:p>
          <a:p>
            <a:pPr algn="l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cs typeface="Arial" charset="0"/>
              </a:rPr>
              <a:t>+91-80-2660 </a:t>
            </a:r>
            <a:r>
              <a:rPr lang="en-US" sz="1400" dirty="0" smtClean="0">
                <a:solidFill>
                  <a:prstClr val="black"/>
                </a:solidFill>
                <a:cs typeface="Arial" charset="0"/>
              </a:rPr>
              <a:t>8926      </a:t>
            </a:r>
          </a:p>
          <a:p>
            <a:pPr algn="l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cs typeface="Arial" charset="0"/>
                <a:hlinkClick r:id="rId2"/>
              </a:rPr>
              <a:t>www.hinduseva.org</a:t>
            </a:r>
            <a:r>
              <a:rPr lang="en-US" sz="1400" dirty="0" smtClean="0">
                <a:solidFill>
                  <a:prstClr val="black"/>
                </a:solidFill>
                <a:cs typeface="Arial" charset="0"/>
              </a:rPr>
              <a:t>       </a:t>
            </a:r>
            <a:endParaRPr lang="en-US" sz="1400" dirty="0" smtClean="0">
              <a:solidFill>
                <a:prstClr val="black"/>
              </a:solidFill>
              <a:cs typeface="Arial" charset="0"/>
            </a:endParaRPr>
          </a:p>
          <a:p>
            <a:pPr algn="l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cs typeface="Arial" charset="0"/>
                <a:hlinkClick r:id="rId3"/>
              </a:rPr>
              <a:t>hinduseva@gmail.com</a:t>
            </a:r>
            <a:endParaRPr lang="en-US" sz="1400" dirty="0"/>
          </a:p>
        </p:txBody>
      </p:sp>
      <p:pic>
        <p:nvPicPr>
          <p:cNvPr id="4" name="Picture 3" descr="C:\Users\Aravinda\Desktop\Karle\HSP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60859" y="644600"/>
            <a:ext cx="1878823" cy="1409232"/>
          </a:xfrm>
          <a:prstGeom prst="rect">
            <a:avLst/>
          </a:prstGeom>
          <a:noFill/>
        </p:spPr>
      </p:pic>
      <p:pic>
        <p:nvPicPr>
          <p:cNvPr id="1026" name="Picture 2" descr="Nele HS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51" y="926987"/>
            <a:ext cx="371475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1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resources working?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Financial Resources</a:t>
            </a:r>
          </a:p>
          <a:p>
            <a:pPr lvl="1"/>
            <a:r>
              <a:rPr lang="en-US" dirty="0" smtClean="0"/>
              <a:t>Operating Expenses</a:t>
            </a:r>
          </a:p>
          <a:p>
            <a:pPr lvl="1"/>
            <a:r>
              <a:rPr lang="en-US" dirty="0" smtClean="0"/>
              <a:t>Capex</a:t>
            </a:r>
          </a:p>
          <a:p>
            <a:r>
              <a:rPr lang="en-US" dirty="0" smtClean="0"/>
              <a:t>Expert Resources</a:t>
            </a:r>
          </a:p>
          <a:p>
            <a:pPr lvl="1"/>
            <a:r>
              <a:rPr lang="en-US" dirty="0" smtClean="0"/>
              <a:t>Education expert, Sport expert, Institution Management Expert, Health Expert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82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Beneficiary of Nele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Privileged Children</a:t>
            </a:r>
          </a:p>
          <a:p>
            <a:r>
              <a:rPr lang="en-US" dirty="0" smtClean="0"/>
              <a:t>Connected Families</a:t>
            </a:r>
          </a:p>
          <a:p>
            <a:r>
              <a:rPr lang="en-US" dirty="0" smtClean="0"/>
              <a:t>Society</a:t>
            </a:r>
          </a:p>
          <a:p>
            <a:r>
              <a:rPr lang="en-US" dirty="0" smtClean="0"/>
              <a:t>Government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13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Nele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Opportunity to the deprived children to become good citizen of the country</a:t>
            </a:r>
          </a:p>
          <a:p>
            <a:r>
              <a:rPr lang="en-US" dirty="0" smtClean="0"/>
              <a:t>300 families get the benefits because children get opportunity to learn, growth and prepare for better Bharat.</a:t>
            </a:r>
          </a:p>
          <a:p>
            <a:r>
              <a:rPr lang="en-US" dirty="0" smtClean="0"/>
              <a:t>Local areas moral values improves</a:t>
            </a:r>
          </a:p>
          <a:p>
            <a:r>
              <a:rPr lang="en-US" dirty="0" smtClean="0"/>
              <a:t>Corporate employees get the opportunity to get connected with under privileged people and have a sense of satisfaction. </a:t>
            </a:r>
          </a:p>
          <a:p>
            <a:r>
              <a:rPr lang="en-US" dirty="0" smtClean="0"/>
              <a:t>Hidden talent get discovered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80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work..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workflow diagram containing child identification, volunteer/teacher allocation, evaluation of child and program, fund allocation, spending, reporting, audit etc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Major: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Food</a:t>
            </a:r>
          </a:p>
          <a:p>
            <a:r>
              <a:rPr lang="en-US" dirty="0" smtClean="0"/>
              <a:t>Medical</a:t>
            </a:r>
          </a:p>
          <a:p>
            <a:r>
              <a:rPr lang="en-US" dirty="0" smtClean="0"/>
              <a:t>Clothing &amp; Shoes</a:t>
            </a:r>
          </a:p>
          <a:p>
            <a:r>
              <a:rPr lang="en-US" dirty="0" smtClean="0"/>
              <a:t>Books</a:t>
            </a:r>
          </a:p>
          <a:p>
            <a:r>
              <a:rPr lang="en-US" dirty="0" smtClean="0"/>
              <a:t>Sports &amp; Culture</a:t>
            </a:r>
          </a:p>
          <a:p>
            <a:r>
              <a:rPr lang="en-US" dirty="0" smtClean="0"/>
              <a:t>Infrastructure Maintenance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3306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Supporting Nile?</a:t>
            </a:r>
            <a:endParaRPr lang="en-US" dirty="0"/>
          </a:p>
        </p:txBody>
      </p:sp>
      <p:pic>
        <p:nvPicPr>
          <p:cNvPr id="7170" name="Picture 2" descr="NeleHSP Guest Manomurthy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28" y="112463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0328" y="4230460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Roboto"/>
              </a:rPr>
              <a:t>Mr. </a:t>
            </a:r>
            <a:r>
              <a:rPr lang="en-US" b="1" dirty="0" err="1" smtClean="0">
                <a:latin typeface="Roboto"/>
              </a:rPr>
              <a:t>Manomurthy</a:t>
            </a:r>
            <a:endParaRPr lang="en-US" b="1" dirty="0" smtClean="0">
              <a:latin typeface="Roboto"/>
            </a:endParaRPr>
          </a:p>
          <a:p>
            <a:r>
              <a:rPr lang="en-US" dirty="0">
                <a:latin typeface="Roboto"/>
              </a:rPr>
              <a:t>Music Director</a:t>
            </a:r>
            <a:endParaRPr lang="en-US" i="0" dirty="0">
              <a:effectLst/>
              <a:latin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92942" y="136813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Institutions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Infosys </a:t>
            </a:r>
            <a:r>
              <a:rPr lang="en-US" dirty="0"/>
              <a:t>Foundation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Rotary Club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Lions Club</a:t>
            </a:r>
          </a:p>
          <a:p>
            <a:endParaRPr lang="en-US" dirty="0" smtClean="0"/>
          </a:p>
          <a:p>
            <a:r>
              <a:rPr lang="en-US" b="1" dirty="0" smtClean="0"/>
              <a:t>Families </a:t>
            </a:r>
            <a:r>
              <a:rPr lang="en-US" b="1" dirty="0"/>
              <a:t>Individual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Ms. </a:t>
            </a:r>
            <a:r>
              <a:rPr lang="en-US" dirty="0" err="1" smtClean="0"/>
              <a:t>Sudha</a:t>
            </a:r>
            <a:r>
              <a:rPr lang="en-US" dirty="0" smtClean="0"/>
              <a:t> </a:t>
            </a:r>
            <a:r>
              <a:rPr lang="en-US" dirty="0"/>
              <a:t>Murthy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Mr. Anil </a:t>
            </a:r>
            <a:r>
              <a:rPr lang="en-US" dirty="0" err="1"/>
              <a:t>Kumale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Mr. Upendra</a:t>
            </a:r>
            <a:r>
              <a:rPr lang="en-US" dirty="0"/>
              <a:t>, Film 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Dr. </a:t>
            </a:r>
            <a:r>
              <a:rPr lang="en-US" dirty="0" err="1"/>
              <a:t>Nimalanath</a:t>
            </a:r>
            <a:r>
              <a:rPr lang="en-US" dirty="0"/>
              <a:t> </a:t>
            </a:r>
            <a:r>
              <a:rPr lang="en-US" dirty="0" err="1"/>
              <a:t>SwamiJi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Pejavar</a:t>
            </a:r>
            <a:r>
              <a:rPr lang="en-US" dirty="0"/>
              <a:t> </a:t>
            </a:r>
            <a:r>
              <a:rPr lang="en-US" dirty="0" smtClean="0"/>
              <a:t>Math </a:t>
            </a:r>
            <a:r>
              <a:rPr lang="en-US" dirty="0" err="1" smtClean="0"/>
              <a:t>Swamiji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11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Funding Sources of Nele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????</a:t>
            </a:r>
          </a:p>
          <a:p>
            <a:r>
              <a:rPr lang="en-US" dirty="0"/>
              <a:t>????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47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 from Partners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Volunteers for </a:t>
            </a:r>
          </a:p>
          <a:p>
            <a:pPr lvl="1"/>
            <a:r>
              <a:rPr lang="en-US" dirty="0" smtClean="0"/>
              <a:t>Training &amp; Educating Children </a:t>
            </a:r>
          </a:p>
          <a:p>
            <a:pPr lvl="1"/>
            <a:r>
              <a:rPr lang="en-US" dirty="0" smtClean="0"/>
              <a:t>To teach &amp; training Indian games to the children</a:t>
            </a:r>
          </a:p>
          <a:p>
            <a:pPr lvl="1"/>
            <a:r>
              <a:rPr lang="en-US" dirty="0" smtClean="0"/>
              <a:t>To train them on music, art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Coaching for competitive exams</a:t>
            </a:r>
          </a:p>
          <a:p>
            <a:r>
              <a:rPr lang="en-US" dirty="0" smtClean="0"/>
              <a:t> Funds</a:t>
            </a:r>
          </a:p>
          <a:p>
            <a:pPr lvl="1"/>
            <a:r>
              <a:rPr lang="en-US" dirty="0" smtClean="0"/>
              <a:t>To provide healthy and </a:t>
            </a:r>
            <a:r>
              <a:rPr lang="en-US" dirty="0" err="1" smtClean="0"/>
              <a:t>hygenic</a:t>
            </a:r>
            <a:r>
              <a:rPr lang="en-US" dirty="0" smtClean="0"/>
              <a:t> food for all 365 days in a year</a:t>
            </a:r>
          </a:p>
          <a:p>
            <a:pPr lvl="1"/>
            <a:r>
              <a:rPr lang="en-US" dirty="0" smtClean="0"/>
              <a:t>To provide education kit (bag, books, notebooks, pen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 provide clothing</a:t>
            </a:r>
          </a:p>
          <a:p>
            <a:pPr lvl="1"/>
            <a:r>
              <a:rPr lang="en-US" dirty="0" smtClean="0"/>
              <a:t>To provide health check up and treatments</a:t>
            </a:r>
          </a:p>
          <a:p>
            <a:pPr lvl="1"/>
            <a:r>
              <a:rPr lang="en-US" dirty="0" smtClean="0"/>
              <a:t>To maintain Nele building</a:t>
            </a:r>
          </a:p>
          <a:p>
            <a:pPr lvl="1"/>
            <a:r>
              <a:rPr lang="en-US" dirty="0" smtClean="0"/>
              <a:t>To provide basic financial support to full time volunteers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2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Impact.. Few Stories</a:t>
            </a:r>
            <a:endParaRPr lang="en-US" dirty="0"/>
          </a:p>
        </p:txBody>
      </p:sp>
      <p:pic>
        <p:nvPicPr>
          <p:cNvPr id="8194" name="Picture 2" descr="http://nelehsp.org/wp-content/uploads/2010/12/NeleHSP-Kumar-235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994229"/>
            <a:ext cx="1085789" cy="138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3708" y="2625017"/>
            <a:ext cx="22383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Kumar </a:t>
            </a:r>
            <a:r>
              <a:rPr lang="en-IN" sz="1400" dirty="0"/>
              <a:t>– is studying in 1st year </a:t>
            </a:r>
            <a:r>
              <a:rPr lang="en-IN" sz="1400" dirty="0" err="1"/>
              <a:t>Bcom</a:t>
            </a:r>
            <a:r>
              <a:rPr lang="en-IN" sz="1400" dirty="0"/>
              <a:t> and aspire to be CA.</a:t>
            </a:r>
            <a:endParaRPr lang="en-US" sz="1400" dirty="0"/>
          </a:p>
        </p:txBody>
      </p:sp>
      <p:pic>
        <p:nvPicPr>
          <p:cNvPr id="8196" name="Picture 4" descr="http://nelehsp.org/wp-content/uploads/2010/12/NeleHSP-Vinoda-e14682214618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89" y="994229"/>
            <a:ext cx="1324312" cy="138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74784" y="2610402"/>
            <a:ext cx="29192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err="1"/>
              <a:t>Vinoda</a:t>
            </a:r>
            <a:r>
              <a:rPr lang="en-IN" sz="1400" dirty="0"/>
              <a:t> – is studying in 1st year </a:t>
            </a:r>
            <a:r>
              <a:rPr lang="en-IN" sz="1400" dirty="0" err="1"/>
              <a:t>Bcom</a:t>
            </a:r>
            <a:r>
              <a:rPr lang="en-IN" sz="1400" dirty="0"/>
              <a:t> in </a:t>
            </a:r>
            <a:r>
              <a:rPr lang="en-IN" sz="1400" dirty="0" err="1"/>
              <a:t>Sheshadripuram</a:t>
            </a:r>
            <a:r>
              <a:rPr lang="en-IN" sz="1400" dirty="0"/>
              <a:t> Evening PU College.</a:t>
            </a:r>
            <a:endParaRPr lang="en-US" sz="1400" dirty="0"/>
          </a:p>
        </p:txBody>
      </p:sp>
      <p:pic>
        <p:nvPicPr>
          <p:cNvPr id="8198" name="Picture 6" descr="http://nelehsp.org/wp-content/uploads/2010/12/NeleHSP-Mylara-e146822165646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322" y="994229"/>
            <a:ext cx="1014230" cy="138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440183" y="2625017"/>
            <a:ext cx="25277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err="1"/>
              <a:t>Mylara</a:t>
            </a:r>
            <a:r>
              <a:rPr lang="en-IN" sz="1400" dirty="0"/>
              <a:t> – is doing his 2nd PUC in </a:t>
            </a:r>
            <a:r>
              <a:rPr lang="en-IN" sz="1400" dirty="0" err="1"/>
              <a:t>Jantha</a:t>
            </a:r>
            <a:r>
              <a:rPr lang="en-IN" sz="1400" dirty="0"/>
              <a:t> College </a:t>
            </a:r>
            <a:r>
              <a:rPr lang="en-IN" sz="1400" dirty="0" err="1"/>
              <a:t>Chamarajpet</a:t>
            </a:r>
            <a:r>
              <a:rPr lang="en-IN" sz="1400" dirty="0"/>
              <a:t>.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885093" y="2610402"/>
            <a:ext cx="28206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Netra – Studying in 1st PUC in Vivekananda College.</a:t>
            </a:r>
          </a:p>
        </p:txBody>
      </p:sp>
      <p:pic>
        <p:nvPicPr>
          <p:cNvPr id="8200" name="Picture 8" descr="http://nelehsp.org/wp-content/uploads/2010/12/NeleHSP-Netra-e146822196924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15" y="994229"/>
            <a:ext cx="1386114" cy="138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://nelehsp.org/wp-content/uploads/2010/12/NeleHSP-swamy-e146822247579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3798685"/>
            <a:ext cx="1139058" cy="131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10063" y="5362737"/>
            <a:ext cx="19235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err="1"/>
              <a:t>Swamy</a:t>
            </a:r>
            <a:r>
              <a:rPr lang="en-IN" sz="1400" dirty="0"/>
              <a:t> – is doing his Tailoring course.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446017" y="5362737"/>
            <a:ext cx="27210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Manjunath &amp; Surya are doing their ITI course in </a:t>
            </a:r>
            <a:r>
              <a:rPr lang="en-IN" sz="1400" dirty="0" err="1"/>
              <a:t>Bommasandra</a:t>
            </a:r>
            <a:r>
              <a:rPr lang="en-IN" sz="1400" dirty="0"/>
              <a:t>.</a:t>
            </a:r>
            <a:endParaRPr lang="en-US" sz="1400" dirty="0"/>
          </a:p>
        </p:txBody>
      </p:sp>
      <p:pic>
        <p:nvPicPr>
          <p:cNvPr id="8204" name="Picture 12" descr="http://nelehsp.org/wp-content/uploads/2010/12/NeleHSP-Sury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88" y="3798685"/>
            <a:ext cx="1235079" cy="128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167086" y="5377352"/>
            <a:ext cx="2394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Vinod- is an electrician in Dubai.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814065" y="5377352"/>
            <a:ext cx="304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err="1"/>
              <a:t>Nagesh</a:t>
            </a:r>
            <a:r>
              <a:rPr lang="en-IN" sz="1400" dirty="0"/>
              <a:t> – is pursuing his BFA degree in </a:t>
            </a:r>
            <a:r>
              <a:rPr lang="en-IN" sz="1400" dirty="0" err="1"/>
              <a:t>Kalamandir</a:t>
            </a:r>
            <a:r>
              <a:rPr lang="en-IN" sz="1400" dirty="0"/>
              <a:t> College.</a:t>
            </a:r>
            <a:endParaRPr lang="en-US" sz="1400" dirty="0"/>
          </a:p>
        </p:txBody>
      </p:sp>
      <p:pic>
        <p:nvPicPr>
          <p:cNvPr id="8206" name="Picture 14" descr="http://nelehsp.org/wp-content/uploads/2010/12/NeleHSP-Nagesh-e1468222299696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15" y="3660626"/>
            <a:ext cx="14287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10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Requirements to Run a Nele?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104821"/>
              </p:ext>
            </p:extLst>
          </p:nvPr>
        </p:nvGraphicFramePr>
        <p:xfrm>
          <a:off x="580571" y="1262743"/>
          <a:ext cx="9463315" cy="4601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2801" y="5545825"/>
            <a:ext cx="8610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INR 75 L : </a:t>
            </a:r>
            <a:r>
              <a:rPr lang="en-US" dirty="0" smtClean="0"/>
              <a:t>is money required to run 9 Nele of 900 children for a year!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Requirements to Run a Nele?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33" y="2813555"/>
            <a:ext cx="4547053" cy="9166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INR 36000</a:t>
            </a:r>
          </a:p>
          <a:p>
            <a:pPr marL="0" indent="0">
              <a:buNone/>
            </a:pPr>
            <a:r>
              <a:rPr lang="en-US" dirty="0" smtClean="0"/>
              <a:t>To support 1 child in Nele for 1 Year</a:t>
            </a:r>
            <a:endParaRPr lang="en-US" dirty="0"/>
          </a:p>
        </p:txBody>
      </p:sp>
      <p:pic>
        <p:nvPicPr>
          <p:cNvPr id="9218" name="Picture 2" descr="Image result for Rupe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3" y="986971"/>
            <a:ext cx="1803853" cy="171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4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Rehabilitation centre for </a:t>
            </a:r>
            <a:r>
              <a:rPr lang="en-US" sz="2000" dirty="0" smtClean="0"/>
              <a:t>homeless children</a:t>
            </a:r>
          </a:p>
          <a:p>
            <a:r>
              <a:rPr lang="en-US" sz="2000" dirty="0" smtClean="0"/>
              <a:t>Nele provides Home for 300 Children</a:t>
            </a:r>
          </a:p>
          <a:p>
            <a:r>
              <a:rPr lang="en-US" sz="2000" dirty="0" smtClean="0"/>
              <a:t>Home means a place to live, study, play and grow</a:t>
            </a:r>
          </a:p>
          <a:p>
            <a:r>
              <a:rPr lang="en-US" sz="2000" dirty="0" smtClean="0"/>
              <a:t>Total 5 Nele. 3 for Girls &amp; 2 for Boys</a:t>
            </a:r>
          </a:p>
          <a:p>
            <a:r>
              <a:rPr lang="en-US" sz="2000" dirty="0" smtClean="0"/>
              <a:t>Supported by 30 Full Time Volunteers </a:t>
            </a:r>
          </a:p>
          <a:p>
            <a:r>
              <a:rPr lang="en-US" sz="2000" dirty="0" smtClean="0"/>
              <a:t>Supported by 40 Part Time Volunteers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995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 smtClean="0"/>
              <a:t>How to work together?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5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Nele: Scope of Activities</a:t>
            </a:r>
            <a:endParaRPr lang="en-US" dirty="0"/>
          </a:p>
        </p:txBody>
      </p:sp>
      <p:pic>
        <p:nvPicPr>
          <p:cNvPr id="2050" name="Picture 2" descr="Image result for india basic food r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17" y="1016000"/>
            <a:ext cx="3327212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ele - Niveditha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1" y="3445921"/>
            <a:ext cx="3364537" cy="194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ele children resul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464" r="-1329" b="5683"/>
          <a:stretch/>
        </p:blipFill>
        <p:spPr bwMode="auto">
          <a:xfrm>
            <a:off x="5478975" y="1072766"/>
            <a:ext cx="256032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08691" y="2795870"/>
            <a:ext cx="3758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1"/>
            <a:r>
              <a:rPr lang="en-US" sz="1600" b="1" dirty="0" smtClean="0"/>
              <a:t>Food</a:t>
            </a:r>
            <a:r>
              <a:rPr lang="en-US" sz="1600" dirty="0" smtClean="0"/>
              <a:t>: Full </a:t>
            </a:r>
            <a:r>
              <a:rPr lang="en-US" sz="1600" dirty="0"/>
              <a:t>day nutrition food for every Nele child for all 365 days</a:t>
            </a:r>
          </a:p>
        </p:txBody>
      </p:sp>
      <p:sp>
        <p:nvSpPr>
          <p:cNvPr id="9" name="Rectangle 8"/>
          <p:cNvSpPr/>
          <p:nvPr/>
        </p:nvSpPr>
        <p:spPr>
          <a:xfrm>
            <a:off x="387191" y="5629621"/>
            <a:ext cx="32300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600" b="1" dirty="0" smtClean="0"/>
              <a:t>Shelter</a:t>
            </a:r>
            <a:r>
              <a:rPr lang="en-US" sz="1600" dirty="0" smtClean="0"/>
              <a:t>: A </a:t>
            </a:r>
            <a:r>
              <a:rPr lang="en-US" sz="1600" dirty="0"/>
              <a:t>decent roof for all Nele children to spent their night and take rest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66060" y="1097798"/>
            <a:ext cx="3359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1"/>
            <a:r>
              <a:rPr lang="en-US" sz="1600" b="1" dirty="0" smtClean="0"/>
              <a:t>Education</a:t>
            </a:r>
            <a:r>
              <a:rPr lang="en-US" sz="1600" dirty="0" smtClean="0"/>
              <a:t>:</a:t>
            </a:r>
          </a:p>
          <a:p>
            <a:pPr marL="228600" lvl="1" indent="-174625">
              <a:buFont typeface="Arial" panose="020B0604020202020204" pitchFamily="34" charset="0"/>
              <a:buChar char="•"/>
            </a:pPr>
            <a:r>
              <a:rPr lang="en-US" sz="1600" dirty="0" smtClean="0"/>
              <a:t>Inmates </a:t>
            </a:r>
            <a:r>
              <a:rPr lang="en-US" sz="1600" dirty="0"/>
              <a:t>currently studying from Nursery to Degree</a:t>
            </a:r>
          </a:p>
          <a:p>
            <a:pPr marL="228600" lvl="1" indent="-174625">
              <a:buFont typeface="Arial" panose="020B0604020202020204" pitchFamily="34" charset="0"/>
              <a:buChar char="•"/>
            </a:pPr>
            <a:r>
              <a:rPr lang="en-US" sz="1600" dirty="0"/>
              <a:t>Study at Government schools in Kannada medium </a:t>
            </a:r>
            <a:r>
              <a:rPr lang="en-US" sz="1600" dirty="0" err="1"/>
              <a:t>upto</a:t>
            </a:r>
            <a:r>
              <a:rPr lang="en-US" sz="1600" dirty="0"/>
              <a:t> 7th Standard</a:t>
            </a:r>
          </a:p>
          <a:p>
            <a:pPr marL="228600" lvl="1" indent="-174625">
              <a:buFont typeface="Arial" panose="020B0604020202020204" pitchFamily="34" charset="0"/>
              <a:buChar char="•"/>
            </a:pPr>
            <a:r>
              <a:rPr lang="en-US" sz="1600" dirty="0"/>
              <a:t>Based on need either Kannada or English medium from 8th standard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64071" y="4852011"/>
            <a:ext cx="35614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1"/>
            <a:r>
              <a:rPr lang="en-US" sz="1600" b="1" dirty="0" smtClean="0"/>
              <a:t>Clothing:</a:t>
            </a:r>
          </a:p>
          <a:p>
            <a:pPr marL="53975" lvl="1"/>
            <a:r>
              <a:rPr lang="en-US" sz="1600" dirty="0" smtClean="0"/>
              <a:t>Cloth </a:t>
            </a:r>
            <a:r>
              <a:rPr lang="en-US" sz="1600" dirty="0"/>
              <a:t>for all Nele children to live a life with </a:t>
            </a:r>
            <a:r>
              <a:rPr lang="en-US" sz="1600" dirty="0" err="1"/>
              <a:t>Swachh</a:t>
            </a:r>
            <a:r>
              <a:rPr lang="en-US" sz="1600" dirty="0"/>
              <a:t> cloths and with honor</a:t>
            </a:r>
          </a:p>
        </p:txBody>
      </p:sp>
      <p:pic>
        <p:nvPicPr>
          <p:cNvPr id="2058" name="Picture 10" descr="Nele HSP - Book Distribution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75" y="4586616"/>
            <a:ext cx="2498669" cy="187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84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Nele: Scope of Activities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40188" y="1016494"/>
            <a:ext cx="6239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1"/>
            <a:r>
              <a:rPr lang="en-US" b="1" dirty="0" smtClean="0"/>
              <a:t>Cultural Activities:</a:t>
            </a:r>
          </a:p>
          <a:p>
            <a:pPr marL="339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Regular </a:t>
            </a:r>
            <a:r>
              <a:rPr lang="en-US" dirty="0"/>
              <a:t>Music training for inmates of </a:t>
            </a:r>
            <a:r>
              <a:rPr lang="en-US" dirty="0" err="1"/>
              <a:t>Premanjali</a:t>
            </a:r>
            <a:r>
              <a:rPr lang="en-US" dirty="0"/>
              <a:t> ?? and Asha </a:t>
            </a:r>
            <a:r>
              <a:rPr lang="en-US" dirty="0" err="1"/>
              <a:t>Kirana</a:t>
            </a:r>
            <a:r>
              <a:rPr lang="en-US" dirty="0"/>
              <a:t> ??</a:t>
            </a:r>
          </a:p>
          <a:p>
            <a:pPr marL="33972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Matrumandali</a:t>
            </a:r>
            <a:r>
              <a:rPr lang="en-US" dirty="0"/>
              <a:t> and </a:t>
            </a:r>
            <a:r>
              <a:rPr lang="en-US" dirty="0" err="1"/>
              <a:t>Balagokulas</a:t>
            </a:r>
            <a:r>
              <a:rPr lang="en-US" dirty="0"/>
              <a:t> during week ends </a:t>
            </a:r>
          </a:p>
          <a:p>
            <a:pPr marL="339725" lvl="1" indent="-285750">
              <a:buFont typeface="Arial" panose="020B0604020202020204" pitchFamily="34" charset="0"/>
              <a:buChar char="•"/>
            </a:pPr>
            <a:r>
              <a:rPr lang="en-US" dirty="0"/>
              <a:t>Celebrated Festivals like Krishna </a:t>
            </a:r>
            <a:r>
              <a:rPr lang="en-US" dirty="0" err="1"/>
              <a:t>JanmashTami</a:t>
            </a:r>
            <a:r>
              <a:rPr lang="en-US" dirty="0"/>
              <a:t>, </a:t>
            </a:r>
            <a:r>
              <a:rPr lang="en-US" dirty="0" err="1"/>
              <a:t>Deepavali</a:t>
            </a:r>
            <a:r>
              <a:rPr lang="en-US" dirty="0"/>
              <a:t>, </a:t>
            </a:r>
            <a:r>
              <a:rPr lang="en-US" dirty="0" err="1"/>
              <a:t>Raksha</a:t>
            </a:r>
            <a:r>
              <a:rPr lang="en-US" dirty="0"/>
              <a:t> </a:t>
            </a:r>
            <a:r>
              <a:rPr lang="en-US" dirty="0" err="1"/>
              <a:t>Bandhan</a:t>
            </a:r>
            <a:endParaRPr lang="en-US" dirty="0"/>
          </a:p>
          <a:p>
            <a:pPr marL="339725" lvl="1" indent="-285750">
              <a:buFont typeface="Arial" panose="020B0604020202020204" pitchFamily="34" charset="0"/>
              <a:buChar char="•"/>
            </a:pPr>
            <a:r>
              <a:rPr lang="en-US" dirty="0"/>
              <a:t>Training during vacation for holistic development  - Yoga, Veda, Painting, Music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25" y="1016494"/>
            <a:ext cx="3966992" cy="2242857"/>
          </a:xfrm>
          <a:prstGeom prst="rect">
            <a:avLst/>
          </a:prstGeom>
        </p:spPr>
      </p:pic>
      <p:pic>
        <p:nvPicPr>
          <p:cNvPr id="6" name="Picture 8" descr="Nele Narendra Uniform Distribution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25" y="3705412"/>
            <a:ext cx="2619299" cy="174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711389" y="3705412"/>
            <a:ext cx="5916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1"/>
            <a:r>
              <a:rPr lang="en-US" b="1" dirty="0" smtClean="0"/>
              <a:t>Sports</a:t>
            </a:r>
            <a:r>
              <a:rPr lang="en-US" dirty="0" smtClean="0"/>
              <a:t>: Athletics</a:t>
            </a:r>
            <a:r>
              <a:rPr lang="en-US" dirty="0"/>
              <a:t>, Karate , Swimming, </a:t>
            </a:r>
            <a:r>
              <a:rPr lang="en-US" dirty="0" err="1"/>
              <a:t>Kalari</a:t>
            </a:r>
            <a:r>
              <a:rPr lang="en-US" dirty="0"/>
              <a:t> fight, </a:t>
            </a:r>
            <a:r>
              <a:rPr lang="en-US" dirty="0" err="1"/>
              <a:t>Kabbadi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2518" y="5363184"/>
            <a:ext cx="5549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" lvl="1"/>
            <a:r>
              <a:rPr lang="en-US" b="1" dirty="0" smtClean="0"/>
              <a:t>Health &amp; Hygiene</a:t>
            </a:r>
            <a:r>
              <a:rPr lang="en-US" dirty="0" smtClean="0"/>
              <a:t>: Health Checkup, Treatment, </a:t>
            </a:r>
            <a:r>
              <a:rPr lang="en-US" dirty="0" err="1" smtClean="0"/>
              <a:t>Spectables</a:t>
            </a:r>
            <a:r>
              <a:rPr lang="en-US" dirty="0" smtClean="0"/>
              <a:t>, Hearing aid to the needy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7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Nele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0" dirty="0"/>
              <a:t>Winners of </a:t>
            </a:r>
            <a:r>
              <a:rPr lang="en-US" sz="1800" dirty="0" err="1"/>
              <a:t>Kabbadi</a:t>
            </a:r>
            <a:r>
              <a:rPr lang="en-US" sz="1800" dirty="0"/>
              <a:t> at Taluk level – Narendra </a:t>
            </a:r>
            <a:r>
              <a:rPr lang="en-US" sz="1800" dirty="0" smtClean="0"/>
              <a:t>Nele (Photograph?)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First Prize in Taluk level Yoga </a:t>
            </a:r>
            <a:r>
              <a:rPr lang="en-US" sz="1800" dirty="0" smtClean="0"/>
              <a:t>competition </a:t>
            </a:r>
            <a:r>
              <a:rPr lang="en-US" sz="1800" dirty="0"/>
              <a:t>(Photograph</a:t>
            </a:r>
            <a:r>
              <a:rPr lang="en-US" sz="1800" dirty="0" smtClean="0"/>
              <a:t>?)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Championship </a:t>
            </a:r>
            <a:r>
              <a:rPr lang="en-US" sz="1800" dirty="0"/>
              <a:t>award in College Annual Sports </a:t>
            </a:r>
            <a:r>
              <a:rPr lang="en-US" sz="1800" dirty="0" smtClean="0"/>
              <a:t>Day </a:t>
            </a:r>
            <a:r>
              <a:rPr lang="en-US" sz="1800" dirty="0"/>
              <a:t>(Photograph</a:t>
            </a:r>
            <a:r>
              <a:rPr lang="en-US" sz="1800" dirty="0" smtClean="0"/>
              <a:t>?)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/>
              <a:t>Conducted Interschool cultural </a:t>
            </a:r>
            <a:r>
              <a:rPr lang="en-US" sz="1800" dirty="0" smtClean="0"/>
              <a:t>competitions </a:t>
            </a:r>
            <a:r>
              <a:rPr lang="en-US" sz="1800" dirty="0"/>
              <a:t>(Photograph</a:t>
            </a:r>
            <a:r>
              <a:rPr lang="en-US" sz="1800" dirty="0" smtClean="0"/>
              <a:t>?)</a:t>
            </a:r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Nele is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Destitute children without education and right cultural value become anti-social element of the society.</a:t>
            </a:r>
          </a:p>
          <a:p>
            <a:r>
              <a:rPr lang="en-US" dirty="0" smtClean="0"/>
              <a:t>No growth is complete if does not nourishes all the aspect of system, society</a:t>
            </a:r>
          </a:p>
          <a:p>
            <a:r>
              <a:rPr lang="en-US" dirty="0" smtClean="0"/>
              <a:t>Prevention of today is cheaper than correction in future.</a:t>
            </a:r>
          </a:p>
          <a:p>
            <a:r>
              <a:rPr lang="en-US" dirty="0" smtClean="0"/>
              <a:t>Just because some child is destitute we as an matured society cannot leave that child to his fate or god.</a:t>
            </a:r>
          </a:p>
          <a:p>
            <a:r>
              <a:rPr lang="en-US" dirty="0" smtClean="0"/>
              <a:t>It is almost impossible for Government of India to remove the problem of destitute children. As a society we need to take the responsibility and partners like corporate and government to help each other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Journey of Nele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May’2000: Started with </a:t>
            </a:r>
            <a:r>
              <a:rPr lang="en-US" dirty="0"/>
              <a:t>15 boys</a:t>
            </a:r>
          </a:p>
          <a:p>
            <a:r>
              <a:rPr lang="en-US" dirty="0" smtClean="0"/>
              <a:t>2003: Started home </a:t>
            </a:r>
            <a:r>
              <a:rPr lang="en-US" dirty="0"/>
              <a:t>for </a:t>
            </a:r>
            <a:r>
              <a:rPr lang="en-US" dirty="0" smtClean="0"/>
              <a:t>girls with </a:t>
            </a:r>
            <a:r>
              <a:rPr lang="en-US" dirty="0"/>
              <a:t>6 </a:t>
            </a:r>
            <a:r>
              <a:rPr lang="en-US" dirty="0" smtClean="0"/>
              <a:t>girls</a:t>
            </a:r>
          </a:p>
          <a:p>
            <a:r>
              <a:rPr lang="en-US" dirty="0"/>
              <a:t>2010: Recipient of state award (Award Name??) instituted by Department of Women and Child Welfare</a:t>
            </a:r>
            <a:endParaRPr lang="en-IN" dirty="0"/>
          </a:p>
          <a:p>
            <a:r>
              <a:rPr lang="en-US" dirty="0" smtClean="0"/>
              <a:t>2017: 10 Nele centers </a:t>
            </a:r>
            <a:r>
              <a:rPr lang="en-US" dirty="0"/>
              <a:t>across Karnataka benefitting 300 </a:t>
            </a:r>
            <a:r>
              <a:rPr lang="en-US" dirty="0" smtClean="0"/>
              <a:t>children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Fill this..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Nele Program Locations?</a:t>
            </a:r>
            <a:endParaRPr lang="en-US" dirty="0"/>
          </a:p>
        </p:txBody>
      </p:sp>
      <p:pic>
        <p:nvPicPr>
          <p:cNvPr id="4098" name="Picture 2" descr="Nele - Dwara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97" y="1082416"/>
            <a:ext cx="3315110" cy="248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0948" y="3689447"/>
            <a:ext cx="26853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NELE </a:t>
            </a:r>
            <a:r>
              <a:rPr lang="en-US" sz="1600" b="1" dirty="0" err="1"/>
              <a:t>Dwaraka</a:t>
            </a:r>
            <a:r>
              <a:rPr lang="en-US" sz="1600" b="1" dirty="0"/>
              <a:t>, </a:t>
            </a:r>
            <a:r>
              <a:rPr lang="en-US" sz="1600" b="1" dirty="0" err="1" smtClean="0"/>
              <a:t>Tumakuru</a:t>
            </a:r>
            <a:endParaRPr lang="en-US" sz="1600" b="1" dirty="0" smtClean="0"/>
          </a:p>
          <a:p>
            <a:r>
              <a:rPr lang="en-US" sz="1600" dirty="0" smtClean="0"/>
              <a:t>Since 2010</a:t>
            </a:r>
          </a:p>
          <a:p>
            <a:r>
              <a:rPr lang="en-US" sz="1600" dirty="0" smtClean="0"/>
              <a:t>Children: 24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405132" y="3696145"/>
            <a:ext cx="19800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Roboto"/>
              </a:rPr>
              <a:t>NELE </a:t>
            </a:r>
            <a:r>
              <a:rPr lang="en-US" b="1" dirty="0" err="1">
                <a:latin typeface="Roboto"/>
              </a:rPr>
              <a:t>Chandana</a:t>
            </a:r>
            <a:endParaRPr lang="en-US" b="1" dirty="0">
              <a:latin typeface="Roboto"/>
            </a:endParaRPr>
          </a:p>
          <a:p>
            <a:r>
              <a:rPr lang="en-US" dirty="0">
                <a:latin typeface="Roboto"/>
              </a:rPr>
              <a:t>Since 2007</a:t>
            </a:r>
          </a:p>
          <a:p>
            <a:r>
              <a:rPr lang="en-US" dirty="0">
                <a:latin typeface="Roboto"/>
              </a:rPr>
              <a:t>Children: 46</a:t>
            </a:r>
          </a:p>
        </p:txBody>
      </p:sp>
      <p:pic>
        <p:nvPicPr>
          <p:cNvPr id="4100" name="Picture 4" descr="Nele - Chandana Nel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453" y="1082417"/>
            <a:ext cx="3363182" cy="252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713694" y="3613666"/>
            <a:ext cx="22022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Roboto"/>
              </a:rPr>
              <a:t>NELE Asha </a:t>
            </a:r>
            <a:r>
              <a:rPr lang="en-US" b="1" dirty="0" err="1">
                <a:latin typeface="Roboto"/>
              </a:rPr>
              <a:t>Kirana</a:t>
            </a:r>
            <a:endParaRPr lang="en-US" b="1" dirty="0">
              <a:latin typeface="Roboto"/>
            </a:endParaRPr>
          </a:p>
          <a:p>
            <a:r>
              <a:rPr lang="en-US" dirty="0">
                <a:latin typeface="Roboto"/>
              </a:rPr>
              <a:t>Since Dec’2006</a:t>
            </a:r>
          </a:p>
          <a:p>
            <a:r>
              <a:rPr lang="en-US" dirty="0">
                <a:latin typeface="Roboto"/>
              </a:rPr>
              <a:t>Children: 24</a:t>
            </a:r>
          </a:p>
        </p:txBody>
      </p:sp>
      <p:pic>
        <p:nvPicPr>
          <p:cNvPr id="4104" name="Picture 8" descr="Nele - Ashakirana Nel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694" y="1125604"/>
            <a:ext cx="3257528" cy="24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Nele </a:t>
            </a:r>
            <a:r>
              <a:rPr lang="en-US" dirty="0"/>
              <a:t>Program Locations?</a:t>
            </a:r>
          </a:p>
        </p:txBody>
      </p:sp>
      <p:sp>
        <p:nvSpPr>
          <p:cNvPr id="4" name="Rectangle 3"/>
          <p:cNvSpPr/>
          <p:nvPr/>
        </p:nvSpPr>
        <p:spPr>
          <a:xfrm>
            <a:off x="410470" y="3703402"/>
            <a:ext cx="18816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Roboto"/>
              </a:rPr>
              <a:t>NELE </a:t>
            </a:r>
            <a:r>
              <a:rPr lang="en-US" b="1" dirty="0" smtClean="0">
                <a:latin typeface="Roboto"/>
              </a:rPr>
              <a:t>Narendra</a:t>
            </a:r>
          </a:p>
          <a:p>
            <a:r>
              <a:rPr lang="en-US" i="0" dirty="0" smtClean="0">
                <a:effectLst/>
                <a:latin typeface="Roboto"/>
              </a:rPr>
              <a:t>Since Aug’2000</a:t>
            </a:r>
          </a:p>
          <a:p>
            <a:r>
              <a:rPr lang="en-US" dirty="0" smtClean="0">
                <a:latin typeface="Roboto"/>
              </a:rPr>
              <a:t>Children: 69</a:t>
            </a:r>
            <a:endParaRPr lang="en-US" i="0" dirty="0">
              <a:effectLst/>
              <a:latin typeface="Roboto"/>
            </a:endParaRPr>
          </a:p>
        </p:txBody>
      </p:sp>
      <p:pic>
        <p:nvPicPr>
          <p:cNvPr id="6146" name="Picture 2" descr="Nele - Narendra Ne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70" y="1164150"/>
            <a:ext cx="3001869" cy="225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ele - Niveditha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453" y="1151299"/>
            <a:ext cx="3001869" cy="225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94353" y="3703402"/>
            <a:ext cx="17620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Roboto"/>
              </a:rPr>
              <a:t>NELE </a:t>
            </a:r>
            <a:r>
              <a:rPr lang="en-US" b="1" dirty="0" err="1">
                <a:latin typeface="Roboto"/>
              </a:rPr>
              <a:t>Nivedita</a:t>
            </a:r>
            <a:endParaRPr lang="en-US" b="1" dirty="0">
              <a:latin typeface="Roboto"/>
            </a:endParaRPr>
          </a:p>
          <a:p>
            <a:r>
              <a:rPr lang="en-US" dirty="0">
                <a:latin typeface="Roboto"/>
              </a:rPr>
              <a:t>Since Apr’2006</a:t>
            </a:r>
          </a:p>
          <a:p>
            <a:r>
              <a:rPr lang="en-US" dirty="0">
                <a:latin typeface="Roboto"/>
              </a:rPr>
              <a:t>Children: 22</a:t>
            </a:r>
          </a:p>
        </p:txBody>
      </p:sp>
      <p:sp>
        <p:nvSpPr>
          <p:cNvPr id="8" name="Rectangle 7"/>
          <p:cNvSpPr/>
          <p:nvPr/>
        </p:nvSpPr>
        <p:spPr>
          <a:xfrm>
            <a:off x="8666358" y="5234393"/>
            <a:ext cx="33522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Roboto"/>
              </a:rPr>
              <a:t>NELE </a:t>
            </a:r>
            <a:r>
              <a:rPr lang="en-US" b="1" dirty="0" err="1">
                <a:latin typeface="Roboto"/>
              </a:rPr>
              <a:t>Madhava</a:t>
            </a:r>
            <a:r>
              <a:rPr lang="en-US" b="1" dirty="0">
                <a:latin typeface="Roboto"/>
              </a:rPr>
              <a:t>, </a:t>
            </a:r>
            <a:r>
              <a:rPr lang="en-US" b="1" dirty="0" err="1">
                <a:latin typeface="Roboto"/>
              </a:rPr>
              <a:t>Shivamogga</a:t>
            </a:r>
            <a:endParaRPr lang="en-US" b="1" dirty="0">
              <a:latin typeface="Roboto"/>
            </a:endParaRPr>
          </a:p>
          <a:p>
            <a:r>
              <a:rPr lang="en-US" dirty="0">
                <a:latin typeface="Roboto"/>
              </a:rPr>
              <a:t>Since April’2006</a:t>
            </a:r>
          </a:p>
          <a:p>
            <a:r>
              <a:rPr lang="en-US" dirty="0">
                <a:latin typeface="Roboto"/>
              </a:rPr>
              <a:t>Children: 25</a:t>
            </a:r>
          </a:p>
        </p:txBody>
      </p:sp>
      <p:sp>
        <p:nvSpPr>
          <p:cNvPr id="9" name="Rectangle 8"/>
          <p:cNvSpPr/>
          <p:nvPr/>
        </p:nvSpPr>
        <p:spPr>
          <a:xfrm>
            <a:off x="380689" y="5184304"/>
            <a:ext cx="24331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Roboto"/>
              </a:rPr>
              <a:t>NELE </a:t>
            </a:r>
            <a:r>
              <a:rPr lang="en-US" b="1" dirty="0" err="1">
                <a:latin typeface="Roboto"/>
              </a:rPr>
              <a:t>Ajitha</a:t>
            </a:r>
            <a:r>
              <a:rPr lang="en-US" b="1" dirty="0">
                <a:latin typeface="Roboto"/>
              </a:rPr>
              <a:t>, Mysore</a:t>
            </a:r>
          </a:p>
          <a:p>
            <a:r>
              <a:rPr lang="en-US" dirty="0">
                <a:latin typeface="Roboto"/>
              </a:rPr>
              <a:t>Since 2000</a:t>
            </a:r>
          </a:p>
          <a:p>
            <a:r>
              <a:rPr lang="en-US" dirty="0">
                <a:latin typeface="Roboto"/>
              </a:rPr>
              <a:t>Children: 27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76453" y="5187791"/>
            <a:ext cx="23519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Roboto"/>
              </a:rPr>
              <a:t>NELE </a:t>
            </a:r>
            <a:r>
              <a:rPr lang="en-US" b="1" dirty="0" err="1">
                <a:latin typeface="Roboto"/>
              </a:rPr>
              <a:t>Namma</a:t>
            </a:r>
            <a:r>
              <a:rPr lang="en-US" b="1" dirty="0">
                <a:latin typeface="Roboto"/>
              </a:rPr>
              <a:t> Mane</a:t>
            </a:r>
          </a:p>
          <a:p>
            <a:r>
              <a:rPr lang="en-US" dirty="0">
                <a:latin typeface="Roboto"/>
              </a:rPr>
              <a:t>Since Dec’2006</a:t>
            </a:r>
          </a:p>
          <a:p>
            <a:r>
              <a:rPr lang="en-US" dirty="0">
                <a:latin typeface="Roboto"/>
              </a:rPr>
              <a:t>Children: 24</a:t>
            </a:r>
          </a:p>
        </p:txBody>
      </p:sp>
    </p:spTree>
    <p:extLst>
      <p:ext uri="{BB962C8B-B14F-4D97-AF65-F5344CB8AC3E}">
        <p14:creationId xmlns:p14="http://schemas.microsoft.com/office/powerpoint/2010/main" val="347420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387</TotalTime>
  <Words>925</Words>
  <Application>Microsoft Office PowerPoint</Application>
  <PresentationFormat>Widescreen</PresentationFormat>
  <Paragraphs>167</Paragraphs>
  <Slides>20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Garamond</vt:lpstr>
      <vt:lpstr>Mangal</vt:lpstr>
      <vt:lpstr>Roboto</vt:lpstr>
      <vt:lpstr>Savon</vt:lpstr>
      <vt:lpstr> NELE (निले)</vt:lpstr>
      <vt:lpstr>What is Nele?</vt:lpstr>
      <vt:lpstr>Nele: Scope of Activities</vt:lpstr>
      <vt:lpstr>Nele: Scope of Activities</vt:lpstr>
      <vt:lpstr>Performance of Nele Children</vt:lpstr>
      <vt:lpstr>Why Nele is Important?</vt:lpstr>
      <vt:lpstr>Journey of Nele</vt:lpstr>
      <vt:lpstr>Nele Program Locations?</vt:lpstr>
      <vt:lpstr>Nele Program Locations?</vt:lpstr>
      <vt:lpstr>Who are the resources working?</vt:lpstr>
      <vt:lpstr>Beneficiary of Nele Program</vt:lpstr>
      <vt:lpstr>Benefits of Nele Program</vt:lpstr>
      <vt:lpstr>How we work..</vt:lpstr>
      <vt:lpstr>Who are Supporting Nile?</vt:lpstr>
      <vt:lpstr>Funding Sources of Nele</vt:lpstr>
      <vt:lpstr>Expectations from Partners</vt:lpstr>
      <vt:lpstr>Creating Impact.. Few Stories</vt:lpstr>
      <vt:lpstr>Financial Requirements to Run a Nele?</vt:lpstr>
      <vt:lpstr>Financial Requirements to Run a Nele?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Thapliyal</dc:creator>
  <cp:lastModifiedBy>Hari Thapliyal</cp:lastModifiedBy>
  <cp:revision>35</cp:revision>
  <dcterms:created xsi:type="dcterms:W3CDTF">2017-08-21T10:12:12Z</dcterms:created>
  <dcterms:modified xsi:type="dcterms:W3CDTF">2017-08-22T17:30:26Z</dcterms:modified>
</cp:coreProperties>
</file>