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71" r:id="rId14"/>
    <p:sldId id="268" r:id="rId15"/>
    <p:sldId id="269" r:id="rId16"/>
    <p:sldId id="273" r:id="rId17"/>
    <p:sldId id="272" r:id="rId18"/>
  </p:sldIdLst>
  <p:sldSz cx="12192000" cy="6858000"/>
  <p:notesSz cx="6858000" cy="9144000"/>
  <p:embeddedFontLst>
    <p:embeddedFont>
      <p:font typeface="Roboto" panose="020B0604020202020204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Garamond" panose="02020404030301010803" pitchFamily="18" charset="0"/>
      <p:regular r:id="rId28"/>
      <p:bold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/>
              <a:t>Expenses</a:t>
            </a:r>
          </a:p>
        </c:rich>
      </c:tx>
      <c:layout>
        <c:manualLayout>
          <c:xMode val="edge"/>
          <c:yMode val="edge"/>
          <c:x val="0.84899297973278909"/>
          <c:y val="1.5407643683107297E-2"/>
        </c:manualLayout>
      </c:layout>
      <c:overlay val="0"/>
      <c:spPr>
        <a:solidFill>
          <a:srgbClr val="FFC00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Sheet2!$B$1</c:f>
              <c:strCache>
                <c:ptCount val="1"/>
                <c:pt idx="0">
                  <c:v>Cost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dLbl>
              <c:idx val="0"/>
              <c:layout>
                <c:manualLayout>
                  <c:x val="3.3333333333333229E-2"/>
                  <c:y val="-0.15740740740740744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8.6111111111111097E-2"/>
                  <c:y val="-1.851851851851851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14166666666666666"/>
                  <c:y val="3.703703703703703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125"/>
                  <c:y val="-5.555555555555555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5.8333333333333334E-2"/>
                  <c:y val="-7.40740740740740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20555555555555555"/>
                  <c:y val="-6.481481481481481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Sheet2!$A$2:$A$7</c:f>
              <c:strCache>
                <c:ptCount val="6"/>
                <c:pt idx="0">
                  <c:v>Educational Expenses</c:v>
                </c:pt>
                <c:pt idx="1">
                  <c:v>Food</c:v>
                </c:pt>
                <c:pt idx="2">
                  <c:v>Medical</c:v>
                </c:pt>
                <c:pt idx="3">
                  <c:v>Cloths &amp; Uniforms</c:v>
                </c:pt>
                <c:pt idx="4">
                  <c:v>Cultural &amp; Sports</c:v>
                </c:pt>
                <c:pt idx="5">
                  <c:v>Educational trips</c:v>
                </c:pt>
              </c:strCache>
            </c:strRef>
          </c:cat>
          <c:val>
            <c:numRef>
              <c:f>Sheet2!$B$2:$B$7</c:f>
              <c:numCache>
                <c:formatCode>_(* #,##0_);_(* \(#,##0\);_(* "-"??_);_(@_)</c:formatCode>
                <c:ptCount val="6"/>
                <c:pt idx="0">
                  <c:v>3750000</c:v>
                </c:pt>
                <c:pt idx="1">
                  <c:v>2250000</c:v>
                </c:pt>
                <c:pt idx="2">
                  <c:v>375000</c:v>
                </c:pt>
                <c:pt idx="3">
                  <c:v>750000</c:v>
                </c:pt>
                <c:pt idx="4">
                  <c:v>187500</c:v>
                </c:pt>
                <c:pt idx="5">
                  <c:v>187500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DD0D95-26C3-4E21-A6B3-C390976B90C4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67849E-F960-42D7-A4A9-B17296C4F96F}">
      <dgm:prSet custT="1"/>
      <dgm:spPr/>
      <dgm:t>
        <a:bodyPr/>
        <a:lstStyle/>
        <a:p>
          <a:pPr rtl="0"/>
          <a:r>
            <a:rPr lang="en-US" sz="1400" b="0" i="0" dirty="0" smtClean="0"/>
            <a:t>May’2000:</a:t>
          </a:r>
          <a:endParaRPr lang="en-US" sz="1400" dirty="0"/>
        </a:p>
      </dgm:t>
    </dgm:pt>
    <dgm:pt modelId="{F99DDC7A-82DF-4085-A0FC-527E0BC52C3D}" type="parTrans" cxnId="{118F9BFF-96F8-4149-87AD-E6CF7C713304}">
      <dgm:prSet/>
      <dgm:spPr/>
      <dgm:t>
        <a:bodyPr/>
        <a:lstStyle/>
        <a:p>
          <a:endParaRPr lang="en-US" sz="1400"/>
        </a:p>
      </dgm:t>
    </dgm:pt>
    <dgm:pt modelId="{32B86F3E-FD70-4516-9416-74CAF16A242A}" type="sibTrans" cxnId="{118F9BFF-96F8-4149-87AD-E6CF7C713304}">
      <dgm:prSet/>
      <dgm:spPr/>
      <dgm:t>
        <a:bodyPr/>
        <a:lstStyle/>
        <a:p>
          <a:endParaRPr lang="en-US" sz="1400"/>
        </a:p>
      </dgm:t>
    </dgm:pt>
    <dgm:pt modelId="{CED1E450-0EE6-4997-AFCB-A92B14571EBB}">
      <dgm:prSet custT="1"/>
      <dgm:spPr/>
      <dgm:t>
        <a:bodyPr/>
        <a:lstStyle/>
        <a:p>
          <a:pPr rtl="0"/>
          <a:r>
            <a:rPr lang="en-US" sz="1400" b="0" i="0" dirty="0" smtClean="0"/>
            <a:t>Aug’2000:</a:t>
          </a:r>
          <a:endParaRPr lang="en-US" sz="1400" dirty="0"/>
        </a:p>
      </dgm:t>
    </dgm:pt>
    <dgm:pt modelId="{6F6CD983-BC77-4CC4-B839-17955CF247F7}" type="parTrans" cxnId="{28AF687A-E3A0-4EB6-93C4-3790FBDF197C}">
      <dgm:prSet/>
      <dgm:spPr/>
      <dgm:t>
        <a:bodyPr/>
        <a:lstStyle/>
        <a:p>
          <a:endParaRPr lang="en-US" sz="1400"/>
        </a:p>
      </dgm:t>
    </dgm:pt>
    <dgm:pt modelId="{296F3FE5-5A05-4147-9142-4631D1C1CC33}" type="sibTrans" cxnId="{28AF687A-E3A0-4EB6-93C4-3790FBDF197C}">
      <dgm:prSet/>
      <dgm:spPr/>
      <dgm:t>
        <a:bodyPr/>
        <a:lstStyle/>
        <a:p>
          <a:endParaRPr lang="en-US" sz="1400"/>
        </a:p>
      </dgm:t>
    </dgm:pt>
    <dgm:pt modelId="{52032424-ED84-4E9E-827C-FDE4AD2EDF14}">
      <dgm:prSet custT="1"/>
      <dgm:spPr/>
      <dgm:t>
        <a:bodyPr/>
        <a:lstStyle/>
        <a:p>
          <a:pPr rtl="0"/>
          <a:r>
            <a:rPr lang="en-US" sz="1400" b="0" i="0" dirty="0" smtClean="0"/>
            <a:t>Apr’2003:</a:t>
          </a:r>
          <a:endParaRPr lang="en-US" sz="1400" dirty="0"/>
        </a:p>
      </dgm:t>
    </dgm:pt>
    <dgm:pt modelId="{D9E9916F-E56D-4F8A-BDC4-077D0F78FA8B}" type="parTrans" cxnId="{FC9020A0-8783-4D8C-9B6E-D9985B6C9EF8}">
      <dgm:prSet/>
      <dgm:spPr/>
      <dgm:t>
        <a:bodyPr/>
        <a:lstStyle/>
        <a:p>
          <a:endParaRPr lang="en-US" sz="1400"/>
        </a:p>
      </dgm:t>
    </dgm:pt>
    <dgm:pt modelId="{71F057AC-24B0-482C-B094-47492648CD8B}" type="sibTrans" cxnId="{FC9020A0-8783-4D8C-9B6E-D9985B6C9EF8}">
      <dgm:prSet/>
      <dgm:spPr/>
      <dgm:t>
        <a:bodyPr/>
        <a:lstStyle/>
        <a:p>
          <a:endParaRPr lang="en-US" sz="1400"/>
        </a:p>
      </dgm:t>
    </dgm:pt>
    <dgm:pt modelId="{C085C62C-9578-461A-A1E5-C96A34BCA4D9}">
      <dgm:prSet custT="1"/>
      <dgm:spPr/>
      <dgm:t>
        <a:bodyPr/>
        <a:lstStyle/>
        <a:p>
          <a:pPr rtl="0"/>
          <a:r>
            <a:rPr lang="en-US" sz="1400" b="0" i="0" dirty="0" smtClean="0"/>
            <a:t>Dec’2006</a:t>
          </a:r>
          <a:endParaRPr lang="en-US" sz="1400" dirty="0"/>
        </a:p>
      </dgm:t>
    </dgm:pt>
    <dgm:pt modelId="{8586B97E-7ABB-4603-BF81-B8C0794AB6A2}" type="parTrans" cxnId="{703F1315-119B-4528-AD1A-D35105E973C2}">
      <dgm:prSet/>
      <dgm:spPr/>
      <dgm:t>
        <a:bodyPr/>
        <a:lstStyle/>
        <a:p>
          <a:endParaRPr lang="en-US" sz="1400"/>
        </a:p>
      </dgm:t>
    </dgm:pt>
    <dgm:pt modelId="{400AFE41-299C-4973-8B4C-A0DB429678EF}" type="sibTrans" cxnId="{703F1315-119B-4528-AD1A-D35105E973C2}">
      <dgm:prSet/>
      <dgm:spPr/>
      <dgm:t>
        <a:bodyPr/>
        <a:lstStyle/>
        <a:p>
          <a:endParaRPr lang="en-US" sz="1400"/>
        </a:p>
      </dgm:t>
    </dgm:pt>
    <dgm:pt modelId="{3904962D-11DF-41C8-BD49-CE532A83EFC0}">
      <dgm:prSet custT="1"/>
      <dgm:spPr/>
      <dgm:t>
        <a:bodyPr/>
        <a:lstStyle/>
        <a:p>
          <a:pPr rtl="0"/>
          <a:r>
            <a:rPr lang="en-US" sz="1400" b="0" i="0" dirty="0" smtClean="0"/>
            <a:t>Apr’2006</a:t>
          </a:r>
          <a:endParaRPr lang="en-US" sz="1400" dirty="0"/>
        </a:p>
      </dgm:t>
    </dgm:pt>
    <dgm:pt modelId="{D1AC82B2-D6D2-40C9-A8B4-16F5C3244482}" type="parTrans" cxnId="{25E9C761-1535-4367-BF3E-BE1531D3494C}">
      <dgm:prSet/>
      <dgm:spPr/>
      <dgm:t>
        <a:bodyPr/>
        <a:lstStyle/>
        <a:p>
          <a:endParaRPr lang="en-US" sz="1400"/>
        </a:p>
      </dgm:t>
    </dgm:pt>
    <dgm:pt modelId="{69C0508B-F46B-474B-A38F-74C5AADEAE2A}" type="sibTrans" cxnId="{25E9C761-1535-4367-BF3E-BE1531D3494C}">
      <dgm:prSet/>
      <dgm:spPr/>
      <dgm:t>
        <a:bodyPr/>
        <a:lstStyle/>
        <a:p>
          <a:endParaRPr lang="en-US" sz="1400"/>
        </a:p>
      </dgm:t>
    </dgm:pt>
    <dgm:pt modelId="{D39D46C0-8539-474C-9A8F-2D330C8E86F2}">
      <dgm:prSet custT="1"/>
      <dgm:spPr/>
      <dgm:t>
        <a:bodyPr/>
        <a:lstStyle/>
        <a:p>
          <a:pPr rtl="0"/>
          <a:r>
            <a:rPr lang="en-US" sz="1400" b="0" i="0" smtClean="0"/>
            <a:t>Started with 15 boys</a:t>
          </a:r>
          <a:endParaRPr lang="en-US" sz="1400"/>
        </a:p>
      </dgm:t>
    </dgm:pt>
    <dgm:pt modelId="{D766F1E3-1C5E-4469-BEFB-6F8D22FCE72B}" type="parTrans" cxnId="{4D9DC1BC-353F-4EBC-BA81-8102D9A91D7F}">
      <dgm:prSet/>
      <dgm:spPr/>
      <dgm:t>
        <a:bodyPr/>
        <a:lstStyle/>
        <a:p>
          <a:endParaRPr lang="en-US" sz="1400"/>
        </a:p>
      </dgm:t>
    </dgm:pt>
    <dgm:pt modelId="{5A14F152-396D-4195-9B6B-F07F2E22928A}" type="sibTrans" cxnId="{4D9DC1BC-353F-4EBC-BA81-8102D9A91D7F}">
      <dgm:prSet/>
      <dgm:spPr/>
      <dgm:t>
        <a:bodyPr/>
        <a:lstStyle/>
        <a:p>
          <a:endParaRPr lang="en-US" sz="1400"/>
        </a:p>
      </dgm:t>
    </dgm:pt>
    <dgm:pt modelId="{45B9DC7C-DE05-4551-B30D-85929DBE8C6C}">
      <dgm:prSet custT="1"/>
      <dgm:spPr/>
      <dgm:t>
        <a:bodyPr/>
        <a:lstStyle/>
        <a:p>
          <a:pPr rtl="0"/>
          <a:r>
            <a:rPr lang="en-US" sz="1400" b="0" i="0" smtClean="0"/>
            <a:t>NELE </a:t>
          </a:r>
          <a:r>
            <a:rPr lang="en-US" sz="1400" b="0" i="0" dirty="0" smtClean="0"/>
            <a:t>Narendra</a:t>
          </a:r>
          <a:endParaRPr lang="en-US" sz="1400" dirty="0"/>
        </a:p>
      </dgm:t>
    </dgm:pt>
    <dgm:pt modelId="{37309B71-642D-4672-B587-B060140C2424}" type="parTrans" cxnId="{9B4F529E-1E80-41FB-A4F3-B99A0DB5A3C8}">
      <dgm:prSet/>
      <dgm:spPr/>
      <dgm:t>
        <a:bodyPr/>
        <a:lstStyle/>
        <a:p>
          <a:endParaRPr lang="en-US" sz="1400"/>
        </a:p>
      </dgm:t>
    </dgm:pt>
    <dgm:pt modelId="{84DFE1C9-D278-4E86-ABCB-41356D70F3A8}" type="sibTrans" cxnId="{9B4F529E-1E80-41FB-A4F3-B99A0DB5A3C8}">
      <dgm:prSet/>
      <dgm:spPr/>
      <dgm:t>
        <a:bodyPr/>
        <a:lstStyle/>
        <a:p>
          <a:endParaRPr lang="en-US" sz="1400"/>
        </a:p>
      </dgm:t>
    </dgm:pt>
    <dgm:pt modelId="{EEA8FEDC-CCD7-44EF-A5B1-0ABD89141C5B}">
      <dgm:prSet custT="1"/>
      <dgm:spPr/>
      <dgm:t>
        <a:bodyPr/>
        <a:lstStyle/>
        <a:p>
          <a:pPr rtl="0"/>
          <a:r>
            <a:rPr lang="en-US" sz="1400" b="0" i="0" smtClean="0"/>
            <a:t>NELE </a:t>
          </a:r>
          <a:r>
            <a:rPr lang="en-US" sz="1400" b="0" i="0" dirty="0" err="1" smtClean="0"/>
            <a:t>Nivedita</a:t>
          </a:r>
          <a:r>
            <a:rPr lang="en-US" sz="1400" b="0" i="0" dirty="0" smtClean="0"/>
            <a:t> (Started home for girls with 6 girls)</a:t>
          </a:r>
          <a:endParaRPr lang="en-US" sz="1400" dirty="0"/>
        </a:p>
      </dgm:t>
    </dgm:pt>
    <dgm:pt modelId="{DB291052-96D7-4B98-BB3D-050748B0250A}" type="parTrans" cxnId="{1EB581A6-204E-40B8-8144-57E3A57EED4A}">
      <dgm:prSet/>
      <dgm:spPr/>
      <dgm:t>
        <a:bodyPr/>
        <a:lstStyle/>
        <a:p>
          <a:endParaRPr lang="en-US" sz="1400"/>
        </a:p>
      </dgm:t>
    </dgm:pt>
    <dgm:pt modelId="{FC57106B-AE55-4544-B0C5-1917D6906EA0}" type="sibTrans" cxnId="{1EB581A6-204E-40B8-8144-57E3A57EED4A}">
      <dgm:prSet/>
      <dgm:spPr/>
      <dgm:t>
        <a:bodyPr/>
        <a:lstStyle/>
        <a:p>
          <a:endParaRPr lang="en-US" sz="1400"/>
        </a:p>
      </dgm:t>
    </dgm:pt>
    <dgm:pt modelId="{DCAD17FB-67E8-41FE-92C4-7B0683064AE3}">
      <dgm:prSet custT="1"/>
      <dgm:spPr/>
      <dgm:t>
        <a:bodyPr/>
        <a:lstStyle/>
        <a:p>
          <a:pPr rtl="0"/>
          <a:r>
            <a:rPr lang="en-US" sz="1400" b="0" i="0" dirty="0" smtClean="0"/>
            <a:t>NELE </a:t>
          </a:r>
          <a:r>
            <a:rPr lang="en-US" sz="1400" b="0" i="0" dirty="0" err="1" smtClean="0"/>
            <a:t>Namma</a:t>
          </a:r>
          <a:r>
            <a:rPr lang="en-US" sz="1400" b="0" i="0" dirty="0" smtClean="0"/>
            <a:t> Mane</a:t>
          </a:r>
          <a:endParaRPr lang="en-US" sz="1400" dirty="0"/>
        </a:p>
      </dgm:t>
    </dgm:pt>
    <dgm:pt modelId="{14116F67-71E8-4EC0-B228-43601ACC5F1F}" type="parTrans" cxnId="{FE136323-D1D4-4F4B-AC5C-11E32A329A08}">
      <dgm:prSet/>
      <dgm:spPr/>
      <dgm:t>
        <a:bodyPr/>
        <a:lstStyle/>
        <a:p>
          <a:endParaRPr lang="en-US" sz="1400"/>
        </a:p>
      </dgm:t>
    </dgm:pt>
    <dgm:pt modelId="{19B3ECD2-4117-4B4F-9AF2-86EA0DD73E11}" type="sibTrans" cxnId="{FE136323-D1D4-4F4B-AC5C-11E32A329A08}">
      <dgm:prSet/>
      <dgm:spPr/>
      <dgm:t>
        <a:bodyPr/>
        <a:lstStyle/>
        <a:p>
          <a:endParaRPr lang="en-US" sz="1400"/>
        </a:p>
      </dgm:t>
    </dgm:pt>
    <dgm:pt modelId="{B0F2D089-11A1-4C52-92E9-5F37C0688CE8}">
      <dgm:prSet custT="1"/>
      <dgm:spPr/>
      <dgm:t>
        <a:bodyPr/>
        <a:lstStyle/>
        <a:p>
          <a:pPr rtl="0"/>
          <a:r>
            <a:rPr lang="en-US" sz="1400" b="0" i="0" smtClean="0"/>
            <a:t>NELE </a:t>
          </a:r>
          <a:r>
            <a:rPr lang="en-US" sz="1400" b="0" i="0" dirty="0" err="1" smtClean="0"/>
            <a:t>Madhava</a:t>
          </a:r>
          <a:r>
            <a:rPr lang="en-US" sz="1400" b="0" i="0" dirty="0" smtClean="0"/>
            <a:t>, </a:t>
          </a:r>
          <a:r>
            <a:rPr lang="en-US" sz="1400" b="0" i="0" dirty="0" err="1" smtClean="0"/>
            <a:t>Shivamogga</a:t>
          </a:r>
          <a:endParaRPr lang="en-US" sz="1400" dirty="0"/>
        </a:p>
      </dgm:t>
    </dgm:pt>
    <dgm:pt modelId="{30BFE191-30A9-4F5F-82F9-A25DE66ABB6C}" type="parTrans" cxnId="{439A4CD3-A8D3-425B-8F10-173348D77E55}">
      <dgm:prSet/>
      <dgm:spPr/>
      <dgm:t>
        <a:bodyPr/>
        <a:lstStyle/>
        <a:p>
          <a:endParaRPr lang="en-US" sz="1400"/>
        </a:p>
      </dgm:t>
    </dgm:pt>
    <dgm:pt modelId="{F096A333-0330-43D7-AE1F-952D59D74F3C}" type="sibTrans" cxnId="{439A4CD3-A8D3-425B-8F10-173348D77E55}">
      <dgm:prSet/>
      <dgm:spPr/>
      <dgm:t>
        <a:bodyPr/>
        <a:lstStyle/>
        <a:p>
          <a:endParaRPr lang="en-US" sz="1400"/>
        </a:p>
      </dgm:t>
    </dgm:pt>
    <dgm:pt modelId="{BC5B94FE-B734-45D5-8AC2-BA75B2CA4367}" type="pres">
      <dgm:prSet presAssocID="{83DD0D95-26C3-4E21-A6B3-C390976B90C4}" presName="Name0" presStyleCnt="0">
        <dgm:presLayoutVars>
          <dgm:dir/>
          <dgm:animLvl val="lvl"/>
          <dgm:resizeHandles val="exact"/>
        </dgm:presLayoutVars>
      </dgm:prSet>
      <dgm:spPr/>
    </dgm:pt>
    <dgm:pt modelId="{D814A786-5408-4882-A523-A533EE59454E}" type="pres">
      <dgm:prSet presAssocID="{3904962D-11DF-41C8-BD49-CE532A83EFC0}" presName="boxAndChildren" presStyleCnt="0"/>
      <dgm:spPr/>
    </dgm:pt>
    <dgm:pt modelId="{10DE011A-A2E6-4FA3-A792-481F210F97F7}" type="pres">
      <dgm:prSet presAssocID="{3904962D-11DF-41C8-BD49-CE532A83EFC0}" presName="parentTextBox" presStyleLbl="node1" presStyleIdx="0" presStyleCnt="5"/>
      <dgm:spPr/>
    </dgm:pt>
    <dgm:pt modelId="{0007FE30-C785-448F-92BB-093B48B33529}" type="pres">
      <dgm:prSet presAssocID="{3904962D-11DF-41C8-BD49-CE532A83EFC0}" presName="entireBox" presStyleLbl="node1" presStyleIdx="0" presStyleCnt="5"/>
      <dgm:spPr/>
    </dgm:pt>
    <dgm:pt modelId="{89F5543B-733C-48DD-BA61-ABC8008436D4}" type="pres">
      <dgm:prSet presAssocID="{3904962D-11DF-41C8-BD49-CE532A83EFC0}" presName="descendantBox" presStyleCnt="0"/>
      <dgm:spPr/>
    </dgm:pt>
    <dgm:pt modelId="{30D2DA2E-8CA0-43E7-9539-00E3F628247F}" type="pres">
      <dgm:prSet presAssocID="{B0F2D089-11A1-4C52-92E9-5F37C0688CE8}" presName="childTextBox" presStyleLbl="fgAccFollowNode1" presStyleIdx="0" presStyleCnt="5" custLinFactNeighborY="31433">
        <dgm:presLayoutVars>
          <dgm:bulletEnabled val="1"/>
        </dgm:presLayoutVars>
      </dgm:prSet>
      <dgm:spPr/>
    </dgm:pt>
    <dgm:pt modelId="{8FD88180-0F2E-486E-A8FF-AE0C6EB17CA8}" type="pres">
      <dgm:prSet presAssocID="{400AFE41-299C-4973-8B4C-A0DB429678EF}" presName="sp" presStyleCnt="0"/>
      <dgm:spPr/>
    </dgm:pt>
    <dgm:pt modelId="{09F637C3-FAA4-46D1-9E50-CF6922A8C5E7}" type="pres">
      <dgm:prSet presAssocID="{C085C62C-9578-461A-A1E5-C96A34BCA4D9}" presName="arrowAndChildren" presStyleCnt="0"/>
      <dgm:spPr/>
    </dgm:pt>
    <dgm:pt modelId="{F05B6625-BBB2-40D2-9E0B-9518D91AF007}" type="pres">
      <dgm:prSet presAssocID="{C085C62C-9578-461A-A1E5-C96A34BCA4D9}" presName="parentTextArrow" presStyleLbl="node1" presStyleIdx="0" presStyleCnt="5"/>
      <dgm:spPr/>
    </dgm:pt>
    <dgm:pt modelId="{1EE7EB08-3ED4-4CF9-8BC2-70F5DBCA23DD}" type="pres">
      <dgm:prSet presAssocID="{C085C62C-9578-461A-A1E5-C96A34BCA4D9}" presName="arrow" presStyleLbl="node1" presStyleIdx="1" presStyleCnt="5"/>
      <dgm:spPr/>
    </dgm:pt>
    <dgm:pt modelId="{5726C74A-4158-4763-B469-336FBDC3E0F1}" type="pres">
      <dgm:prSet presAssocID="{C085C62C-9578-461A-A1E5-C96A34BCA4D9}" presName="descendantArrow" presStyleCnt="0"/>
      <dgm:spPr/>
    </dgm:pt>
    <dgm:pt modelId="{CDB33DE9-076E-439B-9B7A-BB466FC90F6B}" type="pres">
      <dgm:prSet presAssocID="{DCAD17FB-67E8-41FE-92C4-7B0683064AE3}" presName="childTextArrow" presStyleLbl="fgAccFollowNode1" presStyleIdx="1" presStyleCnt="5">
        <dgm:presLayoutVars>
          <dgm:bulletEnabled val="1"/>
        </dgm:presLayoutVars>
      </dgm:prSet>
      <dgm:spPr/>
    </dgm:pt>
    <dgm:pt modelId="{2C41E433-09E8-4CD8-9B8B-5AF64B8B6A26}" type="pres">
      <dgm:prSet presAssocID="{71F057AC-24B0-482C-B094-47492648CD8B}" presName="sp" presStyleCnt="0"/>
      <dgm:spPr/>
    </dgm:pt>
    <dgm:pt modelId="{9FE906E3-AF57-450F-871C-AA2DEA2720C4}" type="pres">
      <dgm:prSet presAssocID="{52032424-ED84-4E9E-827C-FDE4AD2EDF14}" presName="arrowAndChildren" presStyleCnt="0"/>
      <dgm:spPr/>
    </dgm:pt>
    <dgm:pt modelId="{14DCFE10-3044-4984-9A36-ACE2F2FCDD3B}" type="pres">
      <dgm:prSet presAssocID="{52032424-ED84-4E9E-827C-FDE4AD2EDF14}" presName="parentTextArrow" presStyleLbl="node1" presStyleIdx="1" presStyleCnt="5"/>
      <dgm:spPr/>
    </dgm:pt>
    <dgm:pt modelId="{D91A5329-87DF-4200-A08D-B1099FD40B2F}" type="pres">
      <dgm:prSet presAssocID="{52032424-ED84-4E9E-827C-FDE4AD2EDF14}" presName="arrow" presStyleLbl="node1" presStyleIdx="2" presStyleCnt="5"/>
      <dgm:spPr/>
    </dgm:pt>
    <dgm:pt modelId="{9367AD0E-6DE9-472D-B89D-5A6090CD3DE3}" type="pres">
      <dgm:prSet presAssocID="{52032424-ED84-4E9E-827C-FDE4AD2EDF14}" presName="descendantArrow" presStyleCnt="0"/>
      <dgm:spPr/>
    </dgm:pt>
    <dgm:pt modelId="{EC22B258-BD04-4296-AE47-B08C99E42805}" type="pres">
      <dgm:prSet presAssocID="{EEA8FEDC-CCD7-44EF-A5B1-0ABD89141C5B}" presName="childTextArrow" presStyleLbl="fgAccFollowNode1" presStyleIdx="2" presStyleCnt="5">
        <dgm:presLayoutVars>
          <dgm:bulletEnabled val="1"/>
        </dgm:presLayoutVars>
      </dgm:prSet>
      <dgm:spPr/>
    </dgm:pt>
    <dgm:pt modelId="{DDAA53CD-5B41-475C-8138-FACE5EEFEFEF}" type="pres">
      <dgm:prSet presAssocID="{296F3FE5-5A05-4147-9142-4631D1C1CC33}" presName="sp" presStyleCnt="0"/>
      <dgm:spPr/>
    </dgm:pt>
    <dgm:pt modelId="{89260963-F008-4B18-A456-152708610CAB}" type="pres">
      <dgm:prSet presAssocID="{CED1E450-0EE6-4997-AFCB-A92B14571EBB}" presName="arrowAndChildren" presStyleCnt="0"/>
      <dgm:spPr/>
    </dgm:pt>
    <dgm:pt modelId="{35847D37-ACD1-4460-946F-5BBFC447B567}" type="pres">
      <dgm:prSet presAssocID="{CED1E450-0EE6-4997-AFCB-A92B14571EBB}" presName="parentTextArrow" presStyleLbl="node1" presStyleIdx="2" presStyleCnt="5"/>
      <dgm:spPr/>
    </dgm:pt>
    <dgm:pt modelId="{EAF0BE4C-52EA-4F36-837A-2509DA7BDF1B}" type="pres">
      <dgm:prSet presAssocID="{CED1E450-0EE6-4997-AFCB-A92B14571EBB}" presName="arrow" presStyleLbl="node1" presStyleIdx="3" presStyleCnt="5"/>
      <dgm:spPr/>
    </dgm:pt>
    <dgm:pt modelId="{68890777-84AA-467C-9B00-DC554FC25029}" type="pres">
      <dgm:prSet presAssocID="{CED1E450-0EE6-4997-AFCB-A92B14571EBB}" presName="descendantArrow" presStyleCnt="0"/>
      <dgm:spPr/>
    </dgm:pt>
    <dgm:pt modelId="{D903E970-61D7-4C22-9E5A-1D13B86B6761}" type="pres">
      <dgm:prSet presAssocID="{45B9DC7C-DE05-4551-B30D-85929DBE8C6C}" presName="childTextArrow" presStyleLbl="fgAccFollowNode1" presStyleIdx="3" presStyleCnt="5">
        <dgm:presLayoutVars>
          <dgm:bulletEnabled val="1"/>
        </dgm:presLayoutVars>
      </dgm:prSet>
      <dgm:spPr/>
    </dgm:pt>
    <dgm:pt modelId="{8FAB49D6-AF9E-4915-9583-CAB606BC2EA9}" type="pres">
      <dgm:prSet presAssocID="{32B86F3E-FD70-4516-9416-74CAF16A242A}" presName="sp" presStyleCnt="0"/>
      <dgm:spPr/>
    </dgm:pt>
    <dgm:pt modelId="{1C097B71-0EB4-420A-A5C3-BCB3B0573BA9}" type="pres">
      <dgm:prSet presAssocID="{0E67849E-F960-42D7-A4A9-B17296C4F96F}" presName="arrowAndChildren" presStyleCnt="0"/>
      <dgm:spPr/>
    </dgm:pt>
    <dgm:pt modelId="{B96DB719-E406-4CF0-B36B-D7337F8940D8}" type="pres">
      <dgm:prSet presAssocID="{0E67849E-F960-42D7-A4A9-B17296C4F96F}" presName="parentTextArrow" presStyleLbl="node1" presStyleIdx="3" presStyleCnt="5"/>
      <dgm:spPr/>
    </dgm:pt>
    <dgm:pt modelId="{B5F3658D-1C00-4181-8324-A2C548731F8C}" type="pres">
      <dgm:prSet presAssocID="{0E67849E-F960-42D7-A4A9-B17296C4F96F}" presName="arrow" presStyleLbl="node1" presStyleIdx="4" presStyleCnt="5"/>
      <dgm:spPr/>
    </dgm:pt>
    <dgm:pt modelId="{46B0868D-73BC-45D1-8E0C-0A66DF65D7B6}" type="pres">
      <dgm:prSet presAssocID="{0E67849E-F960-42D7-A4A9-B17296C4F96F}" presName="descendantArrow" presStyleCnt="0"/>
      <dgm:spPr/>
    </dgm:pt>
    <dgm:pt modelId="{C8B770F4-9B95-417A-A48B-3D5071D08BAE}" type="pres">
      <dgm:prSet presAssocID="{D39D46C0-8539-474C-9A8F-2D330C8E86F2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E95F4BAA-8601-46A7-91B1-20BE1C574927}" type="presOf" srcId="{52032424-ED84-4E9E-827C-FDE4AD2EDF14}" destId="{D91A5329-87DF-4200-A08D-B1099FD40B2F}" srcOrd="1" destOrd="0" presId="urn:microsoft.com/office/officeart/2005/8/layout/process4"/>
    <dgm:cxn modelId="{270F9618-9EAC-4568-B333-BE45E2F3A9B0}" type="presOf" srcId="{3904962D-11DF-41C8-BD49-CE532A83EFC0}" destId="{0007FE30-C785-448F-92BB-093B48B33529}" srcOrd="1" destOrd="0" presId="urn:microsoft.com/office/officeart/2005/8/layout/process4"/>
    <dgm:cxn modelId="{FE136323-D1D4-4F4B-AC5C-11E32A329A08}" srcId="{C085C62C-9578-461A-A1E5-C96A34BCA4D9}" destId="{DCAD17FB-67E8-41FE-92C4-7B0683064AE3}" srcOrd="0" destOrd="0" parTransId="{14116F67-71E8-4EC0-B228-43601ACC5F1F}" sibTransId="{19B3ECD2-4117-4B4F-9AF2-86EA0DD73E11}"/>
    <dgm:cxn modelId="{FC9020A0-8783-4D8C-9B6E-D9985B6C9EF8}" srcId="{83DD0D95-26C3-4E21-A6B3-C390976B90C4}" destId="{52032424-ED84-4E9E-827C-FDE4AD2EDF14}" srcOrd="2" destOrd="0" parTransId="{D9E9916F-E56D-4F8A-BDC4-077D0F78FA8B}" sibTransId="{71F057AC-24B0-482C-B094-47492648CD8B}"/>
    <dgm:cxn modelId="{A1F7D3AE-414E-421E-A4F0-8DAE51E3A64D}" type="presOf" srcId="{CED1E450-0EE6-4997-AFCB-A92B14571EBB}" destId="{35847D37-ACD1-4460-946F-5BBFC447B567}" srcOrd="0" destOrd="0" presId="urn:microsoft.com/office/officeart/2005/8/layout/process4"/>
    <dgm:cxn modelId="{DE25326C-9888-470D-B1AA-6268651E1285}" type="presOf" srcId="{D39D46C0-8539-474C-9A8F-2D330C8E86F2}" destId="{C8B770F4-9B95-417A-A48B-3D5071D08BAE}" srcOrd="0" destOrd="0" presId="urn:microsoft.com/office/officeart/2005/8/layout/process4"/>
    <dgm:cxn modelId="{28AF687A-E3A0-4EB6-93C4-3790FBDF197C}" srcId="{83DD0D95-26C3-4E21-A6B3-C390976B90C4}" destId="{CED1E450-0EE6-4997-AFCB-A92B14571EBB}" srcOrd="1" destOrd="0" parTransId="{6F6CD983-BC77-4CC4-B839-17955CF247F7}" sibTransId="{296F3FE5-5A05-4147-9142-4631D1C1CC33}"/>
    <dgm:cxn modelId="{7F1E8BAA-A729-4302-9317-BC6F8AD79C02}" type="presOf" srcId="{DCAD17FB-67E8-41FE-92C4-7B0683064AE3}" destId="{CDB33DE9-076E-439B-9B7A-BB466FC90F6B}" srcOrd="0" destOrd="0" presId="urn:microsoft.com/office/officeart/2005/8/layout/process4"/>
    <dgm:cxn modelId="{269F5725-25DF-4CDF-A574-DF9FB80AB2EC}" type="presOf" srcId="{0E67849E-F960-42D7-A4A9-B17296C4F96F}" destId="{B96DB719-E406-4CF0-B36B-D7337F8940D8}" srcOrd="0" destOrd="0" presId="urn:microsoft.com/office/officeart/2005/8/layout/process4"/>
    <dgm:cxn modelId="{25E9C761-1535-4367-BF3E-BE1531D3494C}" srcId="{83DD0D95-26C3-4E21-A6B3-C390976B90C4}" destId="{3904962D-11DF-41C8-BD49-CE532A83EFC0}" srcOrd="4" destOrd="0" parTransId="{D1AC82B2-D6D2-40C9-A8B4-16F5C3244482}" sibTransId="{69C0508B-F46B-474B-A38F-74C5AADEAE2A}"/>
    <dgm:cxn modelId="{9B4F529E-1E80-41FB-A4F3-B99A0DB5A3C8}" srcId="{CED1E450-0EE6-4997-AFCB-A92B14571EBB}" destId="{45B9DC7C-DE05-4551-B30D-85929DBE8C6C}" srcOrd="0" destOrd="0" parTransId="{37309B71-642D-4672-B587-B060140C2424}" sibTransId="{84DFE1C9-D278-4E86-ABCB-41356D70F3A8}"/>
    <dgm:cxn modelId="{6DE4D575-E34D-41DB-A344-D80DBA912469}" type="presOf" srcId="{C085C62C-9578-461A-A1E5-C96A34BCA4D9}" destId="{1EE7EB08-3ED4-4CF9-8BC2-70F5DBCA23DD}" srcOrd="1" destOrd="0" presId="urn:microsoft.com/office/officeart/2005/8/layout/process4"/>
    <dgm:cxn modelId="{4379E69F-6BE2-4D63-985D-156F882E3C76}" type="presOf" srcId="{3904962D-11DF-41C8-BD49-CE532A83EFC0}" destId="{10DE011A-A2E6-4FA3-A792-481F210F97F7}" srcOrd="0" destOrd="0" presId="urn:microsoft.com/office/officeart/2005/8/layout/process4"/>
    <dgm:cxn modelId="{AC7262C0-CF63-4480-988C-4473646CCBE1}" type="presOf" srcId="{CED1E450-0EE6-4997-AFCB-A92B14571EBB}" destId="{EAF0BE4C-52EA-4F36-837A-2509DA7BDF1B}" srcOrd="1" destOrd="0" presId="urn:microsoft.com/office/officeart/2005/8/layout/process4"/>
    <dgm:cxn modelId="{EBFE23EE-0BBE-4B04-9D1D-B44C6A2D842D}" type="presOf" srcId="{B0F2D089-11A1-4C52-92E9-5F37C0688CE8}" destId="{30D2DA2E-8CA0-43E7-9539-00E3F628247F}" srcOrd="0" destOrd="0" presId="urn:microsoft.com/office/officeart/2005/8/layout/process4"/>
    <dgm:cxn modelId="{FB68A690-72DC-4C29-B47B-88F8C2FA6393}" type="presOf" srcId="{C085C62C-9578-461A-A1E5-C96A34BCA4D9}" destId="{F05B6625-BBB2-40D2-9E0B-9518D91AF007}" srcOrd="0" destOrd="0" presId="urn:microsoft.com/office/officeart/2005/8/layout/process4"/>
    <dgm:cxn modelId="{4D9DC1BC-353F-4EBC-BA81-8102D9A91D7F}" srcId="{0E67849E-F960-42D7-A4A9-B17296C4F96F}" destId="{D39D46C0-8539-474C-9A8F-2D330C8E86F2}" srcOrd="0" destOrd="0" parTransId="{D766F1E3-1C5E-4469-BEFB-6F8D22FCE72B}" sibTransId="{5A14F152-396D-4195-9B6B-F07F2E22928A}"/>
    <dgm:cxn modelId="{4C9847C5-27CC-4AB5-B389-F1E60DFF5901}" type="presOf" srcId="{0E67849E-F960-42D7-A4A9-B17296C4F96F}" destId="{B5F3658D-1C00-4181-8324-A2C548731F8C}" srcOrd="1" destOrd="0" presId="urn:microsoft.com/office/officeart/2005/8/layout/process4"/>
    <dgm:cxn modelId="{E1350E01-4B48-40E3-A9EF-2EB2A69FF2FB}" type="presOf" srcId="{EEA8FEDC-CCD7-44EF-A5B1-0ABD89141C5B}" destId="{EC22B258-BD04-4296-AE47-B08C99E42805}" srcOrd="0" destOrd="0" presId="urn:microsoft.com/office/officeart/2005/8/layout/process4"/>
    <dgm:cxn modelId="{42F24F2E-9291-4D1C-8B08-132E087C8149}" type="presOf" srcId="{83DD0D95-26C3-4E21-A6B3-C390976B90C4}" destId="{BC5B94FE-B734-45D5-8AC2-BA75B2CA4367}" srcOrd="0" destOrd="0" presId="urn:microsoft.com/office/officeart/2005/8/layout/process4"/>
    <dgm:cxn modelId="{1CADC7BA-6033-4F7C-88A2-1EA9E5A56DDB}" type="presOf" srcId="{45B9DC7C-DE05-4551-B30D-85929DBE8C6C}" destId="{D903E970-61D7-4C22-9E5A-1D13B86B6761}" srcOrd="0" destOrd="0" presId="urn:microsoft.com/office/officeart/2005/8/layout/process4"/>
    <dgm:cxn modelId="{439A4CD3-A8D3-425B-8F10-173348D77E55}" srcId="{3904962D-11DF-41C8-BD49-CE532A83EFC0}" destId="{B0F2D089-11A1-4C52-92E9-5F37C0688CE8}" srcOrd="0" destOrd="0" parTransId="{30BFE191-30A9-4F5F-82F9-A25DE66ABB6C}" sibTransId="{F096A333-0330-43D7-AE1F-952D59D74F3C}"/>
    <dgm:cxn modelId="{703F1315-119B-4528-AD1A-D35105E973C2}" srcId="{83DD0D95-26C3-4E21-A6B3-C390976B90C4}" destId="{C085C62C-9578-461A-A1E5-C96A34BCA4D9}" srcOrd="3" destOrd="0" parTransId="{8586B97E-7ABB-4603-BF81-B8C0794AB6A2}" sibTransId="{400AFE41-299C-4973-8B4C-A0DB429678EF}"/>
    <dgm:cxn modelId="{1EB581A6-204E-40B8-8144-57E3A57EED4A}" srcId="{52032424-ED84-4E9E-827C-FDE4AD2EDF14}" destId="{EEA8FEDC-CCD7-44EF-A5B1-0ABD89141C5B}" srcOrd="0" destOrd="0" parTransId="{DB291052-96D7-4B98-BB3D-050748B0250A}" sibTransId="{FC57106B-AE55-4544-B0C5-1917D6906EA0}"/>
    <dgm:cxn modelId="{8BF42449-64E8-4911-A9CA-FC7AF2CB9F03}" type="presOf" srcId="{52032424-ED84-4E9E-827C-FDE4AD2EDF14}" destId="{14DCFE10-3044-4984-9A36-ACE2F2FCDD3B}" srcOrd="0" destOrd="0" presId="urn:microsoft.com/office/officeart/2005/8/layout/process4"/>
    <dgm:cxn modelId="{118F9BFF-96F8-4149-87AD-E6CF7C713304}" srcId="{83DD0D95-26C3-4E21-A6B3-C390976B90C4}" destId="{0E67849E-F960-42D7-A4A9-B17296C4F96F}" srcOrd="0" destOrd="0" parTransId="{F99DDC7A-82DF-4085-A0FC-527E0BC52C3D}" sibTransId="{32B86F3E-FD70-4516-9416-74CAF16A242A}"/>
    <dgm:cxn modelId="{B94C32E6-D2E3-4892-984C-BB715BAD8124}" type="presParOf" srcId="{BC5B94FE-B734-45D5-8AC2-BA75B2CA4367}" destId="{D814A786-5408-4882-A523-A533EE59454E}" srcOrd="0" destOrd="0" presId="urn:microsoft.com/office/officeart/2005/8/layout/process4"/>
    <dgm:cxn modelId="{0A987A38-B6CE-4583-850D-BC5BB03CC561}" type="presParOf" srcId="{D814A786-5408-4882-A523-A533EE59454E}" destId="{10DE011A-A2E6-4FA3-A792-481F210F97F7}" srcOrd="0" destOrd="0" presId="urn:microsoft.com/office/officeart/2005/8/layout/process4"/>
    <dgm:cxn modelId="{91CF10CF-D005-4E26-9422-708FDAF84891}" type="presParOf" srcId="{D814A786-5408-4882-A523-A533EE59454E}" destId="{0007FE30-C785-448F-92BB-093B48B33529}" srcOrd="1" destOrd="0" presId="urn:microsoft.com/office/officeart/2005/8/layout/process4"/>
    <dgm:cxn modelId="{7F5F6D5B-783A-45E6-A3CE-5E96F81784AB}" type="presParOf" srcId="{D814A786-5408-4882-A523-A533EE59454E}" destId="{89F5543B-733C-48DD-BA61-ABC8008436D4}" srcOrd="2" destOrd="0" presId="urn:microsoft.com/office/officeart/2005/8/layout/process4"/>
    <dgm:cxn modelId="{728E3CD2-665A-4CC0-A6EF-9430F11B9936}" type="presParOf" srcId="{89F5543B-733C-48DD-BA61-ABC8008436D4}" destId="{30D2DA2E-8CA0-43E7-9539-00E3F628247F}" srcOrd="0" destOrd="0" presId="urn:microsoft.com/office/officeart/2005/8/layout/process4"/>
    <dgm:cxn modelId="{B4815C8E-AF53-48AF-9A28-DAD865CA2A81}" type="presParOf" srcId="{BC5B94FE-B734-45D5-8AC2-BA75B2CA4367}" destId="{8FD88180-0F2E-486E-A8FF-AE0C6EB17CA8}" srcOrd="1" destOrd="0" presId="urn:microsoft.com/office/officeart/2005/8/layout/process4"/>
    <dgm:cxn modelId="{342941AE-A74E-43FA-8C7A-FB8D0C26306D}" type="presParOf" srcId="{BC5B94FE-B734-45D5-8AC2-BA75B2CA4367}" destId="{09F637C3-FAA4-46D1-9E50-CF6922A8C5E7}" srcOrd="2" destOrd="0" presId="urn:microsoft.com/office/officeart/2005/8/layout/process4"/>
    <dgm:cxn modelId="{72C3DB61-D8FA-4503-8DC2-623F1E0AD846}" type="presParOf" srcId="{09F637C3-FAA4-46D1-9E50-CF6922A8C5E7}" destId="{F05B6625-BBB2-40D2-9E0B-9518D91AF007}" srcOrd="0" destOrd="0" presId="urn:microsoft.com/office/officeart/2005/8/layout/process4"/>
    <dgm:cxn modelId="{9591D3E4-1C25-4DFD-8541-7E5033D8ED4B}" type="presParOf" srcId="{09F637C3-FAA4-46D1-9E50-CF6922A8C5E7}" destId="{1EE7EB08-3ED4-4CF9-8BC2-70F5DBCA23DD}" srcOrd="1" destOrd="0" presId="urn:microsoft.com/office/officeart/2005/8/layout/process4"/>
    <dgm:cxn modelId="{539A32BC-8C7C-47AE-AB91-47C9F34E1B65}" type="presParOf" srcId="{09F637C3-FAA4-46D1-9E50-CF6922A8C5E7}" destId="{5726C74A-4158-4763-B469-336FBDC3E0F1}" srcOrd="2" destOrd="0" presId="urn:microsoft.com/office/officeart/2005/8/layout/process4"/>
    <dgm:cxn modelId="{B4980D56-3990-4E0A-B832-441CA2837D28}" type="presParOf" srcId="{5726C74A-4158-4763-B469-336FBDC3E0F1}" destId="{CDB33DE9-076E-439B-9B7A-BB466FC90F6B}" srcOrd="0" destOrd="0" presId="urn:microsoft.com/office/officeart/2005/8/layout/process4"/>
    <dgm:cxn modelId="{8418620F-44A6-4C36-9ECD-1EDBFA2B6FFF}" type="presParOf" srcId="{BC5B94FE-B734-45D5-8AC2-BA75B2CA4367}" destId="{2C41E433-09E8-4CD8-9B8B-5AF64B8B6A26}" srcOrd="3" destOrd="0" presId="urn:microsoft.com/office/officeart/2005/8/layout/process4"/>
    <dgm:cxn modelId="{2EA2569F-8CB8-43EB-9A4A-3AF2EE66BAE0}" type="presParOf" srcId="{BC5B94FE-B734-45D5-8AC2-BA75B2CA4367}" destId="{9FE906E3-AF57-450F-871C-AA2DEA2720C4}" srcOrd="4" destOrd="0" presId="urn:microsoft.com/office/officeart/2005/8/layout/process4"/>
    <dgm:cxn modelId="{52E925B3-FE94-4259-BF62-A0B32018EAFC}" type="presParOf" srcId="{9FE906E3-AF57-450F-871C-AA2DEA2720C4}" destId="{14DCFE10-3044-4984-9A36-ACE2F2FCDD3B}" srcOrd="0" destOrd="0" presId="urn:microsoft.com/office/officeart/2005/8/layout/process4"/>
    <dgm:cxn modelId="{DAC79AC7-83E3-41E8-848A-4125292FF2B3}" type="presParOf" srcId="{9FE906E3-AF57-450F-871C-AA2DEA2720C4}" destId="{D91A5329-87DF-4200-A08D-B1099FD40B2F}" srcOrd="1" destOrd="0" presId="urn:microsoft.com/office/officeart/2005/8/layout/process4"/>
    <dgm:cxn modelId="{0351D956-AD8B-4A89-86D1-FE3D24599BDD}" type="presParOf" srcId="{9FE906E3-AF57-450F-871C-AA2DEA2720C4}" destId="{9367AD0E-6DE9-472D-B89D-5A6090CD3DE3}" srcOrd="2" destOrd="0" presId="urn:microsoft.com/office/officeart/2005/8/layout/process4"/>
    <dgm:cxn modelId="{7CC9F579-3759-472C-887E-18F1C3E82DDC}" type="presParOf" srcId="{9367AD0E-6DE9-472D-B89D-5A6090CD3DE3}" destId="{EC22B258-BD04-4296-AE47-B08C99E42805}" srcOrd="0" destOrd="0" presId="urn:microsoft.com/office/officeart/2005/8/layout/process4"/>
    <dgm:cxn modelId="{CFFAA0CC-97F0-4BCA-8C61-CA7559704DD6}" type="presParOf" srcId="{BC5B94FE-B734-45D5-8AC2-BA75B2CA4367}" destId="{DDAA53CD-5B41-475C-8138-FACE5EEFEFEF}" srcOrd="5" destOrd="0" presId="urn:microsoft.com/office/officeart/2005/8/layout/process4"/>
    <dgm:cxn modelId="{6E2FEC23-433D-4D6F-9BFE-E0A2176879D3}" type="presParOf" srcId="{BC5B94FE-B734-45D5-8AC2-BA75B2CA4367}" destId="{89260963-F008-4B18-A456-152708610CAB}" srcOrd="6" destOrd="0" presId="urn:microsoft.com/office/officeart/2005/8/layout/process4"/>
    <dgm:cxn modelId="{6ACB7D5D-3526-4EC1-8CE8-EFAF65C01F3E}" type="presParOf" srcId="{89260963-F008-4B18-A456-152708610CAB}" destId="{35847D37-ACD1-4460-946F-5BBFC447B567}" srcOrd="0" destOrd="0" presId="urn:microsoft.com/office/officeart/2005/8/layout/process4"/>
    <dgm:cxn modelId="{B7E2ADE5-0630-4F2A-9B7F-66A3B3C863E8}" type="presParOf" srcId="{89260963-F008-4B18-A456-152708610CAB}" destId="{EAF0BE4C-52EA-4F36-837A-2509DA7BDF1B}" srcOrd="1" destOrd="0" presId="urn:microsoft.com/office/officeart/2005/8/layout/process4"/>
    <dgm:cxn modelId="{755B70BB-B5D9-4515-92CA-191FEF1D1FD7}" type="presParOf" srcId="{89260963-F008-4B18-A456-152708610CAB}" destId="{68890777-84AA-467C-9B00-DC554FC25029}" srcOrd="2" destOrd="0" presId="urn:microsoft.com/office/officeart/2005/8/layout/process4"/>
    <dgm:cxn modelId="{862BE560-9E67-4750-BEE9-AF54890D062C}" type="presParOf" srcId="{68890777-84AA-467C-9B00-DC554FC25029}" destId="{D903E970-61D7-4C22-9E5A-1D13B86B6761}" srcOrd="0" destOrd="0" presId="urn:microsoft.com/office/officeart/2005/8/layout/process4"/>
    <dgm:cxn modelId="{0108105F-BDCD-4A43-9348-03904CE4BFA7}" type="presParOf" srcId="{BC5B94FE-B734-45D5-8AC2-BA75B2CA4367}" destId="{8FAB49D6-AF9E-4915-9583-CAB606BC2EA9}" srcOrd="7" destOrd="0" presId="urn:microsoft.com/office/officeart/2005/8/layout/process4"/>
    <dgm:cxn modelId="{8BECEA45-8935-45D2-BCC4-575E59E9CFAD}" type="presParOf" srcId="{BC5B94FE-B734-45D5-8AC2-BA75B2CA4367}" destId="{1C097B71-0EB4-420A-A5C3-BCB3B0573BA9}" srcOrd="8" destOrd="0" presId="urn:microsoft.com/office/officeart/2005/8/layout/process4"/>
    <dgm:cxn modelId="{9BE0FF0E-F28C-48B5-9740-BFF572A1B518}" type="presParOf" srcId="{1C097B71-0EB4-420A-A5C3-BCB3B0573BA9}" destId="{B96DB719-E406-4CF0-B36B-D7337F8940D8}" srcOrd="0" destOrd="0" presId="urn:microsoft.com/office/officeart/2005/8/layout/process4"/>
    <dgm:cxn modelId="{4D4527D0-1098-44C8-BCFF-48CBAE474AC5}" type="presParOf" srcId="{1C097B71-0EB4-420A-A5C3-BCB3B0573BA9}" destId="{B5F3658D-1C00-4181-8324-A2C548731F8C}" srcOrd="1" destOrd="0" presId="urn:microsoft.com/office/officeart/2005/8/layout/process4"/>
    <dgm:cxn modelId="{1F9C092A-08E5-49FF-ABFF-6545088608E1}" type="presParOf" srcId="{1C097B71-0EB4-420A-A5C3-BCB3B0573BA9}" destId="{46B0868D-73BC-45D1-8E0C-0A66DF65D7B6}" srcOrd="2" destOrd="0" presId="urn:microsoft.com/office/officeart/2005/8/layout/process4"/>
    <dgm:cxn modelId="{B2CA14BE-FA01-4C4C-8A06-5BFB36D53047}" type="presParOf" srcId="{46B0868D-73BC-45D1-8E0C-0A66DF65D7B6}" destId="{C8B770F4-9B95-417A-A48B-3D5071D08BA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4C1F48-FC7E-4D61-9BC2-EE663E1EC1A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5C8446-33B5-4CA2-AD84-41F516B0F8F2}">
      <dgm:prSet custT="1"/>
      <dgm:spPr/>
      <dgm:t>
        <a:bodyPr/>
        <a:lstStyle/>
        <a:p>
          <a:pPr rtl="0"/>
          <a:r>
            <a:rPr lang="en-US" sz="1400" b="0" i="0" smtClean="0"/>
            <a:t>Dec’2006</a:t>
          </a:r>
          <a:endParaRPr lang="en-US" sz="1400"/>
        </a:p>
      </dgm:t>
    </dgm:pt>
    <dgm:pt modelId="{D908BD60-615D-4B2C-A3E0-F97B9AB7673C}" type="parTrans" cxnId="{632D78CF-B677-4F88-BBD2-FA3E5ADCAE98}">
      <dgm:prSet/>
      <dgm:spPr/>
      <dgm:t>
        <a:bodyPr/>
        <a:lstStyle/>
        <a:p>
          <a:endParaRPr lang="en-US" sz="1400"/>
        </a:p>
      </dgm:t>
    </dgm:pt>
    <dgm:pt modelId="{C60DF553-EECB-4331-9B99-CE0AFEAE21AB}" type="sibTrans" cxnId="{632D78CF-B677-4F88-BBD2-FA3E5ADCAE98}">
      <dgm:prSet/>
      <dgm:spPr/>
      <dgm:t>
        <a:bodyPr/>
        <a:lstStyle/>
        <a:p>
          <a:endParaRPr lang="en-US" sz="1400"/>
        </a:p>
      </dgm:t>
    </dgm:pt>
    <dgm:pt modelId="{33BE6AAD-F2EA-4D05-A522-0CE8985263D7}">
      <dgm:prSet custT="1"/>
      <dgm:spPr/>
      <dgm:t>
        <a:bodyPr/>
        <a:lstStyle/>
        <a:p>
          <a:pPr rtl="0"/>
          <a:r>
            <a:rPr lang="en-US" sz="1400" b="0" i="0" smtClean="0"/>
            <a:t>NELE Asha Kirana</a:t>
          </a:r>
          <a:endParaRPr lang="en-US" sz="1400"/>
        </a:p>
      </dgm:t>
    </dgm:pt>
    <dgm:pt modelId="{E7CC1E4C-2585-4700-83A6-3596B40FA4FA}" type="parTrans" cxnId="{161E4C69-182E-4463-8BC4-EC53D182AB73}">
      <dgm:prSet/>
      <dgm:spPr/>
      <dgm:t>
        <a:bodyPr/>
        <a:lstStyle/>
        <a:p>
          <a:endParaRPr lang="en-US" sz="1400"/>
        </a:p>
      </dgm:t>
    </dgm:pt>
    <dgm:pt modelId="{B7FF981B-5077-4ACC-9AA1-B3C8A92261AA}" type="sibTrans" cxnId="{161E4C69-182E-4463-8BC4-EC53D182AB73}">
      <dgm:prSet/>
      <dgm:spPr/>
      <dgm:t>
        <a:bodyPr/>
        <a:lstStyle/>
        <a:p>
          <a:endParaRPr lang="en-US" sz="1400"/>
        </a:p>
      </dgm:t>
    </dgm:pt>
    <dgm:pt modelId="{CF1A30C1-4EB5-40BF-9D1C-C8124BED27E2}">
      <dgm:prSet custT="1"/>
      <dgm:spPr/>
      <dgm:t>
        <a:bodyPr/>
        <a:lstStyle/>
        <a:p>
          <a:pPr rtl="0"/>
          <a:r>
            <a:rPr lang="en-US" sz="1400" b="0" i="0" dirty="0" smtClean="0"/>
            <a:t>Year 2007</a:t>
          </a:r>
          <a:endParaRPr lang="en-US" sz="1400" dirty="0"/>
        </a:p>
      </dgm:t>
    </dgm:pt>
    <dgm:pt modelId="{624088F9-7DE7-4F23-976B-C4BCC02E8738}" type="parTrans" cxnId="{0ACF407D-F728-45DC-AB5D-D21E6915193F}">
      <dgm:prSet/>
      <dgm:spPr/>
      <dgm:t>
        <a:bodyPr/>
        <a:lstStyle/>
        <a:p>
          <a:endParaRPr lang="en-US" sz="1400"/>
        </a:p>
      </dgm:t>
    </dgm:pt>
    <dgm:pt modelId="{3BB22037-464C-4F74-9986-9650F1C6A4F3}" type="sibTrans" cxnId="{0ACF407D-F728-45DC-AB5D-D21E6915193F}">
      <dgm:prSet/>
      <dgm:spPr/>
      <dgm:t>
        <a:bodyPr/>
        <a:lstStyle/>
        <a:p>
          <a:endParaRPr lang="en-US" sz="1400"/>
        </a:p>
      </dgm:t>
    </dgm:pt>
    <dgm:pt modelId="{F76002C1-9EA8-4A69-8C6D-DC7F954A98C8}">
      <dgm:prSet custT="1"/>
      <dgm:spPr/>
      <dgm:t>
        <a:bodyPr/>
        <a:lstStyle/>
        <a:p>
          <a:pPr rtl="0"/>
          <a:r>
            <a:rPr lang="en-US" sz="1400" b="0" i="0" smtClean="0"/>
            <a:t>NELE Chandana</a:t>
          </a:r>
          <a:endParaRPr lang="en-US" sz="1400"/>
        </a:p>
      </dgm:t>
    </dgm:pt>
    <dgm:pt modelId="{F8790D78-04E1-42B9-95DC-F2965EC849A6}" type="parTrans" cxnId="{9DB9A9C6-5A6F-4E87-9722-4C885A68BAF9}">
      <dgm:prSet/>
      <dgm:spPr/>
      <dgm:t>
        <a:bodyPr/>
        <a:lstStyle/>
        <a:p>
          <a:endParaRPr lang="en-US" sz="1400"/>
        </a:p>
      </dgm:t>
    </dgm:pt>
    <dgm:pt modelId="{3B795904-61D1-41E8-B695-31C5BBB9DD2B}" type="sibTrans" cxnId="{9DB9A9C6-5A6F-4E87-9722-4C885A68BAF9}">
      <dgm:prSet/>
      <dgm:spPr/>
      <dgm:t>
        <a:bodyPr/>
        <a:lstStyle/>
        <a:p>
          <a:endParaRPr lang="en-US" sz="1400"/>
        </a:p>
      </dgm:t>
    </dgm:pt>
    <dgm:pt modelId="{B36B0C94-99B5-450A-BA27-85ACCFA84DDC}">
      <dgm:prSet custT="1"/>
      <dgm:spPr/>
      <dgm:t>
        <a:bodyPr/>
        <a:lstStyle/>
        <a:p>
          <a:pPr rtl="0"/>
          <a:r>
            <a:rPr lang="en-US" sz="1400" b="0" i="0" dirty="0" smtClean="0"/>
            <a:t>Year 2010</a:t>
          </a:r>
          <a:endParaRPr lang="en-US" sz="1400" dirty="0"/>
        </a:p>
      </dgm:t>
    </dgm:pt>
    <dgm:pt modelId="{6A145B3D-45D2-4B61-9289-3E1D45C019A7}" type="parTrans" cxnId="{2A2FB88B-D291-46DB-90F6-93E9A5F9EC91}">
      <dgm:prSet/>
      <dgm:spPr/>
      <dgm:t>
        <a:bodyPr/>
        <a:lstStyle/>
        <a:p>
          <a:endParaRPr lang="en-US" sz="1400"/>
        </a:p>
      </dgm:t>
    </dgm:pt>
    <dgm:pt modelId="{11C45D35-199F-4E7A-839E-7297229941CA}" type="sibTrans" cxnId="{2A2FB88B-D291-46DB-90F6-93E9A5F9EC91}">
      <dgm:prSet/>
      <dgm:spPr/>
      <dgm:t>
        <a:bodyPr/>
        <a:lstStyle/>
        <a:p>
          <a:endParaRPr lang="en-US" sz="1400"/>
        </a:p>
      </dgm:t>
    </dgm:pt>
    <dgm:pt modelId="{80696BB0-568F-456D-BFBA-132812C121B9}">
      <dgm:prSet custT="1"/>
      <dgm:spPr/>
      <dgm:t>
        <a:bodyPr/>
        <a:lstStyle/>
        <a:p>
          <a:pPr rtl="0"/>
          <a:r>
            <a:rPr lang="en-US" sz="1400" b="0" i="0" smtClean="0"/>
            <a:t>NELE Dwaraka, Tumakuru</a:t>
          </a:r>
          <a:endParaRPr lang="en-US" sz="1400"/>
        </a:p>
      </dgm:t>
    </dgm:pt>
    <dgm:pt modelId="{882C0219-D22C-4C61-9593-0372AE223C79}" type="parTrans" cxnId="{9A92655E-EA32-4F0B-8BE1-6CEDEF38B3EF}">
      <dgm:prSet/>
      <dgm:spPr/>
      <dgm:t>
        <a:bodyPr/>
        <a:lstStyle/>
        <a:p>
          <a:endParaRPr lang="en-US" sz="1400"/>
        </a:p>
      </dgm:t>
    </dgm:pt>
    <dgm:pt modelId="{2A1A9ABB-3969-496B-A617-2218D54447D3}" type="sibTrans" cxnId="{9A92655E-EA32-4F0B-8BE1-6CEDEF38B3EF}">
      <dgm:prSet/>
      <dgm:spPr/>
      <dgm:t>
        <a:bodyPr/>
        <a:lstStyle/>
        <a:p>
          <a:endParaRPr lang="en-US" sz="1400"/>
        </a:p>
      </dgm:t>
    </dgm:pt>
    <dgm:pt modelId="{DE71EFD3-22C8-449D-9182-5A2E0B33CD08}">
      <dgm:prSet custT="1"/>
      <dgm:spPr/>
      <dgm:t>
        <a:bodyPr/>
        <a:lstStyle/>
        <a:p>
          <a:pPr rtl="0"/>
          <a:r>
            <a:rPr lang="en-US" sz="1400" b="0" i="0" dirty="0" smtClean="0"/>
            <a:t>Year 2010</a:t>
          </a:r>
          <a:endParaRPr lang="en-US" sz="1400" dirty="0"/>
        </a:p>
      </dgm:t>
    </dgm:pt>
    <dgm:pt modelId="{1F823A50-41BE-401C-9D5C-A1F0696B6C32}" type="parTrans" cxnId="{CA7F983E-88C3-42C8-91C2-3045FD4AB8F0}">
      <dgm:prSet/>
      <dgm:spPr/>
      <dgm:t>
        <a:bodyPr/>
        <a:lstStyle/>
        <a:p>
          <a:endParaRPr lang="en-US" sz="1400"/>
        </a:p>
      </dgm:t>
    </dgm:pt>
    <dgm:pt modelId="{4F1E4C0C-F7EF-49C9-8FC4-17BEB04658FE}" type="sibTrans" cxnId="{CA7F983E-88C3-42C8-91C2-3045FD4AB8F0}">
      <dgm:prSet/>
      <dgm:spPr/>
      <dgm:t>
        <a:bodyPr/>
        <a:lstStyle/>
        <a:p>
          <a:endParaRPr lang="en-US" sz="1400"/>
        </a:p>
      </dgm:t>
    </dgm:pt>
    <dgm:pt modelId="{EE4F4C29-5B6A-4FBF-A984-DE61C8A6179B}">
      <dgm:prSet custT="1"/>
      <dgm:spPr/>
      <dgm:t>
        <a:bodyPr/>
        <a:lstStyle/>
        <a:p>
          <a:pPr rtl="0"/>
          <a:r>
            <a:rPr lang="en-US" sz="1200" b="0" i="0" dirty="0" smtClean="0"/>
            <a:t>Received </a:t>
          </a:r>
          <a:r>
            <a:rPr lang="en-US" sz="1200" b="0" i="0" dirty="0" err="1" smtClean="0"/>
            <a:t>Rajyothsava</a:t>
          </a:r>
          <a:r>
            <a:rPr lang="en-US" sz="1200" b="0" i="0" dirty="0" smtClean="0"/>
            <a:t> Award from Department of Women and Child Welfare, Govt. of Karnataka</a:t>
          </a:r>
          <a:endParaRPr lang="en-US" sz="1200" dirty="0"/>
        </a:p>
      </dgm:t>
    </dgm:pt>
    <dgm:pt modelId="{DE836271-9ED3-4FBA-AF4C-AAF4EF8E5CB6}" type="parTrans" cxnId="{FE62315B-DED0-4DD2-B2B9-C9D2496BFA50}">
      <dgm:prSet/>
      <dgm:spPr/>
      <dgm:t>
        <a:bodyPr/>
        <a:lstStyle/>
        <a:p>
          <a:endParaRPr lang="en-US" sz="1400"/>
        </a:p>
      </dgm:t>
    </dgm:pt>
    <dgm:pt modelId="{BF7E8D5C-CF43-49DD-845B-1163EACCB382}" type="sibTrans" cxnId="{FE62315B-DED0-4DD2-B2B9-C9D2496BFA50}">
      <dgm:prSet/>
      <dgm:spPr/>
      <dgm:t>
        <a:bodyPr/>
        <a:lstStyle/>
        <a:p>
          <a:endParaRPr lang="en-US" sz="1400"/>
        </a:p>
      </dgm:t>
    </dgm:pt>
    <dgm:pt modelId="{577834A2-4C5B-44D6-A89F-63679DF62337}">
      <dgm:prSet custT="1"/>
      <dgm:spPr/>
      <dgm:t>
        <a:bodyPr/>
        <a:lstStyle/>
        <a:p>
          <a:pPr rtl="0"/>
          <a:r>
            <a:rPr lang="en-US" sz="1400" b="0" i="0" dirty="0" smtClean="0"/>
            <a:t>Year 2017:</a:t>
          </a:r>
          <a:endParaRPr lang="en-US" sz="1400" dirty="0"/>
        </a:p>
      </dgm:t>
    </dgm:pt>
    <dgm:pt modelId="{E22E1124-8A45-4F5D-B100-EB85842539AA}" type="parTrans" cxnId="{6EB5EE0A-CF65-46EE-9AC5-7CE2B2CF6B42}">
      <dgm:prSet/>
      <dgm:spPr/>
      <dgm:t>
        <a:bodyPr/>
        <a:lstStyle/>
        <a:p>
          <a:endParaRPr lang="en-US" sz="1400"/>
        </a:p>
      </dgm:t>
    </dgm:pt>
    <dgm:pt modelId="{728DE277-4C8A-4956-90FC-3E607405BDDE}" type="sibTrans" cxnId="{6EB5EE0A-CF65-46EE-9AC5-7CE2B2CF6B42}">
      <dgm:prSet/>
      <dgm:spPr/>
      <dgm:t>
        <a:bodyPr/>
        <a:lstStyle/>
        <a:p>
          <a:endParaRPr lang="en-US" sz="1400"/>
        </a:p>
      </dgm:t>
    </dgm:pt>
    <dgm:pt modelId="{5559EF5B-CEB0-4529-9095-7222BD72EA51}">
      <dgm:prSet custT="1"/>
      <dgm:spPr/>
      <dgm:t>
        <a:bodyPr/>
        <a:lstStyle/>
        <a:p>
          <a:pPr rtl="0"/>
          <a:r>
            <a:rPr lang="en-US" sz="1400" b="0" i="0" smtClean="0"/>
            <a:t>8 Nele centers across Karnataka benefitting 300 children</a:t>
          </a:r>
          <a:endParaRPr lang="en-US" sz="1400"/>
        </a:p>
      </dgm:t>
    </dgm:pt>
    <dgm:pt modelId="{3F3DF812-AFE2-4727-82ED-D6D81D935536}" type="parTrans" cxnId="{F0DF9D5D-6868-4703-ABDD-3B1D6E2EFA41}">
      <dgm:prSet/>
      <dgm:spPr/>
      <dgm:t>
        <a:bodyPr/>
        <a:lstStyle/>
        <a:p>
          <a:endParaRPr lang="en-US" sz="1400"/>
        </a:p>
      </dgm:t>
    </dgm:pt>
    <dgm:pt modelId="{5A99E597-0B59-4AD5-BC76-9C0C3EE831EC}" type="sibTrans" cxnId="{F0DF9D5D-6868-4703-ABDD-3B1D6E2EFA41}">
      <dgm:prSet/>
      <dgm:spPr/>
      <dgm:t>
        <a:bodyPr/>
        <a:lstStyle/>
        <a:p>
          <a:endParaRPr lang="en-US" sz="1400"/>
        </a:p>
      </dgm:t>
    </dgm:pt>
    <dgm:pt modelId="{A704050F-9A12-4CC7-9514-E32316E4D327}" type="pres">
      <dgm:prSet presAssocID="{524C1F48-FC7E-4D61-9BC2-EE663E1EC1A2}" presName="Name0" presStyleCnt="0">
        <dgm:presLayoutVars>
          <dgm:dir/>
          <dgm:animLvl val="lvl"/>
          <dgm:resizeHandles val="exact"/>
        </dgm:presLayoutVars>
      </dgm:prSet>
      <dgm:spPr/>
    </dgm:pt>
    <dgm:pt modelId="{CB358204-8DB2-4071-8C52-BD446E832BA1}" type="pres">
      <dgm:prSet presAssocID="{577834A2-4C5B-44D6-A89F-63679DF62337}" presName="boxAndChildren" presStyleCnt="0"/>
      <dgm:spPr/>
    </dgm:pt>
    <dgm:pt modelId="{724D833F-E916-4B4A-AD67-9EF6ABA57C71}" type="pres">
      <dgm:prSet presAssocID="{577834A2-4C5B-44D6-A89F-63679DF62337}" presName="parentTextBox" presStyleLbl="node1" presStyleIdx="0" presStyleCnt="5"/>
      <dgm:spPr/>
    </dgm:pt>
    <dgm:pt modelId="{8AD5896A-90C9-4572-A439-B2A39D30A6B8}" type="pres">
      <dgm:prSet presAssocID="{577834A2-4C5B-44D6-A89F-63679DF62337}" presName="entireBox" presStyleLbl="node1" presStyleIdx="0" presStyleCnt="5"/>
      <dgm:spPr/>
    </dgm:pt>
    <dgm:pt modelId="{0D3E269C-E83E-4F90-A990-C8E14042AB68}" type="pres">
      <dgm:prSet presAssocID="{577834A2-4C5B-44D6-A89F-63679DF62337}" presName="descendantBox" presStyleCnt="0"/>
      <dgm:spPr/>
    </dgm:pt>
    <dgm:pt modelId="{7D90FA47-0DA6-4046-ABBD-E797740B7EAF}" type="pres">
      <dgm:prSet presAssocID="{5559EF5B-CEB0-4529-9095-7222BD72EA51}" presName="childTextBox" presStyleLbl="fgAccFollowNode1" presStyleIdx="0" presStyleCnt="5">
        <dgm:presLayoutVars>
          <dgm:bulletEnabled val="1"/>
        </dgm:presLayoutVars>
      </dgm:prSet>
      <dgm:spPr/>
    </dgm:pt>
    <dgm:pt modelId="{064D305A-1D35-4C2C-B412-21C99A0859B2}" type="pres">
      <dgm:prSet presAssocID="{4F1E4C0C-F7EF-49C9-8FC4-17BEB04658FE}" presName="sp" presStyleCnt="0"/>
      <dgm:spPr/>
    </dgm:pt>
    <dgm:pt modelId="{AEF4E7E1-E202-4CD1-A7AC-E1976E5E98EF}" type="pres">
      <dgm:prSet presAssocID="{DE71EFD3-22C8-449D-9182-5A2E0B33CD08}" presName="arrowAndChildren" presStyleCnt="0"/>
      <dgm:spPr/>
    </dgm:pt>
    <dgm:pt modelId="{37D30A60-56FE-4DE1-9B49-0D83FA94B8F6}" type="pres">
      <dgm:prSet presAssocID="{DE71EFD3-22C8-449D-9182-5A2E0B33CD08}" presName="parentTextArrow" presStyleLbl="node1" presStyleIdx="0" presStyleCnt="5"/>
      <dgm:spPr/>
      <dgm:t>
        <a:bodyPr/>
        <a:lstStyle/>
        <a:p>
          <a:endParaRPr lang="en-US"/>
        </a:p>
      </dgm:t>
    </dgm:pt>
    <dgm:pt modelId="{E89BB967-D93A-4A3E-B0A9-34801031DABF}" type="pres">
      <dgm:prSet presAssocID="{DE71EFD3-22C8-449D-9182-5A2E0B33CD08}" presName="arrow" presStyleLbl="node1" presStyleIdx="1" presStyleCnt="5"/>
      <dgm:spPr/>
      <dgm:t>
        <a:bodyPr/>
        <a:lstStyle/>
        <a:p>
          <a:endParaRPr lang="en-US"/>
        </a:p>
      </dgm:t>
    </dgm:pt>
    <dgm:pt modelId="{6530C3E4-4543-4475-96A9-FD3E4E12BFAC}" type="pres">
      <dgm:prSet presAssocID="{DE71EFD3-22C8-449D-9182-5A2E0B33CD08}" presName="descendantArrow" presStyleCnt="0"/>
      <dgm:spPr/>
    </dgm:pt>
    <dgm:pt modelId="{8E31E4B7-79DE-48D4-9DC3-4F7F5CF35173}" type="pres">
      <dgm:prSet presAssocID="{EE4F4C29-5B6A-4FBF-A984-DE61C8A6179B}" presName="childTextArrow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EB6683-ABC0-440F-823F-C1EFF9FA3642}" type="pres">
      <dgm:prSet presAssocID="{11C45D35-199F-4E7A-839E-7297229941CA}" presName="sp" presStyleCnt="0"/>
      <dgm:spPr/>
    </dgm:pt>
    <dgm:pt modelId="{C3789500-D6D7-4E10-B0A6-497039357FC5}" type="pres">
      <dgm:prSet presAssocID="{B36B0C94-99B5-450A-BA27-85ACCFA84DDC}" presName="arrowAndChildren" presStyleCnt="0"/>
      <dgm:spPr/>
    </dgm:pt>
    <dgm:pt modelId="{C86DCCCB-F802-41AA-91F8-91DB361635D9}" type="pres">
      <dgm:prSet presAssocID="{B36B0C94-99B5-450A-BA27-85ACCFA84DDC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B83BBE66-F50A-45EF-9CDA-90848E28295E}" type="pres">
      <dgm:prSet presAssocID="{B36B0C94-99B5-450A-BA27-85ACCFA84DDC}" presName="arrow" presStyleLbl="node1" presStyleIdx="2" presStyleCnt="5"/>
      <dgm:spPr/>
      <dgm:t>
        <a:bodyPr/>
        <a:lstStyle/>
        <a:p>
          <a:endParaRPr lang="en-US"/>
        </a:p>
      </dgm:t>
    </dgm:pt>
    <dgm:pt modelId="{2A5FD7BF-8C88-45E1-B5D7-57CA5C4CB8F6}" type="pres">
      <dgm:prSet presAssocID="{B36B0C94-99B5-450A-BA27-85ACCFA84DDC}" presName="descendantArrow" presStyleCnt="0"/>
      <dgm:spPr/>
    </dgm:pt>
    <dgm:pt modelId="{65A096F1-76E1-4914-A9D6-21CE32401E51}" type="pres">
      <dgm:prSet presAssocID="{80696BB0-568F-456D-BFBA-132812C121B9}" presName="childTextArrow" presStyleLbl="fgAccFollowNode1" presStyleIdx="2" presStyleCnt="5">
        <dgm:presLayoutVars>
          <dgm:bulletEnabled val="1"/>
        </dgm:presLayoutVars>
      </dgm:prSet>
      <dgm:spPr/>
    </dgm:pt>
    <dgm:pt modelId="{6EA726BA-80D0-470E-8895-822294C22944}" type="pres">
      <dgm:prSet presAssocID="{3BB22037-464C-4F74-9986-9650F1C6A4F3}" presName="sp" presStyleCnt="0"/>
      <dgm:spPr/>
    </dgm:pt>
    <dgm:pt modelId="{754C5AF8-A45F-4645-8B17-15F8BAA98D03}" type="pres">
      <dgm:prSet presAssocID="{CF1A30C1-4EB5-40BF-9D1C-C8124BED27E2}" presName="arrowAndChildren" presStyleCnt="0"/>
      <dgm:spPr/>
    </dgm:pt>
    <dgm:pt modelId="{3FE0CB45-5456-4E5F-9932-B7A46AC491C3}" type="pres">
      <dgm:prSet presAssocID="{CF1A30C1-4EB5-40BF-9D1C-C8124BED27E2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CDACF698-B4A0-4100-BDBA-1E1E0786D844}" type="pres">
      <dgm:prSet presAssocID="{CF1A30C1-4EB5-40BF-9D1C-C8124BED27E2}" presName="arrow" presStyleLbl="node1" presStyleIdx="3" presStyleCnt="5"/>
      <dgm:spPr/>
      <dgm:t>
        <a:bodyPr/>
        <a:lstStyle/>
        <a:p>
          <a:endParaRPr lang="en-US"/>
        </a:p>
      </dgm:t>
    </dgm:pt>
    <dgm:pt modelId="{98357F63-625F-4347-BD76-C8D2D4651790}" type="pres">
      <dgm:prSet presAssocID="{CF1A30C1-4EB5-40BF-9D1C-C8124BED27E2}" presName="descendantArrow" presStyleCnt="0"/>
      <dgm:spPr/>
    </dgm:pt>
    <dgm:pt modelId="{989B7A6A-D33A-4E23-8053-B33C5AC1F39D}" type="pres">
      <dgm:prSet presAssocID="{F76002C1-9EA8-4A69-8C6D-DC7F954A98C8}" presName="childTextArrow" presStyleLbl="fgAccFollowNode1" presStyleIdx="3" presStyleCnt="5">
        <dgm:presLayoutVars>
          <dgm:bulletEnabled val="1"/>
        </dgm:presLayoutVars>
      </dgm:prSet>
      <dgm:spPr/>
    </dgm:pt>
    <dgm:pt modelId="{339A7A8C-CBB3-41CB-BE11-3A0A0C3FF284}" type="pres">
      <dgm:prSet presAssocID="{C60DF553-EECB-4331-9B99-CE0AFEAE21AB}" presName="sp" presStyleCnt="0"/>
      <dgm:spPr/>
    </dgm:pt>
    <dgm:pt modelId="{75B14731-FEDE-46B3-BAD6-A70E56EB3AB1}" type="pres">
      <dgm:prSet presAssocID="{C05C8446-33B5-4CA2-AD84-41F516B0F8F2}" presName="arrowAndChildren" presStyleCnt="0"/>
      <dgm:spPr/>
    </dgm:pt>
    <dgm:pt modelId="{C67D6079-793E-40B4-A11B-3FBB145C8D47}" type="pres">
      <dgm:prSet presAssocID="{C05C8446-33B5-4CA2-AD84-41F516B0F8F2}" presName="parentTextArrow" presStyleLbl="node1" presStyleIdx="3" presStyleCnt="5"/>
      <dgm:spPr/>
    </dgm:pt>
    <dgm:pt modelId="{85E9E63B-662A-49A5-AE5D-17DFF0ED866D}" type="pres">
      <dgm:prSet presAssocID="{C05C8446-33B5-4CA2-AD84-41F516B0F8F2}" presName="arrow" presStyleLbl="node1" presStyleIdx="4" presStyleCnt="5"/>
      <dgm:spPr/>
    </dgm:pt>
    <dgm:pt modelId="{3A972375-411D-4D5C-B654-6396E2392D3C}" type="pres">
      <dgm:prSet presAssocID="{C05C8446-33B5-4CA2-AD84-41F516B0F8F2}" presName="descendantArrow" presStyleCnt="0"/>
      <dgm:spPr/>
    </dgm:pt>
    <dgm:pt modelId="{18EE40FD-FBF0-4603-8A89-D4F8188B7374}" type="pres">
      <dgm:prSet presAssocID="{33BE6AAD-F2EA-4D05-A522-0CE8985263D7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632D78CF-B677-4F88-BBD2-FA3E5ADCAE98}" srcId="{524C1F48-FC7E-4D61-9BC2-EE663E1EC1A2}" destId="{C05C8446-33B5-4CA2-AD84-41F516B0F8F2}" srcOrd="0" destOrd="0" parTransId="{D908BD60-615D-4B2C-A3E0-F97B9AB7673C}" sibTransId="{C60DF553-EECB-4331-9B99-CE0AFEAE21AB}"/>
    <dgm:cxn modelId="{161E4C69-182E-4463-8BC4-EC53D182AB73}" srcId="{C05C8446-33B5-4CA2-AD84-41F516B0F8F2}" destId="{33BE6AAD-F2EA-4D05-A522-0CE8985263D7}" srcOrd="0" destOrd="0" parTransId="{E7CC1E4C-2585-4700-83A6-3596B40FA4FA}" sibTransId="{B7FF981B-5077-4ACC-9AA1-B3C8A92261AA}"/>
    <dgm:cxn modelId="{2F1B06DE-3B7F-4B99-8E28-A96FA8130593}" type="presOf" srcId="{C05C8446-33B5-4CA2-AD84-41F516B0F8F2}" destId="{C67D6079-793E-40B4-A11B-3FBB145C8D47}" srcOrd="0" destOrd="0" presId="urn:microsoft.com/office/officeart/2005/8/layout/process4"/>
    <dgm:cxn modelId="{9DB9A9C6-5A6F-4E87-9722-4C885A68BAF9}" srcId="{CF1A30C1-4EB5-40BF-9D1C-C8124BED27E2}" destId="{F76002C1-9EA8-4A69-8C6D-DC7F954A98C8}" srcOrd="0" destOrd="0" parTransId="{F8790D78-04E1-42B9-95DC-F2965EC849A6}" sibTransId="{3B795904-61D1-41E8-B695-31C5BBB9DD2B}"/>
    <dgm:cxn modelId="{50CC68F3-880E-4039-903E-2106EC31CA90}" type="presOf" srcId="{EE4F4C29-5B6A-4FBF-A984-DE61C8A6179B}" destId="{8E31E4B7-79DE-48D4-9DC3-4F7F5CF35173}" srcOrd="0" destOrd="0" presId="urn:microsoft.com/office/officeart/2005/8/layout/process4"/>
    <dgm:cxn modelId="{A6871481-E95C-4FF4-A172-9D2FE015FB55}" type="presOf" srcId="{80696BB0-568F-456D-BFBA-132812C121B9}" destId="{65A096F1-76E1-4914-A9D6-21CE32401E51}" srcOrd="0" destOrd="0" presId="urn:microsoft.com/office/officeart/2005/8/layout/process4"/>
    <dgm:cxn modelId="{32E28A74-1452-491B-8DA1-DCA70FD70857}" type="presOf" srcId="{DE71EFD3-22C8-449D-9182-5A2E0B33CD08}" destId="{37D30A60-56FE-4DE1-9B49-0D83FA94B8F6}" srcOrd="0" destOrd="0" presId="urn:microsoft.com/office/officeart/2005/8/layout/process4"/>
    <dgm:cxn modelId="{A26BDBAE-F3D9-4B93-AE46-B9B8F8D0CB8A}" type="presOf" srcId="{B36B0C94-99B5-450A-BA27-85ACCFA84DDC}" destId="{B83BBE66-F50A-45EF-9CDA-90848E28295E}" srcOrd="1" destOrd="0" presId="urn:microsoft.com/office/officeart/2005/8/layout/process4"/>
    <dgm:cxn modelId="{06762F37-EC76-411E-80DE-B76D73DCD1FF}" type="presOf" srcId="{577834A2-4C5B-44D6-A89F-63679DF62337}" destId="{8AD5896A-90C9-4572-A439-B2A39D30A6B8}" srcOrd="1" destOrd="0" presId="urn:microsoft.com/office/officeart/2005/8/layout/process4"/>
    <dgm:cxn modelId="{9A92655E-EA32-4F0B-8BE1-6CEDEF38B3EF}" srcId="{B36B0C94-99B5-450A-BA27-85ACCFA84DDC}" destId="{80696BB0-568F-456D-BFBA-132812C121B9}" srcOrd="0" destOrd="0" parTransId="{882C0219-D22C-4C61-9593-0372AE223C79}" sibTransId="{2A1A9ABB-3969-496B-A617-2218D54447D3}"/>
    <dgm:cxn modelId="{FE62315B-DED0-4DD2-B2B9-C9D2496BFA50}" srcId="{DE71EFD3-22C8-449D-9182-5A2E0B33CD08}" destId="{EE4F4C29-5B6A-4FBF-A984-DE61C8A6179B}" srcOrd="0" destOrd="0" parTransId="{DE836271-9ED3-4FBA-AF4C-AAF4EF8E5CB6}" sibTransId="{BF7E8D5C-CF43-49DD-845B-1163EACCB382}"/>
    <dgm:cxn modelId="{84594D98-C7F5-4BEA-9FA3-0930B297B8F9}" type="presOf" srcId="{CF1A30C1-4EB5-40BF-9D1C-C8124BED27E2}" destId="{3FE0CB45-5456-4E5F-9932-B7A46AC491C3}" srcOrd="0" destOrd="0" presId="urn:microsoft.com/office/officeart/2005/8/layout/process4"/>
    <dgm:cxn modelId="{6583D8A1-9C5D-44DC-BFE6-60A1E8062992}" type="presOf" srcId="{524C1F48-FC7E-4D61-9BC2-EE663E1EC1A2}" destId="{A704050F-9A12-4CC7-9514-E32316E4D327}" srcOrd="0" destOrd="0" presId="urn:microsoft.com/office/officeart/2005/8/layout/process4"/>
    <dgm:cxn modelId="{0ACF407D-F728-45DC-AB5D-D21E6915193F}" srcId="{524C1F48-FC7E-4D61-9BC2-EE663E1EC1A2}" destId="{CF1A30C1-4EB5-40BF-9D1C-C8124BED27E2}" srcOrd="1" destOrd="0" parTransId="{624088F9-7DE7-4F23-976B-C4BCC02E8738}" sibTransId="{3BB22037-464C-4F74-9986-9650F1C6A4F3}"/>
    <dgm:cxn modelId="{7C31B2CF-2330-43D1-8626-BD26F49FDCCC}" type="presOf" srcId="{DE71EFD3-22C8-449D-9182-5A2E0B33CD08}" destId="{E89BB967-D93A-4A3E-B0A9-34801031DABF}" srcOrd="1" destOrd="0" presId="urn:microsoft.com/office/officeart/2005/8/layout/process4"/>
    <dgm:cxn modelId="{FE4C8ABA-479E-4484-BD40-F4D34113BB01}" type="presOf" srcId="{33BE6AAD-F2EA-4D05-A522-0CE8985263D7}" destId="{18EE40FD-FBF0-4603-8A89-D4F8188B7374}" srcOrd="0" destOrd="0" presId="urn:microsoft.com/office/officeart/2005/8/layout/process4"/>
    <dgm:cxn modelId="{6EB5EE0A-CF65-46EE-9AC5-7CE2B2CF6B42}" srcId="{524C1F48-FC7E-4D61-9BC2-EE663E1EC1A2}" destId="{577834A2-4C5B-44D6-A89F-63679DF62337}" srcOrd="4" destOrd="0" parTransId="{E22E1124-8A45-4F5D-B100-EB85842539AA}" sibTransId="{728DE277-4C8A-4956-90FC-3E607405BDDE}"/>
    <dgm:cxn modelId="{72A62D43-09B1-4BD8-8C35-C0AF4B218EE4}" type="presOf" srcId="{F76002C1-9EA8-4A69-8C6D-DC7F954A98C8}" destId="{989B7A6A-D33A-4E23-8053-B33C5AC1F39D}" srcOrd="0" destOrd="0" presId="urn:microsoft.com/office/officeart/2005/8/layout/process4"/>
    <dgm:cxn modelId="{0EE64572-F0B5-4808-9CD6-BBAE6C2B53E4}" type="presOf" srcId="{B36B0C94-99B5-450A-BA27-85ACCFA84DDC}" destId="{C86DCCCB-F802-41AA-91F8-91DB361635D9}" srcOrd="0" destOrd="0" presId="urn:microsoft.com/office/officeart/2005/8/layout/process4"/>
    <dgm:cxn modelId="{5E8A9010-ADC9-4C14-810C-95C6A5E3B0F8}" type="presOf" srcId="{C05C8446-33B5-4CA2-AD84-41F516B0F8F2}" destId="{85E9E63B-662A-49A5-AE5D-17DFF0ED866D}" srcOrd="1" destOrd="0" presId="urn:microsoft.com/office/officeart/2005/8/layout/process4"/>
    <dgm:cxn modelId="{F0DF9D5D-6868-4703-ABDD-3B1D6E2EFA41}" srcId="{577834A2-4C5B-44D6-A89F-63679DF62337}" destId="{5559EF5B-CEB0-4529-9095-7222BD72EA51}" srcOrd="0" destOrd="0" parTransId="{3F3DF812-AFE2-4727-82ED-D6D81D935536}" sibTransId="{5A99E597-0B59-4AD5-BC76-9C0C3EE831EC}"/>
    <dgm:cxn modelId="{96A52D37-D7A0-412E-BED3-112E9AC4B477}" type="presOf" srcId="{577834A2-4C5B-44D6-A89F-63679DF62337}" destId="{724D833F-E916-4B4A-AD67-9EF6ABA57C71}" srcOrd="0" destOrd="0" presId="urn:microsoft.com/office/officeart/2005/8/layout/process4"/>
    <dgm:cxn modelId="{CAB254D1-3FD4-486B-9F83-6C043BF6F186}" type="presOf" srcId="{5559EF5B-CEB0-4529-9095-7222BD72EA51}" destId="{7D90FA47-0DA6-4046-ABBD-E797740B7EAF}" srcOrd="0" destOrd="0" presId="urn:microsoft.com/office/officeart/2005/8/layout/process4"/>
    <dgm:cxn modelId="{CA7F983E-88C3-42C8-91C2-3045FD4AB8F0}" srcId="{524C1F48-FC7E-4D61-9BC2-EE663E1EC1A2}" destId="{DE71EFD3-22C8-449D-9182-5A2E0B33CD08}" srcOrd="3" destOrd="0" parTransId="{1F823A50-41BE-401C-9D5C-A1F0696B6C32}" sibTransId="{4F1E4C0C-F7EF-49C9-8FC4-17BEB04658FE}"/>
    <dgm:cxn modelId="{2A2FB88B-D291-46DB-90F6-93E9A5F9EC91}" srcId="{524C1F48-FC7E-4D61-9BC2-EE663E1EC1A2}" destId="{B36B0C94-99B5-450A-BA27-85ACCFA84DDC}" srcOrd="2" destOrd="0" parTransId="{6A145B3D-45D2-4B61-9289-3E1D45C019A7}" sibTransId="{11C45D35-199F-4E7A-839E-7297229941CA}"/>
    <dgm:cxn modelId="{9819BFF8-99A7-4B5A-8498-C7BB85B58EF6}" type="presOf" srcId="{CF1A30C1-4EB5-40BF-9D1C-C8124BED27E2}" destId="{CDACF698-B4A0-4100-BDBA-1E1E0786D844}" srcOrd="1" destOrd="0" presId="urn:microsoft.com/office/officeart/2005/8/layout/process4"/>
    <dgm:cxn modelId="{113D57FC-CFB3-4408-BD85-A2B37E7AA291}" type="presParOf" srcId="{A704050F-9A12-4CC7-9514-E32316E4D327}" destId="{CB358204-8DB2-4071-8C52-BD446E832BA1}" srcOrd="0" destOrd="0" presId="urn:microsoft.com/office/officeart/2005/8/layout/process4"/>
    <dgm:cxn modelId="{F6A621BA-0289-40F0-8D8A-27800EA1AF24}" type="presParOf" srcId="{CB358204-8DB2-4071-8C52-BD446E832BA1}" destId="{724D833F-E916-4B4A-AD67-9EF6ABA57C71}" srcOrd="0" destOrd="0" presId="urn:microsoft.com/office/officeart/2005/8/layout/process4"/>
    <dgm:cxn modelId="{3FED21C5-3E54-42A8-BEEA-F1213515C5DA}" type="presParOf" srcId="{CB358204-8DB2-4071-8C52-BD446E832BA1}" destId="{8AD5896A-90C9-4572-A439-B2A39D30A6B8}" srcOrd="1" destOrd="0" presId="urn:microsoft.com/office/officeart/2005/8/layout/process4"/>
    <dgm:cxn modelId="{C3636A1B-1F70-48CD-A251-771C9F708002}" type="presParOf" srcId="{CB358204-8DB2-4071-8C52-BD446E832BA1}" destId="{0D3E269C-E83E-4F90-A990-C8E14042AB68}" srcOrd="2" destOrd="0" presId="urn:microsoft.com/office/officeart/2005/8/layout/process4"/>
    <dgm:cxn modelId="{D9E96FAB-3259-42D9-B312-921C71AF7B98}" type="presParOf" srcId="{0D3E269C-E83E-4F90-A990-C8E14042AB68}" destId="{7D90FA47-0DA6-4046-ABBD-E797740B7EAF}" srcOrd="0" destOrd="0" presId="urn:microsoft.com/office/officeart/2005/8/layout/process4"/>
    <dgm:cxn modelId="{E171BE4E-3F13-4355-B4A8-3838790401C1}" type="presParOf" srcId="{A704050F-9A12-4CC7-9514-E32316E4D327}" destId="{064D305A-1D35-4C2C-B412-21C99A0859B2}" srcOrd="1" destOrd="0" presId="urn:microsoft.com/office/officeart/2005/8/layout/process4"/>
    <dgm:cxn modelId="{2C1F310B-621A-4135-9C9E-BEAA935FF56F}" type="presParOf" srcId="{A704050F-9A12-4CC7-9514-E32316E4D327}" destId="{AEF4E7E1-E202-4CD1-A7AC-E1976E5E98EF}" srcOrd="2" destOrd="0" presId="urn:microsoft.com/office/officeart/2005/8/layout/process4"/>
    <dgm:cxn modelId="{BB4EE0BA-80F8-440B-B7DB-1D2E3B117DBC}" type="presParOf" srcId="{AEF4E7E1-E202-4CD1-A7AC-E1976E5E98EF}" destId="{37D30A60-56FE-4DE1-9B49-0D83FA94B8F6}" srcOrd="0" destOrd="0" presId="urn:microsoft.com/office/officeart/2005/8/layout/process4"/>
    <dgm:cxn modelId="{C9B24A71-2865-4491-80CD-EEF72C31212F}" type="presParOf" srcId="{AEF4E7E1-E202-4CD1-A7AC-E1976E5E98EF}" destId="{E89BB967-D93A-4A3E-B0A9-34801031DABF}" srcOrd="1" destOrd="0" presId="urn:microsoft.com/office/officeart/2005/8/layout/process4"/>
    <dgm:cxn modelId="{59FC631A-05CD-4755-91A7-2234D74EC740}" type="presParOf" srcId="{AEF4E7E1-E202-4CD1-A7AC-E1976E5E98EF}" destId="{6530C3E4-4543-4475-96A9-FD3E4E12BFAC}" srcOrd="2" destOrd="0" presId="urn:microsoft.com/office/officeart/2005/8/layout/process4"/>
    <dgm:cxn modelId="{A2751780-ACAD-4663-A5CA-3C0DC41DF2F6}" type="presParOf" srcId="{6530C3E4-4543-4475-96A9-FD3E4E12BFAC}" destId="{8E31E4B7-79DE-48D4-9DC3-4F7F5CF35173}" srcOrd="0" destOrd="0" presId="urn:microsoft.com/office/officeart/2005/8/layout/process4"/>
    <dgm:cxn modelId="{15F97D04-D956-42FB-AE70-9A417B694F83}" type="presParOf" srcId="{A704050F-9A12-4CC7-9514-E32316E4D327}" destId="{66EB6683-ABC0-440F-823F-C1EFF9FA3642}" srcOrd="3" destOrd="0" presId="urn:microsoft.com/office/officeart/2005/8/layout/process4"/>
    <dgm:cxn modelId="{00DE05BD-B51D-4967-BCF6-6747F1ECB54A}" type="presParOf" srcId="{A704050F-9A12-4CC7-9514-E32316E4D327}" destId="{C3789500-D6D7-4E10-B0A6-497039357FC5}" srcOrd="4" destOrd="0" presId="urn:microsoft.com/office/officeart/2005/8/layout/process4"/>
    <dgm:cxn modelId="{34BC7A5F-0A11-4493-A501-F77E99F0BA64}" type="presParOf" srcId="{C3789500-D6D7-4E10-B0A6-497039357FC5}" destId="{C86DCCCB-F802-41AA-91F8-91DB361635D9}" srcOrd="0" destOrd="0" presId="urn:microsoft.com/office/officeart/2005/8/layout/process4"/>
    <dgm:cxn modelId="{D06E8119-C2CC-452A-A180-235FE8703EC1}" type="presParOf" srcId="{C3789500-D6D7-4E10-B0A6-497039357FC5}" destId="{B83BBE66-F50A-45EF-9CDA-90848E28295E}" srcOrd="1" destOrd="0" presId="urn:microsoft.com/office/officeart/2005/8/layout/process4"/>
    <dgm:cxn modelId="{CC43A935-0B52-45E2-8177-5DD0A2242696}" type="presParOf" srcId="{C3789500-D6D7-4E10-B0A6-497039357FC5}" destId="{2A5FD7BF-8C88-45E1-B5D7-57CA5C4CB8F6}" srcOrd="2" destOrd="0" presId="urn:microsoft.com/office/officeart/2005/8/layout/process4"/>
    <dgm:cxn modelId="{1DD8A793-716D-4EFF-A293-676BA358DE05}" type="presParOf" srcId="{2A5FD7BF-8C88-45E1-B5D7-57CA5C4CB8F6}" destId="{65A096F1-76E1-4914-A9D6-21CE32401E51}" srcOrd="0" destOrd="0" presId="urn:microsoft.com/office/officeart/2005/8/layout/process4"/>
    <dgm:cxn modelId="{12FAD925-95CC-4C72-9CC8-B27FE518C780}" type="presParOf" srcId="{A704050F-9A12-4CC7-9514-E32316E4D327}" destId="{6EA726BA-80D0-470E-8895-822294C22944}" srcOrd="5" destOrd="0" presId="urn:microsoft.com/office/officeart/2005/8/layout/process4"/>
    <dgm:cxn modelId="{C0372525-EC87-4CFC-873A-4BFEF66F823E}" type="presParOf" srcId="{A704050F-9A12-4CC7-9514-E32316E4D327}" destId="{754C5AF8-A45F-4645-8B17-15F8BAA98D03}" srcOrd="6" destOrd="0" presId="urn:microsoft.com/office/officeart/2005/8/layout/process4"/>
    <dgm:cxn modelId="{36258FD4-A38E-4B80-A4DA-7C66A56EBF9C}" type="presParOf" srcId="{754C5AF8-A45F-4645-8B17-15F8BAA98D03}" destId="{3FE0CB45-5456-4E5F-9932-B7A46AC491C3}" srcOrd="0" destOrd="0" presId="urn:microsoft.com/office/officeart/2005/8/layout/process4"/>
    <dgm:cxn modelId="{AE96EEF0-9AD0-4F6E-879F-7C8EDBF18BB2}" type="presParOf" srcId="{754C5AF8-A45F-4645-8B17-15F8BAA98D03}" destId="{CDACF698-B4A0-4100-BDBA-1E1E0786D844}" srcOrd="1" destOrd="0" presId="urn:microsoft.com/office/officeart/2005/8/layout/process4"/>
    <dgm:cxn modelId="{7AC4CFD4-9DC4-4508-B0CB-BDCB1CA80DB3}" type="presParOf" srcId="{754C5AF8-A45F-4645-8B17-15F8BAA98D03}" destId="{98357F63-625F-4347-BD76-C8D2D4651790}" srcOrd="2" destOrd="0" presId="urn:microsoft.com/office/officeart/2005/8/layout/process4"/>
    <dgm:cxn modelId="{CA478BB7-212C-411C-A64F-399EC5EC2E9F}" type="presParOf" srcId="{98357F63-625F-4347-BD76-C8D2D4651790}" destId="{989B7A6A-D33A-4E23-8053-B33C5AC1F39D}" srcOrd="0" destOrd="0" presId="urn:microsoft.com/office/officeart/2005/8/layout/process4"/>
    <dgm:cxn modelId="{0F555429-4E94-41AF-A2B5-D24C63F75B3D}" type="presParOf" srcId="{A704050F-9A12-4CC7-9514-E32316E4D327}" destId="{339A7A8C-CBB3-41CB-BE11-3A0A0C3FF284}" srcOrd="7" destOrd="0" presId="urn:microsoft.com/office/officeart/2005/8/layout/process4"/>
    <dgm:cxn modelId="{AE9AB224-1841-4332-B898-04E226B3B1E6}" type="presParOf" srcId="{A704050F-9A12-4CC7-9514-E32316E4D327}" destId="{75B14731-FEDE-46B3-BAD6-A70E56EB3AB1}" srcOrd="8" destOrd="0" presId="urn:microsoft.com/office/officeart/2005/8/layout/process4"/>
    <dgm:cxn modelId="{050FEAFE-803A-4D2D-9C78-ADD58A0B7DD7}" type="presParOf" srcId="{75B14731-FEDE-46B3-BAD6-A70E56EB3AB1}" destId="{C67D6079-793E-40B4-A11B-3FBB145C8D47}" srcOrd="0" destOrd="0" presId="urn:microsoft.com/office/officeart/2005/8/layout/process4"/>
    <dgm:cxn modelId="{2FACF270-B2BE-4358-B79F-CEA3063BE343}" type="presParOf" srcId="{75B14731-FEDE-46B3-BAD6-A70E56EB3AB1}" destId="{85E9E63B-662A-49A5-AE5D-17DFF0ED866D}" srcOrd="1" destOrd="0" presId="urn:microsoft.com/office/officeart/2005/8/layout/process4"/>
    <dgm:cxn modelId="{1EB32A2D-0A54-4EEE-8F0A-62492468B209}" type="presParOf" srcId="{75B14731-FEDE-46B3-BAD6-A70E56EB3AB1}" destId="{3A972375-411D-4D5C-B654-6396E2392D3C}" srcOrd="2" destOrd="0" presId="urn:microsoft.com/office/officeart/2005/8/layout/process4"/>
    <dgm:cxn modelId="{4CD708E3-10E1-4EE5-8146-FA1A4C76DE0F}" type="presParOf" srcId="{3A972375-411D-4D5C-B654-6396E2392D3C}" destId="{18EE40FD-FBF0-4603-8A89-D4F8188B737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7FE30-C785-448F-92BB-093B48B33529}">
      <dsp:nvSpPr>
        <dsp:cNvPr id="0" name=""/>
        <dsp:cNvSpPr/>
      </dsp:nvSpPr>
      <dsp:spPr>
        <a:xfrm>
          <a:off x="0" y="4216103"/>
          <a:ext cx="5760720" cy="6916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Apr’2006</a:t>
          </a:r>
          <a:endParaRPr lang="en-US" sz="1400" kern="1200" dirty="0"/>
        </a:p>
      </dsp:txBody>
      <dsp:txXfrm>
        <a:off x="0" y="4216103"/>
        <a:ext cx="5760720" cy="373510"/>
      </dsp:txXfrm>
    </dsp:sp>
    <dsp:sp modelId="{30D2DA2E-8CA0-43E7-9539-00E3F628247F}">
      <dsp:nvSpPr>
        <dsp:cNvPr id="0" name=""/>
        <dsp:cNvSpPr/>
      </dsp:nvSpPr>
      <dsp:spPr>
        <a:xfrm>
          <a:off x="0" y="4591962"/>
          <a:ext cx="5760720" cy="3181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smtClean="0"/>
            <a:t>NELE </a:t>
          </a:r>
          <a:r>
            <a:rPr lang="en-US" sz="1400" b="0" i="0" kern="1200" dirty="0" err="1" smtClean="0"/>
            <a:t>Madhava</a:t>
          </a:r>
          <a:r>
            <a:rPr lang="en-US" sz="1400" b="0" i="0" kern="1200" dirty="0" smtClean="0"/>
            <a:t>, </a:t>
          </a:r>
          <a:r>
            <a:rPr lang="en-US" sz="1400" b="0" i="0" kern="1200" dirty="0" err="1" smtClean="0"/>
            <a:t>Shivamogga</a:t>
          </a:r>
          <a:endParaRPr lang="en-US" sz="1400" kern="1200" dirty="0"/>
        </a:p>
      </dsp:txBody>
      <dsp:txXfrm>
        <a:off x="0" y="4591962"/>
        <a:ext cx="5760720" cy="318175"/>
      </dsp:txXfrm>
    </dsp:sp>
    <dsp:sp modelId="{1EE7EB08-3ED4-4CF9-8BC2-70F5DBCA23DD}">
      <dsp:nvSpPr>
        <dsp:cNvPr id="0" name=""/>
        <dsp:cNvSpPr/>
      </dsp:nvSpPr>
      <dsp:spPr>
        <a:xfrm rot="10800000">
          <a:off x="0" y="3162664"/>
          <a:ext cx="5760720" cy="106381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Dec’2006</a:t>
          </a:r>
          <a:endParaRPr lang="en-US" sz="1400" kern="1200" dirty="0"/>
        </a:p>
      </dsp:txBody>
      <dsp:txXfrm rot="-10800000">
        <a:off x="0" y="3162664"/>
        <a:ext cx="5760720" cy="373398"/>
      </dsp:txXfrm>
    </dsp:sp>
    <dsp:sp modelId="{CDB33DE9-076E-439B-9B7A-BB466FC90F6B}">
      <dsp:nvSpPr>
        <dsp:cNvPr id="0" name=""/>
        <dsp:cNvSpPr/>
      </dsp:nvSpPr>
      <dsp:spPr>
        <a:xfrm>
          <a:off x="0" y="3536063"/>
          <a:ext cx="5760720" cy="318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NELE </a:t>
          </a:r>
          <a:r>
            <a:rPr lang="en-US" sz="1400" b="0" i="0" kern="1200" dirty="0" err="1" smtClean="0"/>
            <a:t>Namma</a:t>
          </a:r>
          <a:r>
            <a:rPr lang="en-US" sz="1400" b="0" i="0" kern="1200" dirty="0" smtClean="0"/>
            <a:t> Mane</a:t>
          </a:r>
          <a:endParaRPr lang="en-US" sz="1400" kern="1200" dirty="0"/>
        </a:p>
      </dsp:txBody>
      <dsp:txXfrm>
        <a:off x="0" y="3536063"/>
        <a:ext cx="5760720" cy="318080"/>
      </dsp:txXfrm>
    </dsp:sp>
    <dsp:sp modelId="{D91A5329-87DF-4200-A08D-B1099FD40B2F}">
      <dsp:nvSpPr>
        <dsp:cNvPr id="0" name=""/>
        <dsp:cNvSpPr/>
      </dsp:nvSpPr>
      <dsp:spPr>
        <a:xfrm rot="10800000">
          <a:off x="0" y="2109225"/>
          <a:ext cx="5760720" cy="106381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Apr’2003:</a:t>
          </a:r>
          <a:endParaRPr lang="en-US" sz="1400" kern="1200" dirty="0"/>
        </a:p>
      </dsp:txBody>
      <dsp:txXfrm rot="-10800000">
        <a:off x="0" y="2109225"/>
        <a:ext cx="5760720" cy="373398"/>
      </dsp:txXfrm>
    </dsp:sp>
    <dsp:sp modelId="{EC22B258-BD04-4296-AE47-B08C99E42805}">
      <dsp:nvSpPr>
        <dsp:cNvPr id="0" name=""/>
        <dsp:cNvSpPr/>
      </dsp:nvSpPr>
      <dsp:spPr>
        <a:xfrm>
          <a:off x="0" y="2482624"/>
          <a:ext cx="5760720" cy="318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smtClean="0"/>
            <a:t>NELE </a:t>
          </a:r>
          <a:r>
            <a:rPr lang="en-US" sz="1400" b="0" i="0" kern="1200" dirty="0" err="1" smtClean="0"/>
            <a:t>Nivedita</a:t>
          </a:r>
          <a:r>
            <a:rPr lang="en-US" sz="1400" b="0" i="0" kern="1200" dirty="0" smtClean="0"/>
            <a:t> (Started home for girls with 6 girls)</a:t>
          </a:r>
          <a:endParaRPr lang="en-US" sz="1400" kern="1200" dirty="0"/>
        </a:p>
      </dsp:txBody>
      <dsp:txXfrm>
        <a:off x="0" y="2482624"/>
        <a:ext cx="5760720" cy="318080"/>
      </dsp:txXfrm>
    </dsp:sp>
    <dsp:sp modelId="{EAF0BE4C-52EA-4F36-837A-2509DA7BDF1B}">
      <dsp:nvSpPr>
        <dsp:cNvPr id="0" name=""/>
        <dsp:cNvSpPr/>
      </dsp:nvSpPr>
      <dsp:spPr>
        <a:xfrm rot="10800000">
          <a:off x="0" y="1055786"/>
          <a:ext cx="5760720" cy="106381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Aug’2000:</a:t>
          </a:r>
          <a:endParaRPr lang="en-US" sz="1400" kern="1200" dirty="0"/>
        </a:p>
      </dsp:txBody>
      <dsp:txXfrm rot="-10800000">
        <a:off x="0" y="1055786"/>
        <a:ext cx="5760720" cy="373398"/>
      </dsp:txXfrm>
    </dsp:sp>
    <dsp:sp modelId="{D903E970-61D7-4C22-9E5A-1D13B86B6761}">
      <dsp:nvSpPr>
        <dsp:cNvPr id="0" name=""/>
        <dsp:cNvSpPr/>
      </dsp:nvSpPr>
      <dsp:spPr>
        <a:xfrm>
          <a:off x="0" y="1429185"/>
          <a:ext cx="5760720" cy="318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smtClean="0"/>
            <a:t>NELE </a:t>
          </a:r>
          <a:r>
            <a:rPr lang="en-US" sz="1400" b="0" i="0" kern="1200" dirty="0" smtClean="0"/>
            <a:t>Narendra</a:t>
          </a:r>
          <a:endParaRPr lang="en-US" sz="1400" kern="1200" dirty="0"/>
        </a:p>
      </dsp:txBody>
      <dsp:txXfrm>
        <a:off x="0" y="1429185"/>
        <a:ext cx="5760720" cy="318080"/>
      </dsp:txXfrm>
    </dsp:sp>
    <dsp:sp modelId="{B5F3658D-1C00-4181-8324-A2C548731F8C}">
      <dsp:nvSpPr>
        <dsp:cNvPr id="0" name=""/>
        <dsp:cNvSpPr/>
      </dsp:nvSpPr>
      <dsp:spPr>
        <a:xfrm rot="10800000">
          <a:off x="0" y="2347"/>
          <a:ext cx="5760720" cy="106381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May’2000:</a:t>
          </a:r>
          <a:endParaRPr lang="en-US" sz="1400" kern="1200" dirty="0"/>
        </a:p>
      </dsp:txBody>
      <dsp:txXfrm rot="-10800000">
        <a:off x="0" y="2347"/>
        <a:ext cx="5760720" cy="373398"/>
      </dsp:txXfrm>
    </dsp:sp>
    <dsp:sp modelId="{C8B770F4-9B95-417A-A48B-3D5071D08BAE}">
      <dsp:nvSpPr>
        <dsp:cNvPr id="0" name=""/>
        <dsp:cNvSpPr/>
      </dsp:nvSpPr>
      <dsp:spPr>
        <a:xfrm>
          <a:off x="0" y="375746"/>
          <a:ext cx="5760720" cy="318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smtClean="0"/>
            <a:t>Started with 15 boys</a:t>
          </a:r>
          <a:endParaRPr lang="en-US" sz="1400" kern="1200"/>
        </a:p>
      </dsp:txBody>
      <dsp:txXfrm>
        <a:off x="0" y="375746"/>
        <a:ext cx="5760720" cy="318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5896A-90C9-4572-A439-B2A39D30A6B8}">
      <dsp:nvSpPr>
        <dsp:cNvPr id="0" name=""/>
        <dsp:cNvSpPr/>
      </dsp:nvSpPr>
      <dsp:spPr>
        <a:xfrm>
          <a:off x="0" y="4146584"/>
          <a:ext cx="5697813" cy="680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Year 2017:</a:t>
          </a:r>
          <a:endParaRPr lang="en-US" sz="1400" kern="1200" dirty="0"/>
        </a:p>
      </dsp:txBody>
      <dsp:txXfrm>
        <a:off x="0" y="4146584"/>
        <a:ext cx="5697813" cy="367352"/>
      </dsp:txXfrm>
    </dsp:sp>
    <dsp:sp modelId="{7D90FA47-0DA6-4046-ABBD-E797740B7EAF}">
      <dsp:nvSpPr>
        <dsp:cNvPr id="0" name=""/>
        <dsp:cNvSpPr/>
      </dsp:nvSpPr>
      <dsp:spPr>
        <a:xfrm>
          <a:off x="0" y="4500331"/>
          <a:ext cx="5697813" cy="3129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smtClean="0"/>
            <a:t>8 Nele centers across Karnataka benefitting 300 children</a:t>
          </a:r>
          <a:endParaRPr lang="en-US" sz="1400" kern="1200"/>
        </a:p>
      </dsp:txBody>
      <dsp:txXfrm>
        <a:off x="0" y="4500331"/>
        <a:ext cx="5697813" cy="312929"/>
      </dsp:txXfrm>
    </dsp:sp>
    <dsp:sp modelId="{E89BB967-D93A-4A3E-B0A9-34801031DABF}">
      <dsp:nvSpPr>
        <dsp:cNvPr id="0" name=""/>
        <dsp:cNvSpPr/>
      </dsp:nvSpPr>
      <dsp:spPr>
        <a:xfrm rot="10800000">
          <a:off x="0" y="3110515"/>
          <a:ext cx="5697813" cy="104627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Year 2010</a:t>
          </a:r>
          <a:endParaRPr lang="en-US" sz="1400" kern="1200" dirty="0"/>
        </a:p>
      </dsp:txBody>
      <dsp:txXfrm rot="-10800000">
        <a:off x="0" y="3110515"/>
        <a:ext cx="5697813" cy="367241"/>
      </dsp:txXfrm>
    </dsp:sp>
    <dsp:sp modelId="{8E31E4B7-79DE-48D4-9DC3-4F7F5CF35173}">
      <dsp:nvSpPr>
        <dsp:cNvPr id="0" name=""/>
        <dsp:cNvSpPr/>
      </dsp:nvSpPr>
      <dsp:spPr>
        <a:xfrm>
          <a:off x="0" y="3477757"/>
          <a:ext cx="5697813" cy="3128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Received </a:t>
          </a:r>
          <a:r>
            <a:rPr lang="en-US" sz="1200" b="0" i="0" kern="1200" dirty="0" err="1" smtClean="0"/>
            <a:t>Rajyothsava</a:t>
          </a:r>
          <a:r>
            <a:rPr lang="en-US" sz="1200" b="0" i="0" kern="1200" dirty="0" smtClean="0"/>
            <a:t> Award from Department of Women and Child Welfare, Govt. of Karnataka</a:t>
          </a:r>
          <a:endParaRPr lang="en-US" sz="1200" kern="1200" dirty="0"/>
        </a:p>
      </dsp:txBody>
      <dsp:txXfrm>
        <a:off x="0" y="3477757"/>
        <a:ext cx="5697813" cy="312835"/>
      </dsp:txXfrm>
    </dsp:sp>
    <dsp:sp modelId="{B83BBE66-F50A-45EF-9CDA-90848E28295E}">
      <dsp:nvSpPr>
        <dsp:cNvPr id="0" name=""/>
        <dsp:cNvSpPr/>
      </dsp:nvSpPr>
      <dsp:spPr>
        <a:xfrm rot="10800000">
          <a:off x="0" y="2074446"/>
          <a:ext cx="5697813" cy="104627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Year 2010</a:t>
          </a:r>
          <a:endParaRPr lang="en-US" sz="1400" kern="1200" dirty="0"/>
        </a:p>
      </dsp:txBody>
      <dsp:txXfrm rot="-10800000">
        <a:off x="0" y="2074446"/>
        <a:ext cx="5697813" cy="367241"/>
      </dsp:txXfrm>
    </dsp:sp>
    <dsp:sp modelId="{65A096F1-76E1-4914-A9D6-21CE32401E51}">
      <dsp:nvSpPr>
        <dsp:cNvPr id="0" name=""/>
        <dsp:cNvSpPr/>
      </dsp:nvSpPr>
      <dsp:spPr>
        <a:xfrm>
          <a:off x="0" y="2441688"/>
          <a:ext cx="5697813" cy="3128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smtClean="0"/>
            <a:t>NELE Dwaraka, Tumakuru</a:t>
          </a:r>
          <a:endParaRPr lang="en-US" sz="1400" kern="1200"/>
        </a:p>
      </dsp:txBody>
      <dsp:txXfrm>
        <a:off x="0" y="2441688"/>
        <a:ext cx="5697813" cy="312835"/>
      </dsp:txXfrm>
    </dsp:sp>
    <dsp:sp modelId="{CDACF698-B4A0-4100-BDBA-1E1E0786D844}">
      <dsp:nvSpPr>
        <dsp:cNvPr id="0" name=""/>
        <dsp:cNvSpPr/>
      </dsp:nvSpPr>
      <dsp:spPr>
        <a:xfrm rot="10800000">
          <a:off x="0" y="1038377"/>
          <a:ext cx="5697813" cy="104627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Year 2007</a:t>
          </a:r>
          <a:endParaRPr lang="en-US" sz="1400" kern="1200" dirty="0"/>
        </a:p>
      </dsp:txBody>
      <dsp:txXfrm rot="-10800000">
        <a:off x="0" y="1038377"/>
        <a:ext cx="5697813" cy="367241"/>
      </dsp:txXfrm>
    </dsp:sp>
    <dsp:sp modelId="{989B7A6A-D33A-4E23-8053-B33C5AC1F39D}">
      <dsp:nvSpPr>
        <dsp:cNvPr id="0" name=""/>
        <dsp:cNvSpPr/>
      </dsp:nvSpPr>
      <dsp:spPr>
        <a:xfrm>
          <a:off x="0" y="1405619"/>
          <a:ext cx="5697813" cy="3128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smtClean="0"/>
            <a:t>NELE Chandana</a:t>
          </a:r>
          <a:endParaRPr lang="en-US" sz="1400" kern="1200"/>
        </a:p>
      </dsp:txBody>
      <dsp:txXfrm>
        <a:off x="0" y="1405619"/>
        <a:ext cx="5697813" cy="312835"/>
      </dsp:txXfrm>
    </dsp:sp>
    <dsp:sp modelId="{85E9E63B-662A-49A5-AE5D-17DFF0ED866D}">
      <dsp:nvSpPr>
        <dsp:cNvPr id="0" name=""/>
        <dsp:cNvSpPr/>
      </dsp:nvSpPr>
      <dsp:spPr>
        <a:xfrm rot="10800000">
          <a:off x="0" y="2308"/>
          <a:ext cx="5697813" cy="104627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smtClean="0"/>
            <a:t>Dec’2006</a:t>
          </a:r>
          <a:endParaRPr lang="en-US" sz="1400" kern="1200"/>
        </a:p>
      </dsp:txBody>
      <dsp:txXfrm rot="-10800000">
        <a:off x="0" y="2308"/>
        <a:ext cx="5697813" cy="367241"/>
      </dsp:txXfrm>
    </dsp:sp>
    <dsp:sp modelId="{18EE40FD-FBF0-4603-8A89-D4F8188B7374}">
      <dsp:nvSpPr>
        <dsp:cNvPr id="0" name=""/>
        <dsp:cNvSpPr/>
      </dsp:nvSpPr>
      <dsp:spPr>
        <a:xfrm>
          <a:off x="0" y="369550"/>
          <a:ext cx="5697813" cy="3128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smtClean="0"/>
            <a:t>NELE Asha Kirana</a:t>
          </a:r>
          <a:endParaRPr lang="en-US" sz="1400" kern="1200"/>
        </a:p>
      </dsp:txBody>
      <dsp:txXfrm>
        <a:off x="0" y="369550"/>
        <a:ext cx="5697813" cy="312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13753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577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0997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5740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2946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3293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9964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4476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3496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6005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7250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693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4245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3150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094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tx="-44450" ty="38100" sx="85000" sy="85000" flip="none" algn="tl"/>
          </a:blip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35495" y="639416"/>
            <a:ext cx="10721009" cy="584420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799" algn="ctr" rotWithShape="0">
              <a:srgbClr val="000000">
                <a:alpha val="65882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561705" y="759454"/>
            <a:ext cx="9068585" cy="25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83000"/>
              </a:lnSpc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72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561705" y="3480612"/>
            <a:ext cx="9070848" cy="19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066800" y="642593"/>
            <a:ext cx="1005839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4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4130040" y="-960119"/>
            <a:ext cx="3931919" cy="1005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731520" marR="0" lvl="2" indent="-9651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05839" marR="0" lvl="3" indent="-10413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280160" marR="0" lvl="4" indent="-9906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600000" marR="0" lvl="5" indent="-1522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1899999" marR="0" lvl="6" indent="-1473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00000" marR="0" lvl="7" indent="-1426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500000" marR="0" lvl="8" indent="-1504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274319" y="6307671"/>
            <a:ext cx="274319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489960" y="6307671"/>
            <a:ext cx="521208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0469879" y="6307671"/>
            <a:ext cx="1463039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 rot="5400000">
            <a:off x="7543800" y="2209799"/>
            <a:ext cx="5257799" cy="23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4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 rot="5400000">
            <a:off x="2247900" y="-647700"/>
            <a:ext cx="5257799" cy="807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731520" marR="0" lvl="2" indent="-9651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05839" marR="0" lvl="3" indent="-10413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280160" marR="0" lvl="4" indent="-9906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600000" marR="0" lvl="5" indent="-1522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1899999" marR="0" lvl="6" indent="-1473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00000" marR="0" lvl="7" indent="-1426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500000" marR="0" lvl="8" indent="-1504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274319" y="6307671"/>
            <a:ext cx="274319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489960" y="6307671"/>
            <a:ext cx="521208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10469879" y="6307671"/>
            <a:ext cx="1463039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59026" y="1082466"/>
            <a:ext cx="11905974" cy="50190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731520" marR="0" lvl="2" indent="-9651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05839" marR="0" lvl="3" indent="-10413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280160" marR="0" lvl="4" indent="-9906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600000" marR="0" lvl="5" indent="-1522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1899999" marR="0" lvl="6" indent="-1473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00000" marR="0" lvl="7" indent="-1426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500000" marR="0" lvl="8" indent="-1504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274319" y="6307671"/>
            <a:ext cx="274319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489960" y="6307671"/>
            <a:ext cx="521208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0469879" y="6307671"/>
            <a:ext cx="1463039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0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" name="Shape 22" descr="Nele HSP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99164" y="6307671"/>
            <a:ext cx="2165836" cy="4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tx="-44450" ty="38100" sx="85000" sy="85000" flip="none" algn="tl"/>
          </a:blip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1307870" y="1267729"/>
            <a:ext cx="9576262" cy="430794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799" algn="ctr" rotWithShape="0">
              <a:srgbClr val="000000">
                <a:alpha val="65882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1447800" y="1411615"/>
            <a:ext cx="9296399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5135880" y="1267729"/>
            <a:ext cx="1920239" cy="73151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8" name="Shape 28"/>
          <p:cNvGrpSpPr/>
          <p:nvPr/>
        </p:nvGrpSpPr>
        <p:grpSpPr>
          <a:xfrm>
            <a:off x="5250180" y="1267729"/>
            <a:ext cx="1691639" cy="645295"/>
            <a:chOff x="5318305" y="1386267"/>
            <a:chExt cx="1567330" cy="645295"/>
          </a:xfrm>
        </p:grpSpPr>
        <p:cxnSp>
          <p:nvCxnSpPr>
            <p:cNvPr id="29" name="Shape 29"/>
            <p:cNvCxnSpPr/>
            <p:nvPr/>
          </p:nvCxnSpPr>
          <p:spPr>
            <a:xfrm>
              <a:off x="5318305" y="1386267"/>
              <a:ext cx="0" cy="640079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" name="Shape 30"/>
            <p:cNvCxnSpPr/>
            <p:nvPr/>
          </p:nvCxnSpPr>
          <p:spPr>
            <a:xfrm>
              <a:off x="6885636" y="1386267"/>
              <a:ext cx="0" cy="640079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" name="Shape 31"/>
            <p:cNvCxnSpPr/>
            <p:nvPr/>
          </p:nvCxnSpPr>
          <p:spPr>
            <a:xfrm>
              <a:off x="5318305" y="2031563"/>
              <a:ext cx="156733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563623" y="2094308"/>
            <a:ext cx="9070848" cy="2587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83000"/>
              </a:lnSpc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72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5321807" y="1344501"/>
            <a:ext cx="1554479" cy="5303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1453553" y="5211060"/>
            <a:ext cx="5907023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604503" y="5211060"/>
            <a:ext cx="2112263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143000" y="0"/>
            <a:ext cx="1005839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4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066800" y="2103119"/>
            <a:ext cx="4754879" cy="37490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731520" marR="0" lvl="2" indent="-9651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05839" marR="0" lvl="3" indent="-10413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280160" marR="0" lvl="4" indent="-9906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600000" marR="0" lvl="5" indent="-1522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1899999" marR="0" lvl="6" indent="-1473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00000" marR="0" lvl="7" indent="-1426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500000" marR="0" lvl="8" indent="-1504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6370319" y="2103119"/>
            <a:ext cx="4754879" cy="37490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731520" marR="0" lvl="2" indent="-9651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05839" marR="0" lvl="3" indent="-10413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280160" marR="0" lvl="4" indent="-9906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600000" marR="0" lvl="5" indent="-1522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1899999" marR="0" lvl="6" indent="-1473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00000" marR="0" lvl="7" indent="-1426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500000" marR="0" lvl="8" indent="-1504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274319" y="6307671"/>
            <a:ext cx="274319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489960" y="6307671"/>
            <a:ext cx="521208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0469879" y="6307671"/>
            <a:ext cx="1463039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066800" y="642593"/>
            <a:ext cx="1005839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4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069848" y="2074333"/>
            <a:ext cx="4754879" cy="64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sz="1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9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1069848" y="2755898"/>
            <a:ext cx="4754879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731520" marR="0" lvl="2" indent="-9651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05839" marR="0" lvl="3" indent="-10413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280160" marR="0" lvl="4" indent="-9906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600000" marR="0" lvl="5" indent="-1522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1899999" marR="0" lvl="6" indent="-1473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00000" marR="0" lvl="7" indent="-1426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500000" marR="0" lvl="8" indent="-1504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6373367" y="2074333"/>
            <a:ext cx="4754879" cy="64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sz="19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9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6373367" y="2756581"/>
            <a:ext cx="4754879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731520" marR="0" lvl="2" indent="-9651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05839" marR="0" lvl="3" indent="-10413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280160" marR="0" lvl="4" indent="-9906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600000" marR="0" lvl="5" indent="-1522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1899999" marR="0" lvl="6" indent="-1473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00000" marR="0" lvl="7" indent="-1426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500000" marR="0" lvl="8" indent="-1504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274319" y="6307671"/>
            <a:ext cx="274319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489960" y="6307671"/>
            <a:ext cx="521208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10469879" y="6307671"/>
            <a:ext cx="1463039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066800" y="642593"/>
            <a:ext cx="1005839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4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274319" y="6307671"/>
            <a:ext cx="274319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489960" y="6307671"/>
            <a:ext cx="521208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10469879" y="6307671"/>
            <a:ext cx="1463039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274319" y="6307671"/>
            <a:ext cx="274319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489960" y="6307671"/>
            <a:ext cx="521208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10469879" y="6307671"/>
            <a:ext cx="1463039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245529" y="237743"/>
            <a:ext cx="8531352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9020385" y="237743"/>
            <a:ext cx="2926079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9296400" y="607391"/>
            <a:ext cx="2430779" cy="164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Century Gothic"/>
              <a:buNone/>
              <a:defRPr sz="2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609600"/>
            <a:ext cx="7772400" cy="533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731520" marR="0" lvl="2" indent="-9651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05839" marR="0" lvl="3" indent="-10413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280160" marR="0" lvl="4" indent="-9906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600000" marR="0" lvl="5" indent="-1522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1899999" marR="0" lvl="6" indent="-1473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00000" marR="0" lvl="7" indent="-1426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500000" marR="0" lvl="8" indent="-1504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9296400" y="2286000"/>
            <a:ext cx="2430779" cy="350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sz="14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274319" y="6307671"/>
            <a:ext cx="274319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489960" y="6307671"/>
            <a:ext cx="521208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10393677" y="6223001"/>
            <a:ext cx="1463039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9157546" y="374904"/>
            <a:ext cx="2651760" cy="6108191"/>
          </a:xfrm>
          <a:prstGeom prst="rect">
            <a:avLst/>
          </a:prstGeom>
          <a:noFill/>
          <a:ln w="9525" cap="sq" cmpd="sng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9020385" y="237743"/>
            <a:ext cx="2926079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Century Gothic"/>
              <a:buNone/>
              <a:defRPr sz="2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pic" idx="2"/>
          </p:nvPr>
        </p:nvSpPr>
        <p:spPr>
          <a:xfrm>
            <a:off x="228598" y="237743"/>
            <a:ext cx="8531352" cy="6382512"/>
          </a:xfrm>
          <a:prstGeom prst="rect">
            <a:avLst/>
          </a:prstGeom>
          <a:solidFill>
            <a:srgbClr val="76CEE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9296400" y="2286000"/>
            <a:ext cx="2432304" cy="35021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  <a:defRPr sz="14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Font typeface="Garamond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274319" y="6307671"/>
            <a:ext cx="274319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489960" y="6307671"/>
            <a:ext cx="521208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10396728" y="6227064"/>
            <a:ext cx="1463039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9157546" y="374904"/>
            <a:ext cx="2651760" cy="6108191"/>
          </a:xfrm>
          <a:prstGeom prst="rect">
            <a:avLst/>
          </a:prstGeom>
          <a:noFill/>
          <a:ln w="9525" cap="sq" cmpd="sng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66800" y="642593"/>
            <a:ext cx="1005839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4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66800" y="2103119"/>
            <a:ext cx="10058399" cy="3931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731520" marR="0" lvl="2" indent="-9651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05839" marR="0" lvl="3" indent="-10413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280160" marR="0" lvl="4" indent="-9906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600000" marR="0" lvl="5" indent="-1522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1899999" marR="0" lvl="6" indent="-1473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00000" marR="0" lvl="7" indent="-1426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500000" marR="0" lvl="8" indent="-150499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274319" y="6307671"/>
            <a:ext cx="274319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489960" y="6307671"/>
            <a:ext cx="521208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10469879" y="6307671"/>
            <a:ext cx="1463039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0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elehsp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twitter.com/NeleHSP" TargetMode="External"/><Relationship Id="rId4" Type="http://schemas.openxmlformats.org/officeDocument/2006/relationships/hyperlink" Target="http://www.facebook.com/NeleHSP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18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Relationship Id="rId9" Type="http://schemas.openxmlformats.org/officeDocument/2006/relationships/image" Target="../media/image2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1534812" y="1521732"/>
            <a:ext cx="9068585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3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entury Gothic"/>
              <a:buNone/>
            </a:pPr>
            <a:r>
              <a:rPr lang="en-US" sz="72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n-US" sz="72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72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NELE (SHELTER)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982250" y="4448801"/>
            <a:ext cx="9070848" cy="19262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Nele Foundation,</a:t>
            </a: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No. 9/2, Lakshmidevi Nagara Main Road,</a:t>
            </a:r>
            <a:b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Opp : Veena Education Trust,</a:t>
            </a:r>
            <a:b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Laggere, Bengaluru – 560096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Phone : 080 – 2837 1474</a:t>
            </a:r>
            <a:b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Email: </a:t>
            </a:r>
            <a:r>
              <a:rPr lang="en-US" sz="1400" b="0" i="0" u="sng" strike="noStrike" cap="non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nelehsp@gmail.com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FB Page : </a:t>
            </a:r>
            <a:r>
              <a:rPr lang="en-US" sz="1400" b="0" i="0" u="sng" strike="noStrike" cap="non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http://www.facebook.com/NeleHSP/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Twitter : </a:t>
            </a:r>
            <a:r>
              <a:rPr lang="en-US" sz="1400" b="0" i="0" u="sng" strike="noStrike" cap="non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https://twitter.com/NeleHSP</a:t>
            </a:r>
          </a:p>
        </p:txBody>
      </p:sp>
      <p:pic>
        <p:nvPicPr>
          <p:cNvPr id="100" name="Shape 100" descr="Nele HSP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2250" y="926987"/>
            <a:ext cx="3714750" cy="79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Beneficiary of Nele Program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About 2000 children benefitted so far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About 1800 families have taken the benefit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Created a good conducive atmosphere around NELE neighborhood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Enabled many socially conscious people to get associated with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Created an opportunity for many youth volunteers from corporate and education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instituions</a:t>
            </a:r>
            <a:endParaRPr lang="en-US"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Who are Supporting this cause?</a:t>
            </a:r>
          </a:p>
        </p:txBody>
      </p:sp>
      <p:pic>
        <p:nvPicPr>
          <p:cNvPr id="176" name="Shape 176" descr="NeleHSP Guest Manomurthy 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6577" y="4146896"/>
            <a:ext cx="2965616" cy="222421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/>
          <p:nvPr/>
        </p:nvSpPr>
        <p:spPr>
          <a:xfrm>
            <a:off x="234700" y="6396335"/>
            <a:ext cx="291225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Mr. Manomurthy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Music Director</a:t>
            </a:r>
          </a:p>
        </p:txBody>
      </p:sp>
      <p:sp>
        <p:nvSpPr>
          <p:cNvPr id="178" name="Shape 178"/>
          <p:cNvSpPr/>
          <p:nvPr/>
        </p:nvSpPr>
        <p:spPr>
          <a:xfrm>
            <a:off x="4243223" y="6403850"/>
            <a:ext cx="304211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Mrs. Sudha Narayan Moorthy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Founder Infosys foundation</a:t>
            </a:r>
          </a:p>
        </p:txBody>
      </p:sp>
      <p:sp>
        <p:nvSpPr>
          <p:cNvPr id="179" name="Shape 179"/>
          <p:cNvSpPr/>
          <p:nvPr/>
        </p:nvSpPr>
        <p:spPr>
          <a:xfrm>
            <a:off x="8227024" y="6427394"/>
            <a:ext cx="107388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Mr. Upendra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Actor</a:t>
            </a:r>
          </a:p>
        </p:txBody>
      </p:sp>
      <p:pic>
        <p:nvPicPr>
          <p:cNvPr id="180" name="Shape 180" descr="pejawar swamiji photos ಗೆ ಚಿತ್ರದ ಫಲಿತಾಂಶ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3756" y="878774"/>
            <a:ext cx="2933204" cy="26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/>
          <p:nvPr/>
        </p:nvSpPr>
        <p:spPr>
          <a:xfrm>
            <a:off x="220846" y="3575339"/>
            <a:ext cx="296174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Sri Sri Sri Vishwesha theerthaSwamiji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Pejawar mutt</a:t>
            </a:r>
          </a:p>
        </p:txBody>
      </p:sp>
      <p:sp>
        <p:nvSpPr>
          <p:cNvPr id="182" name="Shape 182"/>
          <p:cNvSpPr/>
          <p:nvPr/>
        </p:nvSpPr>
        <p:spPr>
          <a:xfrm>
            <a:off x="4375232" y="3573360"/>
            <a:ext cx="296174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Sri Sri Sri Nirmalananda Swamiji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Adichunchanagiri mutt</a:t>
            </a:r>
          </a:p>
        </p:txBody>
      </p:sp>
      <p:pic>
        <p:nvPicPr>
          <p:cNvPr id="183" name="Shape 183" descr="nirmalananda swamiji ಗೆ ಚಿತ್ರದ ಫಲಿತಾಂಶ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40685" y="835787"/>
            <a:ext cx="2563876" cy="272411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/>
          <p:nvPr/>
        </p:nvSpPr>
        <p:spPr>
          <a:xfrm>
            <a:off x="7564550" y="3666385"/>
            <a:ext cx="296174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Sri </a:t>
            </a:r>
            <a:r>
              <a:rPr lang="en-US" sz="12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Ananth</a:t>
            </a:r>
            <a:r>
              <a:rPr lang="en-US"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Kumar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Minister, central cabinet</a:t>
            </a:r>
          </a:p>
        </p:txBody>
      </p:sp>
      <p:sp>
        <p:nvSpPr>
          <p:cNvPr id="185" name="Shape 185" descr="Ananth kumar ಗೆ ಚಿತ್ರದ ಫಲಿತಾಂಶ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Shape 186" descr="Ananth kumar ಗೆ ಚಿತ್ರದ ಫಲಿತಾಂಶ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Shape 187" descr="Ananth kumar ಗೆ ಚಿತ್ರದ ಫಲಿತಾಂಶ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8" name="Shape 188" descr="Ananth kumar ಗೆ ಚಿತ್ರದ ಫಲಿತಾಂಶ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42693" y="935519"/>
            <a:ext cx="1977696" cy="273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 descr="sudha murthy ಗೆ ಚಿತ್ರದ ಫಲಿತಾಂಶ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84148" y="4144487"/>
            <a:ext cx="2761796" cy="2140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 descr="upendra ಗೆ ಚಿತ್ರದ ಫಲಿತಾಂಶ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583042" y="4156364"/>
            <a:ext cx="2314491" cy="2275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Expectations from Partners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Volunteers for 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teach &amp; train in English, Math, career development issues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etc</a:t>
            </a:r>
            <a:r>
              <a:rPr lang="en-US" dirty="0"/>
              <a:t>.</a:t>
            </a:r>
            <a:endParaRPr lang="en-US" sz="16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Coaching for competitive exams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Extra curricular activities like art and crafts, music, sports etc.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Personality development traits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Financial or in kind Support</a:t>
            </a:r>
            <a:endParaRPr lang="en-US" sz="18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Education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Food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Clothing and uniforms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Medical 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Cultural and sports activities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Shelter – maintenance of infrastructure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marL="457200" marR="0" lvl="1" indent="-190500" algn="l" rtl="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100000"/>
              <a:buFont typeface="Garamond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Requirements to Run a Nele?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8721758"/>
              </p:ext>
            </p:extLst>
          </p:nvPr>
        </p:nvGraphicFramePr>
        <p:xfrm>
          <a:off x="580571" y="1262743"/>
          <a:ext cx="9463315" cy="4601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2801" y="5545825"/>
            <a:ext cx="6732933" cy="1215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dirty="0" smtClean="0"/>
              <a:t>INR 75 L </a:t>
            </a:r>
            <a:r>
              <a:rPr lang="en-US" dirty="0" smtClean="0"/>
              <a:t>is </a:t>
            </a:r>
            <a:r>
              <a:rPr lang="en-US" dirty="0" smtClean="0"/>
              <a:t>money required to run 9 Nele of 900 children for a year</a:t>
            </a:r>
            <a:r>
              <a:rPr lang="en-US" dirty="0" smtClean="0"/>
              <a:t>!</a:t>
            </a:r>
          </a:p>
          <a:p>
            <a:pPr>
              <a:spcAft>
                <a:spcPts val="600"/>
              </a:spcAft>
            </a:pPr>
            <a:r>
              <a:rPr lang="en-US" sz="3200" b="1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INR 36K</a:t>
            </a:r>
            <a:r>
              <a:rPr lang="en-US" b="1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child/year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1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Creating Impact.. Few Stories</a:t>
            </a:r>
          </a:p>
        </p:txBody>
      </p:sp>
      <p:pic>
        <p:nvPicPr>
          <p:cNvPr id="209" name="Shape 209" descr="http://nelehsp.org/wp-content/uploads/2010/12/NeleHSP-Kumar-235x30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575" y="994229"/>
            <a:ext cx="1085788" cy="138611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/>
          <p:nvPr/>
        </p:nvSpPr>
        <p:spPr>
          <a:xfrm>
            <a:off x="183707" y="2625016"/>
            <a:ext cx="2238374" cy="738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Kumar – is studying in 1st year Bcom and aspire to be CA.</a:t>
            </a:r>
          </a:p>
        </p:txBody>
      </p:sp>
      <p:pic>
        <p:nvPicPr>
          <p:cNvPr id="211" name="Shape 211" descr="http://nelehsp.org/wp-content/uploads/2010/12/NeleHSP-Vinoda-e1468221461827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10089" y="994229"/>
            <a:ext cx="1324312" cy="138611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2574783" y="2610401"/>
            <a:ext cx="2919232" cy="738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Vinoda – is studying in 1st year Bcom in Sheshadripuram Evening PU College.</a:t>
            </a:r>
          </a:p>
        </p:txBody>
      </p:sp>
      <p:pic>
        <p:nvPicPr>
          <p:cNvPr id="213" name="Shape 213" descr="http://nelehsp.org/wp-content/uploads/2010/12/NeleHSP-Mylara-e1468221656463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29321" y="994229"/>
            <a:ext cx="1014230" cy="138611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/>
          <p:nvPr/>
        </p:nvSpPr>
        <p:spPr>
          <a:xfrm>
            <a:off x="5440182" y="2625016"/>
            <a:ext cx="2527706" cy="738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Mylara – is doing his 2nd PUC in Jantha College Chamarajpet.</a:t>
            </a:r>
          </a:p>
        </p:txBody>
      </p:sp>
      <p:sp>
        <p:nvSpPr>
          <p:cNvPr id="215" name="Shape 215"/>
          <p:cNvSpPr/>
          <p:nvPr/>
        </p:nvSpPr>
        <p:spPr>
          <a:xfrm>
            <a:off x="7885092" y="2610401"/>
            <a:ext cx="2820671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Netra – Studying in 1st PUC in Vivekananda College.</a:t>
            </a:r>
          </a:p>
        </p:txBody>
      </p:sp>
      <p:pic>
        <p:nvPicPr>
          <p:cNvPr id="216" name="Shape 216" descr="http://nelehsp.org/wp-content/uploads/2010/12/NeleHSP-Netra-e1468221969248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09314" y="994229"/>
            <a:ext cx="1386114" cy="1386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 descr="http://nelehsp.org/wp-content/uploads/2010/12/NeleHSP-swamy-e1468222475796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2575" y="3798685"/>
            <a:ext cx="1139057" cy="131371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/>
          <p:nvPr/>
        </p:nvSpPr>
        <p:spPr>
          <a:xfrm>
            <a:off x="210062" y="5362737"/>
            <a:ext cx="192353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Swamy – is doing his Tailoring course.</a:t>
            </a:r>
          </a:p>
        </p:txBody>
      </p:sp>
      <p:sp>
        <p:nvSpPr>
          <p:cNvPr id="219" name="Shape 219"/>
          <p:cNvSpPr/>
          <p:nvPr/>
        </p:nvSpPr>
        <p:spPr>
          <a:xfrm>
            <a:off x="2446016" y="5362737"/>
            <a:ext cx="2721069" cy="738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Manjunath &amp; Surya are doing their ITI course in Bommasandra.</a:t>
            </a:r>
          </a:p>
        </p:txBody>
      </p:sp>
      <p:pic>
        <p:nvPicPr>
          <p:cNvPr id="220" name="Shape 220" descr="http://nelehsp.org/wp-content/uploads/2010/12/NeleHSP-Surya.jp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710088" y="3798685"/>
            <a:ext cx="1235079" cy="128448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/>
          <p:nvPr/>
        </p:nvSpPr>
        <p:spPr>
          <a:xfrm>
            <a:off x="5167085" y="5377351"/>
            <a:ext cx="2394856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Vinod- is an electrician in Dubai.</a:t>
            </a:r>
          </a:p>
        </p:txBody>
      </p:sp>
      <p:sp>
        <p:nvSpPr>
          <p:cNvPr id="222" name="Shape 222"/>
          <p:cNvSpPr/>
          <p:nvPr/>
        </p:nvSpPr>
        <p:spPr>
          <a:xfrm>
            <a:off x="7814064" y="5377351"/>
            <a:ext cx="30480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Nagesh – is pursuing his BFA degree in Kalamandir College.</a:t>
            </a:r>
          </a:p>
        </p:txBody>
      </p:sp>
      <p:pic>
        <p:nvPicPr>
          <p:cNvPr id="223" name="Shape 223" descr="http://nelehsp.org/wp-content/uploads/2010/12/NeleHSP-Nagesh-e1468222299696.jp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909314" y="3660626"/>
            <a:ext cx="1428749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 sz="432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n-US" sz="432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432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to work together?</a:t>
            </a:r>
            <a:br>
              <a:rPr lang="en-US" sz="432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n-US" sz="432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Clr>
                <a:schemeClr val="dk1"/>
              </a:buClr>
              <a:buNone/>
            </a:pPr>
            <a:r>
              <a:rPr lang="en-IN" dirty="0" smtClean="0"/>
              <a:t>You can support in following way</a:t>
            </a:r>
          </a:p>
          <a:p>
            <a:pPr marL="285750" indent="-285750">
              <a:spcBef>
                <a:spcPts val="0"/>
              </a:spcBef>
              <a:buClr>
                <a:schemeClr val="dk1"/>
              </a:buClr>
            </a:pPr>
            <a:endParaRPr lang="en-IN" dirty="0" smtClean="0"/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IN" dirty="0" smtClean="0"/>
              <a:t>Sponsor </a:t>
            </a:r>
            <a:r>
              <a:rPr lang="en-IN" dirty="0"/>
              <a:t>1 or more </a:t>
            </a:r>
            <a:r>
              <a:rPr lang="en-IN" dirty="0" err="1"/>
              <a:t>center</a:t>
            </a:r>
            <a:r>
              <a:rPr lang="en-IN" dirty="0"/>
              <a:t> for 1 -5 </a:t>
            </a:r>
            <a:r>
              <a:rPr lang="en-IN" dirty="0" smtClean="0"/>
              <a:t>years</a:t>
            </a:r>
            <a:endParaRPr lang="en-IN" dirty="0"/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IN" dirty="0"/>
              <a:t>S</a:t>
            </a:r>
            <a:r>
              <a:rPr lang="en-IN" dirty="0" smtClean="0"/>
              <a:t>ponsor children in the multiple of 10 for </a:t>
            </a:r>
            <a:r>
              <a:rPr lang="en-IN" dirty="0"/>
              <a:t>1 or 5 years (INR 36000 per year per child)</a:t>
            </a: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IN" dirty="0" smtClean="0"/>
              <a:t>Sponsor </a:t>
            </a:r>
            <a:r>
              <a:rPr lang="en-IN" dirty="0"/>
              <a:t>for ‘capital expenditure’ requirements at any of the </a:t>
            </a:r>
            <a:r>
              <a:rPr lang="en-IN" dirty="0" smtClean="0"/>
              <a:t>NELEs</a:t>
            </a:r>
            <a:endParaRPr lang="en-IN" dirty="0"/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IN" dirty="0" smtClean="0"/>
              <a:t>Sponsor </a:t>
            </a:r>
            <a:r>
              <a:rPr lang="en-IN" dirty="0"/>
              <a:t>the honorarium </a:t>
            </a:r>
            <a:r>
              <a:rPr lang="en-IN" dirty="0" smtClean="0"/>
              <a:t>of care </a:t>
            </a:r>
            <a:r>
              <a:rPr lang="en-IN" dirty="0"/>
              <a:t>takers and other full-time volunteers at all the </a:t>
            </a:r>
            <a:r>
              <a:rPr lang="en-IN" dirty="0" smtClean="0"/>
              <a:t>NELEs</a:t>
            </a:r>
            <a:endParaRPr lang="en-IN" dirty="0"/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IN" dirty="0" smtClean="0"/>
              <a:t>Employees </a:t>
            </a:r>
            <a:r>
              <a:rPr lang="en-IN" dirty="0"/>
              <a:t>can come and volunteer for teaching and career management services for students </a:t>
            </a:r>
          </a:p>
          <a:p>
            <a:pPr marL="285750" indent="-285750">
              <a:spcBef>
                <a:spcPts val="0"/>
              </a:spcBef>
              <a:buClr>
                <a:schemeClr val="dk1"/>
              </a:buClr>
            </a:pPr>
            <a:endParaRPr lang="en-IN" dirty="0"/>
          </a:p>
          <a:p>
            <a:pPr marL="0" lvl="0" indent="0">
              <a:spcBef>
                <a:spcPts val="0"/>
              </a:spcBef>
              <a:buNone/>
            </a:pPr>
            <a:endParaRPr lang="en-IN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help you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00050" indent="-285750"/>
            <a:r>
              <a:rPr lang="en-IN" dirty="0"/>
              <a:t>Meet your CSR </a:t>
            </a:r>
            <a:r>
              <a:rPr lang="en-IN" dirty="0" smtClean="0"/>
              <a:t>objectives</a:t>
            </a:r>
          </a:p>
          <a:p>
            <a:pPr marL="400050" indent="-285750"/>
            <a:r>
              <a:rPr lang="en-IN" dirty="0" smtClean="0"/>
              <a:t>If your CSR focus is other than rehabilitation then we can engages with you in other programs</a:t>
            </a:r>
          </a:p>
          <a:p>
            <a:pPr marL="400050" indent="-285750"/>
            <a:r>
              <a:rPr lang="en-IN" dirty="0" smtClean="0"/>
              <a:t>Getting the report from our program needed for your CSR reporting</a:t>
            </a:r>
            <a:endParaRPr lang="en-IN" dirty="0"/>
          </a:p>
          <a:p>
            <a:pPr marL="400050" indent="-285750"/>
            <a:r>
              <a:rPr lang="en-IN" dirty="0"/>
              <a:t>Together serve </a:t>
            </a:r>
            <a:r>
              <a:rPr lang="en-IN" dirty="0" smtClean="0"/>
              <a:t>the society</a:t>
            </a:r>
            <a:endParaRPr lang="en-IN" dirty="0"/>
          </a:p>
          <a:p>
            <a:pPr marL="400050" indent="-285750"/>
            <a:r>
              <a:rPr lang="en-IN" dirty="0"/>
              <a:t>Opportunity </a:t>
            </a:r>
            <a:r>
              <a:rPr lang="en-IN" dirty="0" smtClean="0"/>
              <a:t>for volunteering in our programs and projects</a:t>
            </a:r>
            <a:endParaRPr lang="en-IN" dirty="0"/>
          </a:p>
          <a:p>
            <a:pPr marL="400050" indent="-285750"/>
            <a:r>
              <a:rPr lang="en-IN" dirty="0"/>
              <a:t>Sense of belong to humanity to your employees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select child for Nele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2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Nele?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Nele means </a:t>
            </a:r>
            <a:r>
              <a:rPr lang="en-US" sz="2000" b="1" i="0" u="none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Home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Under this program a home is provided to homeless children. Through Nele program we give </a:t>
            </a:r>
            <a:r>
              <a:rPr lang="en-US" sz="2000" b="0" i="0" u="sng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opportunity to orphan or homeless children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live in brotherhood, play, study, eat healthy, grow and become good citizen of the nation.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endParaRPr lang="en-US" sz="20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 sz="2000" dirty="0" smtClean="0"/>
              <a:t>At present there are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endParaRPr lang="en-US" sz="2000" dirty="0"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 sz="4000" b="1" dirty="0">
                <a:solidFill>
                  <a:srgbClr val="0070C0"/>
                </a:solidFill>
              </a:rPr>
              <a:t>260</a:t>
            </a:r>
            <a:r>
              <a:rPr lang="en-US" sz="3200" b="1" i="0" u="none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 sz="3200" b="1" dirty="0"/>
              <a:t>	</a:t>
            </a:r>
            <a:r>
              <a:rPr lang="en-US" sz="3200" b="1" dirty="0" smtClean="0"/>
              <a:t>	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are given home</a:t>
            </a:r>
            <a:endParaRPr lang="en-US" sz="20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 sz="3200" b="1" i="0" u="none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	</a:t>
            </a:r>
            <a:r>
              <a:rPr lang="en-US" sz="4000" b="1" dirty="0">
                <a:solidFill>
                  <a:srgbClr val="0070C0"/>
                </a:solidFill>
              </a:rPr>
              <a:t>8	</a:t>
            </a:r>
            <a:r>
              <a:rPr lang="en-US" sz="3200" b="1" i="0" u="none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Girls, 4 for Boys and one combined</a:t>
            </a:r>
          </a:p>
          <a:p>
            <a:pPr marL="0" lvl="0" indent="0">
              <a:buNone/>
            </a:pPr>
            <a:r>
              <a:rPr lang="en-US" sz="4000" b="1" dirty="0" smtClean="0">
                <a:solidFill>
                  <a:srgbClr val="0070C0"/>
                </a:solidFill>
              </a:rPr>
              <a:t>30</a:t>
            </a:r>
            <a:r>
              <a:rPr lang="en-US" sz="4400" dirty="0" smtClean="0"/>
              <a:t> </a:t>
            </a:r>
            <a:r>
              <a:rPr lang="en-US" sz="2000" dirty="0"/>
              <a:t>Full Time Volunteers </a:t>
            </a:r>
            <a:r>
              <a:rPr lang="en-US" sz="2000" dirty="0" smtClean="0"/>
              <a:t>Supports Nele</a:t>
            </a:r>
            <a:endParaRPr lang="en-US" sz="20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 sz="4000" b="1" dirty="0">
                <a:solidFill>
                  <a:srgbClr val="0070C0"/>
                </a:solidFill>
              </a:rPr>
              <a:t>40</a:t>
            </a:r>
            <a:r>
              <a:rPr lang="en-US" sz="3600" b="0" i="0" u="none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 Time Volunteers Supports Nele</a:t>
            </a:r>
            <a:endParaRPr lang="en-US" sz="20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30" name="Picture 6" descr="Nele - Ashakirana Nel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3" y="3600735"/>
            <a:ext cx="1303337" cy="97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nelehsp.org/wp-content/uploads/2016/07/Nele_Slider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41" y="3086873"/>
            <a:ext cx="1700213" cy="75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ele-hsp-gandhi-jayanthi-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4784404"/>
            <a:ext cx="1712912" cy="114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Nele: Scope of Activities</a:t>
            </a:r>
          </a:p>
        </p:txBody>
      </p:sp>
      <p:pic>
        <p:nvPicPr>
          <p:cNvPr id="112" name="Shape 112" descr="Image result for india basic food ri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516" y="1016000"/>
            <a:ext cx="3327211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 descr="Nele - Niveditha 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190" y="3445921"/>
            <a:ext cx="3364536" cy="1949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 descr="Nele children result"/>
          <p:cNvPicPr preferRelativeResize="0"/>
          <p:nvPr/>
        </p:nvPicPr>
        <p:blipFill rotWithShape="1">
          <a:blip r:embed="rId5">
            <a:alphaModFix/>
          </a:blip>
          <a:srcRect l="1" t="7464" r="-1329" b="5682"/>
          <a:stretch/>
        </p:blipFill>
        <p:spPr>
          <a:xfrm>
            <a:off x="5478975" y="1072766"/>
            <a:ext cx="2560319" cy="329184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208690" y="2795869"/>
            <a:ext cx="3758864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3975" marR="0" lvl="1" indent="-3175" algn="l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Food</a:t>
            </a: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Full day nutrition food for every Nele child for all 365 days</a:t>
            </a:r>
          </a:p>
        </p:txBody>
      </p:sp>
      <p:sp>
        <p:nvSpPr>
          <p:cNvPr id="116" name="Shape 116"/>
          <p:cNvSpPr/>
          <p:nvPr/>
        </p:nvSpPr>
        <p:spPr>
          <a:xfrm>
            <a:off x="387190" y="5629621"/>
            <a:ext cx="323006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Shelter</a:t>
            </a: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A decent roof for all Nele children to spent their night and take rest</a:t>
            </a:r>
          </a:p>
        </p:txBody>
      </p:sp>
      <p:sp>
        <p:nvSpPr>
          <p:cNvPr id="117" name="Shape 117"/>
          <p:cNvSpPr/>
          <p:nvPr/>
        </p:nvSpPr>
        <p:spPr>
          <a:xfrm>
            <a:off x="8566060" y="1097798"/>
            <a:ext cx="3359436" cy="28007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3975" marR="0" lvl="1" indent="-3175" algn="l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Education</a:t>
            </a: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</a:p>
          <a:p>
            <a:pPr marL="228600" marR="0" lvl="1" indent="-1778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Inmates currently studying from Nursery to Degree</a:t>
            </a:r>
          </a:p>
          <a:p>
            <a:pPr marL="228600" marR="0" lvl="1" indent="-1778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Study at Government schools in Kannada medium up to 7th Standard</a:t>
            </a:r>
          </a:p>
          <a:p>
            <a:pPr marL="228600" marR="0" lvl="1" indent="-1778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Based on need either Kannada or English medium from 8th standard</a:t>
            </a:r>
          </a:p>
          <a:p>
            <a:pPr marL="228600" marR="0" lvl="1" indent="-1778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Vocational training after SSLC for finding a job</a:t>
            </a:r>
          </a:p>
        </p:txBody>
      </p:sp>
      <p:sp>
        <p:nvSpPr>
          <p:cNvPr id="118" name="Shape 118"/>
          <p:cNvSpPr/>
          <p:nvPr/>
        </p:nvSpPr>
        <p:spPr>
          <a:xfrm>
            <a:off x="8364071" y="4852010"/>
            <a:ext cx="3561424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3975" marR="0" lvl="1" indent="-3175" algn="l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Clothing:</a:t>
            </a:r>
          </a:p>
          <a:p>
            <a:pPr marL="53975" marR="0" lvl="1" indent="-3175" algn="l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Cloth for all Nele children to live a life with Swachh cloths and with honor</a:t>
            </a:r>
          </a:p>
        </p:txBody>
      </p:sp>
      <p:pic>
        <p:nvPicPr>
          <p:cNvPr id="119" name="Shape 119" descr="Nele HSP - Book Distribution 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78975" y="4586616"/>
            <a:ext cx="2498669" cy="1874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Nele: Scope of Activities</a:t>
            </a:r>
          </a:p>
        </p:txBody>
      </p:sp>
      <p:sp>
        <p:nvSpPr>
          <p:cNvPr id="125" name="Shape 125"/>
          <p:cNvSpPr/>
          <p:nvPr/>
        </p:nvSpPr>
        <p:spPr>
          <a:xfrm>
            <a:off x="5540187" y="1016494"/>
            <a:ext cx="6239436" cy="23083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3975" marR="0" lvl="1" indent="-3175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Cultural Activities:</a:t>
            </a:r>
          </a:p>
          <a:p>
            <a:pPr marL="339725" marR="0" lvl="1" indent="-28892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Regular Music training for inmates of Premanjali ?? and Asha Kirana ??</a:t>
            </a:r>
          </a:p>
          <a:p>
            <a:pPr marL="339725" marR="0" lvl="1" indent="-28892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Matrumandali and Balagokulas during week ends </a:t>
            </a:r>
          </a:p>
          <a:p>
            <a:pPr marL="339725" marR="0" lvl="1" indent="-28892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Celebrated Festivals like Krishna JanmashTami, Deepavali, Raksha Bandhan</a:t>
            </a:r>
          </a:p>
          <a:p>
            <a:pPr marL="339725" marR="0" lvl="1" indent="-28892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Training during vacation for holistic development  - Yoga, Veda, Painting, Music</a:t>
            </a: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725" y="1016494"/>
            <a:ext cx="3966992" cy="2242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 descr="Nele Narendra Uniform Distribution 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725" y="3705412"/>
            <a:ext cx="2619299" cy="1746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/>
          <p:nvPr/>
        </p:nvSpPr>
        <p:spPr>
          <a:xfrm>
            <a:off x="3711389" y="3705412"/>
            <a:ext cx="591670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3975" marR="0" lvl="1" indent="-3175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Sports</a:t>
            </a: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Athletics, Karate , Swimming, Kalari fight, Kabbadi</a:t>
            </a:r>
          </a:p>
        </p:txBody>
      </p:sp>
      <p:sp>
        <p:nvSpPr>
          <p:cNvPr id="129" name="Shape 129"/>
          <p:cNvSpPr/>
          <p:nvPr/>
        </p:nvSpPr>
        <p:spPr>
          <a:xfrm>
            <a:off x="4558657" y="5086737"/>
            <a:ext cx="5549152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3975" marR="0" lvl="1" indent="-3175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Health &amp; Hygiene</a:t>
            </a: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Health Checkup, Treatment, Spectables, Hearing aid to the needy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Why Nele is Important?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Destitute children without education and right cultural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 </a:t>
            </a:r>
            <a:r>
              <a:rPr lang="en-US" sz="1800" b="0" i="0" u="sng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may </a:t>
            </a:r>
            <a:r>
              <a:rPr lang="en-US" sz="1800" b="0" i="0" u="sng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become anti-social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element of the society.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US" sz="1800" b="0" i="0" u="sng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society cannot grow in true sense</a:t>
            </a:r>
            <a:r>
              <a:rPr lang="en-US" sz="1800" b="0" i="0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one aspect of this is left out</a:t>
            </a:r>
            <a:endParaRPr lang="en-US"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Prevention of today is cheaper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 correction in future.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Just because some child is destitute we as an </a:t>
            </a:r>
            <a:r>
              <a:rPr lang="en-US" sz="1800" b="0" i="0" u="sng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matured society cannot leave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that child to his fate or god.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Char char="◦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is almost </a:t>
            </a:r>
            <a:r>
              <a:rPr lang="en-US" sz="1800" b="0" i="0" u="sng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impossible for Governments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eradicate the problem of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destitute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children. As a society we need to take the responsibility and partners like corporate and government to help each other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marR="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Journey of Nele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88319460"/>
              </p:ext>
            </p:extLst>
          </p:nvPr>
        </p:nvGraphicFramePr>
        <p:xfrm>
          <a:off x="159027" y="876301"/>
          <a:ext cx="5760720" cy="4910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90678261"/>
              </p:ext>
            </p:extLst>
          </p:nvPr>
        </p:nvGraphicFramePr>
        <p:xfrm>
          <a:off x="6186488" y="1657349"/>
          <a:ext cx="5697813" cy="4829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1" name="Freeform 50"/>
          <p:cNvSpPr/>
          <p:nvPr/>
        </p:nvSpPr>
        <p:spPr>
          <a:xfrm>
            <a:off x="3157064" y="1228725"/>
            <a:ext cx="6062740" cy="4943475"/>
          </a:xfrm>
          <a:custGeom>
            <a:avLst/>
            <a:gdLst>
              <a:gd name="connsiteX0" fmla="*/ 5615461 w 6062740"/>
              <a:gd name="connsiteY0" fmla="*/ 271463 h 4943475"/>
              <a:gd name="connsiteX1" fmla="*/ 5772624 w 6062740"/>
              <a:gd name="connsiteY1" fmla="*/ 357188 h 4943475"/>
              <a:gd name="connsiteX2" fmla="*/ 5815486 w 6062740"/>
              <a:gd name="connsiteY2" fmla="*/ 371475 h 4943475"/>
              <a:gd name="connsiteX3" fmla="*/ 5901211 w 6062740"/>
              <a:gd name="connsiteY3" fmla="*/ 428625 h 4943475"/>
              <a:gd name="connsiteX4" fmla="*/ 5986936 w 6062740"/>
              <a:gd name="connsiteY4" fmla="*/ 371475 h 4943475"/>
              <a:gd name="connsiteX5" fmla="*/ 6029799 w 6062740"/>
              <a:gd name="connsiteY5" fmla="*/ 342900 h 4943475"/>
              <a:gd name="connsiteX6" fmla="*/ 6058374 w 6062740"/>
              <a:gd name="connsiteY6" fmla="*/ 300038 h 4943475"/>
              <a:gd name="connsiteX7" fmla="*/ 5929786 w 6062740"/>
              <a:gd name="connsiteY7" fmla="*/ 400050 h 4943475"/>
              <a:gd name="connsiteX8" fmla="*/ 5886924 w 6062740"/>
              <a:gd name="connsiteY8" fmla="*/ 414338 h 4943475"/>
              <a:gd name="connsiteX9" fmla="*/ 5872636 w 6062740"/>
              <a:gd name="connsiteY9" fmla="*/ 128588 h 4943475"/>
              <a:gd name="connsiteX10" fmla="*/ 5844061 w 6062740"/>
              <a:gd name="connsiteY10" fmla="*/ 85725 h 4943475"/>
              <a:gd name="connsiteX11" fmla="*/ 5801199 w 6062740"/>
              <a:gd name="connsiteY11" fmla="*/ 71438 h 4943475"/>
              <a:gd name="connsiteX12" fmla="*/ 5758336 w 6062740"/>
              <a:gd name="connsiteY12" fmla="*/ 42863 h 4943475"/>
              <a:gd name="connsiteX13" fmla="*/ 5558311 w 6062740"/>
              <a:gd name="connsiteY13" fmla="*/ 14288 h 4943475"/>
              <a:gd name="connsiteX14" fmla="*/ 5444011 w 6062740"/>
              <a:gd name="connsiteY14" fmla="*/ 0 h 4943475"/>
              <a:gd name="connsiteX15" fmla="*/ 4129561 w 6062740"/>
              <a:gd name="connsiteY15" fmla="*/ 14288 h 4943475"/>
              <a:gd name="connsiteX16" fmla="*/ 4043836 w 6062740"/>
              <a:gd name="connsiteY16" fmla="*/ 42863 h 4943475"/>
              <a:gd name="connsiteX17" fmla="*/ 3986686 w 6062740"/>
              <a:gd name="connsiteY17" fmla="*/ 57150 h 4943475"/>
              <a:gd name="connsiteX18" fmla="*/ 3900961 w 6062740"/>
              <a:gd name="connsiteY18" fmla="*/ 71438 h 4943475"/>
              <a:gd name="connsiteX19" fmla="*/ 3829524 w 6062740"/>
              <a:gd name="connsiteY19" fmla="*/ 85725 h 4943475"/>
              <a:gd name="connsiteX20" fmla="*/ 3743799 w 6062740"/>
              <a:gd name="connsiteY20" fmla="*/ 100013 h 4943475"/>
              <a:gd name="connsiteX21" fmla="*/ 3600924 w 6062740"/>
              <a:gd name="connsiteY21" fmla="*/ 142875 h 4943475"/>
              <a:gd name="connsiteX22" fmla="*/ 3558061 w 6062740"/>
              <a:gd name="connsiteY22" fmla="*/ 157163 h 4943475"/>
              <a:gd name="connsiteX23" fmla="*/ 3500911 w 6062740"/>
              <a:gd name="connsiteY23" fmla="*/ 171450 h 4943475"/>
              <a:gd name="connsiteX24" fmla="*/ 3358036 w 6062740"/>
              <a:gd name="connsiteY24" fmla="*/ 200025 h 4943475"/>
              <a:gd name="connsiteX25" fmla="*/ 3243736 w 6062740"/>
              <a:gd name="connsiteY25" fmla="*/ 228600 h 4943475"/>
              <a:gd name="connsiteX26" fmla="*/ 3100861 w 6062740"/>
              <a:gd name="connsiteY26" fmla="*/ 242888 h 4943475"/>
              <a:gd name="connsiteX27" fmla="*/ 3057999 w 6062740"/>
              <a:gd name="connsiteY27" fmla="*/ 257175 h 4943475"/>
              <a:gd name="connsiteX28" fmla="*/ 2957986 w 6062740"/>
              <a:gd name="connsiteY28" fmla="*/ 285750 h 4943475"/>
              <a:gd name="connsiteX29" fmla="*/ 2915124 w 6062740"/>
              <a:gd name="connsiteY29" fmla="*/ 314325 h 4943475"/>
              <a:gd name="connsiteX30" fmla="*/ 2872261 w 6062740"/>
              <a:gd name="connsiteY30" fmla="*/ 328613 h 4943475"/>
              <a:gd name="connsiteX31" fmla="*/ 2857974 w 6062740"/>
              <a:gd name="connsiteY31" fmla="*/ 371475 h 4943475"/>
              <a:gd name="connsiteX32" fmla="*/ 2872261 w 6062740"/>
              <a:gd name="connsiteY32" fmla="*/ 428625 h 4943475"/>
              <a:gd name="connsiteX33" fmla="*/ 2900836 w 6062740"/>
              <a:gd name="connsiteY33" fmla="*/ 471488 h 4943475"/>
              <a:gd name="connsiteX34" fmla="*/ 2915124 w 6062740"/>
              <a:gd name="connsiteY34" fmla="*/ 514350 h 4943475"/>
              <a:gd name="connsiteX35" fmla="*/ 2900836 w 6062740"/>
              <a:gd name="connsiteY35" fmla="*/ 585788 h 4943475"/>
              <a:gd name="connsiteX36" fmla="*/ 2886549 w 6062740"/>
              <a:gd name="connsiteY36" fmla="*/ 628650 h 4943475"/>
              <a:gd name="connsiteX37" fmla="*/ 2857974 w 6062740"/>
              <a:gd name="connsiteY37" fmla="*/ 742950 h 4943475"/>
              <a:gd name="connsiteX38" fmla="*/ 2857974 w 6062740"/>
              <a:gd name="connsiteY38" fmla="*/ 1157288 h 4943475"/>
              <a:gd name="connsiteX39" fmla="*/ 2872261 w 6062740"/>
              <a:gd name="connsiteY39" fmla="*/ 1214438 h 4943475"/>
              <a:gd name="connsiteX40" fmla="*/ 2886549 w 6062740"/>
              <a:gd name="connsiteY40" fmla="*/ 1285875 h 4943475"/>
              <a:gd name="connsiteX41" fmla="*/ 2915124 w 6062740"/>
              <a:gd name="connsiteY41" fmla="*/ 1371600 h 4943475"/>
              <a:gd name="connsiteX42" fmla="*/ 2943699 w 6062740"/>
              <a:gd name="connsiteY42" fmla="*/ 1528763 h 4943475"/>
              <a:gd name="connsiteX43" fmla="*/ 2915124 w 6062740"/>
              <a:gd name="connsiteY43" fmla="*/ 1757363 h 4943475"/>
              <a:gd name="connsiteX44" fmla="*/ 2900836 w 6062740"/>
              <a:gd name="connsiteY44" fmla="*/ 1814513 h 4943475"/>
              <a:gd name="connsiteX45" fmla="*/ 2872261 w 6062740"/>
              <a:gd name="connsiteY45" fmla="*/ 1900238 h 4943475"/>
              <a:gd name="connsiteX46" fmla="*/ 2857974 w 6062740"/>
              <a:gd name="connsiteY46" fmla="*/ 2800350 h 4943475"/>
              <a:gd name="connsiteX47" fmla="*/ 2843686 w 6062740"/>
              <a:gd name="connsiteY47" fmla="*/ 2871788 h 4943475"/>
              <a:gd name="connsiteX48" fmla="*/ 2872261 w 6062740"/>
              <a:gd name="connsiteY48" fmla="*/ 3457575 h 4943475"/>
              <a:gd name="connsiteX49" fmla="*/ 2857974 w 6062740"/>
              <a:gd name="connsiteY49" fmla="*/ 4171950 h 4943475"/>
              <a:gd name="connsiteX50" fmla="*/ 2829399 w 6062740"/>
              <a:gd name="connsiteY50" fmla="*/ 4257675 h 4943475"/>
              <a:gd name="connsiteX51" fmla="*/ 2800824 w 6062740"/>
              <a:gd name="connsiteY51" fmla="*/ 4343400 h 4943475"/>
              <a:gd name="connsiteX52" fmla="*/ 2757961 w 6062740"/>
              <a:gd name="connsiteY52" fmla="*/ 4486275 h 4943475"/>
              <a:gd name="connsiteX53" fmla="*/ 2729386 w 6062740"/>
              <a:gd name="connsiteY53" fmla="*/ 4529138 h 4943475"/>
              <a:gd name="connsiteX54" fmla="*/ 2715099 w 6062740"/>
              <a:gd name="connsiteY54" fmla="*/ 4600575 h 4943475"/>
              <a:gd name="connsiteX55" fmla="*/ 2700811 w 6062740"/>
              <a:gd name="connsiteY55" fmla="*/ 4729163 h 4943475"/>
              <a:gd name="connsiteX56" fmla="*/ 2686524 w 6062740"/>
              <a:gd name="connsiteY56" fmla="*/ 4772025 h 4943475"/>
              <a:gd name="connsiteX57" fmla="*/ 2557936 w 6062740"/>
              <a:gd name="connsiteY57" fmla="*/ 4843463 h 4943475"/>
              <a:gd name="connsiteX58" fmla="*/ 2515074 w 6062740"/>
              <a:gd name="connsiteY58" fmla="*/ 4872038 h 4943475"/>
              <a:gd name="connsiteX59" fmla="*/ 2429349 w 6062740"/>
              <a:gd name="connsiteY59" fmla="*/ 4900613 h 4943475"/>
              <a:gd name="connsiteX60" fmla="*/ 2386486 w 6062740"/>
              <a:gd name="connsiteY60" fmla="*/ 4914900 h 4943475"/>
              <a:gd name="connsiteX61" fmla="*/ 2215036 w 6062740"/>
              <a:gd name="connsiteY61" fmla="*/ 4943475 h 4943475"/>
              <a:gd name="connsiteX62" fmla="*/ 1914999 w 6062740"/>
              <a:gd name="connsiteY62" fmla="*/ 4914900 h 4943475"/>
              <a:gd name="connsiteX63" fmla="*/ 1872136 w 6062740"/>
              <a:gd name="connsiteY63" fmla="*/ 4900613 h 4943475"/>
              <a:gd name="connsiteX64" fmla="*/ 1786411 w 6062740"/>
              <a:gd name="connsiteY64" fmla="*/ 4886325 h 4943475"/>
              <a:gd name="connsiteX65" fmla="*/ 1657824 w 6062740"/>
              <a:gd name="connsiteY65" fmla="*/ 4857750 h 4943475"/>
              <a:gd name="connsiteX66" fmla="*/ 1586386 w 6062740"/>
              <a:gd name="connsiteY66" fmla="*/ 4843463 h 4943475"/>
              <a:gd name="connsiteX67" fmla="*/ 1543524 w 6062740"/>
              <a:gd name="connsiteY67" fmla="*/ 4829175 h 4943475"/>
              <a:gd name="connsiteX68" fmla="*/ 557686 w 6062740"/>
              <a:gd name="connsiteY68" fmla="*/ 4814888 h 4943475"/>
              <a:gd name="connsiteX69" fmla="*/ 429099 w 6062740"/>
              <a:gd name="connsiteY69" fmla="*/ 4800600 h 4943475"/>
              <a:gd name="connsiteX70" fmla="*/ 386236 w 6062740"/>
              <a:gd name="connsiteY70" fmla="*/ 4786313 h 4943475"/>
              <a:gd name="connsiteX71" fmla="*/ 186211 w 6062740"/>
              <a:gd name="connsiteY71" fmla="*/ 4772025 h 4943475"/>
              <a:gd name="connsiteX72" fmla="*/ 43336 w 6062740"/>
              <a:gd name="connsiteY72" fmla="*/ 4757738 h 4943475"/>
              <a:gd name="connsiteX73" fmla="*/ 29049 w 6062740"/>
              <a:gd name="connsiteY73" fmla="*/ 4714875 h 4943475"/>
              <a:gd name="connsiteX74" fmla="*/ 474 w 6062740"/>
              <a:gd name="connsiteY74" fmla="*/ 4672013 h 4943475"/>
              <a:gd name="connsiteX75" fmla="*/ 14761 w 6062740"/>
              <a:gd name="connsiteY75" fmla="*/ 4543425 h 494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6062740" h="4943475">
                <a:moveTo>
                  <a:pt x="5615461" y="271463"/>
                </a:moveTo>
                <a:cubicBezTo>
                  <a:pt x="5710419" y="347429"/>
                  <a:pt x="5657970" y="318970"/>
                  <a:pt x="5772624" y="357188"/>
                </a:cubicBezTo>
                <a:lnTo>
                  <a:pt x="5815486" y="371475"/>
                </a:lnTo>
                <a:cubicBezTo>
                  <a:pt x="5827386" y="383375"/>
                  <a:pt x="5870195" y="438964"/>
                  <a:pt x="5901211" y="428625"/>
                </a:cubicBezTo>
                <a:cubicBezTo>
                  <a:pt x="5933791" y="417765"/>
                  <a:pt x="5958361" y="390525"/>
                  <a:pt x="5986936" y="371475"/>
                </a:cubicBezTo>
                <a:lnTo>
                  <a:pt x="6029799" y="342900"/>
                </a:lnTo>
                <a:cubicBezTo>
                  <a:pt x="6039324" y="328613"/>
                  <a:pt x="6075033" y="295873"/>
                  <a:pt x="6058374" y="300038"/>
                </a:cubicBezTo>
                <a:cubicBezTo>
                  <a:pt x="5967076" y="322863"/>
                  <a:pt x="5990321" y="359693"/>
                  <a:pt x="5929786" y="400050"/>
                </a:cubicBezTo>
                <a:cubicBezTo>
                  <a:pt x="5917255" y="408404"/>
                  <a:pt x="5901211" y="409575"/>
                  <a:pt x="5886924" y="414338"/>
                </a:cubicBezTo>
                <a:cubicBezTo>
                  <a:pt x="5882161" y="319088"/>
                  <a:pt x="5884971" y="223156"/>
                  <a:pt x="5872636" y="128588"/>
                </a:cubicBezTo>
                <a:cubicBezTo>
                  <a:pt x="5870415" y="111561"/>
                  <a:pt x="5857470" y="96452"/>
                  <a:pt x="5844061" y="85725"/>
                </a:cubicBezTo>
                <a:cubicBezTo>
                  <a:pt x="5832301" y="76317"/>
                  <a:pt x="5815486" y="76200"/>
                  <a:pt x="5801199" y="71438"/>
                </a:cubicBezTo>
                <a:cubicBezTo>
                  <a:pt x="5786911" y="61913"/>
                  <a:pt x="5773695" y="50542"/>
                  <a:pt x="5758336" y="42863"/>
                </a:cubicBezTo>
                <a:cubicBezTo>
                  <a:pt x="5702942" y="15166"/>
                  <a:pt x="5599935" y="18670"/>
                  <a:pt x="5558311" y="14288"/>
                </a:cubicBezTo>
                <a:cubicBezTo>
                  <a:pt x="5520125" y="10268"/>
                  <a:pt x="5482111" y="4763"/>
                  <a:pt x="5444011" y="0"/>
                </a:cubicBezTo>
                <a:lnTo>
                  <a:pt x="4129561" y="14288"/>
                </a:lnTo>
                <a:cubicBezTo>
                  <a:pt x="4099454" y="15210"/>
                  <a:pt x="4073057" y="35558"/>
                  <a:pt x="4043836" y="42863"/>
                </a:cubicBezTo>
                <a:cubicBezTo>
                  <a:pt x="4024786" y="47625"/>
                  <a:pt x="4005941" y="53299"/>
                  <a:pt x="3986686" y="57150"/>
                </a:cubicBezTo>
                <a:cubicBezTo>
                  <a:pt x="3958279" y="62831"/>
                  <a:pt x="3929463" y="66256"/>
                  <a:pt x="3900961" y="71438"/>
                </a:cubicBezTo>
                <a:cubicBezTo>
                  <a:pt x="3877069" y="75782"/>
                  <a:pt x="3853416" y="81381"/>
                  <a:pt x="3829524" y="85725"/>
                </a:cubicBezTo>
                <a:cubicBezTo>
                  <a:pt x="3801022" y="90907"/>
                  <a:pt x="3772206" y="94332"/>
                  <a:pt x="3743799" y="100013"/>
                </a:cubicBezTo>
                <a:cubicBezTo>
                  <a:pt x="3689812" y="110810"/>
                  <a:pt x="3655602" y="124649"/>
                  <a:pt x="3600924" y="142875"/>
                </a:cubicBezTo>
                <a:cubicBezTo>
                  <a:pt x="3586636" y="147638"/>
                  <a:pt x="3572672" y="153510"/>
                  <a:pt x="3558061" y="157163"/>
                </a:cubicBezTo>
                <a:cubicBezTo>
                  <a:pt x="3539011" y="161925"/>
                  <a:pt x="3520111" y="167336"/>
                  <a:pt x="3500911" y="171450"/>
                </a:cubicBezTo>
                <a:cubicBezTo>
                  <a:pt x="3453421" y="181626"/>
                  <a:pt x="3404112" y="184666"/>
                  <a:pt x="3358036" y="200025"/>
                </a:cubicBezTo>
                <a:cubicBezTo>
                  <a:pt x="3309953" y="216053"/>
                  <a:pt x="3301212" y="220937"/>
                  <a:pt x="3243736" y="228600"/>
                </a:cubicBezTo>
                <a:cubicBezTo>
                  <a:pt x="3196293" y="234926"/>
                  <a:pt x="3148486" y="238125"/>
                  <a:pt x="3100861" y="242888"/>
                </a:cubicBezTo>
                <a:cubicBezTo>
                  <a:pt x="3086574" y="247650"/>
                  <a:pt x="3072480" y="253038"/>
                  <a:pt x="3057999" y="257175"/>
                </a:cubicBezTo>
                <a:cubicBezTo>
                  <a:pt x="2932410" y="293058"/>
                  <a:pt x="3060763" y="251493"/>
                  <a:pt x="2957986" y="285750"/>
                </a:cubicBezTo>
                <a:cubicBezTo>
                  <a:pt x="2943699" y="295275"/>
                  <a:pt x="2930482" y="306646"/>
                  <a:pt x="2915124" y="314325"/>
                </a:cubicBezTo>
                <a:cubicBezTo>
                  <a:pt x="2901653" y="321060"/>
                  <a:pt x="2882910" y="317964"/>
                  <a:pt x="2872261" y="328613"/>
                </a:cubicBezTo>
                <a:cubicBezTo>
                  <a:pt x="2861612" y="339262"/>
                  <a:pt x="2862736" y="357188"/>
                  <a:pt x="2857974" y="371475"/>
                </a:cubicBezTo>
                <a:cubicBezTo>
                  <a:pt x="2862736" y="390525"/>
                  <a:pt x="2864526" y="410576"/>
                  <a:pt x="2872261" y="428625"/>
                </a:cubicBezTo>
                <a:cubicBezTo>
                  <a:pt x="2879025" y="444408"/>
                  <a:pt x="2893157" y="456129"/>
                  <a:pt x="2900836" y="471488"/>
                </a:cubicBezTo>
                <a:cubicBezTo>
                  <a:pt x="2907571" y="484958"/>
                  <a:pt x="2910361" y="500063"/>
                  <a:pt x="2915124" y="514350"/>
                </a:cubicBezTo>
                <a:cubicBezTo>
                  <a:pt x="2910361" y="538163"/>
                  <a:pt x="2906726" y="562229"/>
                  <a:pt x="2900836" y="585788"/>
                </a:cubicBezTo>
                <a:cubicBezTo>
                  <a:pt x="2897183" y="600398"/>
                  <a:pt x="2890202" y="614040"/>
                  <a:pt x="2886549" y="628650"/>
                </a:cubicBezTo>
                <a:lnTo>
                  <a:pt x="2857974" y="742950"/>
                </a:lnTo>
                <a:cubicBezTo>
                  <a:pt x="2831138" y="930796"/>
                  <a:pt x="2835040" y="859141"/>
                  <a:pt x="2857974" y="1157288"/>
                </a:cubicBezTo>
                <a:cubicBezTo>
                  <a:pt x="2859480" y="1176866"/>
                  <a:pt x="2868001" y="1195269"/>
                  <a:pt x="2872261" y="1214438"/>
                </a:cubicBezTo>
                <a:cubicBezTo>
                  <a:pt x="2877529" y="1238144"/>
                  <a:pt x="2880159" y="1262447"/>
                  <a:pt x="2886549" y="1285875"/>
                </a:cubicBezTo>
                <a:cubicBezTo>
                  <a:pt x="2894474" y="1314934"/>
                  <a:pt x="2909217" y="1342064"/>
                  <a:pt x="2915124" y="1371600"/>
                </a:cubicBezTo>
                <a:cubicBezTo>
                  <a:pt x="2935092" y="1471445"/>
                  <a:pt x="2925419" y="1419084"/>
                  <a:pt x="2943699" y="1528763"/>
                </a:cubicBezTo>
                <a:cubicBezTo>
                  <a:pt x="2934174" y="1604963"/>
                  <a:pt x="2933750" y="1682863"/>
                  <a:pt x="2915124" y="1757363"/>
                </a:cubicBezTo>
                <a:cubicBezTo>
                  <a:pt x="2910361" y="1776413"/>
                  <a:pt x="2906479" y="1795705"/>
                  <a:pt x="2900836" y="1814513"/>
                </a:cubicBezTo>
                <a:cubicBezTo>
                  <a:pt x="2892181" y="1843363"/>
                  <a:pt x="2872261" y="1900238"/>
                  <a:pt x="2872261" y="1900238"/>
                </a:cubicBezTo>
                <a:cubicBezTo>
                  <a:pt x="2867499" y="2200275"/>
                  <a:pt x="2866796" y="2500405"/>
                  <a:pt x="2857974" y="2800350"/>
                </a:cubicBezTo>
                <a:cubicBezTo>
                  <a:pt x="2857260" y="2824624"/>
                  <a:pt x="2843686" y="2847504"/>
                  <a:pt x="2843686" y="2871788"/>
                </a:cubicBezTo>
                <a:cubicBezTo>
                  <a:pt x="2843686" y="3360778"/>
                  <a:pt x="2816873" y="3236014"/>
                  <a:pt x="2872261" y="3457575"/>
                </a:cubicBezTo>
                <a:cubicBezTo>
                  <a:pt x="2867499" y="3695700"/>
                  <a:pt x="2870715" y="3934118"/>
                  <a:pt x="2857974" y="4171950"/>
                </a:cubicBezTo>
                <a:cubicBezTo>
                  <a:pt x="2856363" y="4202028"/>
                  <a:pt x="2838924" y="4229100"/>
                  <a:pt x="2829399" y="4257675"/>
                </a:cubicBezTo>
                <a:cubicBezTo>
                  <a:pt x="2829396" y="4257685"/>
                  <a:pt x="2800827" y="4343389"/>
                  <a:pt x="2800824" y="4343400"/>
                </a:cubicBezTo>
                <a:cubicBezTo>
                  <a:pt x="2792837" y="4375346"/>
                  <a:pt x="2771874" y="4465406"/>
                  <a:pt x="2757961" y="4486275"/>
                </a:cubicBezTo>
                <a:lnTo>
                  <a:pt x="2729386" y="4529138"/>
                </a:lnTo>
                <a:cubicBezTo>
                  <a:pt x="2724624" y="4552950"/>
                  <a:pt x="2718533" y="4576535"/>
                  <a:pt x="2715099" y="4600575"/>
                </a:cubicBezTo>
                <a:cubicBezTo>
                  <a:pt x="2709000" y="4643268"/>
                  <a:pt x="2707901" y="4686623"/>
                  <a:pt x="2700811" y="4729163"/>
                </a:cubicBezTo>
                <a:cubicBezTo>
                  <a:pt x="2698335" y="4744018"/>
                  <a:pt x="2697173" y="4761376"/>
                  <a:pt x="2686524" y="4772025"/>
                </a:cubicBezTo>
                <a:cubicBezTo>
                  <a:pt x="2596428" y="4862121"/>
                  <a:pt x="2629801" y="4807530"/>
                  <a:pt x="2557936" y="4843463"/>
                </a:cubicBezTo>
                <a:cubicBezTo>
                  <a:pt x="2542578" y="4851142"/>
                  <a:pt x="2530765" y="4865064"/>
                  <a:pt x="2515074" y="4872038"/>
                </a:cubicBezTo>
                <a:cubicBezTo>
                  <a:pt x="2487549" y="4884271"/>
                  <a:pt x="2457924" y="4891088"/>
                  <a:pt x="2429349" y="4900613"/>
                </a:cubicBezTo>
                <a:cubicBezTo>
                  <a:pt x="2415061" y="4905375"/>
                  <a:pt x="2401342" y="4912424"/>
                  <a:pt x="2386486" y="4914900"/>
                </a:cubicBezTo>
                <a:lnTo>
                  <a:pt x="2215036" y="4943475"/>
                </a:lnTo>
                <a:lnTo>
                  <a:pt x="1914999" y="4914900"/>
                </a:lnTo>
                <a:cubicBezTo>
                  <a:pt x="1900114" y="4912610"/>
                  <a:pt x="1886838" y="4903880"/>
                  <a:pt x="1872136" y="4900613"/>
                </a:cubicBezTo>
                <a:cubicBezTo>
                  <a:pt x="1843857" y="4894329"/>
                  <a:pt x="1814913" y="4891507"/>
                  <a:pt x="1786411" y="4886325"/>
                </a:cubicBezTo>
                <a:cubicBezTo>
                  <a:pt x="1667872" y="4864772"/>
                  <a:pt x="1761051" y="4880689"/>
                  <a:pt x="1657824" y="4857750"/>
                </a:cubicBezTo>
                <a:cubicBezTo>
                  <a:pt x="1634118" y="4852482"/>
                  <a:pt x="1609945" y="4849353"/>
                  <a:pt x="1586386" y="4843463"/>
                </a:cubicBezTo>
                <a:cubicBezTo>
                  <a:pt x="1571775" y="4839810"/>
                  <a:pt x="1558578" y="4829593"/>
                  <a:pt x="1543524" y="4829175"/>
                </a:cubicBezTo>
                <a:cubicBezTo>
                  <a:pt x="1215004" y="4820049"/>
                  <a:pt x="886299" y="4819650"/>
                  <a:pt x="557686" y="4814888"/>
                </a:cubicBezTo>
                <a:cubicBezTo>
                  <a:pt x="514824" y="4810125"/>
                  <a:pt x="471638" y="4807690"/>
                  <a:pt x="429099" y="4800600"/>
                </a:cubicBezTo>
                <a:cubicBezTo>
                  <a:pt x="414243" y="4798124"/>
                  <a:pt x="401193" y="4788073"/>
                  <a:pt x="386236" y="4786313"/>
                </a:cubicBezTo>
                <a:cubicBezTo>
                  <a:pt x="319849" y="4778503"/>
                  <a:pt x="252825" y="4777576"/>
                  <a:pt x="186211" y="4772025"/>
                </a:cubicBezTo>
                <a:cubicBezTo>
                  <a:pt x="138514" y="4768050"/>
                  <a:pt x="90961" y="4762500"/>
                  <a:pt x="43336" y="4757738"/>
                </a:cubicBezTo>
                <a:cubicBezTo>
                  <a:pt x="38574" y="4743450"/>
                  <a:pt x="35784" y="4728346"/>
                  <a:pt x="29049" y="4714875"/>
                </a:cubicBezTo>
                <a:cubicBezTo>
                  <a:pt x="21370" y="4699516"/>
                  <a:pt x="1900" y="4689125"/>
                  <a:pt x="474" y="4672013"/>
                </a:cubicBezTo>
                <a:cubicBezTo>
                  <a:pt x="-3108" y="4629036"/>
                  <a:pt x="14761" y="4543425"/>
                  <a:pt x="14761" y="4543425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Nele Program Locations?</a:t>
            </a:r>
          </a:p>
        </p:txBody>
      </p:sp>
      <p:pic>
        <p:nvPicPr>
          <p:cNvPr id="147" name="Shape 147" descr="Nele - Dwarak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497" y="1082416"/>
            <a:ext cx="3315109" cy="248633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400947" y="3689446"/>
            <a:ext cx="2685350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NELE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Dwaraka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Tumakuru</a:t>
            </a:r>
            <a:endParaRPr lang="en-US" sz="16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Since 2010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Children: 24</a:t>
            </a:r>
          </a:p>
        </p:txBody>
      </p:sp>
      <p:sp>
        <p:nvSpPr>
          <p:cNvPr id="149" name="Shape 149"/>
          <p:cNvSpPr/>
          <p:nvPr/>
        </p:nvSpPr>
        <p:spPr>
          <a:xfrm>
            <a:off x="4495206" y="3689446"/>
            <a:ext cx="1980029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NELE </a:t>
            </a:r>
            <a:r>
              <a:rPr lang="en-US" sz="18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Chandana</a:t>
            </a:r>
            <a:endParaRPr lang="en-US" sz="1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Since 2007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Children: 46</a:t>
            </a:r>
          </a:p>
        </p:txBody>
      </p:sp>
      <p:pic>
        <p:nvPicPr>
          <p:cNvPr id="150" name="Shape 150" descr="Nele - Chandana Nele 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76453" y="1082416"/>
            <a:ext cx="3363181" cy="252238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/>
          <p:nvPr/>
        </p:nvSpPr>
        <p:spPr>
          <a:xfrm>
            <a:off x="8713693" y="3613666"/>
            <a:ext cx="2202269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NELE Asha </a:t>
            </a:r>
            <a:r>
              <a:rPr lang="en-US" sz="18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Kirana</a:t>
            </a:r>
            <a:endParaRPr lang="en-US" sz="1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Since Dec’2006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Children: 24</a:t>
            </a:r>
          </a:p>
        </p:txBody>
      </p:sp>
      <p:pic>
        <p:nvPicPr>
          <p:cNvPr id="152" name="Shape 152" descr="Nele - Ashakirana Nele 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13693" y="1125604"/>
            <a:ext cx="3257527" cy="2443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Nele Program Locations?</a:t>
            </a:r>
          </a:p>
        </p:txBody>
      </p:sp>
      <p:sp>
        <p:nvSpPr>
          <p:cNvPr id="158" name="Shape 158"/>
          <p:cNvSpPr/>
          <p:nvPr/>
        </p:nvSpPr>
        <p:spPr>
          <a:xfrm>
            <a:off x="410470" y="3703401"/>
            <a:ext cx="1881669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NELE Narendra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i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Since Aug’2000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Children: 69</a:t>
            </a:r>
          </a:p>
        </p:txBody>
      </p:sp>
      <p:pic>
        <p:nvPicPr>
          <p:cNvPr id="159" name="Shape 159" descr="Nele - Narendra Ne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470" y="1164150"/>
            <a:ext cx="3001868" cy="225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 descr="Nele - Niveditha 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76453" y="1151299"/>
            <a:ext cx="3001868" cy="225140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/>
          <p:nvPr/>
        </p:nvSpPr>
        <p:spPr>
          <a:xfrm>
            <a:off x="4394353" y="3703401"/>
            <a:ext cx="1762021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NELE </a:t>
            </a:r>
            <a:r>
              <a:rPr lang="en-US" sz="18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Nivedita</a:t>
            </a:r>
            <a:endParaRPr lang="en-US" sz="1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Since Apr’2006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Children: 22</a:t>
            </a:r>
          </a:p>
        </p:txBody>
      </p:sp>
      <p:sp>
        <p:nvSpPr>
          <p:cNvPr id="163" name="Shape 163"/>
          <p:cNvSpPr/>
          <p:nvPr/>
        </p:nvSpPr>
        <p:spPr>
          <a:xfrm>
            <a:off x="8796026" y="3703400"/>
            <a:ext cx="2433102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NELE </a:t>
            </a:r>
            <a:r>
              <a:rPr lang="en-US" sz="18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Ajitha</a:t>
            </a:r>
            <a:r>
              <a:rPr lang="en-US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Mysore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Since 2000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Children: 27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Nele Program Locations?</a:t>
            </a:r>
          </a:p>
        </p:txBody>
      </p:sp>
      <p:sp>
        <p:nvSpPr>
          <p:cNvPr id="8" name="Shape 162"/>
          <p:cNvSpPr/>
          <p:nvPr/>
        </p:nvSpPr>
        <p:spPr>
          <a:xfrm>
            <a:off x="4714674" y="3105554"/>
            <a:ext cx="3352200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NELE </a:t>
            </a:r>
            <a:r>
              <a:rPr lang="en-US" sz="18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Madhava</a:t>
            </a:r>
            <a:r>
              <a:rPr lang="en-US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8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Shivamogga</a:t>
            </a:r>
            <a:endParaRPr lang="en-US" sz="1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Since April’2006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Children: 25</a:t>
            </a:r>
          </a:p>
        </p:txBody>
      </p:sp>
      <p:sp>
        <p:nvSpPr>
          <p:cNvPr id="9" name="Shape 164"/>
          <p:cNvSpPr/>
          <p:nvPr/>
        </p:nvSpPr>
        <p:spPr>
          <a:xfrm>
            <a:off x="524770" y="3058953"/>
            <a:ext cx="2351926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NELE </a:t>
            </a:r>
            <a:r>
              <a:rPr lang="en-US" sz="18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Namma</a:t>
            </a:r>
            <a:r>
              <a:rPr lang="en-US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Mane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Since Dec’2006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Children: 24</a:t>
            </a:r>
          </a:p>
        </p:txBody>
      </p:sp>
    </p:spTree>
    <p:extLst>
      <p:ext uri="{BB962C8B-B14F-4D97-AF65-F5344CB8AC3E}">
        <p14:creationId xmlns:p14="http://schemas.microsoft.com/office/powerpoint/2010/main" val="265885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von">
  <a:themeElements>
    <a:clrScheme name="Savon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896</Words>
  <Application>Microsoft Office PowerPoint</Application>
  <PresentationFormat>Widescreen</PresentationFormat>
  <Paragraphs>166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Roboto</vt:lpstr>
      <vt:lpstr>Century Gothic</vt:lpstr>
      <vt:lpstr>Arial</vt:lpstr>
      <vt:lpstr>Garamond</vt:lpstr>
      <vt:lpstr>Savon</vt:lpstr>
      <vt:lpstr> NELE (SHELTER)</vt:lpstr>
      <vt:lpstr>What is Nele?</vt:lpstr>
      <vt:lpstr>Nele: Scope of Activities</vt:lpstr>
      <vt:lpstr>Nele: Scope of Activities</vt:lpstr>
      <vt:lpstr>Why Nele is Important?</vt:lpstr>
      <vt:lpstr>Journey of Nele</vt:lpstr>
      <vt:lpstr>Nele Program Locations?</vt:lpstr>
      <vt:lpstr>Nele Program Locations?</vt:lpstr>
      <vt:lpstr>Nele Program Locations?</vt:lpstr>
      <vt:lpstr>Beneficiary of Nele Program</vt:lpstr>
      <vt:lpstr>Who are Supporting this cause?</vt:lpstr>
      <vt:lpstr>Expectations from Partners</vt:lpstr>
      <vt:lpstr>Financial Requirements to Run a Nele?</vt:lpstr>
      <vt:lpstr>Creating Impact.. Few Stories</vt:lpstr>
      <vt:lpstr> How to work together? </vt:lpstr>
      <vt:lpstr>How can we help you </vt:lpstr>
      <vt:lpstr>How we select child for Nele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NELE (SHELTER)</dc:title>
  <cp:lastModifiedBy>Hari Thapliyal</cp:lastModifiedBy>
  <cp:revision>12</cp:revision>
  <dcterms:modified xsi:type="dcterms:W3CDTF">2017-08-25T12:51:27Z</dcterms:modified>
</cp:coreProperties>
</file>