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89" r:id="rId3"/>
    <p:sldId id="291" r:id="rId4"/>
    <p:sldId id="288" r:id="rId5"/>
    <p:sldId id="257" r:id="rId6"/>
    <p:sldId id="287" r:id="rId7"/>
    <p:sldId id="286" r:id="rId8"/>
    <p:sldId id="276" r:id="rId9"/>
    <p:sldId id="278" r:id="rId10"/>
    <p:sldId id="290" r:id="rId11"/>
    <p:sldId id="279" r:id="rId12"/>
    <p:sldId id="260" r:id="rId13"/>
    <p:sldId id="261" r:id="rId14"/>
    <p:sldId id="264" r:id="rId15"/>
    <p:sldId id="265" r:id="rId16"/>
    <p:sldId id="266" r:id="rId17"/>
    <p:sldId id="285" r:id="rId18"/>
    <p:sldId id="281" r:id="rId19"/>
    <p:sldId id="280" r:id="rId20"/>
    <p:sldId id="282" r:id="rId21"/>
    <p:sldId id="283" r:id="rId22"/>
    <p:sldId id="268" r:id="rId23"/>
    <p:sldId id="269" r:id="rId24"/>
    <p:sldId id="273" r:id="rId25"/>
    <p:sldId id="272"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Garamond" panose="02020404030301010803" pitchFamily="18"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D0D95-26C3-4E21-A6B3-C390976B90C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E67849E-F960-42D7-A4A9-B17296C4F96F}">
      <dgm:prSet custT="1"/>
      <dgm:spPr/>
      <dgm:t>
        <a:bodyPr/>
        <a:lstStyle/>
        <a:p>
          <a:pPr rtl="0"/>
          <a:r>
            <a:rPr lang="en-US" sz="1400" b="0" i="0" dirty="0" smtClean="0"/>
            <a:t>Apr’1985:</a:t>
          </a:r>
          <a:endParaRPr lang="en-US" sz="1400" dirty="0"/>
        </a:p>
      </dgm:t>
    </dgm:pt>
    <dgm:pt modelId="{F99DDC7A-82DF-4085-A0FC-527E0BC52C3D}" type="parTrans" cxnId="{118F9BFF-96F8-4149-87AD-E6CF7C713304}">
      <dgm:prSet/>
      <dgm:spPr/>
      <dgm:t>
        <a:bodyPr/>
        <a:lstStyle/>
        <a:p>
          <a:endParaRPr lang="en-US" sz="1400"/>
        </a:p>
      </dgm:t>
    </dgm:pt>
    <dgm:pt modelId="{32B86F3E-FD70-4516-9416-74CAF16A242A}" type="sibTrans" cxnId="{118F9BFF-96F8-4149-87AD-E6CF7C713304}">
      <dgm:prSet/>
      <dgm:spPr/>
      <dgm:t>
        <a:bodyPr/>
        <a:lstStyle/>
        <a:p>
          <a:endParaRPr lang="en-US" sz="1400"/>
        </a:p>
      </dgm:t>
    </dgm:pt>
    <dgm:pt modelId="{D39D46C0-8539-474C-9A8F-2D330C8E86F2}">
      <dgm:prSet custT="1"/>
      <dgm:spPr/>
      <dgm:t>
        <a:bodyPr/>
        <a:lstStyle/>
        <a:p>
          <a:pPr rtl="0"/>
          <a:r>
            <a:rPr lang="en-US" sz="1400" dirty="0" smtClean="0"/>
            <a:t>Started with UNICEF support</a:t>
          </a:r>
          <a:endParaRPr lang="en-US" sz="1400" dirty="0"/>
        </a:p>
      </dgm:t>
    </dgm:pt>
    <dgm:pt modelId="{D766F1E3-1C5E-4469-BEFB-6F8D22FCE72B}" type="parTrans" cxnId="{4D9DC1BC-353F-4EBC-BA81-8102D9A91D7F}">
      <dgm:prSet/>
      <dgm:spPr/>
      <dgm:t>
        <a:bodyPr/>
        <a:lstStyle/>
        <a:p>
          <a:endParaRPr lang="en-US" sz="1400"/>
        </a:p>
      </dgm:t>
    </dgm:pt>
    <dgm:pt modelId="{5A14F152-396D-4195-9B6B-F07F2E22928A}" type="sibTrans" cxnId="{4D9DC1BC-353F-4EBC-BA81-8102D9A91D7F}">
      <dgm:prSet/>
      <dgm:spPr/>
      <dgm:t>
        <a:bodyPr/>
        <a:lstStyle/>
        <a:p>
          <a:endParaRPr lang="en-US" sz="1400"/>
        </a:p>
      </dgm:t>
    </dgm:pt>
    <dgm:pt modelId="{B0F2D089-11A1-4C52-92E9-5F37C0688CE8}">
      <dgm:prSet custT="1"/>
      <dgm:spPr/>
      <dgm:t>
        <a:bodyPr/>
        <a:lstStyle/>
        <a:p>
          <a:pPr rtl="0"/>
          <a:endParaRPr lang="en-US" sz="1400" dirty="0"/>
        </a:p>
      </dgm:t>
    </dgm:pt>
    <dgm:pt modelId="{30BFE191-30A9-4F5F-82F9-A25DE66ABB6C}" type="parTrans" cxnId="{439A4CD3-A8D3-425B-8F10-173348D77E55}">
      <dgm:prSet/>
      <dgm:spPr/>
      <dgm:t>
        <a:bodyPr/>
        <a:lstStyle/>
        <a:p>
          <a:endParaRPr lang="en-US" sz="1400"/>
        </a:p>
      </dgm:t>
    </dgm:pt>
    <dgm:pt modelId="{F096A333-0330-43D7-AE1F-952D59D74F3C}" type="sibTrans" cxnId="{439A4CD3-A8D3-425B-8F10-173348D77E55}">
      <dgm:prSet/>
      <dgm:spPr/>
      <dgm:t>
        <a:bodyPr/>
        <a:lstStyle/>
        <a:p>
          <a:endParaRPr lang="en-US" sz="1400"/>
        </a:p>
      </dgm:t>
    </dgm:pt>
    <dgm:pt modelId="{BC5B94FE-B734-45D5-8AC2-BA75B2CA4367}" type="pres">
      <dgm:prSet presAssocID="{83DD0D95-26C3-4E21-A6B3-C390976B90C4}" presName="Name0" presStyleCnt="0">
        <dgm:presLayoutVars>
          <dgm:dir/>
          <dgm:animLvl val="lvl"/>
          <dgm:resizeHandles val="exact"/>
        </dgm:presLayoutVars>
      </dgm:prSet>
      <dgm:spPr/>
      <dgm:t>
        <a:bodyPr/>
        <a:lstStyle/>
        <a:p>
          <a:endParaRPr lang="en-US"/>
        </a:p>
      </dgm:t>
    </dgm:pt>
    <dgm:pt modelId="{2E51AA74-C813-4609-8CF5-12EE79ACA9DF}" type="pres">
      <dgm:prSet presAssocID="{B0F2D089-11A1-4C52-92E9-5F37C0688CE8}" presName="boxAndChildren" presStyleCnt="0"/>
      <dgm:spPr/>
    </dgm:pt>
    <dgm:pt modelId="{78F88C51-87C2-4335-8F70-468225F40AC7}" type="pres">
      <dgm:prSet presAssocID="{B0F2D089-11A1-4C52-92E9-5F37C0688CE8}" presName="parentTextBox" presStyleLbl="node1" presStyleIdx="0" presStyleCnt="2"/>
      <dgm:spPr/>
      <dgm:t>
        <a:bodyPr/>
        <a:lstStyle/>
        <a:p>
          <a:endParaRPr lang="en-US"/>
        </a:p>
      </dgm:t>
    </dgm:pt>
    <dgm:pt modelId="{8FAB49D6-AF9E-4915-9583-CAB606BC2EA9}" type="pres">
      <dgm:prSet presAssocID="{32B86F3E-FD70-4516-9416-74CAF16A242A}" presName="sp" presStyleCnt="0"/>
      <dgm:spPr/>
    </dgm:pt>
    <dgm:pt modelId="{1C097B71-0EB4-420A-A5C3-BCB3B0573BA9}" type="pres">
      <dgm:prSet presAssocID="{0E67849E-F960-42D7-A4A9-B17296C4F96F}" presName="arrowAndChildren" presStyleCnt="0"/>
      <dgm:spPr/>
    </dgm:pt>
    <dgm:pt modelId="{B96DB719-E406-4CF0-B36B-D7337F8940D8}" type="pres">
      <dgm:prSet presAssocID="{0E67849E-F960-42D7-A4A9-B17296C4F96F}" presName="parentTextArrow" presStyleLbl="node1" presStyleIdx="0" presStyleCnt="2"/>
      <dgm:spPr/>
      <dgm:t>
        <a:bodyPr/>
        <a:lstStyle/>
        <a:p>
          <a:endParaRPr lang="en-US"/>
        </a:p>
      </dgm:t>
    </dgm:pt>
    <dgm:pt modelId="{B5F3658D-1C00-4181-8324-A2C548731F8C}" type="pres">
      <dgm:prSet presAssocID="{0E67849E-F960-42D7-A4A9-B17296C4F96F}" presName="arrow" presStyleLbl="node1" presStyleIdx="1" presStyleCnt="2" custLinFactNeighborX="21329" custLinFactNeighborY="3361"/>
      <dgm:spPr/>
      <dgm:t>
        <a:bodyPr/>
        <a:lstStyle/>
        <a:p>
          <a:endParaRPr lang="en-US"/>
        </a:p>
      </dgm:t>
    </dgm:pt>
    <dgm:pt modelId="{46B0868D-73BC-45D1-8E0C-0A66DF65D7B6}" type="pres">
      <dgm:prSet presAssocID="{0E67849E-F960-42D7-A4A9-B17296C4F96F}" presName="descendantArrow" presStyleCnt="0"/>
      <dgm:spPr/>
    </dgm:pt>
    <dgm:pt modelId="{C8B770F4-9B95-417A-A48B-3D5071D08BAE}" type="pres">
      <dgm:prSet presAssocID="{D39D46C0-8539-474C-9A8F-2D330C8E86F2}" presName="childTextArrow" presStyleLbl="fgAccFollowNode1" presStyleIdx="0" presStyleCnt="1" custLinFactNeighborX="3060" custLinFactNeighborY="-7332">
        <dgm:presLayoutVars>
          <dgm:bulletEnabled val="1"/>
        </dgm:presLayoutVars>
      </dgm:prSet>
      <dgm:spPr/>
      <dgm:t>
        <a:bodyPr/>
        <a:lstStyle/>
        <a:p>
          <a:endParaRPr lang="en-US"/>
        </a:p>
      </dgm:t>
    </dgm:pt>
  </dgm:ptLst>
  <dgm:cxnLst>
    <dgm:cxn modelId="{C1B3FEB9-1D3B-480B-9B13-42DEDF011D01}" type="presOf" srcId="{B0F2D089-11A1-4C52-92E9-5F37C0688CE8}" destId="{78F88C51-87C2-4335-8F70-468225F40AC7}" srcOrd="0" destOrd="0" presId="urn:microsoft.com/office/officeart/2005/8/layout/process4"/>
    <dgm:cxn modelId="{439A4CD3-A8D3-425B-8F10-173348D77E55}" srcId="{83DD0D95-26C3-4E21-A6B3-C390976B90C4}" destId="{B0F2D089-11A1-4C52-92E9-5F37C0688CE8}" srcOrd="1" destOrd="0" parTransId="{30BFE191-30A9-4F5F-82F9-A25DE66ABB6C}" sibTransId="{F096A333-0330-43D7-AE1F-952D59D74F3C}"/>
    <dgm:cxn modelId="{4C9847C5-27CC-4AB5-B389-F1E60DFF5901}" type="presOf" srcId="{0E67849E-F960-42D7-A4A9-B17296C4F96F}" destId="{B5F3658D-1C00-4181-8324-A2C548731F8C}" srcOrd="1" destOrd="0" presId="urn:microsoft.com/office/officeart/2005/8/layout/process4"/>
    <dgm:cxn modelId="{DE25326C-9888-470D-B1AA-6268651E1285}" type="presOf" srcId="{D39D46C0-8539-474C-9A8F-2D330C8E86F2}" destId="{C8B770F4-9B95-417A-A48B-3D5071D08BAE}" srcOrd="0" destOrd="0" presId="urn:microsoft.com/office/officeart/2005/8/layout/process4"/>
    <dgm:cxn modelId="{269F5725-25DF-4CDF-A574-DF9FB80AB2EC}" type="presOf" srcId="{0E67849E-F960-42D7-A4A9-B17296C4F96F}" destId="{B96DB719-E406-4CF0-B36B-D7337F8940D8}" srcOrd="0" destOrd="0" presId="urn:microsoft.com/office/officeart/2005/8/layout/process4"/>
    <dgm:cxn modelId="{42F24F2E-9291-4D1C-8B08-132E087C8149}" type="presOf" srcId="{83DD0D95-26C3-4E21-A6B3-C390976B90C4}" destId="{BC5B94FE-B734-45D5-8AC2-BA75B2CA4367}" srcOrd="0" destOrd="0" presId="urn:microsoft.com/office/officeart/2005/8/layout/process4"/>
    <dgm:cxn modelId="{4D9DC1BC-353F-4EBC-BA81-8102D9A91D7F}" srcId="{0E67849E-F960-42D7-A4A9-B17296C4F96F}" destId="{D39D46C0-8539-474C-9A8F-2D330C8E86F2}" srcOrd="0" destOrd="0" parTransId="{D766F1E3-1C5E-4469-BEFB-6F8D22FCE72B}" sibTransId="{5A14F152-396D-4195-9B6B-F07F2E22928A}"/>
    <dgm:cxn modelId="{118F9BFF-96F8-4149-87AD-E6CF7C713304}" srcId="{83DD0D95-26C3-4E21-A6B3-C390976B90C4}" destId="{0E67849E-F960-42D7-A4A9-B17296C4F96F}" srcOrd="0" destOrd="0" parTransId="{F99DDC7A-82DF-4085-A0FC-527E0BC52C3D}" sibTransId="{32B86F3E-FD70-4516-9416-74CAF16A242A}"/>
    <dgm:cxn modelId="{5FF96F17-81F5-46ED-BDBA-146299F9D785}" type="presParOf" srcId="{BC5B94FE-B734-45D5-8AC2-BA75B2CA4367}" destId="{2E51AA74-C813-4609-8CF5-12EE79ACA9DF}" srcOrd="0" destOrd="0" presId="urn:microsoft.com/office/officeart/2005/8/layout/process4"/>
    <dgm:cxn modelId="{273D58D0-A774-4450-B10B-F020DBB529F3}" type="presParOf" srcId="{2E51AA74-C813-4609-8CF5-12EE79ACA9DF}" destId="{78F88C51-87C2-4335-8F70-468225F40AC7}" srcOrd="0" destOrd="0" presId="urn:microsoft.com/office/officeart/2005/8/layout/process4"/>
    <dgm:cxn modelId="{0108105F-BDCD-4A43-9348-03904CE4BFA7}" type="presParOf" srcId="{BC5B94FE-B734-45D5-8AC2-BA75B2CA4367}" destId="{8FAB49D6-AF9E-4915-9583-CAB606BC2EA9}" srcOrd="1" destOrd="0" presId="urn:microsoft.com/office/officeart/2005/8/layout/process4"/>
    <dgm:cxn modelId="{8BECEA45-8935-45D2-BCC4-575E59E9CFAD}" type="presParOf" srcId="{BC5B94FE-B734-45D5-8AC2-BA75B2CA4367}" destId="{1C097B71-0EB4-420A-A5C3-BCB3B0573BA9}" srcOrd="2" destOrd="0" presId="urn:microsoft.com/office/officeart/2005/8/layout/process4"/>
    <dgm:cxn modelId="{9BE0FF0E-F28C-48B5-9740-BFF572A1B518}" type="presParOf" srcId="{1C097B71-0EB4-420A-A5C3-BCB3B0573BA9}" destId="{B96DB719-E406-4CF0-B36B-D7337F8940D8}" srcOrd="0" destOrd="0" presId="urn:microsoft.com/office/officeart/2005/8/layout/process4"/>
    <dgm:cxn modelId="{4D4527D0-1098-44C8-BCFF-48CBAE474AC5}" type="presParOf" srcId="{1C097B71-0EB4-420A-A5C3-BCB3B0573BA9}" destId="{B5F3658D-1C00-4181-8324-A2C548731F8C}" srcOrd="1" destOrd="0" presId="urn:microsoft.com/office/officeart/2005/8/layout/process4"/>
    <dgm:cxn modelId="{1F9C092A-08E5-49FF-ABFF-6545088608E1}" type="presParOf" srcId="{1C097B71-0EB4-420A-A5C3-BCB3B0573BA9}" destId="{46B0868D-73BC-45D1-8E0C-0A66DF65D7B6}" srcOrd="2" destOrd="0" presId="urn:microsoft.com/office/officeart/2005/8/layout/process4"/>
    <dgm:cxn modelId="{B2CA14BE-FA01-4C4C-8A06-5BFB36D53047}" type="presParOf" srcId="{46B0868D-73BC-45D1-8E0C-0A66DF65D7B6}" destId="{C8B770F4-9B95-417A-A48B-3D5071D08BA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4C1F48-FC7E-4D61-9BC2-EE663E1EC1A2}"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A704050F-9A12-4CC7-9514-E32316E4D327}" type="pres">
      <dgm:prSet presAssocID="{524C1F48-FC7E-4D61-9BC2-EE663E1EC1A2}" presName="Name0" presStyleCnt="0">
        <dgm:presLayoutVars>
          <dgm:dir/>
          <dgm:animLvl val="lvl"/>
          <dgm:resizeHandles val="exact"/>
        </dgm:presLayoutVars>
      </dgm:prSet>
      <dgm:spPr/>
      <dgm:t>
        <a:bodyPr/>
        <a:lstStyle/>
        <a:p>
          <a:endParaRPr lang="en-US"/>
        </a:p>
      </dgm:t>
    </dgm:pt>
  </dgm:ptLst>
  <dgm:cxnLst>
    <dgm:cxn modelId="{6583D8A1-9C5D-44DC-BFE6-60A1E8062992}" type="presOf" srcId="{524C1F48-FC7E-4D61-9BC2-EE663E1EC1A2}" destId="{A704050F-9A12-4CC7-9514-E32316E4D32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8C51-87C2-4335-8F70-468225F40AC7}">
      <dsp:nvSpPr>
        <dsp:cNvPr id="0" name=""/>
        <dsp:cNvSpPr/>
      </dsp:nvSpPr>
      <dsp:spPr>
        <a:xfrm>
          <a:off x="0" y="2963528"/>
          <a:ext cx="5760720" cy="1944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endParaRPr lang="en-US" sz="1400" kern="1200" dirty="0"/>
        </a:p>
      </dsp:txBody>
      <dsp:txXfrm>
        <a:off x="0" y="2963528"/>
        <a:ext cx="5760720" cy="1944395"/>
      </dsp:txXfrm>
    </dsp:sp>
    <dsp:sp modelId="{B5F3658D-1C00-4181-8324-A2C548731F8C}">
      <dsp:nvSpPr>
        <dsp:cNvPr id="0" name=""/>
        <dsp:cNvSpPr/>
      </dsp:nvSpPr>
      <dsp:spPr>
        <a:xfrm rot="10800000">
          <a:off x="0" y="102724"/>
          <a:ext cx="5760720" cy="299048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i="0" kern="1200" dirty="0" smtClean="0"/>
            <a:t>Apr’1985:</a:t>
          </a:r>
          <a:endParaRPr lang="en-US" sz="1400" kern="1200" dirty="0"/>
        </a:p>
      </dsp:txBody>
      <dsp:txXfrm rot="-10800000">
        <a:off x="0" y="102724"/>
        <a:ext cx="5760720" cy="1049658"/>
      </dsp:txXfrm>
    </dsp:sp>
    <dsp:sp modelId="{C8B770F4-9B95-417A-A48B-3D5071D08BAE}">
      <dsp:nvSpPr>
        <dsp:cNvPr id="0" name=""/>
        <dsp:cNvSpPr/>
      </dsp:nvSpPr>
      <dsp:spPr>
        <a:xfrm>
          <a:off x="0" y="986313"/>
          <a:ext cx="5760720" cy="89415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Started with UNICEF support</a:t>
          </a:r>
          <a:endParaRPr lang="en-US" sz="1400" kern="1200" dirty="0"/>
        </a:p>
      </dsp:txBody>
      <dsp:txXfrm>
        <a:off x="0" y="986313"/>
        <a:ext cx="5760720" cy="894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9813753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7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476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250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693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99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74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94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29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964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gradFill>
          <a:gsLst>
            <a:gs pos="0">
              <a:srgbClr val="E1DBC9"/>
            </a:gs>
            <a:gs pos="77000">
              <a:srgbClr val="C8C1B0"/>
            </a:gs>
            <a:gs pos="100000">
              <a:srgbClr val="C0BAAA"/>
            </a:gs>
          </a:gsLst>
          <a:lin ang="5400000" scaled="0"/>
        </a:gradFill>
        <a:effectLst/>
      </p:bgPr>
    </p:bg>
    <p:spTree>
      <p:nvGrpSpPr>
        <p:cNvPr id="1" name="Shape 11"/>
        <p:cNvGrpSpPr/>
        <p:nvPr/>
      </p:nvGrpSpPr>
      <p:grpSpPr>
        <a:xfrm>
          <a:off x="0" y="0"/>
          <a:ext cx="0" cy="0"/>
          <a:chOff x="0" y="0"/>
          <a:chExt cx="0" cy="0"/>
        </a:xfrm>
      </p:grpSpPr>
      <p:sp>
        <p:nvSpPr>
          <p:cNvPr id="12" name="Shape 12"/>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35495" y="639416"/>
            <a:ext cx="10721009" cy="5844209"/>
          </a:xfrm>
          <a:prstGeom prst="rect">
            <a:avLst/>
          </a:prstGeom>
          <a:solidFill>
            <a:schemeClr val="lt1"/>
          </a:solidFill>
          <a:ln>
            <a:noFill/>
          </a:ln>
          <a:effectLst>
            <a:outerShdw blurRad="50799" algn="ctr" rotWithShape="0">
              <a:srgbClr val="000000">
                <a:alpha val="65882"/>
              </a:srgbClr>
            </a:outerShdw>
          </a:effectLst>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561705" y="759454"/>
            <a:ext cx="9068585" cy="2590800"/>
          </a:xfrm>
          <a:prstGeom prst="rect">
            <a:avLst/>
          </a:prstGeom>
          <a:noFill/>
          <a:ln>
            <a:noFill/>
          </a:ln>
        </p:spPr>
        <p:txBody>
          <a:bodyPr lIns="91425" tIns="91425" rIns="91425" bIns="91425" anchor="ctr" anchorCtr="0"/>
          <a:lstStyle>
            <a:lvl1pPr marL="0" marR="0" lvl="0" indent="0" algn="ctr" rtl="0">
              <a:lnSpc>
                <a:spcPct val="83000"/>
              </a:lnSpc>
              <a:spcBef>
                <a:spcPts val="0"/>
              </a:spcBef>
              <a:buClr>
                <a:srgbClr val="262626"/>
              </a:buClr>
              <a:buFont typeface="Century Gothic"/>
              <a:buNone/>
              <a:defRPr sz="72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subTitle" idx="1"/>
          </p:nvPr>
        </p:nvSpPr>
        <p:spPr>
          <a:xfrm>
            <a:off x="1561705" y="3480612"/>
            <a:ext cx="9070848" cy="192627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1pPr>
            <a:lvl2pPr marL="457200" marR="0" lvl="1" indent="0" algn="ctr" rtl="0">
              <a:lnSpc>
                <a:spcPct val="100000"/>
              </a:lnSpc>
              <a:spcBef>
                <a:spcPts val="500"/>
              </a:spcBef>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2pPr>
            <a:lvl3pPr marL="914400" marR="0" lvl="2" indent="0" algn="ctr" rtl="0">
              <a:lnSpc>
                <a:spcPct val="100000"/>
              </a:lnSpc>
              <a:spcBef>
                <a:spcPts val="500"/>
              </a:spcBef>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3pPr>
            <a:lvl4pPr marL="1371600" marR="0" lvl="3" indent="0" algn="ctr" rtl="0">
              <a:lnSpc>
                <a:spcPct val="100000"/>
              </a:lnSpc>
              <a:spcBef>
                <a:spcPts val="500"/>
              </a:spcBef>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4pPr>
            <a:lvl5pPr marL="1828800" marR="0" lvl="4" indent="0" algn="ctr" rtl="0">
              <a:lnSpc>
                <a:spcPct val="100000"/>
              </a:lnSpc>
              <a:spcBef>
                <a:spcPts val="500"/>
              </a:spcBef>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5pPr>
            <a:lvl6pPr marL="2286000" marR="0" lvl="5" indent="0" algn="ctr" rtl="0">
              <a:lnSpc>
                <a:spcPct val="100000"/>
              </a:lnSpc>
              <a:spcBef>
                <a:spcPts val="500"/>
              </a:spcBef>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6pPr>
            <a:lvl7pPr marL="2743200" marR="0" lvl="6" indent="0" algn="ctr" rtl="0">
              <a:lnSpc>
                <a:spcPct val="100000"/>
              </a:lnSpc>
              <a:spcBef>
                <a:spcPts val="500"/>
              </a:spcBef>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7pPr>
            <a:lvl8pPr marL="3200400" marR="0" lvl="7" indent="0" algn="ctr" rtl="0">
              <a:lnSpc>
                <a:spcPct val="100000"/>
              </a:lnSpc>
              <a:spcBef>
                <a:spcPts val="500"/>
              </a:spcBef>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8pPr>
            <a:lvl9pPr marL="3657600" marR="0" lvl="8" indent="0" algn="ctr" rtl="0">
              <a:lnSpc>
                <a:spcPct val="100000"/>
              </a:lnSpc>
              <a:spcBef>
                <a:spcPts val="500"/>
              </a:spcBef>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066800" y="642593"/>
            <a:ext cx="10058399" cy="1371599"/>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rot="5400000">
            <a:off x="4130040" y="-960119"/>
            <a:ext cx="3931919" cy="10058399"/>
          </a:xfrm>
          <a:prstGeom prst="rect">
            <a:avLst/>
          </a:prstGeom>
          <a:no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ctr"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6" name="Shape 86"/>
          <p:cNvSpPr txBox="1">
            <a:spLocks noGrp="1"/>
          </p:cNvSpPr>
          <p:nvPr>
            <p:ph type="sldNum" idx="12"/>
          </p:nvPr>
        </p:nvSpPr>
        <p:spPr>
          <a:xfrm>
            <a:off x="10469879" y="630767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3F3F3F"/>
                </a:solidFill>
                <a:latin typeface="Century Gothic"/>
                <a:ea typeface="Century Gothic"/>
                <a:cs typeface="Century Gothic"/>
                <a:sym typeface="Century Gothic"/>
              </a:rPr>
              <a:t>‹#›</a:t>
            </a:fld>
            <a:endParaRPr lang="en-US" sz="1000">
              <a:solidFill>
                <a:srgbClr val="3F3F3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rot="5400000">
            <a:off x="7543800" y="2209799"/>
            <a:ext cx="5257799" cy="23622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9" name="Shape 89"/>
          <p:cNvSpPr txBox="1">
            <a:spLocks noGrp="1"/>
          </p:cNvSpPr>
          <p:nvPr>
            <p:ph type="body" idx="1"/>
          </p:nvPr>
        </p:nvSpPr>
        <p:spPr>
          <a:xfrm rot="5400000">
            <a:off x="2247900" y="-647700"/>
            <a:ext cx="5257799" cy="8077199"/>
          </a:xfrm>
          <a:prstGeom prst="rect">
            <a:avLst/>
          </a:prstGeom>
          <a:no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90" name="Shape 90"/>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1" name="Shape 91"/>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ctr"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2" name="Shape 92"/>
          <p:cNvSpPr txBox="1">
            <a:spLocks noGrp="1"/>
          </p:cNvSpPr>
          <p:nvPr>
            <p:ph type="sldNum" idx="12"/>
          </p:nvPr>
        </p:nvSpPr>
        <p:spPr>
          <a:xfrm>
            <a:off x="10469879" y="630767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3F3F3F"/>
                </a:solidFill>
                <a:latin typeface="Century Gothic"/>
                <a:ea typeface="Century Gothic"/>
                <a:cs typeface="Century Gothic"/>
                <a:sym typeface="Century Gothic"/>
              </a:rPr>
              <a:t>‹#›</a:t>
            </a:fld>
            <a:endParaRPr lang="en-US" sz="1000">
              <a:solidFill>
                <a:srgbClr val="3F3F3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0" y="0"/>
            <a:ext cx="12192000" cy="876300"/>
          </a:xfrm>
          <a:prstGeom prst="rect">
            <a:avLst/>
          </a:prstGeom>
          <a:solidFill>
            <a:schemeClr val="accent2"/>
          </a:solidFill>
          <a:ln>
            <a:noFill/>
          </a:ln>
        </p:spPr>
        <p:txBody>
          <a:bodyPr lIns="91425" tIns="91425" rIns="91425" bIns="91425" anchor="ctr" anchorCtr="0"/>
          <a:lstStyle>
            <a:lvl1pPr marL="0" marR="0" lvl="0" indent="0" algn="ctr" rtl="0">
              <a:lnSpc>
                <a:spcPct val="90000"/>
              </a:lnSpc>
              <a:spcBef>
                <a:spcPts val="0"/>
              </a:spcBef>
              <a:buClr>
                <a:schemeClr val="lt1"/>
              </a:buClr>
              <a:buFont typeface="Century Gothic"/>
              <a:buNone/>
              <a:defRPr sz="48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59026" y="1082466"/>
            <a:ext cx="11905974" cy="5019039"/>
          </a:xfrm>
          <a:prstGeom prst="rect">
            <a:avLst/>
          </a:prstGeom>
          <a:solidFill>
            <a:schemeClr val="lt1"/>
          </a:solid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dirty="0"/>
          </a:p>
        </p:txBody>
      </p:sp>
      <p:sp>
        <p:nvSpPr>
          <p:cNvPr id="19" name="Shape 19"/>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b="0" i="0" u="none" strike="noStrike" cap="none">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Shape 20"/>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ctr" rtl="0">
              <a:spcBef>
                <a:spcPts val="0"/>
              </a:spcBef>
              <a:buNone/>
              <a:defRPr sz="1000" b="0" i="0" u="none" strike="noStrike" cap="none">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 name="Shape 21"/>
          <p:cNvSpPr txBox="1">
            <a:spLocks noGrp="1"/>
          </p:cNvSpPr>
          <p:nvPr>
            <p:ph type="sldNum" idx="12"/>
          </p:nvPr>
        </p:nvSpPr>
        <p:spPr>
          <a:xfrm>
            <a:off x="10469879" y="630767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b="0" i="0" u="none" strike="noStrike" cap="none">
                <a:solidFill>
                  <a:srgbClr val="3F3F3F"/>
                </a:solidFill>
                <a:latin typeface="Century Gothic"/>
                <a:ea typeface="Century Gothic"/>
                <a:cs typeface="Century Gothic"/>
                <a:sym typeface="Century Gothic"/>
              </a:rPr>
              <a:t>‹#›</a:t>
            </a:fld>
            <a:endParaRPr lang="en-US" sz="1000" b="0" i="0" u="none" strike="noStrike" cap="none">
              <a:solidFill>
                <a:srgbClr val="3F3F3F"/>
              </a:solidFill>
              <a:latin typeface="Century Gothic"/>
              <a:ea typeface="Century Gothic"/>
              <a:cs typeface="Century Gothic"/>
              <a:sym typeface="Century Gothic"/>
            </a:endParaRPr>
          </a:p>
        </p:txBody>
      </p:sp>
      <p:pic>
        <p:nvPicPr>
          <p:cNvPr id="8" name="Picture 2" descr="Seva in Ac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73350" y="6168098"/>
            <a:ext cx="715536" cy="6766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Section Header">
    <p:bg>
      <p:bgPr>
        <a:gradFill>
          <a:gsLst>
            <a:gs pos="0">
              <a:srgbClr val="E1DBC9"/>
            </a:gs>
            <a:gs pos="77000">
              <a:srgbClr val="C8C1B0"/>
            </a:gs>
            <a:gs pos="100000">
              <a:srgbClr val="C0BAAA"/>
            </a:gs>
          </a:gsLst>
          <a:lin ang="5400000" scaled="0"/>
        </a:gradFill>
        <a:effectLst/>
      </p:bgPr>
    </p:bg>
    <p:spTree>
      <p:nvGrpSpPr>
        <p:cNvPr id="1" name="Shape 23"/>
        <p:cNvGrpSpPr/>
        <p:nvPr/>
      </p:nvGrpSpPr>
      <p:grpSpPr>
        <a:xfrm>
          <a:off x="0" y="0"/>
          <a:ext cx="0" cy="0"/>
          <a:chOff x="0" y="0"/>
          <a:chExt cx="0" cy="0"/>
        </a:xfrm>
      </p:grpSpPr>
      <p:sp>
        <p:nvSpPr>
          <p:cNvPr id="24" name="Shape 24"/>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1307870" y="1267729"/>
            <a:ext cx="9576262" cy="4307949"/>
          </a:xfrm>
          <a:prstGeom prst="rect">
            <a:avLst/>
          </a:prstGeom>
          <a:solidFill>
            <a:schemeClr val="lt1"/>
          </a:solidFill>
          <a:ln>
            <a:noFill/>
          </a:ln>
          <a:effectLst>
            <a:outerShdw blurRad="50799" algn="ctr" rotWithShape="0">
              <a:srgbClr val="000000">
                <a:alpha val="65882"/>
              </a:srgbClr>
            </a:outerShdw>
          </a:effectLst>
        </p:spPr>
        <p:txBody>
          <a:bodyPr lIns="91425" tIns="91425" rIns="91425" bIns="91425" anchor="ctr" anchorCtr="0">
            <a:noAutofit/>
          </a:bodyPr>
          <a:lstStyle/>
          <a:p>
            <a:pPr lvl="0">
              <a:spcBef>
                <a:spcPts val="0"/>
              </a:spcBef>
              <a:buNone/>
            </a:pPr>
            <a:endParaRPr/>
          </a:p>
        </p:txBody>
      </p:sp>
      <p:sp>
        <p:nvSpPr>
          <p:cNvPr id="26" name="Shape 26"/>
          <p:cNvSpPr/>
          <p:nvPr/>
        </p:nvSpPr>
        <p:spPr>
          <a:xfrm>
            <a:off x="1447800" y="1411615"/>
            <a:ext cx="9296399" cy="4034770"/>
          </a:xfrm>
          <a:prstGeom prst="rect">
            <a:avLst/>
          </a:prstGeom>
          <a:noFill/>
          <a:ln w="9525" cap="sq" cmpd="sng">
            <a:solidFill>
              <a:srgbClr val="3F3F3F"/>
            </a:solidFill>
            <a:prstDash val="solid"/>
            <a:miter lim="800000"/>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5135880" y="1267729"/>
            <a:ext cx="1920239" cy="73151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grpSp>
        <p:nvGrpSpPr>
          <p:cNvPr id="28" name="Shape 28"/>
          <p:cNvGrpSpPr/>
          <p:nvPr/>
        </p:nvGrpSpPr>
        <p:grpSpPr>
          <a:xfrm>
            <a:off x="5250180" y="1267729"/>
            <a:ext cx="1691639" cy="645295"/>
            <a:chOff x="5318305" y="1386267"/>
            <a:chExt cx="1567330" cy="645295"/>
          </a:xfrm>
        </p:grpSpPr>
        <p:cxnSp>
          <p:nvCxnSpPr>
            <p:cNvPr id="29" name="Shape 29"/>
            <p:cNvCxnSpPr/>
            <p:nvPr/>
          </p:nvCxnSpPr>
          <p:spPr>
            <a:xfrm>
              <a:off x="5318305" y="1386267"/>
              <a:ext cx="0" cy="640079"/>
            </a:xfrm>
            <a:prstGeom prst="straightConnector1">
              <a:avLst/>
            </a:prstGeom>
            <a:solidFill>
              <a:srgbClr val="262626"/>
            </a:solidFill>
            <a:ln w="9525" cap="flat" cmpd="sng">
              <a:solidFill>
                <a:schemeClr val="dk1"/>
              </a:solidFill>
              <a:prstDash val="solid"/>
              <a:miter lim="800000"/>
              <a:headEnd type="none" w="med" len="med"/>
              <a:tailEnd type="none" w="med" len="med"/>
            </a:ln>
          </p:spPr>
        </p:cxnSp>
        <p:cxnSp>
          <p:nvCxnSpPr>
            <p:cNvPr id="30" name="Shape 30"/>
            <p:cNvCxnSpPr/>
            <p:nvPr/>
          </p:nvCxnSpPr>
          <p:spPr>
            <a:xfrm>
              <a:off x="6885636" y="1386267"/>
              <a:ext cx="0" cy="640079"/>
            </a:xfrm>
            <a:prstGeom prst="straightConnector1">
              <a:avLst/>
            </a:prstGeom>
            <a:solidFill>
              <a:srgbClr val="262626"/>
            </a:solidFill>
            <a:ln w="9525" cap="flat" cmpd="sng">
              <a:solidFill>
                <a:schemeClr val="dk1"/>
              </a:solidFill>
              <a:prstDash val="solid"/>
              <a:miter lim="800000"/>
              <a:headEnd type="none" w="med" len="med"/>
              <a:tailEnd type="none" w="med" len="med"/>
            </a:ln>
          </p:spPr>
        </p:cxnSp>
        <p:cxnSp>
          <p:nvCxnSpPr>
            <p:cNvPr id="31" name="Shape 31"/>
            <p:cNvCxnSpPr/>
            <p:nvPr/>
          </p:nvCxnSpPr>
          <p:spPr>
            <a:xfrm>
              <a:off x="5318305" y="2031563"/>
              <a:ext cx="1567330" cy="0"/>
            </a:xfrm>
            <a:prstGeom prst="straightConnector1">
              <a:avLst/>
            </a:prstGeom>
            <a:solidFill>
              <a:srgbClr val="262626"/>
            </a:solidFill>
            <a:ln w="9525" cap="flat" cmpd="sng">
              <a:solidFill>
                <a:schemeClr val="dk1"/>
              </a:solidFill>
              <a:prstDash val="solid"/>
              <a:miter lim="800000"/>
              <a:headEnd type="none" w="med" len="med"/>
              <a:tailEnd type="none" w="med" len="med"/>
            </a:ln>
          </p:spPr>
        </p:cxnSp>
      </p:grpSp>
      <p:sp>
        <p:nvSpPr>
          <p:cNvPr id="32" name="Shape 32"/>
          <p:cNvSpPr txBox="1">
            <a:spLocks noGrp="1"/>
          </p:cNvSpPr>
          <p:nvPr>
            <p:ph type="title"/>
          </p:nvPr>
        </p:nvSpPr>
        <p:spPr>
          <a:xfrm>
            <a:off x="1563623" y="2094308"/>
            <a:ext cx="9070848" cy="2587751"/>
          </a:xfrm>
          <a:prstGeom prst="rect">
            <a:avLst/>
          </a:prstGeom>
          <a:noFill/>
          <a:ln>
            <a:noFill/>
          </a:ln>
        </p:spPr>
        <p:txBody>
          <a:bodyPr lIns="91425" tIns="91425" rIns="91425" bIns="91425" anchor="ctr" anchorCtr="0"/>
          <a:lstStyle>
            <a:lvl1pPr marL="0" marR="0" lvl="0" indent="0" algn="ctr" rtl="0">
              <a:lnSpc>
                <a:spcPct val="83000"/>
              </a:lnSpc>
              <a:spcBef>
                <a:spcPts val="0"/>
              </a:spcBef>
              <a:buClr>
                <a:srgbClr val="262626"/>
              </a:buClr>
              <a:buFont typeface="Century Gothic"/>
              <a:buNone/>
              <a:defRPr sz="72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1563624" y="4682062"/>
            <a:ext cx="9070848" cy="457200"/>
          </a:xfrm>
          <a:prstGeom prst="rect">
            <a:avLst/>
          </a:prstGeom>
          <a:noFill/>
          <a:ln>
            <a:noFill/>
          </a:ln>
        </p:spPr>
        <p:txBody>
          <a:bodyPr lIns="91425" tIns="91425" rIns="91425" bIns="91425" anchor="t" anchorCtr="0"/>
          <a:lstStyle>
            <a:lvl1pPr marL="0" marR="0" lvl="0" indent="0" algn="ctr" rtl="0">
              <a:lnSpc>
                <a:spcPct val="100000"/>
              </a:lnSpc>
              <a:spcBef>
                <a:spcPts val="900"/>
              </a:spcBef>
              <a:spcAft>
                <a:spcPts val="0"/>
              </a:spcAft>
              <a:buClr>
                <a:srgbClr val="262626"/>
              </a:buClr>
              <a:buFont typeface="Garamond"/>
              <a:buNone/>
              <a:defRPr sz="1600" b="0" i="0" u="none" strike="noStrike" cap="none">
                <a:solidFill>
                  <a:schemeClr val="dk1"/>
                </a:solidFill>
                <a:latin typeface="Century Gothic"/>
                <a:ea typeface="Century Gothic"/>
                <a:cs typeface="Century Gothic"/>
                <a:sym typeface="Century Gothic"/>
              </a:defRPr>
            </a:lvl1pPr>
            <a:lvl2pPr marL="457200" marR="0" lvl="1" indent="0" algn="l" rtl="0">
              <a:lnSpc>
                <a:spcPct val="100000"/>
              </a:lnSpc>
              <a:spcBef>
                <a:spcPts val="500"/>
              </a:spcBef>
              <a:buClr>
                <a:srgbClr val="262626"/>
              </a:buClr>
              <a:buFont typeface="Garamond"/>
              <a:buNone/>
              <a:defRPr sz="1600" b="0" i="0" u="none" strike="noStrike" cap="none">
                <a:solidFill>
                  <a:srgbClr val="888888"/>
                </a:solidFill>
                <a:latin typeface="Century Gothic"/>
                <a:ea typeface="Century Gothic"/>
                <a:cs typeface="Century Gothic"/>
                <a:sym typeface="Century Gothic"/>
              </a:defRPr>
            </a:lvl2pPr>
            <a:lvl3pPr marL="914400" marR="0" lvl="2" indent="0" algn="l" rtl="0">
              <a:lnSpc>
                <a:spcPct val="100000"/>
              </a:lnSpc>
              <a:spcBef>
                <a:spcPts val="500"/>
              </a:spcBef>
              <a:buClr>
                <a:srgbClr val="262626"/>
              </a:buClr>
              <a:buFont typeface="Garamond"/>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lnSpc>
                <a:spcPct val="100000"/>
              </a:lnSpc>
              <a:spcBef>
                <a:spcPts val="500"/>
              </a:spcBef>
              <a:buClr>
                <a:srgbClr val="262626"/>
              </a:buClr>
              <a:buFont typeface="Garamond"/>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lnSpc>
                <a:spcPct val="100000"/>
              </a:lnSpc>
              <a:spcBef>
                <a:spcPts val="500"/>
              </a:spcBef>
              <a:buClr>
                <a:srgbClr val="262626"/>
              </a:buClr>
              <a:buFont typeface="Garamond"/>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lnSpc>
                <a:spcPct val="100000"/>
              </a:lnSpc>
              <a:spcBef>
                <a:spcPts val="500"/>
              </a:spcBef>
              <a:buClr>
                <a:srgbClr val="262626"/>
              </a:buClr>
              <a:buFont typeface="Garamond"/>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lnSpc>
                <a:spcPct val="100000"/>
              </a:lnSpc>
              <a:spcBef>
                <a:spcPts val="500"/>
              </a:spcBef>
              <a:buClr>
                <a:srgbClr val="262626"/>
              </a:buClr>
              <a:buFont typeface="Garamond"/>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lnSpc>
                <a:spcPct val="100000"/>
              </a:lnSpc>
              <a:spcBef>
                <a:spcPts val="500"/>
              </a:spcBef>
              <a:buClr>
                <a:srgbClr val="262626"/>
              </a:buClr>
              <a:buFont typeface="Garamond"/>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lnSpc>
                <a:spcPct val="100000"/>
              </a:lnSpc>
              <a:spcBef>
                <a:spcPts val="500"/>
              </a:spcBef>
              <a:buClr>
                <a:srgbClr val="262626"/>
              </a:buClr>
              <a:buFont typeface="Garamond"/>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34" name="Shape 34"/>
          <p:cNvSpPr txBox="1">
            <a:spLocks noGrp="1"/>
          </p:cNvSpPr>
          <p:nvPr>
            <p:ph type="dt" idx="10"/>
          </p:nvPr>
        </p:nvSpPr>
        <p:spPr>
          <a:xfrm>
            <a:off x="5321807" y="1344501"/>
            <a:ext cx="1554479" cy="530351"/>
          </a:xfrm>
          <a:prstGeom prst="rect">
            <a:avLst/>
          </a:prstGeom>
          <a:noFill/>
          <a:ln>
            <a:noFill/>
          </a:ln>
        </p:spPr>
        <p:txBody>
          <a:bodyPr lIns="91425" tIns="91425" rIns="91425" bIns="91425" anchor="b" anchorCtr="0"/>
          <a:lstStyle>
            <a:lvl1pPr marL="0" marR="0" lvl="0" indent="0" algn="ctr" rtl="0">
              <a:spcBef>
                <a:spcPts val="0"/>
              </a:spcBef>
              <a:buNone/>
              <a:defRPr sz="13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 name="Shape 35"/>
          <p:cNvSpPr txBox="1">
            <a:spLocks noGrp="1"/>
          </p:cNvSpPr>
          <p:nvPr>
            <p:ph type="ftr" idx="11"/>
          </p:nvPr>
        </p:nvSpPr>
        <p:spPr>
          <a:xfrm>
            <a:off x="1453553" y="5211060"/>
            <a:ext cx="5907023" cy="228600"/>
          </a:xfrm>
          <a:prstGeom prst="rect">
            <a:avLst/>
          </a:prstGeom>
          <a:noFill/>
          <a:ln>
            <a:noFill/>
          </a:ln>
        </p:spPr>
        <p:txBody>
          <a:bodyPr lIns="91425" tIns="91425" rIns="91425" bIns="91425" anchor="b" anchorCtr="0"/>
          <a:lstStyle>
            <a:lvl1pPr marL="0" marR="0" lvl="0" indent="0" algn="l"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Shape 36"/>
          <p:cNvSpPr txBox="1">
            <a:spLocks noGrp="1"/>
          </p:cNvSpPr>
          <p:nvPr>
            <p:ph type="sldNum" idx="12"/>
          </p:nvPr>
        </p:nvSpPr>
        <p:spPr>
          <a:xfrm>
            <a:off x="8604503" y="5211060"/>
            <a:ext cx="2112263" cy="2286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3F3F3F"/>
                </a:solidFill>
                <a:latin typeface="Century Gothic"/>
                <a:ea typeface="Century Gothic"/>
                <a:cs typeface="Century Gothic"/>
                <a:sym typeface="Century Gothic"/>
              </a:rPr>
              <a:t>‹#›</a:t>
            </a:fld>
            <a:endParaRPr lang="en-US" sz="1000">
              <a:solidFill>
                <a:srgbClr val="3F3F3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143000" y="0"/>
            <a:ext cx="10058399" cy="1371599"/>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1066800" y="2103119"/>
            <a:ext cx="4754879" cy="3749040"/>
          </a:xfrm>
          <a:prstGeom prst="rect">
            <a:avLst/>
          </a:prstGeom>
          <a:no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40" name="Shape 40"/>
          <p:cNvSpPr txBox="1">
            <a:spLocks noGrp="1"/>
          </p:cNvSpPr>
          <p:nvPr>
            <p:ph type="body" idx="2"/>
          </p:nvPr>
        </p:nvSpPr>
        <p:spPr>
          <a:xfrm>
            <a:off x="6370319" y="2103119"/>
            <a:ext cx="4754879" cy="3749040"/>
          </a:xfrm>
          <a:prstGeom prst="rect">
            <a:avLst/>
          </a:prstGeom>
          <a:no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 name="Shape 42"/>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ctr"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 name="Shape 43"/>
          <p:cNvSpPr txBox="1">
            <a:spLocks noGrp="1"/>
          </p:cNvSpPr>
          <p:nvPr>
            <p:ph type="sldNum" idx="12"/>
          </p:nvPr>
        </p:nvSpPr>
        <p:spPr>
          <a:xfrm>
            <a:off x="10469879" y="630767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3F3F3F"/>
                </a:solidFill>
                <a:latin typeface="Century Gothic"/>
                <a:ea typeface="Century Gothic"/>
                <a:cs typeface="Century Gothic"/>
                <a:sym typeface="Century Gothic"/>
              </a:rPr>
              <a:t>‹#›</a:t>
            </a:fld>
            <a:endParaRPr lang="en-US" sz="1000">
              <a:solidFill>
                <a:srgbClr val="3F3F3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066800" y="642593"/>
            <a:ext cx="10058399" cy="1371599"/>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1069848" y="2074333"/>
            <a:ext cx="4754879" cy="64007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62626"/>
              </a:buClr>
              <a:buFont typeface="Garamond"/>
              <a:buNone/>
              <a:defRPr sz="1900" b="0" i="0" u="none" strike="noStrike" cap="none">
                <a:solidFill>
                  <a:schemeClr val="dk2"/>
                </a:solidFill>
                <a:latin typeface="Century Gothic"/>
                <a:ea typeface="Century Gothic"/>
                <a:cs typeface="Century Gothic"/>
                <a:sym typeface="Century Gothic"/>
              </a:defRPr>
            </a:lvl1pPr>
            <a:lvl2pPr marL="457200" marR="0" lvl="1" indent="0" algn="l" rtl="0">
              <a:lnSpc>
                <a:spcPct val="100000"/>
              </a:lnSpc>
              <a:spcBef>
                <a:spcPts val="500"/>
              </a:spcBef>
              <a:buClr>
                <a:srgbClr val="262626"/>
              </a:buClr>
              <a:buFont typeface="Garamond"/>
              <a:buNone/>
              <a:defRPr sz="1900" b="1"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500"/>
              </a:spcBef>
              <a:buClr>
                <a:srgbClr val="262626"/>
              </a:buClr>
              <a:buFont typeface="Garamond"/>
              <a:buNone/>
              <a:defRPr sz="1800" b="1"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5pPr>
            <a:lvl6pPr marL="2286000" marR="0" lvl="5"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6pPr>
            <a:lvl7pPr marL="2743200" marR="0" lvl="6"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7pPr>
            <a:lvl8pPr marL="3200400" marR="0" lvl="7"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8pPr>
            <a:lvl9pPr marL="3657600" marR="0" lvl="8"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txBox="1">
            <a:spLocks noGrp="1"/>
          </p:cNvSpPr>
          <p:nvPr>
            <p:ph type="body" idx="2"/>
          </p:nvPr>
        </p:nvSpPr>
        <p:spPr>
          <a:xfrm>
            <a:off x="1069848" y="2755898"/>
            <a:ext cx="4754879" cy="3200399"/>
          </a:xfrm>
          <a:prstGeom prst="rect">
            <a:avLst/>
          </a:prstGeom>
          <a:no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48" name="Shape 48"/>
          <p:cNvSpPr txBox="1">
            <a:spLocks noGrp="1"/>
          </p:cNvSpPr>
          <p:nvPr>
            <p:ph type="body" idx="3"/>
          </p:nvPr>
        </p:nvSpPr>
        <p:spPr>
          <a:xfrm>
            <a:off x="6373367" y="2074333"/>
            <a:ext cx="4754879" cy="64007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62626"/>
              </a:buClr>
              <a:buFont typeface="Garamond"/>
              <a:buNone/>
              <a:defRPr sz="1900" b="0" i="0" u="none" strike="noStrike" cap="none">
                <a:solidFill>
                  <a:schemeClr val="dk2"/>
                </a:solidFill>
                <a:latin typeface="Century Gothic"/>
                <a:ea typeface="Century Gothic"/>
                <a:cs typeface="Century Gothic"/>
                <a:sym typeface="Century Gothic"/>
              </a:defRPr>
            </a:lvl1pPr>
            <a:lvl2pPr marL="457200" marR="0" lvl="1" indent="0" algn="l" rtl="0">
              <a:lnSpc>
                <a:spcPct val="100000"/>
              </a:lnSpc>
              <a:spcBef>
                <a:spcPts val="500"/>
              </a:spcBef>
              <a:buClr>
                <a:srgbClr val="262626"/>
              </a:buClr>
              <a:buFont typeface="Garamond"/>
              <a:buNone/>
              <a:defRPr sz="1900" b="1"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500"/>
              </a:spcBef>
              <a:buClr>
                <a:srgbClr val="262626"/>
              </a:buClr>
              <a:buFont typeface="Garamond"/>
              <a:buNone/>
              <a:defRPr sz="1800" b="1"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5pPr>
            <a:lvl6pPr marL="2286000" marR="0" lvl="5"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6pPr>
            <a:lvl7pPr marL="2743200" marR="0" lvl="6"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7pPr>
            <a:lvl8pPr marL="3200400" marR="0" lvl="7"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8pPr>
            <a:lvl9pPr marL="3657600" marR="0" lvl="8" indent="0" algn="l" rtl="0">
              <a:lnSpc>
                <a:spcPct val="100000"/>
              </a:lnSpc>
              <a:spcBef>
                <a:spcPts val="500"/>
              </a:spcBef>
              <a:buClr>
                <a:srgbClr val="262626"/>
              </a:buClr>
              <a:buFont typeface="Garamond"/>
              <a:buNone/>
              <a:defRPr sz="1600" b="1" i="0" u="none" strike="noStrike" cap="none">
                <a:solidFill>
                  <a:schemeClr val="dk1"/>
                </a:solidFill>
                <a:latin typeface="Century Gothic"/>
                <a:ea typeface="Century Gothic"/>
                <a:cs typeface="Century Gothic"/>
                <a:sym typeface="Century Gothic"/>
              </a:defRPr>
            </a:lvl9pPr>
          </a:lstStyle>
          <a:p>
            <a:endParaRPr/>
          </a:p>
        </p:txBody>
      </p:sp>
      <p:sp>
        <p:nvSpPr>
          <p:cNvPr id="49" name="Shape 49"/>
          <p:cNvSpPr txBox="1">
            <a:spLocks noGrp="1"/>
          </p:cNvSpPr>
          <p:nvPr>
            <p:ph type="body" idx="4"/>
          </p:nvPr>
        </p:nvSpPr>
        <p:spPr>
          <a:xfrm>
            <a:off x="6373367" y="2756581"/>
            <a:ext cx="4754879" cy="3200399"/>
          </a:xfrm>
          <a:prstGeom prst="rect">
            <a:avLst/>
          </a:prstGeom>
          <a:no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50" name="Shape 50"/>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1" name="Shape 51"/>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ctr"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2" name="Shape 52"/>
          <p:cNvSpPr txBox="1">
            <a:spLocks noGrp="1"/>
          </p:cNvSpPr>
          <p:nvPr>
            <p:ph type="sldNum" idx="12"/>
          </p:nvPr>
        </p:nvSpPr>
        <p:spPr>
          <a:xfrm>
            <a:off x="10469879" y="630767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3F3F3F"/>
                </a:solidFill>
                <a:latin typeface="Century Gothic"/>
                <a:ea typeface="Century Gothic"/>
                <a:cs typeface="Century Gothic"/>
                <a:sym typeface="Century Gothic"/>
              </a:rPr>
              <a:t>‹#›</a:t>
            </a:fld>
            <a:endParaRPr lang="en-US" sz="1000">
              <a:solidFill>
                <a:srgbClr val="3F3F3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066800" y="642593"/>
            <a:ext cx="10058399" cy="1371599"/>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Shape 56"/>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ctr"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7" name="Shape 57"/>
          <p:cNvSpPr txBox="1">
            <a:spLocks noGrp="1"/>
          </p:cNvSpPr>
          <p:nvPr>
            <p:ph type="sldNum" idx="12"/>
          </p:nvPr>
        </p:nvSpPr>
        <p:spPr>
          <a:xfrm>
            <a:off x="10469879" y="630767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3F3F3F"/>
                </a:solidFill>
                <a:latin typeface="Century Gothic"/>
                <a:ea typeface="Century Gothic"/>
                <a:cs typeface="Century Gothic"/>
                <a:sym typeface="Century Gothic"/>
              </a:rPr>
              <a:t>‹#›</a:t>
            </a:fld>
            <a:endParaRPr lang="en-US" sz="1000">
              <a:solidFill>
                <a:srgbClr val="3F3F3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0" name="Shape 60"/>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ctr"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 name="Shape 61"/>
          <p:cNvSpPr txBox="1">
            <a:spLocks noGrp="1"/>
          </p:cNvSpPr>
          <p:nvPr>
            <p:ph type="sldNum" idx="12"/>
          </p:nvPr>
        </p:nvSpPr>
        <p:spPr>
          <a:xfrm>
            <a:off x="10469879" y="630767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3F3F3F"/>
                </a:solidFill>
                <a:latin typeface="Century Gothic"/>
                <a:ea typeface="Century Gothic"/>
                <a:cs typeface="Century Gothic"/>
                <a:sym typeface="Century Gothic"/>
              </a:rPr>
              <a:t>‹#›</a:t>
            </a:fld>
            <a:endParaRPr lang="en-US" sz="1000">
              <a:solidFill>
                <a:srgbClr val="3F3F3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62"/>
        <p:cNvGrpSpPr/>
        <p:nvPr/>
      </p:nvGrpSpPr>
      <p:grpSpPr>
        <a:xfrm>
          <a:off x="0" y="0"/>
          <a:ext cx="0" cy="0"/>
          <a:chOff x="0" y="0"/>
          <a:chExt cx="0" cy="0"/>
        </a:xfrm>
      </p:grpSpPr>
      <p:sp>
        <p:nvSpPr>
          <p:cNvPr id="63" name="Shape 63"/>
          <p:cNvSpPr/>
          <p:nvPr/>
        </p:nvSpPr>
        <p:spPr>
          <a:xfrm>
            <a:off x="245529" y="237743"/>
            <a:ext cx="8531352" cy="6382512"/>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9020385" y="237743"/>
            <a:ext cx="2926079" cy="6382512"/>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5" name="Shape 65"/>
          <p:cNvSpPr txBox="1">
            <a:spLocks noGrp="1"/>
          </p:cNvSpPr>
          <p:nvPr>
            <p:ph type="title"/>
          </p:nvPr>
        </p:nvSpPr>
        <p:spPr>
          <a:xfrm>
            <a:off x="9296400" y="607391"/>
            <a:ext cx="2430779" cy="164592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FFFFF"/>
              </a:buClr>
              <a:buFont typeface="Century Gothic"/>
              <a:buNone/>
              <a:defRPr sz="2800" b="0" i="0" u="none" strike="noStrike" cap="none">
                <a:solidFill>
                  <a:srgbClr val="FFFFF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body" idx="1"/>
          </p:nvPr>
        </p:nvSpPr>
        <p:spPr>
          <a:xfrm>
            <a:off x="685800" y="609600"/>
            <a:ext cx="7772400" cy="5333999"/>
          </a:xfrm>
          <a:prstGeom prst="rect">
            <a:avLst/>
          </a:prstGeom>
          <a:no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67" name="Shape 67"/>
          <p:cNvSpPr txBox="1">
            <a:spLocks noGrp="1"/>
          </p:cNvSpPr>
          <p:nvPr>
            <p:ph type="body" idx="2"/>
          </p:nvPr>
        </p:nvSpPr>
        <p:spPr>
          <a:xfrm>
            <a:off x="9296400" y="2286000"/>
            <a:ext cx="2430779" cy="3505200"/>
          </a:xfrm>
          <a:prstGeom prst="rect">
            <a:avLst/>
          </a:prstGeom>
          <a:noFill/>
          <a:ln>
            <a:noFill/>
          </a:ln>
        </p:spPr>
        <p:txBody>
          <a:bodyPr lIns="91425" tIns="91425" rIns="91425" bIns="91425" anchor="t" anchorCtr="0"/>
          <a:lstStyle>
            <a:lvl1pPr marL="0" marR="0" lvl="0" indent="0" algn="l" rtl="0">
              <a:lnSpc>
                <a:spcPct val="110000"/>
              </a:lnSpc>
              <a:spcBef>
                <a:spcPts val="800"/>
              </a:spcBef>
              <a:spcAft>
                <a:spcPts val="0"/>
              </a:spcAft>
              <a:buClr>
                <a:srgbClr val="262626"/>
              </a:buClr>
              <a:buFont typeface="Garamond"/>
              <a:buNone/>
              <a:defRPr sz="1400" b="0" i="0" u="none" strike="noStrike" cap="none">
                <a:solidFill>
                  <a:srgbClr val="FFFFFF"/>
                </a:solidFill>
                <a:latin typeface="Century Gothic"/>
                <a:ea typeface="Century Gothic"/>
                <a:cs typeface="Century Gothic"/>
                <a:sym typeface="Century Gothic"/>
              </a:defRPr>
            </a:lvl1pPr>
            <a:lvl2pPr marL="457200" marR="0" lvl="1" indent="0" algn="l" rtl="0">
              <a:lnSpc>
                <a:spcPct val="100000"/>
              </a:lnSpc>
              <a:spcBef>
                <a:spcPts val="500"/>
              </a:spcBef>
              <a:buClr>
                <a:srgbClr val="262626"/>
              </a:buClr>
              <a:buFont typeface="Garamond"/>
              <a:buNone/>
              <a:defRPr sz="1200" b="0"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500"/>
              </a:spcBef>
              <a:buClr>
                <a:srgbClr val="262626"/>
              </a:buClr>
              <a:buFont typeface="Garamond"/>
              <a:buNone/>
              <a:defRPr sz="1000" b="0"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5pPr>
            <a:lvl6pPr marL="2286000" marR="0" lvl="5"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6pPr>
            <a:lvl7pPr marL="2743200" marR="0" lvl="6"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7pPr>
            <a:lvl8pPr marL="3200400" marR="0" lvl="7"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8pPr>
            <a:lvl9pPr marL="3657600" marR="0" lvl="8"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9pPr>
          </a:lstStyle>
          <a:p>
            <a:endParaRPr/>
          </a:p>
        </p:txBody>
      </p:sp>
      <p:sp>
        <p:nvSpPr>
          <p:cNvPr id="68" name="Shape 68"/>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Shape 69"/>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r" rtl="0">
              <a:spcBef>
                <a:spcPts val="0"/>
              </a:spcBef>
              <a:buNone/>
              <a:defRPr sz="1000">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 name="Shape 70"/>
          <p:cNvSpPr txBox="1">
            <a:spLocks noGrp="1"/>
          </p:cNvSpPr>
          <p:nvPr>
            <p:ph type="sldNum" idx="12"/>
          </p:nvPr>
        </p:nvSpPr>
        <p:spPr>
          <a:xfrm>
            <a:off x="10393677" y="622300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FFFFFF"/>
                </a:solidFill>
                <a:latin typeface="Century Gothic"/>
                <a:ea typeface="Century Gothic"/>
                <a:cs typeface="Century Gothic"/>
                <a:sym typeface="Century Gothic"/>
              </a:rPr>
              <a:t>‹#›</a:t>
            </a:fld>
            <a:endParaRPr lang="en-US" sz="1000">
              <a:solidFill>
                <a:srgbClr val="FFFFFF"/>
              </a:solidFill>
              <a:latin typeface="Century Gothic"/>
              <a:ea typeface="Century Gothic"/>
              <a:cs typeface="Century Gothic"/>
              <a:sym typeface="Century Gothic"/>
            </a:endParaRPr>
          </a:p>
        </p:txBody>
      </p:sp>
      <p:sp>
        <p:nvSpPr>
          <p:cNvPr id="71" name="Shape 71"/>
          <p:cNvSpPr/>
          <p:nvPr/>
        </p:nvSpPr>
        <p:spPr>
          <a:xfrm>
            <a:off x="9157546" y="374904"/>
            <a:ext cx="2651760" cy="6108191"/>
          </a:xfrm>
          <a:prstGeom prst="rect">
            <a:avLst/>
          </a:prstGeom>
          <a:noFill/>
          <a:ln w="9525" cap="sq" cmpd="sng">
            <a:solidFill>
              <a:srgbClr val="FFFFFF"/>
            </a:solidFill>
            <a:prstDash val="solid"/>
            <a:miter lim="800000"/>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72"/>
        <p:cNvGrpSpPr/>
        <p:nvPr/>
      </p:nvGrpSpPr>
      <p:grpSpPr>
        <a:xfrm>
          <a:off x="0" y="0"/>
          <a:ext cx="0" cy="0"/>
          <a:chOff x="0" y="0"/>
          <a:chExt cx="0" cy="0"/>
        </a:xfrm>
      </p:grpSpPr>
      <p:sp>
        <p:nvSpPr>
          <p:cNvPr id="73" name="Shape 73"/>
          <p:cNvSpPr/>
          <p:nvPr/>
        </p:nvSpPr>
        <p:spPr>
          <a:xfrm>
            <a:off x="9020385" y="237743"/>
            <a:ext cx="2926079" cy="6382512"/>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9296400" y="603504"/>
            <a:ext cx="2432304" cy="164592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FFFFF"/>
              </a:buClr>
              <a:buFont typeface="Century Gothic"/>
              <a:buNone/>
              <a:defRPr sz="2800" b="0" i="0" u="none" strike="noStrike" cap="none">
                <a:solidFill>
                  <a:srgbClr val="FFFFF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a:spLocks noGrp="1"/>
          </p:cNvSpPr>
          <p:nvPr>
            <p:ph type="pic" idx="2"/>
          </p:nvPr>
        </p:nvSpPr>
        <p:spPr>
          <a:xfrm>
            <a:off x="228598" y="237743"/>
            <a:ext cx="8531352" cy="6382512"/>
          </a:xfrm>
          <a:prstGeom prst="rect">
            <a:avLst/>
          </a:prstGeom>
          <a:solidFill>
            <a:srgbClr val="76CEEF"/>
          </a:solidFill>
          <a:ln>
            <a:noFill/>
          </a:ln>
        </p:spPr>
        <p:txBody>
          <a:bodyPr lIns="91425" tIns="91425" rIns="91425" bIns="91425" anchor="t" anchorCtr="0"/>
          <a:lstStyle>
            <a:lvl1pPr marL="0" marR="0" lvl="0" indent="0" algn="l" rtl="0">
              <a:lnSpc>
                <a:spcPct val="100000"/>
              </a:lnSpc>
              <a:spcBef>
                <a:spcPts val="900"/>
              </a:spcBef>
              <a:spcAft>
                <a:spcPts val="0"/>
              </a:spcAft>
              <a:buClr>
                <a:srgbClr val="262626"/>
              </a:buClr>
              <a:buFont typeface="Garamond"/>
              <a:buNone/>
              <a:defRPr sz="3200" b="0" i="0" u="none" strike="noStrike" cap="none">
                <a:solidFill>
                  <a:schemeClr val="dk1"/>
                </a:solidFill>
                <a:latin typeface="Century Gothic"/>
                <a:ea typeface="Century Gothic"/>
                <a:cs typeface="Century Gothic"/>
                <a:sym typeface="Century Gothic"/>
              </a:defRPr>
            </a:lvl1pPr>
            <a:lvl2pPr marL="457200" marR="0" lvl="1" indent="0" algn="l" rtl="0">
              <a:lnSpc>
                <a:spcPct val="100000"/>
              </a:lnSpc>
              <a:spcBef>
                <a:spcPts val="500"/>
              </a:spcBef>
              <a:buClr>
                <a:srgbClr val="262626"/>
              </a:buClr>
              <a:buFont typeface="Garamond"/>
              <a:buNone/>
              <a:defRPr sz="2800" b="0"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500"/>
              </a:spcBef>
              <a:buClr>
                <a:srgbClr val="262626"/>
              </a:buClr>
              <a:buFont typeface="Garamond"/>
              <a:buNone/>
              <a:defRPr sz="2400" b="0"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500"/>
              </a:spcBef>
              <a:buClr>
                <a:srgbClr val="262626"/>
              </a:buClr>
              <a:buFont typeface="Garamond"/>
              <a:buNone/>
              <a:defRPr sz="2000" b="0"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500"/>
              </a:spcBef>
              <a:buClr>
                <a:srgbClr val="262626"/>
              </a:buClr>
              <a:buFont typeface="Garamond"/>
              <a:buNone/>
              <a:defRPr sz="2000" b="0" i="0" u="none" strike="noStrike" cap="none">
                <a:solidFill>
                  <a:schemeClr val="dk1"/>
                </a:solidFill>
                <a:latin typeface="Century Gothic"/>
                <a:ea typeface="Century Gothic"/>
                <a:cs typeface="Century Gothic"/>
                <a:sym typeface="Century Gothic"/>
              </a:defRPr>
            </a:lvl5pPr>
            <a:lvl6pPr marL="2286000" marR="0" lvl="5" indent="0" algn="l" rtl="0">
              <a:lnSpc>
                <a:spcPct val="100000"/>
              </a:lnSpc>
              <a:spcBef>
                <a:spcPts val="500"/>
              </a:spcBef>
              <a:buClr>
                <a:srgbClr val="262626"/>
              </a:buClr>
              <a:buFont typeface="Garamond"/>
              <a:buNone/>
              <a:defRPr sz="2000" b="0" i="0" u="none" strike="noStrike" cap="none">
                <a:solidFill>
                  <a:schemeClr val="dk1"/>
                </a:solidFill>
                <a:latin typeface="Century Gothic"/>
                <a:ea typeface="Century Gothic"/>
                <a:cs typeface="Century Gothic"/>
                <a:sym typeface="Century Gothic"/>
              </a:defRPr>
            </a:lvl6pPr>
            <a:lvl7pPr marL="2743200" marR="0" lvl="6" indent="0" algn="l" rtl="0">
              <a:lnSpc>
                <a:spcPct val="100000"/>
              </a:lnSpc>
              <a:spcBef>
                <a:spcPts val="500"/>
              </a:spcBef>
              <a:buClr>
                <a:srgbClr val="262626"/>
              </a:buClr>
              <a:buFont typeface="Garamond"/>
              <a:buNone/>
              <a:defRPr sz="2000" b="0" i="0" u="none" strike="noStrike" cap="none">
                <a:solidFill>
                  <a:schemeClr val="dk1"/>
                </a:solidFill>
                <a:latin typeface="Century Gothic"/>
                <a:ea typeface="Century Gothic"/>
                <a:cs typeface="Century Gothic"/>
                <a:sym typeface="Century Gothic"/>
              </a:defRPr>
            </a:lvl7pPr>
            <a:lvl8pPr marL="3200400" marR="0" lvl="7" indent="0" algn="l" rtl="0">
              <a:lnSpc>
                <a:spcPct val="100000"/>
              </a:lnSpc>
              <a:spcBef>
                <a:spcPts val="500"/>
              </a:spcBef>
              <a:buClr>
                <a:srgbClr val="262626"/>
              </a:buClr>
              <a:buFont typeface="Garamond"/>
              <a:buNone/>
              <a:defRPr sz="2000" b="0" i="0" u="none" strike="noStrike" cap="none">
                <a:solidFill>
                  <a:schemeClr val="dk1"/>
                </a:solidFill>
                <a:latin typeface="Century Gothic"/>
                <a:ea typeface="Century Gothic"/>
                <a:cs typeface="Century Gothic"/>
                <a:sym typeface="Century Gothic"/>
              </a:defRPr>
            </a:lvl8pPr>
            <a:lvl9pPr marL="3657600" marR="0" lvl="8" indent="0" algn="l" rtl="0">
              <a:lnSpc>
                <a:spcPct val="100000"/>
              </a:lnSpc>
              <a:spcBef>
                <a:spcPts val="500"/>
              </a:spcBef>
              <a:buClr>
                <a:srgbClr val="262626"/>
              </a:buClr>
              <a:buFont typeface="Garamond"/>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6" name="Shape 76"/>
          <p:cNvSpPr txBox="1">
            <a:spLocks noGrp="1"/>
          </p:cNvSpPr>
          <p:nvPr>
            <p:ph type="body" idx="1"/>
          </p:nvPr>
        </p:nvSpPr>
        <p:spPr>
          <a:xfrm>
            <a:off x="9296400" y="2286000"/>
            <a:ext cx="2432304" cy="3502152"/>
          </a:xfrm>
          <a:prstGeom prst="rect">
            <a:avLst/>
          </a:prstGeom>
          <a:noFill/>
          <a:ln>
            <a:noFill/>
          </a:ln>
        </p:spPr>
        <p:txBody>
          <a:bodyPr lIns="91425" tIns="91425" rIns="91425" bIns="91425" anchor="t" anchorCtr="0"/>
          <a:lstStyle>
            <a:lvl1pPr marL="0" marR="0" lvl="0" indent="0" algn="l" rtl="0">
              <a:lnSpc>
                <a:spcPct val="110000"/>
              </a:lnSpc>
              <a:spcBef>
                <a:spcPts val="800"/>
              </a:spcBef>
              <a:spcAft>
                <a:spcPts val="0"/>
              </a:spcAft>
              <a:buClr>
                <a:srgbClr val="262626"/>
              </a:buClr>
              <a:buFont typeface="Garamond"/>
              <a:buNone/>
              <a:defRPr sz="1400" b="0" i="0" u="none" strike="noStrike" cap="none">
                <a:solidFill>
                  <a:srgbClr val="FFFFFF"/>
                </a:solidFill>
                <a:latin typeface="Century Gothic"/>
                <a:ea typeface="Century Gothic"/>
                <a:cs typeface="Century Gothic"/>
                <a:sym typeface="Century Gothic"/>
              </a:defRPr>
            </a:lvl1pPr>
            <a:lvl2pPr marL="457200" marR="0" lvl="1" indent="0" algn="l" rtl="0">
              <a:lnSpc>
                <a:spcPct val="100000"/>
              </a:lnSpc>
              <a:spcBef>
                <a:spcPts val="500"/>
              </a:spcBef>
              <a:buClr>
                <a:srgbClr val="262626"/>
              </a:buClr>
              <a:buFont typeface="Garamond"/>
              <a:buNone/>
              <a:defRPr sz="1200" b="0"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500"/>
              </a:spcBef>
              <a:buClr>
                <a:srgbClr val="262626"/>
              </a:buClr>
              <a:buFont typeface="Garamond"/>
              <a:buNone/>
              <a:defRPr sz="1000" b="0"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5pPr>
            <a:lvl6pPr marL="2286000" marR="0" lvl="5"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6pPr>
            <a:lvl7pPr marL="2743200" marR="0" lvl="6"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7pPr>
            <a:lvl8pPr marL="3200400" marR="0" lvl="7"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8pPr>
            <a:lvl9pPr marL="3657600" marR="0" lvl="8" indent="0" algn="l" rtl="0">
              <a:lnSpc>
                <a:spcPct val="100000"/>
              </a:lnSpc>
              <a:spcBef>
                <a:spcPts val="500"/>
              </a:spcBef>
              <a:buClr>
                <a:srgbClr val="262626"/>
              </a:buClr>
              <a:buFont typeface="Garamond"/>
              <a:buNone/>
              <a:defRPr sz="900" b="0" i="0" u="none" strike="noStrike" cap="none">
                <a:solidFill>
                  <a:schemeClr val="dk1"/>
                </a:solidFill>
                <a:latin typeface="Century Gothic"/>
                <a:ea typeface="Century Gothic"/>
                <a:cs typeface="Century Gothic"/>
                <a:sym typeface="Century Gothic"/>
              </a:defRPr>
            </a:lvl9pPr>
          </a:lstStyle>
          <a:p>
            <a:endParaRPr/>
          </a:p>
        </p:txBody>
      </p:sp>
      <p:sp>
        <p:nvSpPr>
          <p:cNvPr id="77" name="Shape 77"/>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r" rtl="0">
              <a:spcBef>
                <a:spcPts val="0"/>
              </a:spcBef>
              <a:buNone/>
              <a:defRPr sz="10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9" name="Shape 79"/>
          <p:cNvSpPr txBox="1">
            <a:spLocks noGrp="1"/>
          </p:cNvSpPr>
          <p:nvPr>
            <p:ph type="sldNum" idx="12"/>
          </p:nvPr>
        </p:nvSpPr>
        <p:spPr>
          <a:xfrm>
            <a:off x="10396728" y="6227064"/>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a:solidFill>
                  <a:srgbClr val="FFFFFF"/>
                </a:solidFill>
                <a:latin typeface="Century Gothic"/>
                <a:ea typeface="Century Gothic"/>
                <a:cs typeface="Century Gothic"/>
                <a:sym typeface="Century Gothic"/>
              </a:rPr>
              <a:t>‹#›</a:t>
            </a:fld>
            <a:endParaRPr lang="en-US" sz="1000">
              <a:solidFill>
                <a:srgbClr val="FFFFFF"/>
              </a:solidFill>
              <a:latin typeface="Century Gothic"/>
              <a:ea typeface="Century Gothic"/>
              <a:cs typeface="Century Gothic"/>
              <a:sym typeface="Century Gothic"/>
            </a:endParaRPr>
          </a:p>
        </p:txBody>
      </p:sp>
      <p:sp>
        <p:nvSpPr>
          <p:cNvPr id="80" name="Shape 80"/>
          <p:cNvSpPr/>
          <p:nvPr/>
        </p:nvSpPr>
        <p:spPr>
          <a:xfrm>
            <a:off x="9157546" y="374904"/>
            <a:ext cx="2651760" cy="6108191"/>
          </a:xfrm>
          <a:prstGeom prst="rect">
            <a:avLst/>
          </a:prstGeom>
          <a:noFill/>
          <a:ln w="9525" cap="sq" cmpd="sng">
            <a:solidFill>
              <a:srgbClr val="FFFFFF"/>
            </a:solidFill>
            <a:prstDash val="solid"/>
            <a:miter lim="800000"/>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66800" y="642593"/>
            <a:ext cx="10058399" cy="1371599"/>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1066800" y="2103119"/>
            <a:ext cx="10058399" cy="3931919"/>
          </a:xfrm>
          <a:prstGeom prst="rect">
            <a:avLst/>
          </a:prstGeom>
          <a:noFill/>
          <a:ln>
            <a:noFill/>
          </a:ln>
        </p:spPr>
        <p:txBody>
          <a:bodyPr lIns="91425" tIns="91425" rIns="91425" bIns="91425" anchor="t" anchorCtr="0"/>
          <a:lstStyle>
            <a:lvl1pPr marL="182880" marR="0" lvl="0" indent="-68579" algn="l" rtl="0">
              <a:lnSpc>
                <a:spcPct val="100000"/>
              </a:lnSpc>
              <a:spcBef>
                <a:spcPts val="900"/>
              </a:spcBef>
              <a:spcAft>
                <a:spcPts val="0"/>
              </a:spcAft>
              <a:buClr>
                <a:srgbClr val="262626"/>
              </a:buClr>
              <a:buSzPct val="100000"/>
              <a:buFont typeface="Garamond"/>
              <a:buChar char="◦"/>
              <a:defRPr sz="1800" b="0" i="0" u="none" strike="noStrike" cap="none">
                <a:solidFill>
                  <a:schemeClr val="dk1"/>
                </a:solidFill>
                <a:latin typeface="Century Gothic"/>
                <a:ea typeface="Century Gothic"/>
                <a:cs typeface="Century Gothic"/>
                <a:sym typeface="Century Gothic"/>
              </a:defRPr>
            </a:lvl1pPr>
            <a:lvl2pPr marL="457200" marR="0" lvl="1" indent="-88900" algn="l" rtl="0">
              <a:lnSpc>
                <a:spcPct val="100000"/>
              </a:lnSpc>
              <a:spcBef>
                <a:spcPts val="500"/>
              </a:spcBef>
              <a:buClr>
                <a:srgbClr val="262626"/>
              </a:buClr>
              <a:buSzPct val="100000"/>
              <a:buFont typeface="Garamond"/>
              <a:buChar char="◦"/>
              <a:defRPr sz="1600" b="0" i="0" u="none" strike="noStrike" cap="none">
                <a:solidFill>
                  <a:schemeClr val="dk1"/>
                </a:solidFill>
                <a:latin typeface="Century Gothic"/>
                <a:ea typeface="Century Gothic"/>
                <a:cs typeface="Century Gothic"/>
                <a:sym typeface="Century Gothic"/>
              </a:defRPr>
            </a:lvl2pPr>
            <a:lvl3pPr marL="731520" marR="0" lvl="2" indent="-9651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3pPr>
            <a:lvl4pPr marL="1005839" marR="0" lvl="3" indent="-10413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4pPr>
            <a:lvl5pPr marL="1280160" marR="0" lvl="4" indent="-9906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5pPr>
            <a:lvl6pPr marL="1600000" marR="0" lvl="5" indent="-1522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6pPr>
            <a:lvl7pPr marL="1899999" marR="0" lvl="6" indent="-1473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7pPr>
            <a:lvl8pPr marL="2200000" marR="0" lvl="7" indent="-142600"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8pPr>
            <a:lvl9pPr marL="2500000" marR="0" lvl="8" indent="-150499" algn="l" rtl="0">
              <a:lnSpc>
                <a:spcPct val="100000"/>
              </a:lnSpc>
              <a:spcBef>
                <a:spcPts val="500"/>
              </a:spcBef>
              <a:buClr>
                <a:srgbClr val="262626"/>
              </a:buClr>
              <a:buSzPct val="1000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8" name="Shape 8"/>
          <p:cNvSpPr txBox="1">
            <a:spLocks noGrp="1"/>
          </p:cNvSpPr>
          <p:nvPr>
            <p:ph type="dt" idx="10"/>
          </p:nvPr>
        </p:nvSpPr>
        <p:spPr>
          <a:xfrm>
            <a:off x="274319" y="6307671"/>
            <a:ext cx="2743199" cy="274319"/>
          </a:xfrm>
          <a:prstGeom prst="rect">
            <a:avLst/>
          </a:prstGeom>
          <a:noFill/>
          <a:ln>
            <a:noFill/>
          </a:ln>
        </p:spPr>
        <p:txBody>
          <a:bodyPr lIns="91425" tIns="91425" rIns="91425" bIns="91425" anchor="b" anchorCtr="0"/>
          <a:lstStyle>
            <a:lvl1pPr marL="0" marR="0" lvl="0" indent="0" algn="l" rtl="0">
              <a:spcBef>
                <a:spcPts val="0"/>
              </a:spcBef>
              <a:buNone/>
              <a:defRPr sz="1000" b="0" i="0" u="none" strike="noStrike" cap="none">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 name="Shape 9"/>
          <p:cNvSpPr txBox="1">
            <a:spLocks noGrp="1"/>
          </p:cNvSpPr>
          <p:nvPr>
            <p:ph type="ftr" idx="11"/>
          </p:nvPr>
        </p:nvSpPr>
        <p:spPr>
          <a:xfrm>
            <a:off x="3489960" y="6307671"/>
            <a:ext cx="5212080" cy="274319"/>
          </a:xfrm>
          <a:prstGeom prst="rect">
            <a:avLst/>
          </a:prstGeom>
          <a:noFill/>
          <a:ln>
            <a:noFill/>
          </a:ln>
        </p:spPr>
        <p:txBody>
          <a:bodyPr lIns="91425" tIns="91425" rIns="91425" bIns="91425" anchor="b" anchorCtr="0"/>
          <a:lstStyle>
            <a:lvl1pPr marL="0" marR="0" lvl="0" indent="0" algn="ctr" rtl="0">
              <a:spcBef>
                <a:spcPts val="0"/>
              </a:spcBef>
              <a:buNone/>
              <a:defRPr sz="1000" b="0" i="0" u="none" strike="noStrike" cap="none">
                <a:solidFill>
                  <a:srgbClr val="3F3F3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 name="Shape 10"/>
          <p:cNvSpPr txBox="1">
            <a:spLocks noGrp="1"/>
          </p:cNvSpPr>
          <p:nvPr>
            <p:ph type="sldNum" idx="12"/>
          </p:nvPr>
        </p:nvSpPr>
        <p:spPr>
          <a:xfrm>
            <a:off x="10469879" y="6307671"/>
            <a:ext cx="1463039" cy="27431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b="0" i="0" u="none" strike="noStrike" cap="none">
                <a:solidFill>
                  <a:srgbClr val="3F3F3F"/>
                </a:solidFill>
                <a:latin typeface="Century Gothic"/>
                <a:ea typeface="Century Gothic"/>
                <a:cs typeface="Century Gothic"/>
                <a:sym typeface="Century Gothic"/>
              </a:rPr>
              <a:t>‹#›</a:t>
            </a:fld>
            <a:endParaRPr lang="en-US" sz="1000" b="0" i="0" u="none" strike="noStrike" cap="none">
              <a:solidFill>
                <a:srgbClr val="3F3F3F"/>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evainaction.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twitter.com/NeleHS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1534812" y="1521732"/>
            <a:ext cx="9068585" cy="2590800"/>
          </a:xfrm>
          <a:prstGeom prst="rect">
            <a:avLst/>
          </a:prstGeom>
          <a:noFill/>
          <a:ln>
            <a:noFill/>
          </a:ln>
        </p:spPr>
        <p:txBody>
          <a:bodyPr lIns="91425" tIns="45700" rIns="91425" bIns="45700" anchor="ctr" anchorCtr="0">
            <a:noAutofit/>
          </a:bodyPr>
          <a:lstStyle/>
          <a:p>
            <a:pPr marL="0" marR="0" lvl="0" indent="0" algn="ctr" rtl="0">
              <a:lnSpc>
                <a:spcPct val="83000"/>
              </a:lnSpc>
              <a:spcBef>
                <a:spcPts val="0"/>
              </a:spcBef>
              <a:buClr>
                <a:srgbClr val="262626"/>
              </a:buClr>
              <a:buSzPct val="25000"/>
              <a:buFont typeface="Century Gothic"/>
              <a:buNone/>
            </a:pPr>
            <a:r>
              <a:rPr lang="en-US" sz="7200" b="0" i="0" u="none" strike="noStrike" cap="none" dirty="0">
                <a:solidFill>
                  <a:srgbClr val="262626"/>
                </a:solidFill>
                <a:latin typeface="Century Gothic"/>
                <a:ea typeface="Century Gothic"/>
                <a:cs typeface="Century Gothic"/>
                <a:sym typeface="Century Gothic"/>
              </a:rPr>
              <a:t/>
            </a:r>
            <a:br>
              <a:rPr lang="en-US" sz="7200" b="0" i="0" u="none" strike="noStrike" cap="none" dirty="0">
                <a:solidFill>
                  <a:srgbClr val="262626"/>
                </a:solidFill>
                <a:latin typeface="Century Gothic"/>
                <a:ea typeface="Century Gothic"/>
                <a:cs typeface="Century Gothic"/>
                <a:sym typeface="Century Gothic"/>
              </a:rPr>
            </a:br>
            <a:r>
              <a:rPr lang="en-US" sz="7200" b="0" i="0" u="none" strike="noStrike" cap="none" dirty="0" smtClean="0">
                <a:solidFill>
                  <a:srgbClr val="262626"/>
                </a:solidFill>
                <a:latin typeface="Century Gothic"/>
                <a:ea typeface="Century Gothic"/>
                <a:cs typeface="Century Gothic"/>
                <a:sym typeface="Century Gothic"/>
              </a:rPr>
              <a:t>Seva in Action</a:t>
            </a:r>
            <a:endParaRPr lang="en-US" sz="7200" b="0" i="0" u="none" strike="noStrike" cap="none" dirty="0">
              <a:solidFill>
                <a:srgbClr val="262626"/>
              </a:solidFill>
              <a:latin typeface="Century Gothic"/>
              <a:ea typeface="Century Gothic"/>
              <a:cs typeface="Century Gothic"/>
              <a:sym typeface="Century Gothic"/>
            </a:endParaRPr>
          </a:p>
        </p:txBody>
      </p:sp>
      <p:sp>
        <p:nvSpPr>
          <p:cNvPr id="98" name="Shape 98"/>
          <p:cNvSpPr txBox="1">
            <a:spLocks noGrp="1"/>
          </p:cNvSpPr>
          <p:nvPr>
            <p:ph type="subTitle" idx="1"/>
          </p:nvPr>
        </p:nvSpPr>
        <p:spPr>
          <a:xfrm>
            <a:off x="982250" y="4448801"/>
            <a:ext cx="9070848" cy="1926274"/>
          </a:xfrm>
          <a:prstGeom prst="rect">
            <a:avLst/>
          </a:prstGeom>
          <a:noFill/>
          <a:ln>
            <a:noFill/>
          </a:ln>
        </p:spPr>
        <p:txBody>
          <a:bodyPr lIns="91425" tIns="45700" rIns="91425" bIns="45700" anchor="t" anchorCtr="0">
            <a:noAutofit/>
          </a:bodyPr>
          <a:lstStyle/>
          <a:p>
            <a:pPr lvl="0" algn="l">
              <a:buSzPct val="25000"/>
            </a:pPr>
            <a:r>
              <a:rPr lang="en-US" sz="2000" b="1" dirty="0" smtClean="0"/>
              <a:t>Seva in Action</a:t>
            </a:r>
          </a:p>
          <a:p>
            <a:pPr lvl="0" algn="l">
              <a:buSzPct val="25000"/>
            </a:pPr>
            <a:r>
              <a:rPr lang="en-US" dirty="0" smtClean="0"/>
              <a:t># </a:t>
            </a:r>
            <a:r>
              <a:rPr lang="en-US" dirty="0"/>
              <a:t>36, S.T Bed layout, I Main, </a:t>
            </a:r>
            <a:endParaRPr lang="en-US" dirty="0" smtClean="0"/>
          </a:p>
          <a:p>
            <a:pPr lvl="0" algn="l">
              <a:buSzPct val="25000"/>
            </a:pPr>
            <a:r>
              <a:rPr lang="en-US" dirty="0" err="1" smtClean="0"/>
              <a:t>Koramangala</a:t>
            </a:r>
            <a:r>
              <a:rPr lang="en-US" dirty="0"/>
              <a:t>, Bangalore – 560 034</a:t>
            </a:r>
            <a:br>
              <a:rPr lang="en-US" dirty="0"/>
            </a:br>
            <a:r>
              <a:rPr lang="en-US" b="1" dirty="0"/>
              <a:t>Phone: </a:t>
            </a:r>
            <a:r>
              <a:rPr lang="en-US" dirty="0"/>
              <a:t>25520347 Fax No 25533876</a:t>
            </a:r>
            <a:br>
              <a:rPr lang="en-US" dirty="0"/>
            </a:br>
            <a:r>
              <a:rPr lang="en-US" b="1" dirty="0"/>
              <a:t>Email:</a:t>
            </a:r>
            <a:r>
              <a:rPr lang="en-US" dirty="0"/>
              <a:t> sevainaction@gmail.com</a:t>
            </a:r>
            <a:br>
              <a:rPr lang="en-US" dirty="0"/>
            </a:br>
            <a:r>
              <a:rPr lang="en-US" b="1" dirty="0"/>
              <a:t>Website:</a:t>
            </a:r>
            <a:r>
              <a:rPr lang="en-US" dirty="0"/>
              <a:t> </a:t>
            </a:r>
            <a:r>
              <a:rPr lang="en-US" dirty="0" smtClean="0">
                <a:hlinkClick r:id="rId3" tooltip="Seva In Action - Official Website"/>
              </a:rPr>
              <a:t>www.sevainaction.org</a:t>
            </a:r>
            <a:endParaRPr lang="en-US" dirty="0" smtClean="0"/>
          </a:p>
          <a:p>
            <a:pPr lvl="0" algn="l">
              <a:buSzPct val="25000"/>
            </a:pPr>
            <a:endParaRPr lang="en-US" b="0" i="0" u="sng" strike="noStrike" cap="none" dirty="0">
              <a:solidFill>
                <a:schemeClr val="hlink"/>
              </a:solidFill>
              <a:sym typeface="Century Gothic"/>
              <a:hlinkClick r:id="rId4"/>
            </a:endParaRPr>
          </a:p>
        </p:txBody>
      </p:sp>
      <p:pic>
        <p:nvPicPr>
          <p:cNvPr id="1026" name="Picture 2" descr="Seva in 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2" y="693056"/>
            <a:ext cx="1330325" cy="1258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400050" indent="-285750">
              <a:buFont typeface="Arial" panose="020B0604020202020204" pitchFamily="34" charset="0"/>
              <a:buChar char="•"/>
            </a:pPr>
            <a:r>
              <a:rPr lang="en-IN" dirty="0"/>
              <a:t>No age bar but Vocation centre for child more than 15 years.</a:t>
            </a:r>
          </a:p>
          <a:p>
            <a:pPr marL="400050" indent="-285750">
              <a:buFont typeface="Arial" panose="020B0604020202020204" pitchFamily="34" charset="0"/>
              <a:buChar char="•"/>
            </a:pPr>
            <a:r>
              <a:rPr lang="en-IN" dirty="0"/>
              <a:t>19 groups created based on the 19 type of disabilities.</a:t>
            </a:r>
          </a:p>
          <a:p>
            <a:pPr marL="400050" indent="-285750">
              <a:buFont typeface="Arial" panose="020B0604020202020204" pitchFamily="34" charset="0"/>
              <a:buChar char="•"/>
            </a:pPr>
            <a:r>
              <a:rPr lang="en-IN" dirty="0" smtClean="0"/>
              <a:t>Before a child is send to normal school for education we try to normalize child</a:t>
            </a:r>
            <a:endParaRPr lang="en-IN" dirty="0"/>
          </a:p>
          <a:p>
            <a:pPr marL="400050" indent="-285750">
              <a:buFont typeface="Arial" panose="020B0604020202020204" pitchFamily="34" charset="0"/>
              <a:buChar char="•"/>
            </a:pPr>
            <a:r>
              <a:rPr lang="en-IN" dirty="0" smtClean="0"/>
              <a:t>We have 13 </a:t>
            </a:r>
            <a:r>
              <a:rPr lang="en-IN" dirty="0"/>
              <a:t>Special educators. </a:t>
            </a:r>
            <a:endParaRPr lang="en-IN" dirty="0" smtClean="0"/>
          </a:p>
          <a:p>
            <a:pPr marL="400050" indent="-285750">
              <a:buFont typeface="Arial" panose="020B0604020202020204" pitchFamily="34" charset="0"/>
              <a:buChar char="•"/>
            </a:pPr>
            <a:r>
              <a:rPr lang="en-IN" dirty="0" err="1" smtClean="0"/>
              <a:t>Sadhna</a:t>
            </a:r>
            <a:r>
              <a:rPr lang="en-IN" dirty="0"/>
              <a:t>: Vocation training on </a:t>
            </a:r>
            <a:r>
              <a:rPr lang="en-IN" dirty="0" err="1"/>
              <a:t>rehablity</a:t>
            </a:r>
            <a:r>
              <a:rPr lang="en-IN" dirty="0"/>
              <a:t> program.</a:t>
            </a:r>
          </a:p>
          <a:p>
            <a:pPr marL="400050" indent="-285750">
              <a:buFont typeface="Arial" panose="020B0604020202020204" pitchFamily="34" charset="0"/>
              <a:buChar char="•"/>
            </a:pPr>
            <a:r>
              <a:rPr lang="en-IN" dirty="0"/>
              <a:t>Performance </a:t>
            </a:r>
            <a:r>
              <a:rPr lang="en-IN" dirty="0" smtClean="0"/>
              <a:t>evaluation is done </a:t>
            </a:r>
            <a:r>
              <a:rPr lang="en-IN" dirty="0"/>
              <a:t>every six month </a:t>
            </a:r>
            <a:r>
              <a:rPr lang="en-IN" dirty="0" smtClean="0"/>
              <a:t>to check improvement in health and learning</a:t>
            </a:r>
          </a:p>
          <a:p>
            <a:endParaRPr lang="en-US" dirty="0"/>
          </a:p>
        </p:txBody>
      </p:sp>
    </p:spTree>
    <p:extLst>
      <p:ext uri="{BB962C8B-B14F-4D97-AF65-F5344CB8AC3E}">
        <p14:creationId xmlns:p14="http://schemas.microsoft.com/office/powerpoint/2010/main" val="99515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Impact </a:t>
            </a:r>
            <a:r>
              <a:rPr lang="en-US" b="1" dirty="0" smtClean="0"/>
              <a:t>Created</a:t>
            </a:r>
            <a:endParaRPr lang="en-US" dirty="0"/>
          </a:p>
        </p:txBody>
      </p:sp>
      <p:sp>
        <p:nvSpPr>
          <p:cNvPr id="3" name="Text Placeholder 2"/>
          <p:cNvSpPr>
            <a:spLocks noGrp="1"/>
          </p:cNvSpPr>
          <p:nvPr>
            <p:ph type="body" idx="1"/>
          </p:nvPr>
        </p:nvSpPr>
        <p:spPr/>
        <p:txBody>
          <a:bodyPr/>
          <a:lstStyle/>
          <a:p>
            <a:r>
              <a:rPr lang="en-US" dirty="0" smtClean="0"/>
              <a:t>28 </a:t>
            </a:r>
            <a:r>
              <a:rPr lang="en-US" dirty="0"/>
              <a:t>years, 5-Dec-1997</a:t>
            </a:r>
          </a:p>
          <a:p>
            <a:r>
              <a:rPr lang="en-US" dirty="0"/>
              <a:t>3000+ </a:t>
            </a:r>
            <a:r>
              <a:rPr lang="en-US" dirty="0" err="1"/>
              <a:t>childred</a:t>
            </a:r>
            <a:r>
              <a:rPr lang="en-US" dirty="0"/>
              <a:t> helped since inception</a:t>
            </a:r>
          </a:p>
          <a:p>
            <a:r>
              <a:rPr lang="en-US" dirty="0"/>
              <a:t>180+75+75 student at 3 location (</a:t>
            </a:r>
            <a:r>
              <a:rPr lang="en-US" dirty="0" err="1"/>
              <a:t>Malleshwaram</a:t>
            </a:r>
            <a:r>
              <a:rPr lang="en-US" dirty="0"/>
              <a:t>, </a:t>
            </a:r>
            <a:r>
              <a:rPr lang="en-US" dirty="0" err="1"/>
              <a:t>Kormangala</a:t>
            </a:r>
            <a:r>
              <a:rPr lang="en-US" dirty="0"/>
              <a:t>, </a:t>
            </a:r>
            <a:r>
              <a:rPr lang="en-US" dirty="0" err="1"/>
              <a:t>Yedayur</a:t>
            </a:r>
            <a:r>
              <a:rPr lang="en-US" dirty="0"/>
              <a:t>) </a:t>
            </a:r>
            <a:r>
              <a:rPr lang="en-US" b="1" dirty="0"/>
              <a:t>(Get photograph from website). RT Nagar &amp; </a:t>
            </a:r>
            <a:r>
              <a:rPr lang="en-US" b="1" dirty="0" err="1"/>
              <a:t>Lagger</a:t>
            </a:r>
            <a:r>
              <a:rPr lang="en-US" b="1" dirty="0"/>
              <a:t> is with Nele</a:t>
            </a:r>
            <a:endParaRPr lang="en-US" dirty="0"/>
          </a:p>
          <a:p>
            <a:endParaRPr lang="en-US" dirty="0"/>
          </a:p>
        </p:txBody>
      </p:sp>
    </p:spTree>
    <p:extLst>
      <p:ext uri="{BB962C8B-B14F-4D97-AF65-F5344CB8AC3E}">
        <p14:creationId xmlns:p14="http://schemas.microsoft.com/office/powerpoint/2010/main" val="135340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prstGeom prst="rect">
            <a:avLst/>
          </a:prstGeom>
          <a:solidFill>
            <a:schemeClr val="accent2"/>
          </a:solid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Century Gothic"/>
              <a:buNone/>
            </a:pPr>
            <a:r>
              <a:rPr lang="en-US" sz="4800" b="0" i="0" u="none" strike="noStrike" cap="none" dirty="0">
                <a:solidFill>
                  <a:schemeClr val="lt1"/>
                </a:solidFill>
                <a:latin typeface="Century Gothic"/>
                <a:ea typeface="Century Gothic"/>
                <a:cs typeface="Century Gothic"/>
                <a:sym typeface="Century Gothic"/>
              </a:rPr>
              <a:t>Why </a:t>
            </a:r>
            <a:r>
              <a:rPr lang="en-US" sz="4800" b="0" i="0" u="none" strike="noStrike" cap="none" dirty="0" smtClean="0">
                <a:solidFill>
                  <a:schemeClr val="lt1"/>
                </a:solidFill>
                <a:latin typeface="Century Gothic"/>
                <a:ea typeface="Century Gothic"/>
                <a:cs typeface="Century Gothic"/>
                <a:sym typeface="Century Gothic"/>
              </a:rPr>
              <a:t>“Seva in Action” is </a:t>
            </a:r>
            <a:r>
              <a:rPr lang="en-US" sz="4800" b="0" i="0" u="none" strike="noStrike" cap="none" dirty="0">
                <a:solidFill>
                  <a:schemeClr val="lt1"/>
                </a:solidFill>
                <a:latin typeface="Century Gothic"/>
                <a:ea typeface="Century Gothic"/>
                <a:cs typeface="Century Gothic"/>
                <a:sym typeface="Century Gothic"/>
              </a:rPr>
              <a:t>Important?</a:t>
            </a:r>
          </a:p>
        </p:txBody>
      </p:sp>
      <p:sp>
        <p:nvSpPr>
          <p:cNvPr id="135" name="Shape 135"/>
          <p:cNvSpPr txBox="1">
            <a:spLocks noGrp="1"/>
          </p:cNvSpPr>
          <p:nvPr>
            <p:ph type="body" idx="1"/>
          </p:nvPr>
        </p:nvSpPr>
        <p:spPr>
          <a:prstGeom prst="rect">
            <a:avLst/>
          </a:prstGeom>
          <a:solidFill>
            <a:schemeClr val="lt1"/>
          </a:solidFill>
          <a:ln>
            <a:noFill/>
          </a:ln>
        </p:spPr>
        <p:txBody>
          <a:bodyPr lIns="91425" tIns="45700" rIns="91425" bIns="45700" anchor="t" anchorCtr="0">
            <a:noAutofit/>
          </a:bodyPr>
          <a:lstStyle/>
          <a:p>
            <a:pPr marL="182880" marR="0" lvl="0" indent="-182880" algn="l" rtl="0">
              <a:lnSpc>
                <a:spcPct val="100000"/>
              </a:lnSpc>
              <a:spcBef>
                <a:spcPts val="900"/>
              </a:spcBef>
              <a:spcAft>
                <a:spcPts val="0"/>
              </a:spcAft>
              <a:buClr>
                <a:srgbClr val="262626"/>
              </a:buClr>
              <a:buSzPct val="100000"/>
              <a:buFont typeface="Garamond"/>
              <a:buNone/>
            </a:pPr>
            <a:endParaRPr sz="1800" b="0" i="0" u="none" strike="noStrike" cap="none" dirty="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a:solidFill>
            <a:schemeClr val="accent2"/>
          </a:solid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Century Gothic"/>
              <a:buNone/>
            </a:pPr>
            <a:r>
              <a:rPr lang="en-US" sz="4800" b="0" i="0" u="none" strike="noStrike" cap="none" dirty="0">
                <a:solidFill>
                  <a:schemeClr val="lt1"/>
                </a:solidFill>
                <a:latin typeface="Century Gothic"/>
                <a:ea typeface="Century Gothic"/>
                <a:cs typeface="Century Gothic"/>
                <a:sym typeface="Century Gothic"/>
              </a:rPr>
              <a:t>Journey of </a:t>
            </a:r>
            <a:r>
              <a:rPr lang="en-US" dirty="0" smtClean="0"/>
              <a:t>Seva-In-Action</a:t>
            </a:r>
            <a:endParaRPr lang="en-US" sz="4800" b="0" i="0" u="none" strike="noStrike" cap="none" dirty="0">
              <a:solidFill>
                <a:schemeClr val="lt1"/>
              </a:solidFill>
              <a:latin typeface="Century Gothic"/>
              <a:ea typeface="Century Gothic"/>
              <a:cs typeface="Century Gothic"/>
              <a:sym typeface="Century Gothic"/>
            </a:endParaRPr>
          </a:p>
        </p:txBody>
      </p:sp>
      <p:graphicFrame>
        <p:nvGraphicFramePr>
          <p:cNvPr id="2" name="Diagram 1"/>
          <p:cNvGraphicFramePr/>
          <p:nvPr>
            <p:extLst>
              <p:ext uri="{D42A27DB-BD31-4B8C-83A1-F6EECF244321}">
                <p14:modId xmlns:p14="http://schemas.microsoft.com/office/powerpoint/2010/main" val="2974870697"/>
              </p:ext>
            </p:extLst>
          </p:nvPr>
        </p:nvGraphicFramePr>
        <p:xfrm>
          <a:off x="159027" y="876301"/>
          <a:ext cx="5760720" cy="4910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2703491900"/>
              </p:ext>
            </p:extLst>
          </p:nvPr>
        </p:nvGraphicFramePr>
        <p:xfrm>
          <a:off x="6186488" y="1657349"/>
          <a:ext cx="5697813" cy="48291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1" name="Freeform 50"/>
          <p:cNvSpPr/>
          <p:nvPr/>
        </p:nvSpPr>
        <p:spPr>
          <a:xfrm>
            <a:off x="3157064" y="1228725"/>
            <a:ext cx="6062740" cy="4943475"/>
          </a:xfrm>
          <a:custGeom>
            <a:avLst/>
            <a:gdLst>
              <a:gd name="connsiteX0" fmla="*/ 5615461 w 6062740"/>
              <a:gd name="connsiteY0" fmla="*/ 271463 h 4943475"/>
              <a:gd name="connsiteX1" fmla="*/ 5772624 w 6062740"/>
              <a:gd name="connsiteY1" fmla="*/ 357188 h 4943475"/>
              <a:gd name="connsiteX2" fmla="*/ 5815486 w 6062740"/>
              <a:gd name="connsiteY2" fmla="*/ 371475 h 4943475"/>
              <a:gd name="connsiteX3" fmla="*/ 5901211 w 6062740"/>
              <a:gd name="connsiteY3" fmla="*/ 428625 h 4943475"/>
              <a:gd name="connsiteX4" fmla="*/ 5986936 w 6062740"/>
              <a:gd name="connsiteY4" fmla="*/ 371475 h 4943475"/>
              <a:gd name="connsiteX5" fmla="*/ 6029799 w 6062740"/>
              <a:gd name="connsiteY5" fmla="*/ 342900 h 4943475"/>
              <a:gd name="connsiteX6" fmla="*/ 6058374 w 6062740"/>
              <a:gd name="connsiteY6" fmla="*/ 300038 h 4943475"/>
              <a:gd name="connsiteX7" fmla="*/ 5929786 w 6062740"/>
              <a:gd name="connsiteY7" fmla="*/ 400050 h 4943475"/>
              <a:gd name="connsiteX8" fmla="*/ 5886924 w 6062740"/>
              <a:gd name="connsiteY8" fmla="*/ 414338 h 4943475"/>
              <a:gd name="connsiteX9" fmla="*/ 5872636 w 6062740"/>
              <a:gd name="connsiteY9" fmla="*/ 128588 h 4943475"/>
              <a:gd name="connsiteX10" fmla="*/ 5844061 w 6062740"/>
              <a:gd name="connsiteY10" fmla="*/ 85725 h 4943475"/>
              <a:gd name="connsiteX11" fmla="*/ 5801199 w 6062740"/>
              <a:gd name="connsiteY11" fmla="*/ 71438 h 4943475"/>
              <a:gd name="connsiteX12" fmla="*/ 5758336 w 6062740"/>
              <a:gd name="connsiteY12" fmla="*/ 42863 h 4943475"/>
              <a:gd name="connsiteX13" fmla="*/ 5558311 w 6062740"/>
              <a:gd name="connsiteY13" fmla="*/ 14288 h 4943475"/>
              <a:gd name="connsiteX14" fmla="*/ 5444011 w 6062740"/>
              <a:gd name="connsiteY14" fmla="*/ 0 h 4943475"/>
              <a:gd name="connsiteX15" fmla="*/ 4129561 w 6062740"/>
              <a:gd name="connsiteY15" fmla="*/ 14288 h 4943475"/>
              <a:gd name="connsiteX16" fmla="*/ 4043836 w 6062740"/>
              <a:gd name="connsiteY16" fmla="*/ 42863 h 4943475"/>
              <a:gd name="connsiteX17" fmla="*/ 3986686 w 6062740"/>
              <a:gd name="connsiteY17" fmla="*/ 57150 h 4943475"/>
              <a:gd name="connsiteX18" fmla="*/ 3900961 w 6062740"/>
              <a:gd name="connsiteY18" fmla="*/ 71438 h 4943475"/>
              <a:gd name="connsiteX19" fmla="*/ 3829524 w 6062740"/>
              <a:gd name="connsiteY19" fmla="*/ 85725 h 4943475"/>
              <a:gd name="connsiteX20" fmla="*/ 3743799 w 6062740"/>
              <a:gd name="connsiteY20" fmla="*/ 100013 h 4943475"/>
              <a:gd name="connsiteX21" fmla="*/ 3600924 w 6062740"/>
              <a:gd name="connsiteY21" fmla="*/ 142875 h 4943475"/>
              <a:gd name="connsiteX22" fmla="*/ 3558061 w 6062740"/>
              <a:gd name="connsiteY22" fmla="*/ 157163 h 4943475"/>
              <a:gd name="connsiteX23" fmla="*/ 3500911 w 6062740"/>
              <a:gd name="connsiteY23" fmla="*/ 171450 h 4943475"/>
              <a:gd name="connsiteX24" fmla="*/ 3358036 w 6062740"/>
              <a:gd name="connsiteY24" fmla="*/ 200025 h 4943475"/>
              <a:gd name="connsiteX25" fmla="*/ 3243736 w 6062740"/>
              <a:gd name="connsiteY25" fmla="*/ 228600 h 4943475"/>
              <a:gd name="connsiteX26" fmla="*/ 3100861 w 6062740"/>
              <a:gd name="connsiteY26" fmla="*/ 242888 h 4943475"/>
              <a:gd name="connsiteX27" fmla="*/ 3057999 w 6062740"/>
              <a:gd name="connsiteY27" fmla="*/ 257175 h 4943475"/>
              <a:gd name="connsiteX28" fmla="*/ 2957986 w 6062740"/>
              <a:gd name="connsiteY28" fmla="*/ 285750 h 4943475"/>
              <a:gd name="connsiteX29" fmla="*/ 2915124 w 6062740"/>
              <a:gd name="connsiteY29" fmla="*/ 314325 h 4943475"/>
              <a:gd name="connsiteX30" fmla="*/ 2872261 w 6062740"/>
              <a:gd name="connsiteY30" fmla="*/ 328613 h 4943475"/>
              <a:gd name="connsiteX31" fmla="*/ 2857974 w 6062740"/>
              <a:gd name="connsiteY31" fmla="*/ 371475 h 4943475"/>
              <a:gd name="connsiteX32" fmla="*/ 2872261 w 6062740"/>
              <a:gd name="connsiteY32" fmla="*/ 428625 h 4943475"/>
              <a:gd name="connsiteX33" fmla="*/ 2900836 w 6062740"/>
              <a:gd name="connsiteY33" fmla="*/ 471488 h 4943475"/>
              <a:gd name="connsiteX34" fmla="*/ 2915124 w 6062740"/>
              <a:gd name="connsiteY34" fmla="*/ 514350 h 4943475"/>
              <a:gd name="connsiteX35" fmla="*/ 2900836 w 6062740"/>
              <a:gd name="connsiteY35" fmla="*/ 585788 h 4943475"/>
              <a:gd name="connsiteX36" fmla="*/ 2886549 w 6062740"/>
              <a:gd name="connsiteY36" fmla="*/ 628650 h 4943475"/>
              <a:gd name="connsiteX37" fmla="*/ 2857974 w 6062740"/>
              <a:gd name="connsiteY37" fmla="*/ 742950 h 4943475"/>
              <a:gd name="connsiteX38" fmla="*/ 2857974 w 6062740"/>
              <a:gd name="connsiteY38" fmla="*/ 1157288 h 4943475"/>
              <a:gd name="connsiteX39" fmla="*/ 2872261 w 6062740"/>
              <a:gd name="connsiteY39" fmla="*/ 1214438 h 4943475"/>
              <a:gd name="connsiteX40" fmla="*/ 2886549 w 6062740"/>
              <a:gd name="connsiteY40" fmla="*/ 1285875 h 4943475"/>
              <a:gd name="connsiteX41" fmla="*/ 2915124 w 6062740"/>
              <a:gd name="connsiteY41" fmla="*/ 1371600 h 4943475"/>
              <a:gd name="connsiteX42" fmla="*/ 2943699 w 6062740"/>
              <a:gd name="connsiteY42" fmla="*/ 1528763 h 4943475"/>
              <a:gd name="connsiteX43" fmla="*/ 2915124 w 6062740"/>
              <a:gd name="connsiteY43" fmla="*/ 1757363 h 4943475"/>
              <a:gd name="connsiteX44" fmla="*/ 2900836 w 6062740"/>
              <a:gd name="connsiteY44" fmla="*/ 1814513 h 4943475"/>
              <a:gd name="connsiteX45" fmla="*/ 2872261 w 6062740"/>
              <a:gd name="connsiteY45" fmla="*/ 1900238 h 4943475"/>
              <a:gd name="connsiteX46" fmla="*/ 2857974 w 6062740"/>
              <a:gd name="connsiteY46" fmla="*/ 2800350 h 4943475"/>
              <a:gd name="connsiteX47" fmla="*/ 2843686 w 6062740"/>
              <a:gd name="connsiteY47" fmla="*/ 2871788 h 4943475"/>
              <a:gd name="connsiteX48" fmla="*/ 2872261 w 6062740"/>
              <a:gd name="connsiteY48" fmla="*/ 3457575 h 4943475"/>
              <a:gd name="connsiteX49" fmla="*/ 2857974 w 6062740"/>
              <a:gd name="connsiteY49" fmla="*/ 4171950 h 4943475"/>
              <a:gd name="connsiteX50" fmla="*/ 2829399 w 6062740"/>
              <a:gd name="connsiteY50" fmla="*/ 4257675 h 4943475"/>
              <a:gd name="connsiteX51" fmla="*/ 2800824 w 6062740"/>
              <a:gd name="connsiteY51" fmla="*/ 4343400 h 4943475"/>
              <a:gd name="connsiteX52" fmla="*/ 2757961 w 6062740"/>
              <a:gd name="connsiteY52" fmla="*/ 4486275 h 4943475"/>
              <a:gd name="connsiteX53" fmla="*/ 2729386 w 6062740"/>
              <a:gd name="connsiteY53" fmla="*/ 4529138 h 4943475"/>
              <a:gd name="connsiteX54" fmla="*/ 2715099 w 6062740"/>
              <a:gd name="connsiteY54" fmla="*/ 4600575 h 4943475"/>
              <a:gd name="connsiteX55" fmla="*/ 2700811 w 6062740"/>
              <a:gd name="connsiteY55" fmla="*/ 4729163 h 4943475"/>
              <a:gd name="connsiteX56" fmla="*/ 2686524 w 6062740"/>
              <a:gd name="connsiteY56" fmla="*/ 4772025 h 4943475"/>
              <a:gd name="connsiteX57" fmla="*/ 2557936 w 6062740"/>
              <a:gd name="connsiteY57" fmla="*/ 4843463 h 4943475"/>
              <a:gd name="connsiteX58" fmla="*/ 2515074 w 6062740"/>
              <a:gd name="connsiteY58" fmla="*/ 4872038 h 4943475"/>
              <a:gd name="connsiteX59" fmla="*/ 2429349 w 6062740"/>
              <a:gd name="connsiteY59" fmla="*/ 4900613 h 4943475"/>
              <a:gd name="connsiteX60" fmla="*/ 2386486 w 6062740"/>
              <a:gd name="connsiteY60" fmla="*/ 4914900 h 4943475"/>
              <a:gd name="connsiteX61" fmla="*/ 2215036 w 6062740"/>
              <a:gd name="connsiteY61" fmla="*/ 4943475 h 4943475"/>
              <a:gd name="connsiteX62" fmla="*/ 1914999 w 6062740"/>
              <a:gd name="connsiteY62" fmla="*/ 4914900 h 4943475"/>
              <a:gd name="connsiteX63" fmla="*/ 1872136 w 6062740"/>
              <a:gd name="connsiteY63" fmla="*/ 4900613 h 4943475"/>
              <a:gd name="connsiteX64" fmla="*/ 1786411 w 6062740"/>
              <a:gd name="connsiteY64" fmla="*/ 4886325 h 4943475"/>
              <a:gd name="connsiteX65" fmla="*/ 1657824 w 6062740"/>
              <a:gd name="connsiteY65" fmla="*/ 4857750 h 4943475"/>
              <a:gd name="connsiteX66" fmla="*/ 1586386 w 6062740"/>
              <a:gd name="connsiteY66" fmla="*/ 4843463 h 4943475"/>
              <a:gd name="connsiteX67" fmla="*/ 1543524 w 6062740"/>
              <a:gd name="connsiteY67" fmla="*/ 4829175 h 4943475"/>
              <a:gd name="connsiteX68" fmla="*/ 557686 w 6062740"/>
              <a:gd name="connsiteY68" fmla="*/ 4814888 h 4943475"/>
              <a:gd name="connsiteX69" fmla="*/ 429099 w 6062740"/>
              <a:gd name="connsiteY69" fmla="*/ 4800600 h 4943475"/>
              <a:gd name="connsiteX70" fmla="*/ 386236 w 6062740"/>
              <a:gd name="connsiteY70" fmla="*/ 4786313 h 4943475"/>
              <a:gd name="connsiteX71" fmla="*/ 186211 w 6062740"/>
              <a:gd name="connsiteY71" fmla="*/ 4772025 h 4943475"/>
              <a:gd name="connsiteX72" fmla="*/ 43336 w 6062740"/>
              <a:gd name="connsiteY72" fmla="*/ 4757738 h 4943475"/>
              <a:gd name="connsiteX73" fmla="*/ 29049 w 6062740"/>
              <a:gd name="connsiteY73" fmla="*/ 4714875 h 4943475"/>
              <a:gd name="connsiteX74" fmla="*/ 474 w 6062740"/>
              <a:gd name="connsiteY74" fmla="*/ 4672013 h 4943475"/>
              <a:gd name="connsiteX75" fmla="*/ 14761 w 6062740"/>
              <a:gd name="connsiteY75" fmla="*/ 4543425 h 494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062740" h="4943475">
                <a:moveTo>
                  <a:pt x="5615461" y="271463"/>
                </a:moveTo>
                <a:cubicBezTo>
                  <a:pt x="5710419" y="347429"/>
                  <a:pt x="5657970" y="318970"/>
                  <a:pt x="5772624" y="357188"/>
                </a:cubicBezTo>
                <a:lnTo>
                  <a:pt x="5815486" y="371475"/>
                </a:lnTo>
                <a:cubicBezTo>
                  <a:pt x="5827386" y="383375"/>
                  <a:pt x="5870195" y="438964"/>
                  <a:pt x="5901211" y="428625"/>
                </a:cubicBezTo>
                <a:cubicBezTo>
                  <a:pt x="5933791" y="417765"/>
                  <a:pt x="5958361" y="390525"/>
                  <a:pt x="5986936" y="371475"/>
                </a:cubicBezTo>
                <a:lnTo>
                  <a:pt x="6029799" y="342900"/>
                </a:lnTo>
                <a:cubicBezTo>
                  <a:pt x="6039324" y="328613"/>
                  <a:pt x="6075033" y="295873"/>
                  <a:pt x="6058374" y="300038"/>
                </a:cubicBezTo>
                <a:cubicBezTo>
                  <a:pt x="5967076" y="322863"/>
                  <a:pt x="5990321" y="359693"/>
                  <a:pt x="5929786" y="400050"/>
                </a:cubicBezTo>
                <a:cubicBezTo>
                  <a:pt x="5917255" y="408404"/>
                  <a:pt x="5901211" y="409575"/>
                  <a:pt x="5886924" y="414338"/>
                </a:cubicBezTo>
                <a:cubicBezTo>
                  <a:pt x="5882161" y="319088"/>
                  <a:pt x="5884971" y="223156"/>
                  <a:pt x="5872636" y="128588"/>
                </a:cubicBezTo>
                <a:cubicBezTo>
                  <a:pt x="5870415" y="111561"/>
                  <a:pt x="5857470" y="96452"/>
                  <a:pt x="5844061" y="85725"/>
                </a:cubicBezTo>
                <a:cubicBezTo>
                  <a:pt x="5832301" y="76317"/>
                  <a:pt x="5815486" y="76200"/>
                  <a:pt x="5801199" y="71438"/>
                </a:cubicBezTo>
                <a:cubicBezTo>
                  <a:pt x="5786911" y="61913"/>
                  <a:pt x="5773695" y="50542"/>
                  <a:pt x="5758336" y="42863"/>
                </a:cubicBezTo>
                <a:cubicBezTo>
                  <a:pt x="5702942" y="15166"/>
                  <a:pt x="5599935" y="18670"/>
                  <a:pt x="5558311" y="14288"/>
                </a:cubicBezTo>
                <a:cubicBezTo>
                  <a:pt x="5520125" y="10268"/>
                  <a:pt x="5482111" y="4763"/>
                  <a:pt x="5444011" y="0"/>
                </a:cubicBezTo>
                <a:lnTo>
                  <a:pt x="4129561" y="14288"/>
                </a:lnTo>
                <a:cubicBezTo>
                  <a:pt x="4099454" y="15210"/>
                  <a:pt x="4073057" y="35558"/>
                  <a:pt x="4043836" y="42863"/>
                </a:cubicBezTo>
                <a:cubicBezTo>
                  <a:pt x="4024786" y="47625"/>
                  <a:pt x="4005941" y="53299"/>
                  <a:pt x="3986686" y="57150"/>
                </a:cubicBezTo>
                <a:cubicBezTo>
                  <a:pt x="3958279" y="62831"/>
                  <a:pt x="3929463" y="66256"/>
                  <a:pt x="3900961" y="71438"/>
                </a:cubicBezTo>
                <a:cubicBezTo>
                  <a:pt x="3877069" y="75782"/>
                  <a:pt x="3853416" y="81381"/>
                  <a:pt x="3829524" y="85725"/>
                </a:cubicBezTo>
                <a:cubicBezTo>
                  <a:pt x="3801022" y="90907"/>
                  <a:pt x="3772206" y="94332"/>
                  <a:pt x="3743799" y="100013"/>
                </a:cubicBezTo>
                <a:cubicBezTo>
                  <a:pt x="3689812" y="110810"/>
                  <a:pt x="3655602" y="124649"/>
                  <a:pt x="3600924" y="142875"/>
                </a:cubicBezTo>
                <a:cubicBezTo>
                  <a:pt x="3586636" y="147638"/>
                  <a:pt x="3572672" y="153510"/>
                  <a:pt x="3558061" y="157163"/>
                </a:cubicBezTo>
                <a:cubicBezTo>
                  <a:pt x="3539011" y="161925"/>
                  <a:pt x="3520111" y="167336"/>
                  <a:pt x="3500911" y="171450"/>
                </a:cubicBezTo>
                <a:cubicBezTo>
                  <a:pt x="3453421" y="181626"/>
                  <a:pt x="3404112" y="184666"/>
                  <a:pt x="3358036" y="200025"/>
                </a:cubicBezTo>
                <a:cubicBezTo>
                  <a:pt x="3309953" y="216053"/>
                  <a:pt x="3301212" y="220937"/>
                  <a:pt x="3243736" y="228600"/>
                </a:cubicBezTo>
                <a:cubicBezTo>
                  <a:pt x="3196293" y="234926"/>
                  <a:pt x="3148486" y="238125"/>
                  <a:pt x="3100861" y="242888"/>
                </a:cubicBezTo>
                <a:cubicBezTo>
                  <a:pt x="3086574" y="247650"/>
                  <a:pt x="3072480" y="253038"/>
                  <a:pt x="3057999" y="257175"/>
                </a:cubicBezTo>
                <a:cubicBezTo>
                  <a:pt x="2932410" y="293058"/>
                  <a:pt x="3060763" y="251493"/>
                  <a:pt x="2957986" y="285750"/>
                </a:cubicBezTo>
                <a:cubicBezTo>
                  <a:pt x="2943699" y="295275"/>
                  <a:pt x="2930482" y="306646"/>
                  <a:pt x="2915124" y="314325"/>
                </a:cubicBezTo>
                <a:cubicBezTo>
                  <a:pt x="2901653" y="321060"/>
                  <a:pt x="2882910" y="317964"/>
                  <a:pt x="2872261" y="328613"/>
                </a:cubicBezTo>
                <a:cubicBezTo>
                  <a:pt x="2861612" y="339262"/>
                  <a:pt x="2862736" y="357188"/>
                  <a:pt x="2857974" y="371475"/>
                </a:cubicBezTo>
                <a:cubicBezTo>
                  <a:pt x="2862736" y="390525"/>
                  <a:pt x="2864526" y="410576"/>
                  <a:pt x="2872261" y="428625"/>
                </a:cubicBezTo>
                <a:cubicBezTo>
                  <a:pt x="2879025" y="444408"/>
                  <a:pt x="2893157" y="456129"/>
                  <a:pt x="2900836" y="471488"/>
                </a:cubicBezTo>
                <a:cubicBezTo>
                  <a:pt x="2907571" y="484958"/>
                  <a:pt x="2910361" y="500063"/>
                  <a:pt x="2915124" y="514350"/>
                </a:cubicBezTo>
                <a:cubicBezTo>
                  <a:pt x="2910361" y="538163"/>
                  <a:pt x="2906726" y="562229"/>
                  <a:pt x="2900836" y="585788"/>
                </a:cubicBezTo>
                <a:cubicBezTo>
                  <a:pt x="2897183" y="600398"/>
                  <a:pt x="2890202" y="614040"/>
                  <a:pt x="2886549" y="628650"/>
                </a:cubicBezTo>
                <a:lnTo>
                  <a:pt x="2857974" y="742950"/>
                </a:lnTo>
                <a:cubicBezTo>
                  <a:pt x="2831138" y="930796"/>
                  <a:pt x="2835040" y="859141"/>
                  <a:pt x="2857974" y="1157288"/>
                </a:cubicBezTo>
                <a:cubicBezTo>
                  <a:pt x="2859480" y="1176866"/>
                  <a:pt x="2868001" y="1195269"/>
                  <a:pt x="2872261" y="1214438"/>
                </a:cubicBezTo>
                <a:cubicBezTo>
                  <a:pt x="2877529" y="1238144"/>
                  <a:pt x="2880159" y="1262447"/>
                  <a:pt x="2886549" y="1285875"/>
                </a:cubicBezTo>
                <a:cubicBezTo>
                  <a:pt x="2894474" y="1314934"/>
                  <a:pt x="2909217" y="1342064"/>
                  <a:pt x="2915124" y="1371600"/>
                </a:cubicBezTo>
                <a:cubicBezTo>
                  <a:pt x="2935092" y="1471445"/>
                  <a:pt x="2925419" y="1419084"/>
                  <a:pt x="2943699" y="1528763"/>
                </a:cubicBezTo>
                <a:cubicBezTo>
                  <a:pt x="2934174" y="1604963"/>
                  <a:pt x="2933750" y="1682863"/>
                  <a:pt x="2915124" y="1757363"/>
                </a:cubicBezTo>
                <a:cubicBezTo>
                  <a:pt x="2910361" y="1776413"/>
                  <a:pt x="2906479" y="1795705"/>
                  <a:pt x="2900836" y="1814513"/>
                </a:cubicBezTo>
                <a:cubicBezTo>
                  <a:pt x="2892181" y="1843363"/>
                  <a:pt x="2872261" y="1900238"/>
                  <a:pt x="2872261" y="1900238"/>
                </a:cubicBezTo>
                <a:cubicBezTo>
                  <a:pt x="2867499" y="2200275"/>
                  <a:pt x="2866796" y="2500405"/>
                  <a:pt x="2857974" y="2800350"/>
                </a:cubicBezTo>
                <a:cubicBezTo>
                  <a:pt x="2857260" y="2824624"/>
                  <a:pt x="2843686" y="2847504"/>
                  <a:pt x="2843686" y="2871788"/>
                </a:cubicBezTo>
                <a:cubicBezTo>
                  <a:pt x="2843686" y="3360778"/>
                  <a:pt x="2816873" y="3236014"/>
                  <a:pt x="2872261" y="3457575"/>
                </a:cubicBezTo>
                <a:cubicBezTo>
                  <a:pt x="2867499" y="3695700"/>
                  <a:pt x="2870715" y="3934118"/>
                  <a:pt x="2857974" y="4171950"/>
                </a:cubicBezTo>
                <a:cubicBezTo>
                  <a:pt x="2856363" y="4202028"/>
                  <a:pt x="2838924" y="4229100"/>
                  <a:pt x="2829399" y="4257675"/>
                </a:cubicBezTo>
                <a:cubicBezTo>
                  <a:pt x="2829396" y="4257685"/>
                  <a:pt x="2800827" y="4343389"/>
                  <a:pt x="2800824" y="4343400"/>
                </a:cubicBezTo>
                <a:cubicBezTo>
                  <a:pt x="2792837" y="4375346"/>
                  <a:pt x="2771874" y="4465406"/>
                  <a:pt x="2757961" y="4486275"/>
                </a:cubicBezTo>
                <a:lnTo>
                  <a:pt x="2729386" y="4529138"/>
                </a:lnTo>
                <a:cubicBezTo>
                  <a:pt x="2724624" y="4552950"/>
                  <a:pt x="2718533" y="4576535"/>
                  <a:pt x="2715099" y="4600575"/>
                </a:cubicBezTo>
                <a:cubicBezTo>
                  <a:pt x="2709000" y="4643268"/>
                  <a:pt x="2707901" y="4686623"/>
                  <a:pt x="2700811" y="4729163"/>
                </a:cubicBezTo>
                <a:cubicBezTo>
                  <a:pt x="2698335" y="4744018"/>
                  <a:pt x="2697173" y="4761376"/>
                  <a:pt x="2686524" y="4772025"/>
                </a:cubicBezTo>
                <a:cubicBezTo>
                  <a:pt x="2596428" y="4862121"/>
                  <a:pt x="2629801" y="4807530"/>
                  <a:pt x="2557936" y="4843463"/>
                </a:cubicBezTo>
                <a:cubicBezTo>
                  <a:pt x="2542578" y="4851142"/>
                  <a:pt x="2530765" y="4865064"/>
                  <a:pt x="2515074" y="4872038"/>
                </a:cubicBezTo>
                <a:cubicBezTo>
                  <a:pt x="2487549" y="4884271"/>
                  <a:pt x="2457924" y="4891088"/>
                  <a:pt x="2429349" y="4900613"/>
                </a:cubicBezTo>
                <a:cubicBezTo>
                  <a:pt x="2415061" y="4905375"/>
                  <a:pt x="2401342" y="4912424"/>
                  <a:pt x="2386486" y="4914900"/>
                </a:cubicBezTo>
                <a:lnTo>
                  <a:pt x="2215036" y="4943475"/>
                </a:lnTo>
                <a:lnTo>
                  <a:pt x="1914999" y="4914900"/>
                </a:lnTo>
                <a:cubicBezTo>
                  <a:pt x="1900114" y="4912610"/>
                  <a:pt x="1886838" y="4903880"/>
                  <a:pt x="1872136" y="4900613"/>
                </a:cubicBezTo>
                <a:cubicBezTo>
                  <a:pt x="1843857" y="4894329"/>
                  <a:pt x="1814913" y="4891507"/>
                  <a:pt x="1786411" y="4886325"/>
                </a:cubicBezTo>
                <a:cubicBezTo>
                  <a:pt x="1667872" y="4864772"/>
                  <a:pt x="1761051" y="4880689"/>
                  <a:pt x="1657824" y="4857750"/>
                </a:cubicBezTo>
                <a:cubicBezTo>
                  <a:pt x="1634118" y="4852482"/>
                  <a:pt x="1609945" y="4849353"/>
                  <a:pt x="1586386" y="4843463"/>
                </a:cubicBezTo>
                <a:cubicBezTo>
                  <a:pt x="1571775" y="4839810"/>
                  <a:pt x="1558578" y="4829593"/>
                  <a:pt x="1543524" y="4829175"/>
                </a:cubicBezTo>
                <a:cubicBezTo>
                  <a:pt x="1215004" y="4820049"/>
                  <a:pt x="886299" y="4819650"/>
                  <a:pt x="557686" y="4814888"/>
                </a:cubicBezTo>
                <a:cubicBezTo>
                  <a:pt x="514824" y="4810125"/>
                  <a:pt x="471638" y="4807690"/>
                  <a:pt x="429099" y="4800600"/>
                </a:cubicBezTo>
                <a:cubicBezTo>
                  <a:pt x="414243" y="4798124"/>
                  <a:pt x="401193" y="4788073"/>
                  <a:pt x="386236" y="4786313"/>
                </a:cubicBezTo>
                <a:cubicBezTo>
                  <a:pt x="319849" y="4778503"/>
                  <a:pt x="252825" y="4777576"/>
                  <a:pt x="186211" y="4772025"/>
                </a:cubicBezTo>
                <a:cubicBezTo>
                  <a:pt x="138514" y="4768050"/>
                  <a:pt x="90961" y="4762500"/>
                  <a:pt x="43336" y="4757738"/>
                </a:cubicBezTo>
                <a:cubicBezTo>
                  <a:pt x="38574" y="4743450"/>
                  <a:pt x="35784" y="4728346"/>
                  <a:pt x="29049" y="4714875"/>
                </a:cubicBezTo>
                <a:cubicBezTo>
                  <a:pt x="21370" y="4699516"/>
                  <a:pt x="1900" y="4689125"/>
                  <a:pt x="474" y="4672013"/>
                </a:cubicBezTo>
                <a:cubicBezTo>
                  <a:pt x="-3108" y="4629036"/>
                  <a:pt x="14761" y="4543425"/>
                  <a:pt x="14761" y="4543425"/>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a:solidFill>
            <a:schemeClr val="accent2"/>
          </a:solid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Century Gothic"/>
              <a:buNone/>
            </a:pPr>
            <a:r>
              <a:rPr lang="en-US" sz="4800" b="0" i="0" u="none" strike="noStrike" cap="none" dirty="0">
                <a:solidFill>
                  <a:schemeClr val="lt1"/>
                </a:solidFill>
                <a:latin typeface="Century Gothic"/>
                <a:ea typeface="Century Gothic"/>
                <a:cs typeface="Century Gothic"/>
                <a:sym typeface="Century Gothic"/>
              </a:rPr>
              <a:t>Beneficiary of </a:t>
            </a:r>
            <a:r>
              <a:rPr lang="en-US" sz="4800" b="0" i="0" u="none" strike="noStrike" cap="none" dirty="0" smtClean="0">
                <a:solidFill>
                  <a:schemeClr val="lt1"/>
                </a:solidFill>
                <a:latin typeface="Century Gothic"/>
                <a:ea typeface="Century Gothic"/>
                <a:cs typeface="Century Gothic"/>
                <a:sym typeface="Century Gothic"/>
              </a:rPr>
              <a:t>Seva-in-Action Program</a:t>
            </a:r>
            <a:endParaRPr lang="en-US" sz="4800" b="0" i="0" u="none" strike="noStrike" cap="none" dirty="0">
              <a:solidFill>
                <a:schemeClr val="lt1"/>
              </a:solidFill>
              <a:latin typeface="Century Gothic"/>
              <a:ea typeface="Century Gothic"/>
              <a:cs typeface="Century Gothic"/>
              <a:sym typeface="Century Gothic"/>
            </a:endParaRPr>
          </a:p>
        </p:txBody>
      </p:sp>
      <p:sp>
        <p:nvSpPr>
          <p:cNvPr id="170" name="Shape 170"/>
          <p:cNvSpPr txBox="1">
            <a:spLocks noGrp="1"/>
          </p:cNvSpPr>
          <p:nvPr>
            <p:ph type="body" idx="1"/>
          </p:nvPr>
        </p:nvSpPr>
        <p:spPr>
          <a:prstGeom prst="rect">
            <a:avLst/>
          </a:prstGeom>
          <a:solidFill>
            <a:schemeClr val="lt1"/>
          </a:solidFill>
          <a:ln>
            <a:noFill/>
          </a:ln>
        </p:spPr>
        <p:txBody>
          <a:bodyPr lIns="91425" tIns="45700" rIns="91425" bIns="45700" anchor="t" anchorCtr="0">
            <a:noAutofit/>
          </a:bodyPr>
          <a:lstStyle/>
          <a:p>
            <a:pPr marL="182880" marR="0" lvl="0" indent="-182880" algn="l" rtl="0">
              <a:lnSpc>
                <a:spcPct val="100000"/>
              </a:lnSpc>
              <a:spcBef>
                <a:spcPts val="900"/>
              </a:spcBef>
              <a:spcAft>
                <a:spcPts val="0"/>
              </a:spcAft>
              <a:buClr>
                <a:srgbClr val="262626"/>
              </a:buClr>
              <a:buSzPct val="100000"/>
              <a:buFont typeface="Garamond"/>
              <a:buNone/>
            </a:pPr>
            <a:endParaRPr sz="1800" b="0" i="0" u="none" strike="noStrike" cap="none" dirty="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0" y="0"/>
            <a:ext cx="12192000" cy="876300"/>
          </a:xfrm>
          <a:prstGeom prst="rect">
            <a:avLst/>
          </a:prstGeom>
          <a:solidFill>
            <a:schemeClr val="accent2"/>
          </a:solid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Century Gothic"/>
              <a:buNone/>
            </a:pPr>
            <a:r>
              <a:rPr lang="en-US" sz="4800" b="0" i="0" u="none" strike="noStrike" cap="none">
                <a:solidFill>
                  <a:schemeClr val="lt1"/>
                </a:solidFill>
                <a:latin typeface="Century Gothic"/>
                <a:ea typeface="Century Gothic"/>
                <a:cs typeface="Century Gothic"/>
                <a:sym typeface="Century Gothic"/>
              </a:rPr>
              <a:t>Who are Supporting this cause?</a:t>
            </a:r>
          </a:p>
        </p:txBody>
      </p:sp>
      <p:sp>
        <p:nvSpPr>
          <p:cNvPr id="185" name="Shape 185" descr="Ananth kumar ಗೆ ಚಿತ್ರದ ಫಲಿತಾಂಶ"/>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186" name="Shape 186" descr="Ananth kumar ಗೆ ಚಿತ್ರದ ಫಲಿತಾಂಶ"/>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187" name="Shape 187" descr="Ananth kumar ಗೆ ಚಿತ್ರದ ಫಲಿತಾಂಶ"/>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2" name="Text Placeholder 1"/>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solidFill>
            <a:schemeClr val="accent2"/>
          </a:solid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Century Gothic"/>
              <a:buNone/>
            </a:pPr>
            <a:r>
              <a:rPr lang="en-US" sz="4800" b="0" i="0" u="none" strike="noStrike" cap="none">
                <a:solidFill>
                  <a:schemeClr val="lt1"/>
                </a:solidFill>
                <a:latin typeface="Century Gothic"/>
                <a:ea typeface="Century Gothic"/>
                <a:cs typeface="Century Gothic"/>
                <a:sym typeface="Century Gothic"/>
              </a:rPr>
              <a:t>Expectations from Partners</a:t>
            </a:r>
          </a:p>
        </p:txBody>
      </p:sp>
      <p:sp>
        <p:nvSpPr>
          <p:cNvPr id="196" name="Shape 196"/>
          <p:cNvSpPr txBox="1">
            <a:spLocks noGrp="1"/>
          </p:cNvSpPr>
          <p:nvPr>
            <p:ph type="body" idx="1"/>
          </p:nvPr>
        </p:nvSpPr>
        <p:spPr>
          <a:prstGeom prst="rect">
            <a:avLst/>
          </a:prstGeom>
          <a:solidFill>
            <a:schemeClr val="lt1"/>
          </a:solidFill>
          <a:ln>
            <a:noFill/>
          </a:ln>
        </p:spPr>
        <p:txBody>
          <a:bodyPr lIns="91425" tIns="45700" rIns="91425" bIns="45700" anchor="t" anchorCtr="0">
            <a:noAutofit/>
          </a:bodyPr>
          <a:lstStyle/>
          <a:p>
            <a:pPr marL="182880" marR="0" lvl="0" indent="-182880" algn="l" rtl="0">
              <a:lnSpc>
                <a:spcPct val="100000"/>
              </a:lnSpc>
              <a:spcBef>
                <a:spcPts val="0"/>
              </a:spcBef>
              <a:spcAft>
                <a:spcPts val="0"/>
              </a:spcAft>
              <a:buClr>
                <a:srgbClr val="262626"/>
              </a:buClr>
              <a:buSzPct val="100000"/>
              <a:buFont typeface="Garamond"/>
              <a:buChar char="◦"/>
            </a:pPr>
            <a:r>
              <a:rPr lang="en-US" sz="1800" b="1" i="0" u="none" strike="noStrike" cap="none" dirty="0">
                <a:solidFill>
                  <a:schemeClr val="dk1"/>
                </a:solidFill>
                <a:latin typeface="Century Gothic"/>
                <a:ea typeface="Century Gothic"/>
                <a:cs typeface="Century Gothic"/>
                <a:sym typeface="Century Gothic"/>
              </a:rPr>
              <a:t>Volunteers for </a:t>
            </a: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To teach &amp; train in English, Math, career development issues </a:t>
            </a:r>
            <a:r>
              <a:rPr lang="en-US" sz="1600" b="0" i="0" u="none" strike="noStrike" cap="none" dirty="0" smtClean="0">
                <a:solidFill>
                  <a:schemeClr val="dk1"/>
                </a:solidFill>
                <a:latin typeface="Century Gothic"/>
                <a:ea typeface="Century Gothic"/>
                <a:cs typeface="Century Gothic"/>
                <a:sym typeface="Century Gothic"/>
              </a:rPr>
              <a:t>etc</a:t>
            </a:r>
            <a:r>
              <a:rPr lang="en-US" dirty="0"/>
              <a:t>.</a:t>
            </a:r>
            <a:endParaRPr lang="en-US" sz="1600" b="0" i="0" u="none" strike="noStrike" cap="none" dirty="0">
              <a:solidFill>
                <a:schemeClr val="dk1"/>
              </a:solidFill>
              <a:latin typeface="Century Gothic"/>
              <a:ea typeface="Century Gothic"/>
              <a:cs typeface="Century Gothic"/>
              <a:sym typeface="Century Gothic"/>
            </a:endParaRP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Coaching for competitive exams</a:t>
            </a: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Extra curricular activities like art and crafts, music, sports etc.</a:t>
            </a: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Personality development traits</a:t>
            </a:r>
          </a:p>
          <a:p>
            <a:pPr marL="457200" marR="0" lvl="1" indent="-190500" algn="l" rtl="0">
              <a:lnSpc>
                <a:spcPct val="100000"/>
              </a:lnSpc>
              <a:spcBef>
                <a:spcPts val="500"/>
              </a:spcBef>
              <a:spcAft>
                <a:spcPts val="0"/>
              </a:spcAft>
              <a:buClr>
                <a:srgbClr val="262626"/>
              </a:buClr>
              <a:buSzPct val="25000"/>
              <a:buFont typeface="Garamond"/>
              <a:buNone/>
            </a:pPr>
            <a:endParaRPr sz="1600" b="0" i="0" u="none" strike="noStrike" cap="none" dirty="0">
              <a:solidFill>
                <a:schemeClr val="dk1"/>
              </a:solidFill>
              <a:latin typeface="Century Gothic"/>
              <a:ea typeface="Century Gothic"/>
              <a:cs typeface="Century Gothic"/>
              <a:sym typeface="Century Gothic"/>
            </a:endParaRPr>
          </a:p>
          <a:p>
            <a:pPr marL="182880" marR="0" lvl="0" indent="-182880" algn="l" rtl="0">
              <a:lnSpc>
                <a:spcPct val="100000"/>
              </a:lnSpc>
              <a:spcBef>
                <a:spcPts val="900"/>
              </a:spcBef>
              <a:spcAft>
                <a:spcPts val="0"/>
              </a:spcAft>
              <a:buClr>
                <a:srgbClr val="262626"/>
              </a:buClr>
              <a:buSzPct val="100000"/>
              <a:buFont typeface="Garamond"/>
              <a:buChar char="◦"/>
            </a:pPr>
            <a:r>
              <a:rPr lang="en-US" sz="1800" b="0" i="0" u="none" strike="noStrike" cap="none" dirty="0">
                <a:solidFill>
                  <a:schemeClr val="dk1"/>
                </a:solidFill>
                <a:latin typeface="Century Gothic"/>
                <a:ea typeface="Century Gothic"/>
                <a:cs typeface="Century Gothic"/>
                <a:sym typeface="Century Gothic"/>
              </a:rPr>
              <a:t> </a:t>
            </a:r>
            <a:r>
              <a:rPr lang="en-US" sz="1800" b="1" i="0" u="none" strike="noStrike" cap="none" dirty="0" smtClean="0">
                <a:solidFill>
                  <a:schemeClr val="dk1"/>
                </a:solidFill>
                <a:latin typeface="Century Gothic"/>
                <a:ea typeface="Century Gothic"/>
                <a:cs typeface="Century Gothic"/>
                <a:sym typeface="Century Gothic"/>
              </a:rPr>
              <a:t>Financial or in kind Support</a:t>
            </a:r>
            <a:endParaRPr lang="en-US" sz="1800" b="1" i="0" u="none" strike="noStrike" cap="none" dirty="0">
              <a:solidFill>
                <a:schemeClr val="dk1"/>
              </a:solidFill>
              <a:latin typeface="Century Gothic"/>
              <a:ea typeface="Century Gothic"/>
              <a:cs typeface="Century Gothic"/>
              <a:sym typeface="Century Gothic"/>
            </a:endParaRP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Education</a:t>
            </a: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Food</a:t>
            </a: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Clothing and uniforms</a:t>
            </a: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Medical </a:t>
            </a: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Cultural and sports activities</a:t>
            </a:r>
          </a:p>
          <a:p>
            <a:pPr marL="457200" marR="0" lvl="1" indent="-190500" algn="l" rtl="0">
              <a:lnSpc>
                <a:spcPct val="100000"/>
              </a:lnSpc>
              <a:spcBef>
                <a:spcPts val="500"/>
              </a:spcBef>
              <a:spcAft>
                <a:spcPts val="0"/>
              </a:spcAft>
              <a:buClr>
                <a:srgbClr val="262626"/>
              </a:buClr>
              <a:buSzPct val="100000"/>
              <a:buFont typeface="Garamond"/>
              <a:buChar char="◦"/>
            </a:pPr>
            <a:r>
              <a:rPr lang="en-US" sz="1600" b="0" i="0" u="none" strike="noStrike" cap="none" dirty="0">
                <a:solidFill>
                  <a:schemeClr val="dk1"/>
                </a:solidFill>
                <a:latin typeface="Century Gothic"/>
                <a:ea typeface="Century Gothic"/>
                <a:cs typeface="Century Gothic"/>
                <a:sym typeface="Century Gothic"/>
              </a:rPr>
              <a:t>Shelter – maintenance of infrastructure</a:t>
            </a:r>
          </a:p>
          <a:p>
            <a:pPr marL="457200" marR="0" lvl="1" indent="-190500" algn="l" rtl="0">
              <a:lnSpc>
                <a:spcPct val="100000"/>
              </a:lnSpc>
              <a:spcBef>
                <a:spcPts val="500"/>
              </a:spcBef>
              <a:spcAft>
                <a:spcPts val="0"/>
              </a:spcAft>
              <a:buClr>
                <a:srgbClr val="262626"/>
              </a:buClr>
              <a:buSzPct val="25000"/>
              <a:buFont typeface="Garamond"/>
              <a:buNone/>
            </a:pPr>
            <a:endParaRPr sz="1600" b="0" i="0" u="none" strike="noStrike" cap="none" dirty="0">
              <a:solidFill>
                <a:schemeClr val="dk1"/>
              </a:solidFill>
              <a:latin typeface="Century Gothic"/>
              <a:ea typeface="Century Gothic"/>
              <a:cs typeface="Century Gothic"/>
              <a:sym typeface="Century Gothic"/>
            </a:endParaRPr>
          </a:p>
          <a:p>
            <a:pPr marL="457200" marR="0" lvl="1" indent="-190500" algn="l" rtl="0">
              <a:lnSpc>
                <a:spcPct val="100000"/>
              </a:lnSpc>
              <a:spcBef>
                <a:spcPts val="500"/>
              </a:spcBef>
              <a:spcAft>
                <a:spcPts val="0"/>
              </a:spcAft>
              <a:buClr>
                <a:srgbClr val="262626"/>
              </a:buClr>
              <a:buSzPct val="25000"/>
              <a:buFont typeface="Garamond"/>
              <a:buNone/>
            </a:pPr>
            <a:r>
              <a:rPr lang="en-US" sz="1600" b="0" i="0" u="none" strike="noStrike" cap="none" dirty="0">
                <a:solidFill>
                  <a:schemeClr val="dk1"/>
                </a:solidFill>
                <a:latin typeface="Century Gothic"/>
                <a:ea typeface="Century Gothic"/>
                <a:cs typeface="Century Gothic"/>
                <a:sym typeface="Century Gothic"/>
              </a:rPr>
              <a:t> </a:t>
            </a:r>
          </a:p>
          <a:p>
            <a:pPr marL="457200" marR="0" lvl="1" indent="-190500" algn="l" rtl="0">
              <a:lnSpc>
                <a:spcPct val="100000"/>
              </a:lnSpc>
              <a:spcBef>
                <a:spcPts val="500"/>
              </a:spcBef>
              <a:buClr>
                <a:srgbClr val="262626"/>
              </a:buClr>
              <a:buSzPct val="100000"/>
              <a:buFont typeface="Garamond"/>
              <a:buNone/>
            </a:pPr>
            <a:endParaRPr sz="1600" b="0" i="0" u="none" strike="noStrike" cap="none" dirty="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Seva in Action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75600368"/>
              </p:ext>
            </p:extLst>
          </p:nvPr>
        </p:nvGraphicFramePr>
        <p:xfrm>
          <a:off x="503237" y="1273701"/>
          <a:ext cx="11012487" cy="4541311"/>
        </p:xfrm>
        <a:graphic>
          <a:graphicData uri="http://schemas.openxmlformats.org/drawingml/2006/table">
            <a:tbl>
              <a:tblPr>
                <a:tableStyleId>{5DA37D80-6434-44D0-A028-1B22A696006F}</a:tableStyleId>
              </a:tblPr>
              <a:tblGrid>
                <a:gridCol w="3670829"/>
                <a:gridCol w="3670829"/>
                <a:gridCol w="3670829"/>
              </a:tblGrid>
              <a:tr h="4541311">
                <a:tc>
                  <a:txBody>
                    <a:bodyPr/>
                    <a:lstStyle/>
                    <a:p>
                      <a:pPr algn="ctr"/>
                      <a:r>
                        <a:rPr lang="en-US" dirty="0" err="1" smtClean="0"/>
                        <a:t>Malleshwaram</a:t>
                      </a:r>
                      <a:endParaRPr lang="en-US" dirty="0" smtClean="0"/>
                    </a:p>
                    <a:p>
                      <a:pPr algn="ctr"/>
                      <a:r>
                        <a:rPr lang="en-US" dirty="0" smtClean="0"/>
                        <a:t>180</a:t>
                      </a:r>
                      <a:r>
                        <a:rPr lang="en-US" baseline="0" dirty="0" smtClean="0"/>
                        <a:t> Children</a:t>
                      </a:r>
                      <a:endParaRPr lang="en-US" dirty="0"/>
                    </a:p>
                  </a:txBody>
                  <a:tcPr/>
                </a:tc>
                <a:tc>
                  <a:txBody>
                    <a:bodyPr/>
                    <a:lstStyle/>
                    <a:p>
                      <a:pPr algn="ctr"/>
                      <a:r>
                        <a:rPr lang="en-US" dirty="0" err="1" smtClean="0"/>
                        <a:t>Kormangala</a:t>
                      </a:r>
                      <a:endParaRPr lang="en-US" dirty="0" smtClean="0"/>
                    </a:p>
                    <a:p>
                      <a:pPr algn="ctr"/>
                      <a:r>
                        <a:rPr lang="en-US" dirty="0" smtClean="0"/>
                        <a:t>75 Children</a:t>
                      </a:r>
                      <a:endParaRPr lang="en-US" dirty="0"/>
                    </a:p>
                  </a:txBody>
                  <a:tcPr/>
                </a:tc>
                <a:tc>
                  <a:txBody>
                    <a:bodyPr/>
                    <a:lstStyle/>
                    <a:p>
                      <a:pPr algn="ctr"/>
                      <a:r>
                        <a:rPr lang="en-US" dirty="0" err="1" smtClean="0"/>
                        <a:t>Yedayur</a:t>
                      </a:r>
                      <a:endParaRPr lang="en-US" dirty="0" smtClean="0"/>
                    </a:p>
                    <a:p>
                      <a:pPr algn="ctr"/>
                      <a:r>
                        <a:rPr lang="en-US" dirty="0" smtClean="0"/>
                        <a:t>75</a:t>
                      </a:r>
                      <a:r>
                        <a:rPr lang="en-US" baseline="0" dirty="0" smtClean="0"/>
                        <a:t> Children</a:t>
                      </a:r>
                      <a:endParaRPr lang="en-US" dirty="0"/>
                    </a:p>
                  </a:txBody>
                  <a:tcPr/>
                </a:tc>
              </a:tr>
            </a:tbl>
          </a:graphicData>
        </a:graphic>
      </p:graphicFrame>
    </p:spTree>
    <p:extLst>
      <p:ext uri="{BB962C8B-B14F-4D97-AF65-F5344CB8AC3E}">
        <p14:creationId xmlns:p14="http://schemas.microsoft.com/office/powerpoint/2010/main" val="128534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Capex Requirement</a:t>
            </a:r>
            <a:endParaRPr lang="en-US" dirty="0"/>
          </a:p>
        </p:txBody>
      </p:sp>
      <p:sp>
        <p:nvSpPr>
          <p:cNvPr id="3" name="Text Placeholder 2"/>
          <p:cNvSpPr>
            <a:spLocks noGrp="1"/>
          </p:cNvSpPr>
          <p:nvPr>
            <p:ph type="body" idx="1"/>
          </p:nvPr>
        </p:nvSpPr>
        <p:spPr/>
        <p:txBody>
          <a:bodyPr/>
          <a:lstStyle/>
          <a:p>
            <a:pPr marL="457200" indent="-342900">
              <a:buFont typeface="Arial" panose="020B0604020202020204" pitchFamily="34" charset="0"/>
              <a:buChar char="•"/>
              <a:tabLst>
                <a:tab pos="285750" algn="l"/>
              </a:tabLst>
            </a:pPr>
            <a:r>
              <a:rPr lang="en-IN" dirty="0"/>
              <a:t>Want to develop a therapy hall on second floor of the Malleshwram facility</a:t>
            </a:r>
            <a:r>
              <a:rPr lang="en-IN" dirty="0" smtClean="0"/>
              <a:t>. </a:t>
            </a:r>
            <a:r>
              <a:rPr lang="en-IN" dirty="0"/>
              <a:t>It will help other local public also</a:t>
            </a:r>
            <a:r>
              <a:rPr lang="en-IN" dirty="0" smtClean="0"/>
              <a:t>.</a:t>
            </a:r>
          </a:p>
          <a:p>
            <a:pPr marL="457200" indent="-342900">
              <a:buFont typeface="Arial" panose="020B0604020202020204" pitchFamily="34" charset="0"/>
              <a:buChar char="•"/>
              <a:tabLst>
                <a:tab pos="285750" algn="l"/>
              </a:tabLst>
            </a:pPr>
            <a:r>
              <a:rPr lang="en-IN" dirty="0" smtClean="0"/>
              <a:t>Cost of facility Project: </a:t>
            </a:r>
            <a:r>
              <a:rPr lang="en-IN" dirty="0"/>
              <a:t>30 L</a:t>
            </a:r>
          </a:p>
          <a:p>
            <a:pPr marL="457200" indent="-342900">
              <a:buFont typeface="Arial" panose="020B0604020202020204" pitchFamily="34" charset="0"/>
              <a:buChar char="•"/>
              <a:tabLst>
                <a:tab pos="285750" algn="l"/>
              </a:tabLst>
            </a:pPr>
            <a:r>
              <a:rPr lang="en-IN" dirty="0">
                <a:solidFill>
                  <a:srgbClr val="FF0000"/>
                </a:solidFill>
              </a:rPr>
              <a:t>15-20 items of expenses from Sanjeev Ji</a:t>
            </a:r>
          </a:p>
          <a:p>
            <a:endParaRPr lang="en-US" dirty="0"/>
          </a:p>
        </p:txBody>
      </p:sp>
    </p:spTree>
    <p:extLst>
      <p:ext uri="{BB962C8B-B14F-4D97-AF65-F5344CB8AC3E}">
        <p14:creationId xmlns:p14="http://schemas.microsoft.com/office/powerpoint/2010/main" val="212157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Opex</a:t>
            </a:r>
            <a:r>
              <a:rPr lang="en-US" dirty="0" smtClean="0"/>
              <a:t> Requirements</a:t>
            </a:r>
            <a:endParaRPr lang="en-US" dirty="0"/>
          </a:p>
        </p:txBody>
      </p:sp>
      <p:sp>
        <p:nvSpPr>
          <p:cNvPr id="3" name="Text Placeholder 2"/>
          <p:cNvSpPr>
            <a:spLocks noGrp="1"/>
          </p:cNvSpPr>
          <p:nvPr>
            <p:ph type="body" idx="1"/>
          </p:nvPr>
        </p:nvSpPr>
        <p:spPr/>
        <p:txBody>
          <a:bodyPr/>
          <a:lstStyle/>
          <a:p>
            <a:pPr marL="457200" indent="-342900">
              <a:buFont typeface="Arial" panose="020B0604020202020204" pitchFamily="34" charset="0"/>
              <a:buChar char="•"/>
              <a:tabLst>
                <a:tab pos="285750" algn="l"/>
              </a:tabLst>
            </a:pPr>
            <a:r>
              <a:rPr lang="en-IN" dirty="0" smtClean="0"/>
              <a:t>INR 15-20 </a:t>
            </a:r>
            <a:r>
              <a:rPr lang="en-IN" dirty="0"/>
              <a:t>K based on the disability / annum/ per student.</a:t>
            </a:r>
          </a:p>
          <a:p>
            <a:pPr marL="457200" indent="-342900">
              <a:buFont typeface="Arial" panose="020B0604020202020204" pitchFamily="34" charset="0"/>
              <a:buChar char="•"/>
              <a:tabLst>
                <a:tab pos="285750" algn="l"/>
              </a:tabLst>
            </a:pPr>
            <a:r>
              <a:rPr lang="en-IN" dirty="0"/>
              <a:t>T</a:t>
            </a:r>
            <a:r>
              <a:rPr lang="en-IN" dirty="0" smtClean="0"/>
              <a:t>ransport (10 </a:t>
            </a:r>
            <a:r>
              <a:rPr lang="en-IN" dirty="0"/>
              <a:t>L/annum to run 2 </a:t>
            </a:r>
            <a:r>
              <a:rPr lang="en-IN" dirty="0" smtClean="0"/>
              <a:t>vehicles)</a:t>
            </a:r>
            <a:endParaRPr lang="en-IN" dirty="0"/>
          </a:p>
          <a:p>
            <a:pPr marL="457200" indent="-342900">
              <a:buFont typeface="Arial" panose="020B0604020202020204" pitchFamily="34" charset="0"/>
              <a:buChar char="•"/>
              <a:tabLst>
                <a:tab pos="285750" algn="l"/>
              </a:tabLst>
            </a:pPr>
            <a:r>
              <a:rPr lang="en-IN" dirty="0"/>
              <a:t>Equipment for Divyangs are provided in kind by donors.</a:t>
            </a:r>
          </a:p>
          <a:p>
            <a:pPr marL="457200" indent="-342900">
              <a:buFont typeface="Arial" panose="020B0604020202020204" pitchFamily="34" charset="0"/>
              <a:buChar char="•"/>
              <a:tabLst>
                <a:tab pos="285750" algn="l"/>
              </a:tabLst>
            </a:pPr>
            <a:r>
              <a:rPr lang="en-IN" dirty="0"/>
              <a:t>Books, bag, notebooks for Divyangs are provided in kinds by donors.</a:t>
            </a:r>
          </a:p>
          <a:p>
            <a:pPr marL="457200" indent="-342900">
              <a:buFont typeface="Arial" panose="020B0604020202020204" pitchFamily="34" charset="0"/>
              <a:buChar char="•"/>
              <a:tabLst>
                <a:tab pos="285750" algn="l"/>
              </a:tabLst>
            </a:pPr>
            <a:r>
              <a:rPr lang="en-IN" dirty="0" smtClean="0"/>
              <a:t>1 </a:t>
            </a:r>
            <a:r>
              <a:rPr lang="en-IN" dirty="0"/>
              <a:t>Vocation centre in </a:t>
            </a:r>
            <a:r>
              <a:rPr lang="en-IN" dirty="0" err="1"/>
              <a:t>Malleswhar</a:t>
            </a:r>
            <a:r>
              <a:rPr lang="en-IN" dirty="0"/>
              <a:t> for 15-25 </a:t>
            </a:r>
            <a:r>
              <a:rPr lang="en-IN" dirty="0" smtClean="0"/>
              <a:t>age</a:t>
            </a:r>
          </a:p>
          <a:p>
            <a:pPr marL="457200" indent="-342900">
              <a:buFont typeface="Arial" panose="020B0604020202020204" pitchFamily="34" charset="0"/>
              <a:buChar char="•"/>
              <a:tabLst>
                <a:tab pos="285750" algn="l"/>
              </a:tabLst>
            </a:pPr>
            <a:endParaRPr lang="en-IN" dirty="0"/>
          </a:p>
          <a:p>
            <a:pPr marL="457200" indent="-342900">
              <a:buFont typeface="Arial" panose="020B0604020202020204" pitchFamily="34" charset="0"/>
              <a:buChar char="•"/>
              <a:tabLst>
                <a:tab pos="285750" algn="l"/>
              </a:tabLst>
            </a:pPr>
            <a:r>
              <a:rPr lang="en-IN" sz="2800" dirty="0" smtClean="0">
                <a:solidFill>
                  <a:srgbClr val="FF0000"/>
                </a:solidFill>
              </a:rPr>
              <a:t>Funding of next slide and this not in sync</a:t>
            </a:r>
            <a:endParaRPr lang="en-IN" sz="2800" dirty="0">
              <a:solidFill>
                <a:srgbClr val="FF0000"/>
              </a:solidFill>
            </a:endParaRPr>
          </a:p>
          <a:p>
            <a:endParaRPr lang="en-US" dirty="0"/>
          </a:p>
        </p:txBody>
      </p:sp>
    </p:spTree>
    <p:extLst>
      <p:ext uri="{BB962C8B-B14F-4D97-AF65-F5344CB8AC3E}">
        <p14:creationId xmlns:p14="http://schemas.microsoft.com/office/powerpoint/2010/main" val="229678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Inspiration</a:t>
            </a:r>
            <a:endParaRPr lang="en-US" dirty="0"/>
          </a:p>
        </p:txBody>
      </p:sp>
      <p:sp>
        <p:nvSpPr>
          <p:cNvPr id="3" name="Text Placeholder 2"/>
          <p:cNvSpPr>
            <a:spLocks noGrp="1"/>
          </p:cNvSpPr>
          <p:nvPr>
            <p:ph type="body" idx="1"/>
          </p:nvPr>
        </p:nvSpPr>
        <p:spPr>
          <a:xfrm>
            <a:off x="2672982" y="1082466"/>
            <a:ext cx="9392017" cy="5019039"/>
          </a:xfrm>
        </p:spPr>
        <p:txBody>
          <a:bodyPr/>
          <a:lstStyle/>
          <a:p>
            <a:pPr marL="114301" indent="0" fontAlgn="base">
              <a:buNone/>
            </a:pPr>
            <a:r>
              <a:rPr lang="en-IN" dirty="0" smtClean="0"/>
              <a:t>A </a:t>
            </a:r>
            <a:r>
              <a:rPr lang="en-IN" u="sng" dirty="0"/>
              <a:t>gold </a:t>
            </a:r>
            <a:r>
              <a:rPr lang="en-IN" u="sng" dirty="0" smtClean="0"/>
              <a:t>medallist </a:t>
            </a:r>
            <a:r>
              <a:rPr lang="en-IN" dirty="0"/>
              <a:t>in both </a:t>
            </a:r>
            <a:r>
              <a:rPr lang="en-IN" u="sng" dirty="0"/>
              <a:t>Electrical and Mechanical Engineering </a:t>
            </a:r>
            <a:r>
              <a:rPr lang="en-IN" dirty="0"/>
              <a:t>branches, graduated from University </a:t>
            </a:r>
            <a:r>
              <a:rPr lang="en-IN" dirty="0" err="1"/>
              <a:t>Vishweshwaraiah</a:t>
            </a:r>
            <a:r>
              <a:rPr lang="en-IN" dirty="0"/>
              <a:t> College of Engineering, Bangalore. </a:t>
            </a:r>
            <a:endParaRPr lang="en-IN" dirty="0" smtClean="0"/>
          </a:p>
          <a:p>
            <a:pPr marL="114301" indent="0" fontAlgn="base">
              <a:buNone/>
            </a:pPr>
            <a:r>
              <a:rPr lang="en-IN" dirty="0" smtClean="0"/>
              <a:t>He </a:t>
            </a:r>
            <a:r>
              <a:rPr lang="en-IN" dirty="0"/>
              <a:t>had been a great </a:t>
            </a:r>
            <a:r>
              <a:rPr lang="en-IN" u="sng" dirty="0"/>
              <a:t>social worker with many innovative social experiments </a:t>
            </a:r>
            <a:r>
              <a:rPr lang="en-IN" dirty="0"/>
              <a:t>to his credit. His unique style of functioning was based on ‘</a:t>
            </a:r>
            <a:r>
              <a:rPr lang="en-IN" u="sng" dirty="0"/>
              <a:t>Concern for all attachment to none</a:t>
            </a:r>
            <a:r>
              <a:rPr lang="en-IN" dirty="0"/>
              <a:t>’. He was a full time social worker and a </a:t>
            </a:r>
            <a:r>
              <a:rPr lang="en-IN" dirty="0" smtClean="0"/>
              <a:t>bachelor</a:t>
            </a:r>
          </a:p>
          <a:p>
            <a:pPr marL="114301" indent="0" fontAlgn="base">
              <a:buNone/>
            </a:pPr>
            <a:r>
              <a:rPr lang="en-IN" dirty="0" smtClean="0"/>
              <a:t>The </a:t>
            </a:r>
            <a:r>
              <a:rPr lang="en-IN" dirty="0"/>
              <a:t>legendry </a:t>
            </a:r>
            <a:r>
              <a:rPr lang="en-IN" dirty="0" err="1"/>
              <a:t>yogacharya</a:t>
            </a:r>
            <a:r>
              <a:rPr lang="en-IN" dirty="0"/>
              <a:t> Sri. B.K.S. </a:t>
            </a:r>
            <a:r>
              <a:rPr lang="en-IN" dirty="0" err="1"/>
              <a:t>Iynger</a:t>
            </a:r>
            <a:r>
              <a:rPr lang="en-IN" dirty="0"/>
              <a:t> and Sri. </a:t>
            </a:r>
            <a:r>
              <a:rPr lang="en-IN" dirty="0" err="1"/>
              <a:t>Pattabhi</a:t>
            </a:r>
            <a:r>
              <a:rPr lang="en-IN" dirty="0"/>
              <a:t> </a:t>
            </a:r>
            <a:r>
              <a:rPr lang="en-IN" dirty="0" err="1"/>
              <a:t>Jois</a:t>
            </a:r>
            <a:r>
              <a:rPr lang="en-IN" dirty="0"/>
              <a:t> were his mentor and thus he became an </a:t>
            </a:r>
            <a:r>
              <a:rPr lang="en-IN" u="sng" dirty="0"/>
              <a:t>authority on yoga</a:t>
            </a:r>
            <a:r>
              <a:rPr lang="en-IN" dirty="0"/>
              <a:t> and being an expert in the </a:t>
            </a:r>
            <a:r>
              <a:rPr lang="en-IN" dirty="0" smtClean="0"/>
              <a:t>field.</a:t>
            </a:r>
          </a:p>
          <a:p>
            <a:pPr marL="114301" indent="0" fontAlgn="base">
              <a:buNone/>
            </a:pPr>
            <a:r>
              <a:rPr lang="en-IN" dirty="0" smtClean="0"/>
              <a:t>Besides </a:t>
            </a:r>
            <a:r>
              <a:rPr lang="en-IN" dirty="0"/>
              <a:t>taking up Homeopathy introduced by </a:t>
            </a:r>
            <a:r>
              <a:rPr lang="en-IN" dirty="0" err="1"/>
              <a:t>Dr.</a:t>
            </a:r>
            <a:r>
              <a:rPr lang="en-IN" dirty="0"/>
              <a:t> Krishnamurthy, he showed great interest in Psychology, Accountancy, Anatomy and such other disciplines.</a:t>
            </a:r>
          </a:p>
          <a:p>
            <a:endParaRPr lang="en-US" dirty="0"/>
          </a:p>
        </p:txBody>
      </p:sp>
      <p:grpSp>
        <p:nvGrpSpPr>
          <p:cNvPr id="7" name="Group 6"/>
          <p:cNvGrpSpPr/>
          <p:nvPr/>
        </p:nvGrpSpPr>
        <p:grpSpPr>
          <a:xfrm>
            <a:off x="496632" y="1087493"/>
            <a:ext cx="1816100" cy="3124601"/>
            <a:chOff x="496632" y="1087493"/>
            <a:chExt cx="1816100" cy="3124601"/>
          </a:xfrm>
        </p:grpSpPr>
        <p:sp>
          <p:nvSpPr>
            <p:cNvPr id="5" name="Rectangle 4"/>
            <p:cNvSpPr/>
            <p:nvPr/>
          </p:nvSpPr>
          <p:spPr>
            <a:xfrm>
              <a:off x="496632" y="3688874"/>
              <a:ext cx="1816100" cy="523220"/>
            </a:xfrm>
            <a:prstGeom prst="rect">
              <a:avLst/>
            </a:prstGeom>
          </p:spPr>
          <p:txBody>
            <a:bodyPr wrap="square">
              <a:spAutoFit/>
            </a:bodyPr>
            <a:lstStyle/>
            <a:p>
              <a:r>
                <a:rPr lang="en-IN" dirty="0"/>
                <a:t>Late. Sri </a:t>
              </a:r>
              <a:r>
                <a:rPr lang="en-IN" dirty="0" err="1"/>
                <a:t>Ajit</a:t>
              </a:r>
              <a:r>
                <a:rPr lang="en-IN" dirty="0"/>
                <a:t> </a:t>
              </a:r>
              <a:r>
                <a:rPr lang="en-IN" dirty="0" smtClean="0"/>
                <a:t>Kumar</a:t>
              </a:r>
            </a:p>
            <a:p>
              <a:r>
                <a:rPr lang="en-IN" dirty="0"/>
                <a:t> </a:t>
              </a:r>
              <a:r>
                <a:rPr lang="en-IN" dirty="0" smtClean="0"/>
                <a:t>    1934 to 1990</a:t>
              </a:r>
              <a:endParaRPr lang="en-US" dirty="0"/>
            </a:p>
          </p:txBody>
        </p:sp>
        <p:pic>
          <p:nvPicPr>
            <p:cNvPr id="1028" name="Picture 4" descr="Image result for ajit kumar hindu seva pratisth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32" y="1087493"/>
              <a:ext cx="1816100" cy="26187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52244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Requirement</a:t>
            </a:r>
            <a:endParaRPr lang="en-US" dirty="0"/>
          </a:p>
        </p:txBody>
      </p:sp>
      <p:sp>
        <p:nvSpPr>
          <p:cNvPr id="3" name="Text Placeholder 2"/>
          <p:cNvSpPr>
            <a:spLocks noGrp="1"/>
          </p:cNvSpPr>
          <p:nvPr>
            <p:ph type="body" idx="1"/>
          </p:nvPr>
        </p:nvSpPr>
        <p:spPr/>
        <p:txBody>
          <a:bodyPr/>
          <a:lstStyle/>
          <a:p>
            <a:pPr marL="114300" indent="0">
              <a:buNone/>
            </a:pPr>
            <a:r>
              <a:rPr lang="en-IN" b="1" dirty="0" smtClean="0"/>
              <a:t>Needed Funds</a:t>
            </a:r>
          </a:p>
          <a:p>
            <a:pPr marL="514350" indent="-400050">
              <a:buFont typeface="Arial" panose="020B0604020202020204" pitchFamily="34" charset="0"/>
              <a:buChar char="•"/>
            </a:pPr>
            <a:r>
              <a:rPr lang="en-IN" dirty="0" smtClean="0"/>
              <a:t>Salary Expenses</a:t>
            </a:r>
          </a:p>
          <a:p>
            <a:pPr marL="788670" lvl="1" indent="-400050">
              <a:buFont typeface="Arial" panose="020B0604020202020204" pitchFamily="34" charset="0"/>
              <a:buChar char="•"/>
            </a:pPr>
            <a:r>
              <a:rPr lang="en-IN" dirty="0" smtClean="0"/>
              <a:t>Salary </a:t>
            </a:r>
            <a:r>
              <a:rPr lang="en-IN" dirty="0"/>
              <a:t>of </a:t>
            </a:r>
            <a:r>
              <a:rPr lang="en-IN" dirty="0" smtClean="0"/>
              <a:t>46+</a:t>
            </a:r>
            <a:r>
              <a:rPr lang="en-IN" dirty="0" smtClean="0">
                <a:solidFill>
                  <a:srgbClr val="FF0000"/>
                </a:solidFill>
              </a:rPr>
              <a:t>??+?? </a:t>
            </a:r>
            <a:r>
              <a:rPr lang="en-IN" dirty="0"/>
              <a:t>employees: </a:t>
            </a:r>
            <a:r>
              <a:rPr lang="en-IN" dirty="0" smtClean="0"/>
              <a:t>1.8 </a:t>
            </a:r>
            <a:r>
              <a:rPr lang="en-IN" dirty="0"/>
              <a:t>CR (as per the </a:t>
            </a:r>
            <a:r>
              <a:rPr lang="en-IN" dirty="0" err="1"/>
              <a:t>govt</a:t>
            </a:r>
            <a:r>
              <a:rPr lang="en-IN" dirty="0"/>
              <a:t> rule of minimum wages</a:t>
            </a:r>
            <a:r>
              <a:rPr lang="en-IN" dirty="0" smtClean="0"/>
              <a:t>).</a:t>
            </a:r>
            <a:endParaRPr lang="en-IN" dirty="0"/>
          </a:p>
          <a:p>
            <a:pPr marL="788670" lvl="1" indent="-400050">
              <a:buFont typeface="Arial" panose="020B0604020202020204" pitchFamily="34" charset="0"/>
              <a:buChar char="•"/>
            </a:pPr>
            <a:r>
              <a:rPr lang="en-IN" dirty="0" smtClean="0"/>
              <a:t>INR </a:t>
            </a:r>
            <a:r>
              <a:rPr lang="en-IN" sz="3600" dirty="0" smtClean="0"/>
              <a:t>55K </a:t>
            </a:r>
            <a:r>
              <a:rPr lang="en-IN" dirty="0" smtClean="0"/>
              <a:t>One child/ year</a:t>
            </a:r>
          </a:p>
          <a:p>
            <a:pPr marL="514350" indent="-400050">
              <a:buFont typeface="Arial" panose="020B0604020202020204" pitchFamily="34" charset="0"/>
              <a:buChar char="•"/>
            </a:pPr>
            <a:r>
              <a:rPr lang="en-IN" dirty="0" smtClean="0"/>
              <a:t>Maintenance</a:t>
            </a:r>
            <a:r>
              <a:rPr lang="en-IN" dirty="0"/>
              <a:t>: </a:t>
            </a:r>
            <a:r>
              <a:rPr lang="en-IN" dirty="0" smtClean="0"/>
              <a:t>20L </a:t>
            </a:r>
            <a:r>
              <a:rPr lang="en-IN" dirty="0" smtClean="0">
                <a:solidFill>
                  <a:srgbClr val="FF0000"/>
                </a:solidFill>
              </a:rPr>
              <a:t>(List of Major Items)</a:t>
            </a:r>
          </a:p>
          <a:p>
            <a:pPr marL="514350" indent="-400050">
              <a:buFont typeface="Arial" panose="020B0604020202020204" pitchFamily="34" charset="0"/>
              <a:buChar char="•"/>
            </a:pPr>
            <a:endParaRPr lang="en-IN" dirty="0" smtClean="0"/>
          </a:p>
          <a:p>
            <a:pPr marL="114300" indent="0">
              <a:buNone/>
            </a:pPr>
            <a:r>
              <a:rPr lang="en-IN" b="1" dirty="0" smtClean="0"/>
              <a:t>Available Funds</a:t>
            </a:r>
            <a:endParaRPr lang="en-IN" b="1" dirty="0"/>
          </a:p>
          <a:p>
            <a:pPr marL="514350" indent="-400050">
              <a:buFont typeface="Arial" panose="020B0604020202020204" pitchFamily="34" charset="0"/>
              <a:buChar char="•"/>
            </a:pPr>
            <a:r>
              <a:rPr lang="en-US" dirty="0" smtClean="0"/>
              <a:t>(Secured) Government Aid: INR 48L </a:t>
            </a:r>
            <a:r>
              <a:rPr lang="en-IN" dirty="0" smtClean="0"/>
              <a:t>13 </a:t>
            </a:r>
            <a:r>
              <a:rPr lang="en-IN" dirty="0"/>
              <a:t>special education +  5 </a:t>
            </a:r>
            <a:r>
              <a:rPr lang="en-IN" dirty="0" smtClean="0"/>
              <a:t>helpers </a:t>
            </a:r>
            <a:endParaRPr lang="en-US" dirty="0" smtClean="0"/>
          </a:p>
          <a:p>
            <a:pPr marL="514350" indent="-400050">
              <a:buFont typeface="Arial" panose="020B0604020202020204" pitchFamily="34" charset="0"/>
              <a:buChar char="•"/>
            </a:pPr>
            <a:r>
              <a:rPr lang="en-US" dirty="0" smtClean="0"/>
              <a:t>(Unsecured) Individual donors: INR </a:t>
            </a:r>
            <a:r>
              <a:rPr lang="en-US" dirty="0" smtClean="0">
                <a:solidFill>
                  <a:srgbClr val="FF0000"/>
                </a:solidFill>
              </a:rPr>
              <a:t>??</a:t>
            </a:r>
            <a:r>
              <a:rPr lang="en-US" dirty="0" smtClean="0"/>
              <a:t> L</a:t>
            </a:r>
          </a:p>
          <a:p>
            <a:pPr marL="514350" indent="-400050">
              <a:buFont typeface="Arial" panose="020B0604020202020204" pitchFamily="34" charset="0"/>
              <a:buChar char="•"/>
            </a:pPr>
            <a:endParaRPr lang="en-US" dirty="0"/>
          </a:p>
          <a:p>
            <a:pPr marL="114300" indent="0">
              <a:buNone/>
            </a:pPr>
            <a:r>
              <a:rPr lang="en-US" b="1" dirty="0" smtClean="0"/>
              <a:t>Funding Gap: </a:t>
            </a:r>
          </a:p>
          <a:p>
            <a:pPr marL="400050" indent="-285750"/>
            <a:r>
              <a:rPr lang="en-US" dirty="0" smtClean="0"/>
              <a:t>INR 1 CR</a:t>
            </a:r>
          </a:p>
          <a:p>
            <a:endParaRPr lang="en-US" dirty="0"/>
          </a:p>
        </p:txBody>
      </p:sp>
    </p:spTree>
    <p:extLst>
      <p:ext uri="{BB962C8B-B14F-4D97-AF65-F5344CB8AC3E}">
        <p14:creationId xmlns:p14="http://schemas.microsoft.com/office/powerpoint/2010/main" val="391397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Today's source of </a:t>
            </a:r>
            <a:r>
              <a:rPr lang="en-IN" b="1" dirty="0" smtClean="0"/>
              <a:t>Funding</a:t>
            </a:r>
            <a:endParaRPr lang="en-US" dirty="0"/>
          </a:p>
        </p:txBody>
      </p:sp>
      <p:sp>
        <p:nvSpPr>
          <p:cNvPr id="3" name="Text Placeholder 2"/>
          <p:cNvSpPr>
            <a:spLocks noGrp="1"/>
          </p:cNvSpPr>
          <p:nvPr>
            <p:ph type="body" idx="1"/>
          </p:nvPr>
        </p:nvSpPr>
        <p:spPr/>
        <p:txBody>
          <a:bodyPr/>
          <a:lstStyle/>
          <a:p>
            <a:pPr marL="457200" indent="-285750">
              <a:buFont typeface="Arial" panose="020B0604020202020204" pitchFamily="34" charset="0"/>
              <a:buChar char="•"/>
            </a:pPr>
            <a:r>
              <a:rPr lang="en-IN" dirty="0" smtClean="0"/>
              <a:t>Donation: </a:t>
            </a:r>
            <a:r>
              <a:rPr lang="en-IN" dirty="0"/>
              <a:t>Individual donor</a:t>
            </a:r>
          </a:p>
          <a:p>
            <a:pPr marL="457200" indent="-285750">
              <a:buFont typeface="Arial" panose="020B0604020202020204" pitchFamily="34" charset="0"/>
              <a:buChar char="•"/>
            </a:pPr>
            <a:r>
              <a:rPr lang="en-IN" dirty="0"/>
              <a:t>Triveni Turbines</a:t>
            </a:r>
          </a:p>
          <a:p>
            <a:pPr marL="457200" indent="-285750">
              <a:buFont typeface="Arial" panose="020B0604020202020204" pitchFamily="34" charset="0"/>
              <a:buChar char="•"/>
            </a:pPr>
            <a:r>
              <a:rPr lang="en-IN" b="1" dirty="0"/>
              <a:t>Govt provides salary</a:t>
            </a:r>
            <a:r>
              <a:rPr lang="en-IN" dirty="0"/>
              <a:t> grant for special educators  &amp; helpers (13 special education +  5 helpers). Govt </a:t>
            </a:r>
          </a:p>
          <a:p>
            <a:endParaRPr lang="en-US" dirty="0"/>
          </a:p>
        </p:txBody>
      </p:sp>
    </p:spTree>
    <p:extLst>
      <p:ext uri="{BB962C8B-B14F-4D97-AF65-F5344CB8AC3E}">
        <p14:creationId xmlns:p14="http://schemas.microsoft.com/office/powerpoint/2010/main" val="972690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0" y="0"/>
            <a:ext cx="12192000" cy="876300"/>
          </a:xfrm>
          <a:prstGeom prst="rect">
            <a:avLst/>
          </a:prstGeom>
          <a:solidFill>
            <a:schemeClr val="accent2"/>
          </a:solid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Century Gothic"/>
              <a:buNone/>
            </a:pPr>
            <a:r>
              <a:rPr lang="en-US" sz="4800" b="0" i="0" u="none" strike="noStrike" cap="none">
                <a:solidFill>
                  <a:schemeClr val="lt1"/>
                </a:solidFill>
                <a:latin typeface="Century Gothic"/>
                <a:ea typeface="Century Gothic"/>
                <a:cs typeface="Century Gothic"/>
                <a:sym typeface="Century Gothic"/>
              </a:rPr>
              <a:t>Creating Impact.. Few Stories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a:solidFill>
            <a:schemeClr val="accent2"/>
          </a:solid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Century Gothic"/>
              <a:buNone/>
            </a:pPr>
            <a:r>
              <a:rPr lang="en-US" sz="4320" b="0" i="0" u="none" strike="noStrike" cap="none">
                <a:solidFill>
                  <a:schemeClr val="lt1"/>
                </a:solidFill>
                <a:latin typeface="Century Gothic"/>
                <a:ea typeface="Century Gothic"/>
                <a:cs typeface="Century Gothic"/>
                <a:sym typeface="Century Gothic"/>
              </a:rPr>
              <a:t/>
            </a:r>
            <a:br>
              <a:rPr lang="en-US" sz="4320" b="0" i="0" u="none" strike="noStrike" cap="none">
                <a:solidFill>
                  <a:schemeClr val="lt1"/>
                </a:solidFill>
                <a:latin typeface="Century Gothic"/>
                <a:ea typeface="Century Gothic"/>
                <a:cs typeface="Century Gothic"/>
                <a:sym typeface="Century Gothic"/>
              </a:rPr>
            </a:br>
            <a:r>
              <a:rPr lang="en-US" sz="4320" b="0" i="0" u="none" strike="noStrike" cap="none">
                <a:solidFill>
                  <a:schemeClr val="lt1"/>
                </a:solidFill>
                <a:latin typeface="Century Gothic"/>
                <a:ea typeface="Century Gothic"/>
                <a:cs typeface="Century Gothic"/>
                <a:sym typeface="Century Gothic"/>
              </a:rPr>
              <a:t>How to work together?</a:t>
            </a:r>
            <a:br>
              <a:rPr lang="en-US" sz="4320" b="0" i="0" u="none" strike="noStrike" cap="none">
                <a:solidFill>
                  <a:schemeClr val="lt1"/>
                </a:solidFill>
                <a:latin typeface="Century Gothic"/>
                <a:ea typeface="Century Gothic"/>
                <a:cs typeface="Century Gothic"/>
                <a:sym typeface="Century Gothic"/>
              </a:rPr>
            </a:br>
            <a:endParaRPr lang="en-US" sz="4320" b="0" i="0" u="none" strike="noStrike" cap="none">
              <a:solidFill>
                <a:schemeClr val="lt1"/>
              </a:solidFill>
              <a:latin typeface="Century Gothic"/>
              <a:ea typeface="Century Gothic"/>
              <a:cs typeface="Century Gothic"/>
              <a:sym typeface="Century Gothic"/>
            </a:endParaRPr>
          </a:p>
        </p:txBody>
      </p:sp>
      <p:sp>
        <p:nvSpPr>
          <p:cNvPr id="2" name="Text Placeholder 1"/>
          <p:cNvSpPr>
            <a:spLocks noGrp="1"/>
          </p:cNvSpPr>
          <p:nvPr>
            <p:ph type="body" idx="1"/>
          </p:nvPr>
        </p:nvSpPr>
        <p:spPr/>
        <p:txBody>
          <a:bodyPr/>
          <a:lstStyle/>
          <a:p>
            <a:pPr marL="0" indent="0">
              <a:spcBef>
                <a:spcPts val="0"/>
              </a:spcBef>
              <a:buClr>
                <a:schemeClr val="dk1"/>
              </a:buClr>
              <a:buNone/>
            </a:pPr>
            <a:r>
              <a:rPr lang="en-IN" dirty="0" smtClean="0"/>
              <a:t>You can support in following way</a:t>
            </a:r>
          </a:p>
          <a:p>
            <a:pPr marL="285750" indent="-285750">
              <a:spcBef>
                <a:spcPts val="0"/>
              </a:spcBef>
              <a:buClr>
                <a:schemeClr val="dk1"/>
              </a:buClr>
            </a:pPr>
            <a:endParaRPr lang="en-IN" dirty="0" smtClean="0"/>
          </a:p>
          <a:p>
            <a:pPr marL="285750" indent="-285750">
              <a:lnSpc>
                <a:spcPct val="200000"/>
              </a:lnSpc>
              <a:spcBef>
                <a:spcPts val="0"/>
              </a:spcBef>
              <a:buClr>
                <a:schemeClr val="dk1"/>
              </a:buClr>
            </a:pPr>
            <a:r>
              <a:rPr lang="en-IN" dirty="0" smtClean="0"/>
              <a:t>Sponsor a </a:t>
            </a:r>
            <a:r>
              <a:rPr lang="en-IN" dirty="0"/>
              <a:t>child</a:t>
            </a:r>
          </a:p>
          <a:p>
            <a:pPr marL="285750" indent="-285750">
              <a:lnSpc>
                <a:spcPct val="200000"/>
              </a:lnSpc>
              <a:spcBef>
                <a:spcPts val="0"/>
              </a:spcBef>
              <a:buClr>
                <a:schemeClr val="dk1"/>
              </a:buClr>
            </a:pPr>
            <a:r>
              <a:rPr lang="en-IN" dirty="0"/>
              <a:t>Sponsor a </a:t>
            </a:r>
            <a:r>
              <a:rPr lang="en-IN" dirty="0" smtClean="0"/>
              <a:t>events</a:t>
            </a:r>
            <a:endParaRPr lang="en-IN" dirty="0"/>
          </a:p>
          <a:p>
            <a:pPr marL="285750" indent="-285750">
              <a:lnSpc>
                <a:spcPct val="200000"/>
              </a:lnSpc>
              <a:spcBef>
                <a:spcPts val="0"/>
              </a:spcBef>
              <a:buClr>
                <a:schemeClr val="dk1"/>
              </a:buClr>
            </a:pPr>
            <a:r>
              <a:rPr lang="en-IN" dirty="0"/>
              <a:t>Sponsor a </a:t>
            </a:r>
            <a:r>
              <a:rPr lang="en-IN" dirty="0" smtClean="0"/>
              <a:t>program</a:t>
            </a:r>
            <a:endParaRPr lang="en-IN" dirty="0"/>
          </a:p>
          <a:p>
            <a:pPr marL="285750" indent="-285750">
              <a:lnSpc>
                <a:spcPct val="200000"/>
              </a:lnSpc>
              <a:spcBef>
                <a:spcPts val="0"/>
              </a:spcBef>
              <a:buClr>
                <a:schemeClr val="dk1"/>
              </a:buClr>
            </a:pPr>
            <a:r>
              <a:rPr lang="en-IN" dirty="0"/>
              <a:t>Support Capex</a:t>
            </a:r>
          </a:p>
          <a:p>
            <a:pPr marL="285750" lvl="0" indent="-285750">
              <a:lnSpc>
                <a:spcPct val="200000"/>
              </a:lnSpc>
              <a:spcBef>
                <a:spcPts val="0"/>
              </a:spcBef>
              <a:buClr>
                <a:schemeClr val="dk1"/>
              </a:buClr>
            </a:pPr>
            <a:endParaRPr lang="en-IN" dirty="0"/>
          </a:p>
          <a:p>
            <a:pPr marL="285750" indent="-285750">
              <a:lnSpc>
                <a:spcPct val="200000"/>
              </a:lnSpc>
              <a:spcBef>
                <a:spcPts val="0"/>
              </a:spcBef>
              <a:buClr>
                <a:schemeClr val="dk1"/>
              </a:buClr>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help you </a:t>
            </a:r>
            <a:endParaRPr lang="en-US" dirty="0"/>
          </a:p>
        </p:txBody>
      </p:sp>
      <p:sp>
        <p:nvSpPr>
          <p:cNvPr id="3" name="Text Placeholder 2"/>
          <p:cNvSpPr>
            <a:spLocks noGrp="1"/>
          </p:cNvSpPr>
          <p:nvPr>
            <p:ph type="body" idx="1"/>
          </p:nvPr>
        </p:nvSpPr>
        <p:spPr/>
        <p:txBody>
          <a:bodyPr/>
          <a:lstStyle/>
          <a:p>
            <a:pPr marL="400050" indent="-285750"/>
            <a:r>
              <a:rPr lang="en-IN" dirty="0"/>
              <a:t>Meet your CSR </a:t>
            </a:r>
            <a:r>
              <a:rPr lang="en-IN" dirty="0" smtClean="0"/>
              <a:t>objectives</a:t>
            </a:r>
          </a:p>
          <a:p>
            <a:pPr marL="400050" indent="-285750"/>
            <a:r>
              <a:rPr lang="en-IN" dirty="0" smtClean="0"/>
              <a:t>If your CSR focus is other than rehabilitation then we can engages with you in other programs</a:t>
            </a:r>
          </a:p>
          <a:p>
            <a:pPr marL="400050" indent="-285750"/>
            <a:r>
              <a:rPr lang="en-IN" dirty="0" smtClean="0"/>
              <a:t>Getting the report from our program needed for your CSR reporting</a:t>
            </a:r>
            <a:endParaRPr lang="en-IN" dirty="0"/>
          </a:p>
          <a:p>
            <a:pPr marL="400050" indent="-285750"/>
            <a:r>
              <a:rPr lang="en-IN" dirty="0"/>
              <a:t>Together serve </a:t>
            </a:r>
            <a:r>
              <a:rPr lang="en-IN" dirty="0" smtClean="0"/>
              <a:t>the society</a:t>
            </a:r>
            <a:endParaRPr lang="en-IN" dirty="0"/>
          </a:p>
          <a:p>
            <a:pPr marL="400050" indent="-285750"/>
            <a:r>
              <a:rPr lang="en-IN" dirty="0"/>
              <a:t>Opportunity </a:t>
            </a:r>
            <a:r>
              <a:rPr lang="en-IN" dirty="0" smtClean="0"/>
              <a:t>for volunteering in our programs and projects</a:t>
            </a:r>
            <a:endParaRPr lang="en-IN" dirty="0"/>
          </a:p>
          <a:p>
            <a:pPr marL="400050" indent="-285750"/>
            <a:r>
              <a:rPr lang="en-IN" dirty="0"/>
              <a:t>Sense of belong to humanity to your employees</a:t>
            </a:r>
          </a:p>
          <a:p>
            <a:endParaRPr lang="en-US" dirty="0"/>
          </a:p>
        </p:txBody>
      </p:sp>
    </p:spTree>
    <p:extLst>
      <p:ext uri="{BB962C8B-B14F-4D97-AF65-F5344CB8AC3E}">
        <p14:creationId xmlns:p14="http://schemas.microsoft.com/office/powerpoint/2010/main" val="54274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select child for Seva-in-Action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382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sp>
        <p:nvSpPr>
          <p:cNvPr id="3" name="Text Placeholder 2"/>
          <p:cNvSpPr>
            <a:spLocks noGrp="1"/>
          </p:cNvSpPr>
          <p:nvPr>
            <p:ph type="body" idx="1"/>
          </p:nvPr>
        </p:nvSpPr>
        <p:spPr/>
        <p:txBody>
          <a:bodyPr/>
          <a:lstStyle/>
          <a:p>
            <a:pPr marL="457200" indent="-285750">
              <a:buFont typeface="Arial" panose="020B0604020202020204" pitchFamily="34" charset="0"/>
              <a:buChar char="•"/>
            </a:pPr>
            <a:r>
              <a:rPr lang="en-US" sz="2400" dirty="0"/>
              <a:t>Dr. N </a:t>
            </a:r>
            <a:r>
              <a:rPr lang="en-US" sz="2400" dirty="0" err="1"/>
              <a:t>Shivashankar</a:t>
            </a:r>
            <a:r>
              <a:rPr lang="en-US" sz="2400" dirty="0"/>
              <a:t>, Chairperson</a:t>
            </a:r>
          </a:p>
          <a:p>
            <a:pPr marL="457200" indent="-285750">
              <a:buFont typeface="Arial" panose="020B0604020202020204" pitchFamily="34" charset="0"/>
              <a:buChar char="•"/>
            </a:pPr>
            <a:r>
              <a:rPr lang="en-IN" sz="2400" dirty="0"/>
              <a:t>Smt. </a:t>
            </a:r>
            <a:r>
              <a:rPr lang="en-IN" sz="2400" dirty="0" err="1"/>
              <a:t>Ruma</a:t>
            </a:r>
            <a:r>
              <a:rPr lang="en-IN" sz="2400" dirty="0"/>
              <a:t> Banerjee, Executive Chairperson</a:t>
            </a:r>
          </a:p>
          <a:p>
            <a:pPr marL="457200" indent="-285750">
              <a:buFont typeface="Arial" panose="020B0604020202020204" pitchFamily="34" charset="0"/>
              <a:buChar char="•"/>
            </a:pPr>
            <a:r>
              <a:rPr lang="en-IN" sz="2400" dirty="0"/>
              <a:t>Smt. Gayathri </a:t>
            </a:r>
            <a:r>
              <a:rPr lang="en-IN" sz="2400" dirty="0" err="1"/>
              <a:t>Gopinath</a:t>
            </a:r>
            <a:r>
              <a:rPr lang="en-IN" sz="2400" dirty="0"/>
              <a:t>, Vice Chairperson</a:t>
            </a:r>
          </a:p>
          <a:p>
            <a:pPr marL="457200" indent="-285750">
              <a:buFont typeface="Arial" panose="020B0604020202020204" pitchFamily="34" charset="0"/>
              <a:buChar char="•"/>
            </a:pPr>
            <a:r>
              <a:rPr lang="en-US" sz="2400" dirty="0"/>
              <a:t>Sri. </a:t>
            </a:r>
            <a:r>
              <a:rPr lang="en-US" sz="2400" dirty="0" err="1"/>
              <a:t>B.V.Rajashekhara</a:t>
            </a:r>
            <a:r>
              <a:rPr lang="en-US" sz="2400" dirty="0"/>
              <a:t> Reddy, Secretary</a:t>
            </a:r>
          </a:p>
          <a:p>
            <a:pPr marL="457200" indent="-285750">
              <a:buFont typeface="Arial" panose="020B0604020202020204" pitchFamily="34" charset="0"/>
              <a:buChar char="•"/>
            </a:pPr>
            <a:r>
              <a:rPr lang="en-US" sz="2400" dirty="0"/>
              <a:t>Sri. B.G </a:t>
            </a:r>
            <a:r>
              <a:rPr lang="en-US" sz="2400" dirty="0" err="1"/>
              <a:t>Anirudh</a:t>
            </a:r>
            <a:r>
              <a:rPr lang="en-US" sz="2400" dirty="0"/>
              <a:t>, Treasurer</a:t>
            </a:r>
          </a:p>
          <a:p>
            <a:pPr marL="457200" indent="-285750">
              <a:buFont typeface="Arial" panose="020B0604020202020204" pitchFamily="34" charset="0"/>
              <a:buChar char="•"/>
            </a:pPr>
            <a:r>
              <a:rPr lang="en-US" sz="2400" dirty="0"/>
              <a:t>Sri. S. </a:t>
            </a:r>
            <a:r>
              <a:rPr lang="en-US" sz="2400" dirty="0" err="1"/>
              <a:t>Rajanna</a:t>
            </a:r>
            <a:r>
              <a:rPr lang="en-US" sz="2400" dirty="0"/>
              <a:t>, Member</a:t>
            </a:r>
          </a:p>
          <a:p>
            <a:pPr marL="457200" indent="-285750">
              <a:buFont typeface="Arial" panose="020B0604020202020204" pitchFamily="34" charset="0"/>
              <a:buChar char="•"/>
            </a:pPr>
            <a:r>
              <a:rPr lang="en-US" sz="2400" dirty="0"/>
              <a:t>Sri. J.S </a:t>
            </a:r>
            <a:r>
              <a:rPr lang="en-US" sz="2400" dirty="0" err="1"/>
              <a:t>Nagabhushan</a:t>
            </a:r>
            <a:r>
              <a:rPr lang="en-US" sz="2400" dirty="0"/>
              <a:t>, Member</a:t>
            </a:r>
          </a:p>
          <a:p>
            <a:endParaRPr lang="en-US" dirty="0"/>
          </a:p>
          <a:p>
            <a:endParaRPr lang="en-US" dirty="0"/>
          </a:p>
          <a:p>
            <a:endParaRPr lang="en-IN" dirty="0"/>
          </a:p>
          <a:p>
            <a:endParaRPr lang="en-US" dirty="0"/>
          </a:p>
        </p:txBody>
      </p:sp>
    </p:spTree>
    <p:extLst>
      <p:ext uri="{BB962C8B-B14F-4D97-AF65-F5344CB8AC3E}">
        <p14:creationId xmlns:p14="http://schemas.microsoft.com/office/powerpoint/2010/main" val="1431509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a:t>
            </a:r>
            <a:r>
              <a:rPr lang="en-US" dirty="0" err="1" smtClean="0"/>
              <a:t>SiA</a:t>
            </a:r>
            <a:r>
              <a:rPr lang="en-US" dirty="0" smtClean="0"/>
              <a:t> Program</a:t>
            </a:r>
            <a:endParaRPr lang="en-US" dirty="0"/>
          </a:p>
        </p:txBody>
      </p:sp>
      <p:sp>
        <p:nvSpPr>
          <p:cNvPr id="3" name="Text Placeholder 2"/>
          <p:cNvSpPr>
            <a:spLocks noGrp="1"/>
          </p:cNvSpPr>
          <p:nvPr>
            <p:ph type="body" idx="1"/>
          </p:nvPr>
        </p:nvSpPr>
        <p:spPr/>
        <p:txBody>
          <a:bodyPr/>
          <a:lstStyle/>
          <a:p>
            <a:pPr marL="114301" indent="0">
              <a:buNone/>
            </a:pPr>
            <a:r>
              <a:rPr lang="en-IN" sz="2400" b="1" dirty="0" smtClean="0"/>
              <a:t>Objective</a:t>
            </a:r>
            <a:r>
              <a:rPr lang="en-IN" sz="2400" dirty="0"/>
              <a:t>:</a:t>
            </a:r>
          </a:p>
          <a:p>
            <a:pPr marL="114301" indent="0">
              <a:buNone/>
            </a:pPr>
            <a:r>
              <a:rPr lang="en-IN" sz="2400" dirty="0"/>
              <a:t>To uphold the fundamental right to education of every </a:t>
            </a:r>
            <a:r>
              <a:rPr lang="en-IN" sz="2400" dirty="0" smtClean="0"/>
              <a:t>child </a:t>
            </a:r>
            <a:r>
              <a:rPr lang="en-IN" sz="2400" dirty="0"/>
              <a:t>irrespective of their disability.</a:t>
            </a:r>
          </a:p>
          <a:p>
            <a:endParaRPr lang="en-US" sz="2400" dirty="0"/>
          </a:p>
        </p:txBody>
      </p:sp>
    </p:spTree>
    <p:extLst>
      <p:ext uri="{BB962C8B-B14F-4D97-AF65-F5344CB8AC3E}">
        <p14:creationId xmlns:p14="http://schemas.microsoft.com/office/powerpoint/2010/main" val="126572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a:solidFill>
            <a:schemeClr val="accent2"/>
          </a:solidFill>
          <a:ln>
            <a:noFill/>
          </a:ln>
        </p:spPr>
        <p:txBody>
          <a:bodyPr lIns="91425" tIns="45700" rIns="91425" bIns="45700" anchor="ctr" anchorCtr="0">
            <a:noAutofit/>
          </a:bodyPr>
          <a:lstStyle/>
          <a:p>
            <a:pPr marL="0" marR="0" lvl="0" indent="0" algn="ctr" rtl="0">
              <a:lnSpc>
                <a:spcPct val="90000"/>
              </a:lnSpc>
              <a:spcBef>
                <a:spcPts val="0"/>
              </a:spcBef>
              <a:buClr>
                <a:schemeClr val="lt1"/>
              </a:buClr>
              <a:buSzPct val="25000"/>
              <a:buFont typeface="Century Gothic"/>
              <a:buNone/>
            </a:pPr>
            <a:r>
              <a:rPr lang="en-US" sz="4800" b="0" i="0" u="none" strike="noStrike" cap="none" dirty="0">
                <a:solidFill>
                  <a:schemeClr val="lt1"/>
                </a:solidFill>
                <a:latin typeface="Century Gothic"/>
                <a:ea typeface="Century Gothic"/>
                <a:cs typeface="Century Gothic"/>
                <a:sym typeface="Century Gothic"/>
              </a:rPr>
              <a:t>What is </a:t>
            </a:r>
            <a:r>
              <a:rPr lang="en-US" sz="4800" b="0" i="0" u="none" strike="noStrike" cap="none" dirty="0" smtClean="0">
                <a:solidFill>
                  <a:schemeClr val="lt1"/>
                </a:solidFill>
                <a:latin typeface="Century Gothic"/>
                <a:ea typeface="Century Gothic"/>
                <a:cs typeface="Century Gothic"/>
                <a:sym typeface="Century Gothic"/>
              </a:rPr>
              <a:t>Seva in Action?</a:t>
            </a:r>
            <a:endParaRPr lang="en-US" sz="4800" b="0" i="0" u="none" strike="noStrike" cap="none" dirty="0">
              <a:solidFill>
                <a:schemeClr val="lt1"/>
              </a:solidFill>
              <a:latin typeface="Century Gothic"/>
              <a:ea typeface="Century Gothic"/>
              <a:cs typeface="Century Gothic"/>
              <a:sym typeface="Century Gothic"/>
            </a:endParaRPr>
          </a:p>
        </p:txBody>
      </p:sp>
      <p:sp>
        <p:nvSpPr>
          <p:cNvPr id="106" name="Shape 106"/>
          <p:cNvSpPr txBox="1">
            <a:spLocks noGrp="1"/>
          </p:cNvSpPr>
          <p:nvPr>
            <p:ph type="body" idx="1"/>
          </p:nvPr>
        </p:nvSpPr>
        <p:spPr>
          <a:prstGeom prst="rect">
            <a:avLst/>
          </a:prstGeom>
          <a:solidFill>
            <a:schemeClr val="lt1"/>
          </a:solidFill>
          <a:ln>
            <a:noFill/>
          </a:ln>
        </p:spPr>
        <p:txBody>
          <a:bodyPr lIns="91425" tIns="45700" rIns="91425" bIns="45700" anchor="t" anchorCtr="0">
            <a:noAutofit/>
          </a:bodyPr>
          <a:lstStyle/>
          <a:p>
            <a:pPr marL="457200" indent="-285750">
              <a:buFont typeface="Arial" panose="020B0604020202020204" pitchFamily="34" charset="0"/>
              <a:buChar char="•"/>
            </a:pPr>
            <a:r>
              <a:rPr lang="en-IN" sz="2400" dirty="0"/>
              <a:t>School for children with special </a:t>
            </a:r>
            <a:r>
              <a:rPr lang="en-IN" sz="2400" dirty="0" smtClean="0"/>
              <a:t>needs. </a:t>
            </a:r>
          </a:p>
          <a:p>
            <a:pPr marL="457200" indent="-285750">
              <a:buFont typeface="Arial" panose="020B0604020202020204" pitchFamily="34" charset="0"/>
              <a:buChar char="•"/>
            </a:pPr>
            <a:r>
              <a:rPr lang="en-IN" sz="2400" dirty="0"/>
              <a:t>Nodal centre for policy intervention for </a:t>
            </a:r>
            <a:r>
              <a:rPr lang="en-IN" sz="2400" dirty="0" smtClean="0"/>
              <a:t>Divyang for Centre and State Govt.</a:t>
            </a:r>
            <a:endParaRPr lang="en-IN" sz="2400" dirty="0"/>
          </a:p>
          <a:p>
            <a:pPr marL="457200" indent="-285750">
              <a:buFont typeface="Arial" panose="020B0604020202020204" pitchFamily="34" charset="0"/>
              <a:buChar char="•"/>
            </a:pPr>
            <a:r>
              <a:rPr lang="en-IN" sz="2400" dirty="0"/>
              <a:t>Training of teacher to handle Divyang in normal school</a:t>
            </a:r>
          </a:p>
          <a:p>
            <a:pPr marL="457200" indent="-285750">
              <a:buFont typeface="Arial" panose="020B0604020202020204" pitchFamily="34" charset="0"/>
              <a:buChar char="•"/>
            </a:pPr>
            <a:r>
              <a:rPr lang="en-IN" sz="2400" dirty="0" smtClean="0"/>
              <a:t>Seva in Action program has 5 modules</a:t>
            </a:r>
            <a:endParaRPr lang="en-IN" sz="2400" dirty="0"/>
          </a:p>
          <a:p>
            <a:pPr marL="114300" indent="0">
              <a:buNone/>
            </a:pPr>
            <a:endParaRPr lang="en-IN"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Seva in Action- Modules</a:t>
            </a:r>
            <a:endParaRPr lang="en-US" dirty="0"/>
          </a:p>
        </p:txBody>
      </p:sp>
      <p:sp>
        <p:nvSpPr>
          <p:cNvPr id="3" name="Text Placeholder 2"/>
          <p:cNvSpPr>
            <a:spLocks noGrp="1"/>
          </p:cNvSpPr>
          <p:nvPr>
            <p:ph type="body" idx="1"/>
          </p:nvPr>
        </p:nvSpPr>
        <p:spPr/>
        <p:txBody>
          <a:bodyPr/>
          <a:lstStyle/>
          <a:p>
            <a:pPr marL="457200" indent="-342900">
              <a:buFont typeface="Arial" panose="020B0604020202020204" pitchFamily="34" charset="0"/>
              <a:buChar char="•"/>
            </a:pPr>
            <a:r>
              <a:rPr lang="en-IN" sz="2400" b="1" dirty="0"/>
              <a:t>Module: </a:t>
            </a:r>
            <a:r>
              <a:rPr lang="en-IN" sz="2400" b="1" dirty="0" smtClean="0"/>
              <a:t>Chaitnya-</a:t>
            </a:r>
            <a:r>
              <a:rPr lang="en-IN" sz="2400" dirty="0" smtClean="0"/>
              <a:t> </a:t>
            </a:r>
            <a:r>
              <a:rPr lang="en-IN" sz="2400" dirty="0"/>
              <a:t>It includes</a:t>
            </a:r>
          </a:p>
          <a:p>
            <a:pPr marL="731520" lvl="1" indent="-342900">
              <a:buFont typeface="Arial" panose="020B0604020202020204" pitchFamily="34" charset="0"/>
              <a:buChar char="•"/>
            </a:pPr>
            <a:r>
              <a:rPr lang="en-IN" sz="2200" dirty="0"/>
              <a:t>Pre school education program, sensory integration and behaviour modification</a:t>
            </a:r>
          </a:p>
          <a:p>
            <a:pPr marL="731520" lvl="1" indent="-342900">
              <a:buFont typeface="Arial" panose="020B0604020202020204" pitchFamily="34" charset="0"/>
              <a:buChar char="•"/>
            </a:pPr>
            <a:r>
              <a:rPr lang="en-IN" sz="2200" dirty="0"/>
              <a:t>Behaviour modification includes speech therapy, physiotherapy, acupressure, yoga, formal education, special education</a:t>
            </a:r>
          </a:p>
          <a:p>
            <a:pPr marL="731520" lvl="1" indent="-342900">
              <a:buFont typeface="Arial" panose="020B0604020202020204" pitchFamily="34" charset="0"/>
              <a:buChar char="•"/>
            </a:pPr>
            <a:r>
              <a:rPr lang="en-IN" sz="2200" dirty="0"/>
              <a:t>Information education, pre vocation, re-creation, medical,  food &amp; nutrition, transportation of child</a:t>
            </a:r>
          </a:p>
          <a:p>
            <a:pPr marL="731520" lvl="1" indent="-342900">
              <a:buFont typeface="Arial" panose="020B0604020202020204" pitchFamily="34" charset="0"/>
              <a:buChar char="•"/>
            </a:pPr>
            <a:r>
              <a:rPr lang="en-IN" sz="2200" dirty="0"/>
              <a:t>Provide Day-care centre</a:t>
            </a:r>
          </a:p>
          <a:p>
            <a:pPr marL="731520" lvl="1" indent="-342900">
              <a:buFont typeface="Arial" panose="020B0604020202020204" pitchFamily="34" charset="0"/>
              <a:buChar char="•"/>
            </a:pPr>
            <a:r>
              <a:rPr lang="en-IN" sz="2200" dirty="0"/>
              <a:t>Therapy based on disability</a:t>
            </a:r>
            <a:endParaRPr lang="en-US" dirty="0"/>
          </a:p>
        </p:txBody>
      </p:sp>
    </p:spTree>
    <p:extLst>
      <p:ext uri="{BB962C8B-B14F-4D97-AF65-F5344CB8AC3E}">
        <p14:creationId xmlns:p14="http://schemas.microsoft.com/office/powerpoint/2010/main" val="426561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Seva in Action- Modules</a:t>
            </a:r>
          </a:p>
        </p:txBody>
      </p:sp>
      <p:sp>
        <p:nvSpPr>
          <p:cNvPr id="3" name="Text Placeholder 2"/>
          <p:cNvSpPr>
            <a:spLocks noGrp="1"/>
          </p:cNvSpPr>
          <p:nvPr>
            <p:ph type="body" idx="1"/>
          </p:nvPr>
        </p:nvSpPr>
        <p:spPr/>
        <p:txBody>
          <a:bodyPr/>
          <a:lstStyle/>
          <a:p>
            <a:pPr marL="457200" indent="-342900">
              <a:buFont typeface="Arial" panose="020B0604020202020204" pitchFamily="34" charset="0"/>
              <a:buChar char="•"/>
            </a:pPr>
            <a:r>
              <a:rPr lang="en-IN" sz="2000" b="1" dirty="0" smtClean="0"/>
              <a:t>Module: Anukura- </a:t>
            </a:r>
            <a:r>
              <a:rPr lang="en-IN" sz="2000" dirty="0" smtClean="0"/>
              <a:t>Identify and group different disability people so that they can be managed. Early intervention and home management. This module is source for admission of child.</a:t>
            </a:r>
          </a:p>
          <a:p>
            <a:pPr marL="457200" indent="-342900">
              <a:buFont typeface="Arial" panose="020B0604020202020204" pitchFamily="34" charset="0"/>
              <a:buChar char="•"/>
            </a:pPr>
            <a:r>
              <a:rPr lang="en-IN" sz="2000" b="1" dirty="0" smtClean="0"/>
              <a:t>Module</a:t>
            </a:r>
            <a:r>
              <a:rPr lang="en-IN" sz="2000" b="1" dirty="0"/>
              <a:t>: </a:t>
            </a:r>
            <a:r>
              <a:rPr lang="en-IN" sz="2000" b="1" dirty="0" smtClean="0"/>
              <a:t>Sadhana- </a:t>
            </a:r>
            <a:r>
              <a:rPr lang="en-IN" sz="2000" dirty="0"/>
              <a:t>It is vocational training module. This module is applied only once child is fit to work. Training like Carpentry, Computer, Candle Making, Napkin Making, Stitching, Knitting are provided. (If Donor want to contribute for this program they contribute separately)</a:t>
            </a:r>
          </a:p>
          <a:p>
            <a:pPr marL="457200" indent="-342900">
              <a:buFont typeface="Arial" panose="020B0604020202020204" pitchFamily="34" charset="0"/>
              <a:buChar char="•"/>
            </a:pPr>
            <a:r>
              <a:rPr lang="en-IN" sz="2000" b="1" dirty="0"/>
              <a:t>Module: </a:t>
            </a:r>
            <a:r>
              <a:rPr lang="en-IN" sz="2000" b="1" dirty="0" smtClean="0"/>
              <a:t>Chetna- </a:t>
            </a:r>
            <a:r>
              <a:rPr lang="en-IN" sz="2000" dirty="0"/>
              <a:t>A formal education module. It includes</a:t>
            </a:r>
          </a:p>
          <a:p>
            <a:pPr marL="731520" lvl="1" indent="-342900">
              <a:buFont typeface="Arial" panose="020B0604020202020204" pitchFamily="34" charset="0"/>
              <a:buChar char="•"/>
            </a:pPr>
            <a:r>
              <a:rPr lang="en-IN" sz="1800" dirty="0"/>
              <a:t>Regular education</a:t>
            </a:r>
          </a:p>
          <a:p>
            <a:pPr marL="731520" lvl="1" indent="-342900">
              <a:buFont typeface="Arial" panose="020B0604020202020204" pitchFamily="34" charset="0"/>
              <a:buChar char="•"/>
            </a:pPr>
            <a:r>
              <a:rPr lang="en-IN" sz="1800" dirty="0"/>
              <a:t>Outing trips twice in a year</a:t>
            </a:r>
          </a:p>
          <a:p>
            <a:pPr marL="457200" indent="-342900">
              <a:buFont typeface="Arial" panose="020B0604020202020204" pitchFamily="34" charset="0"/>
              <a:buChar char="•"/>
            </a:pPr>
            <a:r>
              <a:rPr lang="en-IN" sz="2000" b="1" dirty="0"/>
              <a:t>Module: </a:t>
            </a:r>
            <a:r>
              <a:rPr lang="en-IN" sz="2000" b="1" dirty="0" err="1"/>
              <a:t>Saaplya</a:t>
            </a:r>
            <a:r>
              <a:rPr lang="en-IN" sz="2000" b="1" dirty="0"/>
              <a:t>- </a:t>
            </a:r>
            <a:r>
              <a:rPr lang="en-IN" sz="2000" dirty="0"/>
              <a:t>A </a:t>
            </a:r>
            <a:r>
              <a:rPr lang="en-IN" sz="2000" dirty="0" smtClean="0"/>
              <a:t>training </a:t>
            </a:r>
            <a:r>
              <a:rPr lang="en-IN" sz="2000" dirty="0"/>
              <a:t>for care giver (parents/guardians)</a:t>
            </a:r>
          </a:p>
          <a:p>
            <a:endParaRPr lang="en-US" sz="2000" dirty="0"/>
          </a:p>
        </p:txBody>
      </p:sp>
    </p:spTree>
    <p:extLst>
      <p:ext uri="{BB962C8B-B14F-4D97-AF65-F5344CB8AC3E}">
        <p14:creationId xmlns:p14="http://schemas.microsoft.com/office/powerpoint/2010/main" val="186243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International </a:t>
            </a:r>
            <a:r>
              <a:rPr lang="en-IN" dirty="0" smtClean="0"/>
              <a:t>Collaboration</a:t>
            </a:r>
            <a:endParaRPr lang="en-US" dirty="0"/>
          </a:p>
        </p:txBody>
      </p:sp>
      <p:sp>
        <p:nvSpPr>
          <p:cNvPr id="3" name="Text Placeholder 2"/>
          <p:cNvSpPr>
            <a:spLocks noGrp="1"/>
          </p:cNvSpPr>
          <p:nvPr>
            <p:ph type="body" idx="1"/>
          </p:nvPr>
        </p:nvSpPr>
        <p:spPr/>
        <p:txBody>
          <a:bodyPr/>
          <a:lstStyle/>
          <a:p>
            <a:pPr marL="457200" indent="-342900"/>
            <a:r>
              <a:rPr lang="en-IN" sz="2400" dirty="0" smtClean="0"/>
              <a:t>Doing a joint program in </a:t>
            </a:r>
            <a:r>
              <a:rPr lang="en-IN" sz="2400" dirty="0" err="1" smtClean="0"/>
              <a:t>Ethopia</a:t>
            </a:r>
            <a:r>
              <a:rPr lang="en-IN" sz="2400" dirty="0" smtClean="0"/>
              <a:t> since 2012 In collaboration </a:t>
            </a:r>
            <a:r>
              <a:rPr lang="en-IN" sz="2400" dirty="0"/>
              <a:t>with </a:t>
            </a:r>
            <a:r>
              <a:rPr lang="en-IN" sz="2400" dirty="0" smtClean="0"/>
              <a:t>GOI. Under this program we share our experience and skills and learn from their experience and skills.</a:t>
            </a:r>
            <a:endParaRPr lang="en-IN" sz="2400" dirty="0"/>
          </a:p>
          <a:p>
            <a:pPr marL="457200" indent="-342900"/>
            <a:r>
              <a:rPr lang="en-IN" sz="2400" dirty="0">
                <a:solidFill>
                  <a:srgbClr val="FF0000"/>
                </a:solidFill>
              </a:rPr>
              <a:t>Learning from International </a:t>
            </a:r>
            <a:r>
              <a:rPr lang="en-IN" sz="2400" dirty="0" smtClean="0">
                <a:solidFill>
                  <a:srgbClr val="FF0000"/>
                </a:solidFill>
              </a:rPr>
              <a:t>project</a:t>
            </a:r>
            <a:endParaRPr lang="en-US" sz="2400" dirty="0">
              <a:solidFill>
                <a:srgbClr val="FF0000"/>
              </a:solidFill>
            </a:endParaRPr>
          </a:p>
        </p:txBody>
      </p:sp>
    </p:spTree>
    <p:extLst>
      <p:ext uri="{BB962C8B-B14F-4D97-AF65-F5344CB8AC3E}">
        <p14:creationId xmlns:p14="http://schemas.microsoft.com/office/powerpoint/2010/main" val="267040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to </a:t>
            </a:r>
            <a:r>
              <a:rPr lang="en-IN" b="1" dirty="0" smtClean="0"/>
              <a:t>select Needy</a:t>
            </a:r>
            <a:endParaRPr lang="en-US" b="1" dirty="0"/>
          </a:p>
        </p:txBody>
      </p:sp>
      <p:sp>
        <p:nvSpPr>
          <p:cNvPr id="3" name="Text Placeholder 2"/>
          <p:cNvSpPr>
            <a:spLocks noGrp="1"/>
          </p:cNvSpPr>
          <p:nvPr>
            <p:ph type="body" idx="1"/>
          </p:nvPr>
        </p:nvSpPr>
        <p:spPr>
          <a:xfrm>
            <a:off x="143013" y="1239628"/>
            <a:ext cx="11905974" cy="5019039"/>
          </a:xfrm>
        </p:spPr>
        <p:txBody>
          <a:bodyPr/>
          <a:lstStyle/>
          <a:p>
            <a:pPr marL="400050" indent="-285750">
              <a:buFont typeface="Arial" panose="020B0604020202020204" pitchFamily="34" charset="0"/>
              <a:buChar char="•"/>
            </a:pPr>
            <a:r>
              <a:rPr lang="en-IN" sz="2000" dirty="0" smtClean="0"/>
              <a:t>Identify</a:t>
            </a:r>
          </a:p>
          <a:p>
            <a:pPr marL="674370" lvl="1" indent="-285750">
              <a:buFont typeface="Arial" panose="020B0604020202020204" pitchFamily="34" charset="0"/>
              <a:buChar char="•"/>
            </a:pPr>
            <a:r>
              <a:rPr lang="en-IN" sz="1800" dirty="0" err="1" smtClean="0"/>
              <a:t>Ankura</a:t>
            </a:r>
            <a:r>
              <a:rPr lang="en-IN" sz="1800" dirty="0" smtClean="0"/>
              <a:t> </a:t>
            </a:r>
            <a:r>
              <a:rPr lang="en-IN" sz="1800" dirty="0"/>
              <a:t>Module : Early intervention program and home management services in rural areas. Teacher visit villages. </a:t>
            </a:r>
            <a:r>
              <a:rPr lang="en-IN" sz="1800" dirty="0" smtClean="0"/>
              <a:t>During vocation </a:t>
            </a:r>
            <a:r>
              <a:rPr lang="en-IN" sz="1800" dirty="0"/>
              <a:t>will go in society </a:t>
            </a:r>
            <a:r>
              <a:rPr lang="en-IN" sz="1800" dirty="0" smtClean="0"/>
              <a:t>and </a:t>
            </a:r>
            <a:r>
              <a:rPr lang="en-IN" sz="1800" dirty="0"/>
              <a:t>find needy child.</a:t>
            </a:r>
          </a:p>
          <a:p>
            <a:pPr marL="674370" lvl="1" indent="-285750">
              <a:buFont typeface="Arial" panose="020B0604020202020204" pitchFamily="34" charset="0"/>
              <a:buChar char="•"/>
            </a:pPr>
            <a:r>
              <a:rPr lang="en-IN" sz="1800" dirty="0" err="1" smtClean="0"/>
              <a:t>ArunaChetna</a:t>
            </a:r>
            <a:r>
              <a:rPr lang="en-IN" sz="1800" dirty="0" smtClean="0"/>
              <a:t> </a:t>
            </a:r>
            <a:r>
              <a:rPr lang="en-IN" sz="1800" dirty="0"/>
              <a:t>Admin people will go and meet </a:t>
            </a:r>
            <a:r>
              <a:rPr lang="en-IN" sz="1800" dirty="0" smtClean="0"/>
              <a:t>doctors/ physiotherapist.</a:t>
            </a:r>
            <a:endParaRPr lang="en-IN" sz="1800" dirty="0"/>
          </a:p>
          <a:p>
            <a:pPr marL="400050" indent="-285750">
              <a:buFont typeface="Arial" panose="020B0604020202020204" pitchFamily="34" charset="0"/>
              <a:buChar char="•"/>
            </a:pPr>
            <a:r>
              <a:rPr lang="en-IN" sz="2000" dirty="0" smtClean="0"/>
              <a:t>Select</a:t>
            </a:r>
          </a:p>
          <a:p>
            <a:pPr marL="674370" lvl="1" indent="-285750">
              <a:buFont typeface="Arial" panose="020B0604020202020204" pitchFamily="34" charset="0"/>
              <a:buChar char="•"/>
            </a:pPr>
            <a:r>
              <a:rPr lang="en-IN" sz="1800" dirty="0" smtClean="0"/>
              <a:t>Select </a:t>
            </a:r>
            <a:r>
              <a:rPr lang="en-IN" sz="1800" dirty="0"/>
              <a:t>those students who are denied regular education are select</a:t>
            </a:r>
          </a:p>
          <a:p>
            <a:pPr marL="674370" lvl="1" indent="-285750">
              <a:buFont typeface="Arial" panose="020B0604020202020204" pitchFamily="34" charset="0"/>
              <a:buChar char="•"/>
            </a:pPr>
            <a:r>
              <a:rPr lang="en-IN" sz="1800" dirty="0" smtClean="0"/>
              <a:t>Establish type </a:t>
            </a:r>
            <a:r>
              <a:rPr lang="en-IN" sz="1800" dirty="0"/>
              <a:t>of disability </a:t>
            </a:r>
            <a:r>
              <a:rPr lang="en-IN" sz="1800" dirty="0" smtClean="0"/>
              <a:t>of the child.</a:t>
            </a:r>
            <a:endParaRPr lang="en-IN" sz="1800" dirty="0"/>
          </a:p>
          <a:p>
            <a:pPr marL="674370" lvl="1" indent="-285750">
              <a:buFont typeface="Arial" panose="020B0604020202020204" pitchFamily="34" charset="0"/>
              <a:buChar char="•"/>
            </a:pPr>
            <a:r>
              <a:rPr lang="en-IN" sz="1800" dirty="0" smtClean="0"/>
              <a:t>Establish whether disability can be fixed by training or not.</a:t>
            </a:r>
          </a:p>
          <a:p>
            <a:pPr marL="400050" indent="-285750">
              <a:buFont typeface="Arial" panose="020B0604020202020204" pitchFamily="34" charset="0"/>
              <a:buChar char="•"/>
            </a:pPr>
            <a:endParaRPr lang="en-IN" sz="2000" dirty="0"/>
          </a:p>
          <a:p>
            <a:endParaRPr lang="en-US" sz="2000" dirty="0"/>
          </a:p>
        </p:txBody>
      </p:sp>
    </p:spTree>
    <p:extLst>
      <p:ext uri="{BB962C8B-B14F-4D97-AF65-F5344CB8AC3E}">
        <p14:creationId xmlns:p14="http://schemas.microsoft.com/office/powerpoint/2010/main" val="2443394219"/>
      </p:ext>
    </p:extLst>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852</Words>
  <Application>Microsoft Office PowerPoint</Application>
  <PresentationFormat>Widescreen</PresentationFormat>
  <Paragraphs>138</Paragraphs>
  <Slides>25</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Gothic</vt:lpstr>
      <vt:lpstr>Arial</vt:lpstr>
      <vt:lpstr>Garamond</vt:lpstr>
      <vt:lpstr>Savon</vt:lpstr>
      <vt:lpstr> Seva in Action</vt:lpstr>
      <vt:lpstr>Our Inspiration</vt:lpstr>
      <vt:lpstr>Our Team</vt:lpstr>
      <vt:lpstr>Objective of SiA Program</vt:lpstr>
      <vt:lpstr>What is Seva in Action?</vt:lpstr>
      <vt:lpstr>Seva in Action- Modules</vt:lpstr>
      <vt:lpstr>Seva in Action- Modules</vt:lpstr>
      <vt:lpstr>International Collaboration</vt:lpstr>
      <vt:lpstr>How to select Needy</vt:lpstr>
      <vt:lpstr>PowerPoint Presentation</vt:lpstr>
      <vt:lpstr>Impact Created</vt:lpstr>
      <vt:lpstr>Why “Seva in Action” is Important?</vt:lpstr>
      <vt:lpstr>Journey of Seva-In-Action</vt:lpstr>
      <vt:lpstr>Beneficiary of Seva-in-Action Program</vt:lpstr>
      <vt:lpstr>Who are Supporting this cause?</vt:lpstr>
      <vt:lpstr>Expectations from Partners</vt:lpstr>
      <vt:lpstr>Seva in Action</vt:lpstr>
      <vt:lpstr>Capex Requirement</vt:lpstr>
      <vt:lpstr>Opex Requirements</vt:lpstr>
      <vt:lpstr>Funding Requirement</vt:lpstr>
      <vt:lpstr>Today's source of Funding</vt:lpstr>
      <vt:lpstr>Creating Impact.. Few Stories</vt:lpstr>
      <vt:lpstr> How to work together? </vt:lpstr>
      <vt:lpstr>How can we help you </vt:lpstr>
      <vt:lpstr>How we select child for Seva-in-Action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NELE (SHELTER)</dc:title>
  <cp:lastModifiedBy>Hari Thapliyal</cp:lastModifiedBy>
  <cp:revision>28</cp:revision>
  <dcterms:modified xsi:type="dcterms:W3CDTF">2017-08-26T11:18:29Z</dcterms:modified>
</cp:coreProperties>
</file>