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handoutMasterIdLst>
    <p:handoutMasterId r:id="rId27"/>
  </p:handoutMasterIdLst>
  <p:sldIdLst>
    <p:sldId id="256" r:id="rId2"/>
    <p:sldId id="257" r:id="rId3"/>
    <p:sldId id="277" r:id="rId4"/>
    <p:sldId id="279" r:id="rId5"/>
    <p:sldId id="301" r:id="rId6"/>
    <p:sldId id="282" r:id="rId7"/>
    <p:sldId id="283" r:id="rId8"/>
    <p:sldId id="280" r:id="rId9"/>
    <p:sldId id="284" r:id="rId10"/>
    <p:sldId id="281" r:id="rId11"/>
    <p:sldId id="285" r:id="rId12"/>
    <p:sldId id="286" r:id="rId13"/>
    <p:sldId id="288" r:id="rId14"/>
    <p:sldId id="287" r:id="rId15"/>
    <p:sldId id="289" r:id="rId16"/>
    <p:sldId id="296" r:id="rId17"/>
    <p:sldId id="291" r:id="rId18"/>
    <p:sldId id="292" r:id="rId19"/>
    <p:sldId id="293" r:id="rId20"/>
    <p:sldId id="294" r:id="rId21"/>
    <p:sldId id="295" r:id="rId22"/>
    <p:sldId id="298" r:id="rId23"/>
    <p:sldId id="299" r:id="rId24"/>
    <p:sldId id="30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822EA-B185-48A0-834C-F5BBF094B2F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461E2-0992-4A7D-B076-E4E782A094C3}">
      <dgm:prSet custT="1"/>
      <dgm:spPr/>
      <dgm:t>
        <a:bodyPr/>
        <a:lstStyle/>
        <a:p>
          <a:pPr rtl="0"/>
          <a:r>
            <a:rPr lang="en-US" sz="1800" dirty="0" smtClean="0"/>
            <a:t>Service</a:t>
          </a:r>
          <a:endParaRPr lang="en-US" sz="1800" dirty="0"/>
        </a:p>
      </dgm:t>
    </dgm:pt>
    <dgm:pt modelId="{7206BEEB-5B48-46AD-8F7D-3C3A76452211}" type="parTrans" cxnId="{1B642485-EB37-4A0A-B9F4-8365E6E3EC19}">
      <dgm:prSet/>
      <dgm:spPr/>
      <dgm:t>
        <a:bodyPr/>
        <a:lstStyle/>
        <a:p>
          <a:endParaRPr lang="en-US"/>
        </a:p>
      </dgm:t>
    </dgm:pt>
    <dgm:pt modelId="{EDBF3540-1188-44D6-8C87-F8C477654488}" type="sibTrans" cxnId="{1B642485-EB37-4A0A-B9F4-8365E6E3EC19}">
      <dgm:prSet/>
      <dgm:spPr/>
      <dgm:t>
        <a:bodyPr/>
        <a:lstStyle/>
        <a:p>
          <a:endParaRPr lang="en-US"/>
        </a:p>
      </dgm:t>
    </dgm:pt>
    <dgm:pt modelId="{A1E3C109-5539-4927-86D1-29C0A8A05EBC}">
      <dgm:prSet custT="1"/>
      <dgm:spPr/>
      <dgm:t>
        <a:bodyPr/>
        <a:lstStyle/>
        <a:p>
          <a:pPr rtl="0"/>
          <a:r>
            <a:rPr lang="en-US" sz="1800" dirty="0" smtClean="0"/>
            <a:t>Equality</a:t>
          </a:r>
          <a:endParaRPr lang="en-US" sz="1800" dirty="0"/>
        </a:p>
      </dgm:t>
    </dgm:pt>
    <dgm:pt modelId="{942E36A2-F6B6-426E-BE24-3F5946890601}" type="parTrans" cxnId="{D2931DC7-86B5-46CD-B933-6861D133428F}">
      <dgm:prSet/>
      <dgm:spPr/>
      <dgm:t>
        <a:bodyPr/>
        <a:lstStyle/>
        <a:p>
          <a:endParaRPr lang="en-US"/>
        </a:p>
      </dgm:t>
    </dgm:pt>
    <dgm:pt modelId="{FE5F40E4-EFCA-4725-A2D5-9D0F182636E6}" type="sibTrans" cxnId="{D2931DC7-86B5-46CD-B933-6861D133428F}">
      <dgm:prSet/>
      <dgm:spPr/>
      <dgm:t>
        <a:bodyPr/>
        <a:lstStyle/>
        <a:p>
          <a:endParaRPr lang="en-US"/>
        </a:p>
      </dgm:t>
    </dgm:pt>
    <dgm:pt modelId="{63ACF5A6-1B1D-4F53-8F64-9C1CDDCC11E6}">
      <dgm:prSet custT="1"/>
      <dgm:spPr/>
      <dgm:t>
        <a:bodyPr/>
        <a:lstStyle/>
        <a:p>
          <a:pPr rtl="0"/>
          <a:r>
            <a:rPr lang="en-US" sz="1800" dirty="0" smtClean="0"/>
            <a:t>Integrity</a:t>
          </a:r>
          <a:endParaRPr lang="en-US" sz="1800" dirty="0"/>
        </a:p>
      </dgm:t>
    </dgm:pt>
    <dgm:pt modelId="{51B60425-28BA-4048-BCA1-91895D5D07FC}" type="parTrans" cxnId="{BD3FCF88-1884-4927-9575-C09C761953E6}">
      <dgm:prSet/>
      <dgm:spPr/>
      <dgm:t>
        <a:bodyPr/>
        <a:lstStyle/>
        <a:p>
          <a:endParaRPr lang="en-US"/>
        </a:p>
      </dgm:t>
    </dgm:pt>
    <dgm:pt modelId="{DB08A773-D819-4424-B23D-EB70DD2A4E2C}" type="sibTrans" cxnId="{BD3FCF88-1884-4927-9575-C09C761953E6}">
      <dgm:prSet/>
      <dgm:spPr/>
      <dgm:t>
        <a:bodyPr/>
        <a:lstStyle/>
        <a:p>
          <a:endParaRPr lang="en-US"/>
        </a:p>
      </dgm:t>
    </dgm:pt>
    <dgm:pt modelId="{CAAEB2BB-CAEA-4F23-9E5F-B47C5412FB37}">
      <dgm:prSet custT="1"/>
      <dgm:spPr/>
      <dgm:t>
        <a:bodyPr/>
        <a:lstStyle/>
        <a:p>
          <a:pPr rtl="0"/>
          <a:r>
            <a:rPr lang="en-US" sz="1800" dirty="0" smtClean="0"/>
            <a:t>Competency</a:t>
          </a:r>
          <a:endParaRPr lang="en-US" sz="1800" dirty="0"/>
        </a:p>
      </dgm:t>
    </dgm:pt>
    <dgm:pt modelId="{94B5954F-1249-4CED-8C69-4A39F7860DE5}" type="parTrans" cxnId="{AD93D457-A908-403F-BA4F-70E08A073BE6}">
      <dgm:prSet/>
      <dgm:spPr/>
      <dgm:t>
        <a:bodyPr/>
        <a:lstStyle/>
        <a:p>
          <a:endParaRPr lang="en-US"/>
        </a:p>
      </dgm:t>
    </dgm:pt>
    <dgm:pt modelId="{695E3098-71AA-4B42-A43E-7DC2A15A7EFC}" type="sibTrans" cxnId="{AD93D457-A908-403F-BA4F-70E08A073BE6}">
      <dgm:prSet/>
      <dgm:spPr/>
      <dgm:t>
        <a:bodyPr/>
        <a:lstStyle/>
        <a:p>
          <a:endParaRPr lang="en-US"/>
        </a:p>
      </dgm:t>
    </dgm:pt>
    <dgm:pt modelId="{734ED7A4-2F03-4AA0-9F76-BBACE2AA8BDE}" type="pres">
      <dgm:prSet presAssocID="{770822EA-B185-48A0-834C-F5BBF094B2F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74E9BB-C03C-46C4-96CD-9DE8543EC89D}" type="pres">
      <dgm:prSet presAssocID="{DFD461E2-0992-4A7D-B076-E4E782A094C3}" presName="circ1" presStyleLbl="vennNode1" presStyleIdx="0" presStyleCnt="4" custScaleX="148889"/>
      <dgm:spPr/>
      <dgm:t>
        <a:bodyPr/>
        <a:lstStyle/>
        <a:p>
          <a:endParaRPr lang="en-US"/>
        </a:p>
      </dgm:t>
    </dgm:pt>
    <dgm:pt modelId="{97222960-E612-41AE-AB80-C42160DE0A20}" type="pres">
      <dgm:prSet presAssocID="{DFD461E2-0992-4A7D-B076-E4E782A094C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CD190-3577-4012-A0DB-01F7EFB30939}" type="pres">
      <dgm:prSet presAssocID="{A1E3C109-5539-4927-86D1-29C0A8A05EBC}" presName="circ2" presStyleLbl="vennNode1" presStyleIdx="1" presStyleCnt="4" custScaleX="148889"/>
      <dgm:spPr/>
      <dgm:t>
        <a:bodyPr/>
        <a:lstStyle/>
        <a:p>
          <a:endParaRPr lang="en-US"/>
        </a:p>
      </dgm:t>
    </dgm:pt>
    <dgm:pt modelId="{63CAA787-6DC9-47AB-BB52-BC7860A1E7D8}" type="pres">
      <dgm:prSet presAssocID="{A1E3C109-5539-4927-86D1-29C0A8A05E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C649A-72E0-47B9-8F4F-ABE00161F014}" type="pres">
      <dgm:prSet presAssocID="{63ACF5A6-1B1D-4F53-8F64-9C1CDDCC11E6}" presName="circ3" presStyleLbl="vennNode1" presStyleIdx="2" presStyleCnt="4" custScaleX="148889"/>
      <dgm:spPr/>
      <dgm:t>
        <a:bodyPr/>
        <a:lstStyle/>
        <a:p>
          <a:endParaRPr lang="en-US"/>
        </a:p>
      </dgm:t>
    </dgm:pt>
    <dgm:pt modelId="{295AED71-65AF-43F2-8AB0-E1CD2DCFA85D}" type="pres">
      <dgm:prSet presAssocID="{63ACF5A6-1B1D-4F53-8F64-9C1CDDCC11E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E1316-D331-4AF8-888F-E8A5BB0388DA}" type="pres">
      <dgm:prSet presAssocID="{CAAEB2BB-CAEA-4F23-9E5F-B47C5412FB37}" presName="circ4" presStyleLbl="vennNode1" presStyleIdx="3" presStyleCnt="4" custScaleX="148889"/>
      <dgm:spPr/>
      <dgm:t>
        <a:bodyPr/>
        <a:lstStyle/>
        <a:p>
          <a:endParaRPr lang="en-US"/>
        </a:p>
      </dgm:t>
    </dgm:pt>
    <dgm:pt modelId="{FF56CAC5-791C-41D1-897F-E4D4C451F423}" type="pres">
      <dgm:prSet presAssocID="{CAAEB2BB-CAEA-4F23-9E5F-B47C5412FB3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31DC7-86B5-46CD-B933-6861D133428F}" srcId="{770822EA-B185-48A0-834C-F5BBF094B2FB}" destId="{A1E3C109-5539-4927-86D1-29C0A8A05EBC}" srcOrd="1" destOrd="0" parTransId="{942E36A2-F6B6-426E-BE24-3F5946890601}" sibTransId="{FE5F40E4-EFCA-4725-A2D5-9D0F182636E6}"/>
    <dgm:cxn modelId="{BD3FCF88-1884-4927-9575-C09C761953E6}" srcId="{770822EA-B185-48A0-834C-F5BBF094B2FB}" destId="{63ACF5A6-1B1D-4F53-8F64-9C1CDDCC11E6}" srcOrd="2" destOrd="0" parTransId="{51B60425-28BA-4048-BCA1-91895D5D07FC}" sibTransId="{DB08A773-D819-4424-B23D-EB70DD2A4E2C}"/>
    <dgm:cxn modelId="{46375970-8EB5-4BFB-999A-83CDF2609E89}" type="presOf" srcId="{770822EA-B185-48A0-834C-F5BBF094B2FB}" destId="{734ED7A4-2F03-4AA0-9F76-BBACE2AA8BDE}" srcOrd="0" destOrd="0" presId="urn:microsoft.com/office/officeart/2005/8/layout/venn1"/>
    <dgm:cxn modelId="{60666EFA-29D8-4290-BE3A-98ACFB142CD5}" type="presOf" srcId="{DFD461E2-0992-4A7D-B076-E4E782A094C3}" destId="{9674E9BB-C03C-46C4-96CD-9DE8543EC89D}" srcOrd="0" destOrd="0" presId="urn:microsoft.com/office/officeart/2005/8/layout/venn1"/>
    <dgm:cxn modelId="{CEDD41E1-C2B9-4DDD-965D-047F428FF181}" type="presOf" srcId="{DFD461E2-0992-4A7D-B076-E4E782A094C3}" destId="{97222960-E612-41AE-AB80-C42160DE0A20}" srcOrd="1" destOrd="0" presId="urn:microsoft.com/office/officeart/2005/8/layout/venn1"/>
    <dgm:cxn modelId="{AC42EC1E-3E9A-4962-9345-3CE515238041}" type="presOf" srcId="{63ACF5A6-1B1D-4F53-8F64-9C1CDDCC11E6}" destId="{639C649A-72E0-47B9-8F4F-ABE00161F014}" srcOrd="0" destOrd="0" presId="urn:microsoft.com/office/officeart/2005/8/layout/venn1"/>
    <dgm:cxn modelId="{0D6AD627-57FC-4603-846E-81A030C8D924}" type="presOf" srcId="{CAAEB2BB-CAEA-4F23-9E5F-B47C5412FB37}" destId="{D3BE1316-D331-4AF8-888F-E8A5BB0388DA}" srcOrd="0" destOrd="0" presId="urn:microsoft.com/office/officeart/2005/8/layout/venn1"/>
    <dgm:cxn modelId="{C00343E9-8AFB-4FA6-B95C-FBE77C83AC63}" type="presOf" srcId="{CAAEB2BB-CAEA-4F23-9E5F-B47C5412FB37}" destId="{FF56CAC5-791C-41D1-897F-E4D4C451F423}" srcOrd="1" destOrd="0" presId="urn:microsoft.com/office/officeart/2005/8/layout/venn1"/>
    <dgm:cxn modelId="{AD93D457-A908-403F-BA4F-70E08A073BE6}" srcId="{770822EA-B185-48A0-834C-F5BBF094B2FB}" destId="{CAAEB2BB-CAEA-4F23-9E5F-B47C5412FB37}" srcOrd="3" destOrd="0" parTransId="{94B5954F-1249-4CED-8C69-4A39F7860DE5}" sibTransId="{695E3098-71AA-4B42-A43E-7DC2A15A7EFC}"/>
    <dgm:cxn modelId="{1B642485-EB37-4A0A-B9F4-8365E6E3EC19}" srcId="{770822EA-B185-48A0-834C-F5BBF094B2FB}" destId="{DFD461E2-0992-4A7D-B076-E4E782A094C3}" srcOrd="0" destOrd="0" parTransId="{7206BEEB-5B48-46AD-8F7D-3C3A76452211}" sibTransId="{EDBF3540-1188-44D6-8C87-F8C477654488}"/>
    <dgm:cxn modelId="{72D136F6-7B0C-416C-AF70-1BBD64BAC414}" type="presOf" srcId="{A1E3C109-5539-4927-86D1-29C0A8A05EBC}" destId="{3CECD190-3577-4012-A0DB-01F7EFB30939}" srcOrd="0" destOrd="0" presId="urn:microsoft.com/office/officeart/2005/8/layout/venn1"/>
    <dgm:cxn modelId="{20EF71D5-0EC8-429D-933F-BBBC9C4208F0}" type="presOf" srcId="{63ACF5A6-1B1D-4F53-8F64-9C1CDDCC11E6}" destId="{295AED71-65AF-43F2-8AB0-E1CD2DCFA85D}" srcOrd="1" destOrd="0" presId="urn:microsoft.com/office/officeart/2005/8/layout/venn1"/>
    <dgm:cxn modelId="{C39157E4-BD75-44CC-B111-C3FD23F76062}" type="presOf" srcId="{A1E3C109-5539-4927-86D1-29C0A8A05EBC}" destId="{63CAA787-6DC9-47AB-BB52-BC7860A1E7D8}" srcOrd="1" destOrd="0" presId="urn:microsoft.com/office/officeart/2005/8/layout/venn1"/>
    <dgm:cxn modelId="{97B5D38C-E9E7-4CA8-AFDD-ABE59C67BEB2}" type="presParOf" srcId="{734ED7A4-2F03-4AA0-9F76-BBACE2AA8BDE}" destId="{9674E9BB-C03C-46C4-96CD-9DE8543EC89D}" srcOrd="0" destOrd="0" presId="urn:microsoft.com/office/officeart/2005/8/layout/venn1"/>
    <dgm:cxn modelId="{B7DFBF1A-071B-448B-80E4-E98D433F8368}" type="presParOf" srcId="{734ED7A4-2F03-4AA0-9F76-BBACE2AA8BDE}" destId="{97222960-E612-41AE-AB80-C42160DE0A20}" srcOrd="1" destOrd="0" presId="urn:microsoft.com/office/officeart/2005/8/layout/venn1"/>
    <dgm:cxn modelId="{9B1848FA-F937-4C67-B93B-4652FCA3EDF5}" type="presParOf" srcId="{734ED7A4-2F03-4AA0-9F76-BBACE2AA8BDE}" destId="{3CECD190-3577-4012-A0DB-01F7EFB30939}" srcOrd="2" destOrd="0" presId="urn:microsoft.com/office/officeart/2005/8/layout/venn1"/>
    <dgm:cxn modelId="{31745B5F-3888-4493-8041-D0B91502993F}" type="presParOf" srcId="{734ED7A4-2F03-4AA0-9F76-BBACE2AA8BDE}" destId="{63CAA787-6DC9-47AB-BB52-BC7860A1E7D8}" srcOrd="3" destOrd="0" presId="urn:microsoft.com/office/officeart/2005/8/layout/venn1"/>
    <dgm:cxn modelId="{F1DFB968-9CC3-4351-BB92-19BC80E2F981}" type="presParOf" srcId="{734ED7A4-2F03-4AA0-9F76-BBACE2AA8BDE}" destId="{639C649A-72E0-47B9-8F4F-ABE00161F014}" srcOrd="4" destOrd="0" presId="urn:microsoft.com/office/officeart/2005/8/layout/venn1"/>
    <dgm:cxn modelId="{8EDF0795-DC96-4E67-AC07-54D8F2151B5B}" type="presParOf" srcId="{734ED7A4-2F03-4AA0-9F76-BBACE2AA8BDE}" destId="{295AED71-65AF-43F2-8AB0-E1CD2DCFA85D}" srcOrd="5" destOrd="0" presId="urn:microsoft.com/office/officeart/2005/8/layout/venn1"/>
    <dgm:cxn modelId="{A3E574E7-82B4-4625-9603-D7B8859C4661}" type="presParOf" srcId="{734ED7A4-2F03-4AA0-9F76-BBACE2AA8BDE}" destId="{D3BE1316-D331-4AF8-888F-E8A5BB0388DA}" srcOrd="6" destOrd="0" presId="urn:microsoft.com/office/officeart/2005/8/layout/venn1"/>
    <dgm:cxn modelId="{92F35E57-3E68-483E-AEA0-A4F45E1566D5}" type="presParOf" srcId="{734ED7A4-2F03-4AA0-9F76-BBACE2AA8BDE}" destId="{FF56CAC5-791C-41D1-897F-E4D4C451F423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E2B11-C1D6-43C9-BA8F-B70B46D19FA8}" type="datetimeFigureOut">
              <a:rPr lang="en-US" smtClean="0"/>
              <a:pPr/>
              <a:t>23-Aug-17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9B1F7-652F-4328-9C05-4B6040030E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6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735495" y="639417"/>
            <a:ext cx="10721009" cy="584420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6" y="759454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6" y="3480613"/>
            <a:ext cx="9070848" cy="1926274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pPr/>
              <a:t>23-Aug-17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pPr/>
              <a:t>23-Aug-17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pPr/>
              <a:t>23-Aug-17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" y="1082466"/>
            <a:ext cx="11932425" cy="501904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23-Aug-17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1276" y="6176681"/>
            <a:ext cx="666923" cy="6247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y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23-Aug-17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1276" y="6176681"/>
            <a:ext cx="666923" cy="6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5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pPr/>
              <a:t>23-Aug-17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100584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pPr/>
              <a:t>23-Aug-17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pPr/>
              <a:t>23-Aug-17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pPr/>
              <a:t>23-Aug-17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pPr/>
              <a:t>23-Aug-17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pPr/>
              <a:t>23-Aug-17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pPr/>
              <a:t>23-Aug-17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manath.pai@gmail.com" TargetMode="External"/><Relationship Id="rId2" Type="http://schemas.openxmlformats.org/officeDocument/2006/relationships/hyperlink" Target="mailto:hosura@yahoo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12" y="1521732"/>
            <a:ext cx="9068586" cy="259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cap="none" dirty="0" smtClean="0"/>
              <a:t>CSR Projects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251" y="4448801"/>
            <a:ext cx="9070848" cy="1926274"/>
          </a:xfrm>
        </p:spPr>
        <p:txBody>
          <a:bodyPr>
            <a:noAutofit/>
          </a:bodyPr>
          <a:lstStyle/>
          <a:p>
            <a:pPr lvl="0" algn="l">
              <a:buSzPct val="25000"/>
            </a:pP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Samarpaka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Seva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Trust</a:t>
            </a:r>
            <a:endParaRPr lang="en-US" sz="2000" b="1" dirty="0">
              <a:latin typeface="Calibri"/>
              <a:ea typeface="Calibri"/>
              <a:cs typeface="Calibri"/>
              <a:sym typeface="Calibri"/>
            </a:endParaRP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No. 4259, I Floor</a:t>
            </a: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2nd Main, </a:t>
            </a:r>
            <a:r>
              <a:rPr lang="en-US" sz="1800" dirty="0" err="1">
                <a:ea typeface="Calibri"/>
                <a:cs typeface="Calibri"/>
                <a:sym typeface="Calibri"/>
              </a:rPr>
              <a:t>Girinagar</a:t>
            </a:r>
            <a:r>
              <a:rPr lang="en-US" sz="1800" dirty="0">
                <a:ea typeface="Calibri"/>
                <a:cs typeface="Calibri"/>
                <a:sym typeface="Calibri"/>
              </a:rPr>
              <a:t> I Phase, </a:t>
            </a: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Bangalore- </a:t>
            </a:r>
            <a:r>
              <a:rPr lang="en-US" sz="1800" dirty="0" smtClean="0">
                <a:ea typeface="Calibri"/>
                <a:cs typeface="Calibri"/>
                <a:sym typeface="Calibri"/>
              </a:rPr>
              <a:t>560085</a:t>
            </a:r>
          </a:p>
          <a:p>
            <a:pPr lvl="0" algn="l">
              <a:buSzPct val="25000"/>
            </a:pPr>
            <a:endParaRPr lang="en-US" sz="1800" dirty="0" smtClean="0">
              <a:solidFill>
                <a:srgbClr val="0070C0"/>
              </a:solidFill>
              <a:ea typeface="Calibri"/>
              <a:cs typeface="Calibri"/>
              <a:sym typeface="Calibri"/>
            </a:endParaRPr>
          </a:p>
          <a:p>
            <a:pPr lvl="0" algn="l">
              <a:buSzPct val="25000"/>
            </a:pPr>
            <a:r>
              <a:rPr lang="en-US" dirty="0" err="1" smtClean="0"/>
              <a:t>Rajanna</a:t>
            </a:r>
            <a:r>
              <a:rPr lang="en-US" dirty="0" smtClean="0"/>
              <a:t> </a:t>
            </a:r>
            <a:r>
              <a:rPr lang="en-US" dirty="0"/>
              <a:t>S, Managing </a:t>
            </a:r>
            <a:r>
              <a:rPr lang="en-US" dirty="0" smtClean="0"/>
              <a:t>Trustee,  		 </a:t>
            </a:r>
            <a:r>
              <a:rPr lang="en-US" dirty="0" smtClean="0">
                <a:hlinkClick r:id="rId2"/>
              </a:rPr>
              <a:t>hosura@yahoo.com</a:t>
            </a:r>
            <a:r>
              <a:rPr lang="en-US" dirty="0" smtClean="0"/>
              <a:t> |+91-9845378434</a:t>
            </a:r>
          </a:p>
          <a:p>
            <a:pPr algn="l"/>
            <a:r>
              <a:rPr lang="en-US" dirty="0" err="1"/>
              <a:t>Ramanath</a:t>
            </a:r>
            <a:r>
              <a:rPr lang="en-US" dirty="0"/>
              <a:t> </a:t>
            </a:r>
            <a:r>
              <a:rPr lang="en-US" dirty="0" err="1"/>
              <a:t>Pai</a:t>
            </a:r>
            <a:r>
              <a:rPr lang="en-US" dirty="0"/>
              <a:t>, Director </a:t>
            </a:r>
            <a:r>
              <a:rPr lang="en-US" dirty="0" smtClean="0"/>
              <a:t>Operations, </a:t>
            </a:r>
            <a:r>
              <a:rPr lang="en-US" dirty="0" smtClean="0">
                <a:hlinkClick r:id="rId3"/>
              </a:rPr>
              <a:t>Ramanath.pai@gmail.com</a:t>
            </a:r>
            <a:r>
              <a:rPr lang="en-US" dirty="0" smtClean="0"/>
              <a:t> </a:t>
            </a:r>
            <a:r>
              <a:rPr lang="en-US" dirty="0"/>
              <a:t>|+91-9900951007</a:t>
            </a:r>
          </a:p>
          <a:p>
            <a:endParaRPr lang="en-US" sz="1800" dirty="0"/>
          </a:p>
          <a:p>
            <a:pPr lvl="0" algn="l">
              <a:buSzPct val="25000"/>
            </a:pPr>
            <a:endParaRPr lang="en-US" sz="1800" dirty="0">
              <a:solidFill>
                <a:srgbClr val="0070C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356" y="661609"/>
            <a:ext cx="1266939" cy="1186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34" y="5429810"/>
            <a:ext cx="406213" cy="406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3511" y="5359269"/>
            <a:ext cx="405653" cy="4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Sanitation Toilet Constructions</a:t>
            </a:r>
            <a:endParaRPr 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4924629" y="982541"/>
            <a:ext cx="5814137" cy="5014243"/>
            <a:chOff x="131794" y="1358525"/>
            <a:chExt cx="6556532" cy="5226053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405250" y="2572963"/>
              <a:ext cx="1343025" cy="1214438"/>
            </a:xfrm>
            <a:custGeom>
              <a:avLst/>
              <a:gdLst>
                <a:gd name="T0" fmla="*/ 0 w 4231"/>
                <a:gd name="T1" fmla="*/ 0 h 3825"/>
                <a:gd name="T2" fmla="*/ 0 w 4231"/>
                <a:gd name="T3" fmla="*/ 0 h 3825"/>
                <a:gd name="T4" fmla="*/ 0 w 4231"/>
                <a:gd name="T5" fmla="*/ 0 h 3825"/>
                <a:gd name="T6" fmla="*/ 0 w 4231"/>
                <a:gd name="T7" fmla="*/ 0 h 3825"/>
                <a:gd name="T8" fmla="*/ 0 w 4231"/>
                <a:gd name="T9" fmla="*/ 0 h 3825"/>
                <a:gd name="T10" fmla="*/ 0 w 4231"/>
                <a:gd name="T11" fmla="*/ 0 h 3825"/>
                <a:gd name="T12" fmla="*/ 0 w 4231"/>
                <a:gd name="T13" fmla="*/ 0 h 3825"/>
                <a:gd name="T14" fmla="*/ 0 w 4231"/>
                <a:gd name="T15" fmla="*/ 0 h 3825"/>
                <a:gd name="T16" fmla="*/ 0 w 4231"/>
                <a:gd name="T17" fmla="*/ 0 h 3825"/>
                <a:gd name="T18" fmla="*/ 0 w 4231"/>
                <a:gd name="T19" fmla="*/ 0 h 3825"/>
                <a:gd name="T20" fmla="*/ 0 w 4231"/>
                <a:gd name="T21" fmla="*/ 0 h 3825"/>
                <a:gd name="T22" fmla="*/ 0 w 4231"/>
                <a:gd name="T23" fmla="*/ 0 h 3825"/>
                <a:gd name="T24" fmla="*/ 0 w 4231"/>
                <a:gd name="T25" fmla="*/ 0 h 3825"/>
                <a:gd name="T26" fmla="*/ 0 w 4231"/>
                <a:gd name="T27" fmla="*/ 0 h 3825"/>
                <a:gd name="T28" fmla="*/ 0 w 4231"/>
                <a:gd name="T29" fmla="*/ 0 h 3825"/>
                <a:gd name="T30" fmla="*/ 0 w 4231"/>
                <a:gd name="T31" fmla="*/ 0 h 3825"/>
                <a:gd name="T32" fmla="*/ 0 w 4231"/>
                <a:gd name="T33" fmla="*/ 0 h 3825"/>
                <a:gd name="T34" fmla="*/ 0 w 4231"/>
                <a:gd name="T35" fmla="*/ 0 h 3825"/>
                <a:gd name="T36" fmla="*/ 0 w 4231"/>
                <a:gd name="T37" fmla="*/ 0 h 3825"/>
                <a:gd name="T38" fmla="*/ 0 w 4231"/>
                <a:gd name="T39" fmla="*/ 0 h 3825"/>
                <a:gd name="T40" fmla="*/ 0 w 4231"/>
                <a:gd name="T41" fmla="*/ 0 h 3825"/>
                <a:gd name="T42" fmla="*/ 0 w 4231"/>
                <a:gd name="T43" fmla="*/ 0 h 3825"/>
                <a:gd name="T44" fmla="*/ 0 w 4231"/>
                <a:gd name="T45" fmla="*/ 0 h 3825"/>
                <a:gd name="T46" fmla="*/ 0 w 4231"/>
                <a:gd name="T47" fmla="*/ 0 h 3825"/>
                <a:gd name="T48" fmla="*/ 0 w 4231"/>
                <a:gd name="T49" fmla="*/ 0 h 3825"/>
                <a:gd name="T50" fmla="*/ 0 w 4231"/>
                <a:gd name="T51" fmla="*/ 0 h 3825"/>
                <a:gd name="T52" fmla="*/ 0 w 4231"/>
                <a:gd name="T53" fmla="*/ 0 h 3825"/>
                <a:gd name="T54" fmla="*/ 0 w 4231"/>
                <a:gd name="T55" fmla="*/ 0 h 3825"/>
                <a:gd name="T56" fmla="*/ 0 w 4231"/>
                <a:gd name="T57" fmla="*/ 0 h 3825"/>
                <a:gd name="T58" fmla="*/ 0 w 4231"/>
                <a:gd name="T59" fmla="*/ 0 h 3825"/>
                <a:gd name="T60" fmla="*/ 0 w 4231"/>
                <a:gd name="T61" fmla="*/ 0 h 3825"/>
                <a:gd name="T62" fmla="*/ 0 w 4231"/>
                <a:gd name="T63" fmla="*/ 0 h 3825"/>
                <a:gd name="T64" fmla="*/ 0 w 4231"/>
                <a:gd name="T65" fmla="*/ 0 h 3825"/>
                <a:gd name="T66" fmla="*/ 0 w 4231"/>
                <a:gd name="T67" fmla="*/ 0 h 3825"/>
                <a:gd name="T68" fmla="*/ 0 w 4231"/>
                <a:gd name="T69" fmla="*/ 0 h 3825"/>
                <a:gd name="T70" fmla="*/ 0 w 4231"/>
                <a:gd name="T71" fmla="*/ 0 h 3825"/>
                <a:gd name="T72" fmla="*/ 0 w 4231"/>
                <a:gd name="T73" fmla="*/ 0 h 3825"/>
                <a:gd name="T74" fmla="*/ 0 w 4231"/>
                <a:gd name="T75" fmla="*/ 0 h 3825"/>
                <a:gd name="T76" fmla="*/ 0 w 4231"/>
                <a:gd name="T77" fmla="*/ 0 h 3825"/>
                <a:gd name="T78" fmla="*/ 0 w 4231"/>
                <a:gd name="T79" fmla="*/ 0 h 3825"/>
                <a:gd name="T80" fmla="*/ 0 w 4231"/>
                <a:gd name="T81" fmla="*/ 0 h 3825"/>
                <a:gd name="T82" fmla="*/ 0 w 4231"/>
                <a:gd name="T83" fmla="*/ 0 h 3825"/>
                <a:gd name="T84" fmla="*/ 0 w 4231"/>
                <a:gd name="T85" fmla="*/ 0 h 3825"/>
                <a:gd name="T86" fmla="*/ 0 w 4231"/>
                <a:gd name="T87" fmla="*/ 0 h 3825"/>
                <a:gd name="T88" fmla="*/ 0 w 4231"/>
                <a:gd name="T89" fmla="*/ 0 h 3825"/>
                <a:gd name="T90" fmla="*/ 0 w 4231"/>
                <a:gd name="T91" fmla="*/ 0 h 3825"/>
                <a:gd name="T92" fmla="*/ 0 w 4231"/>
                <a:gd name="T93" fmla="*/ 0 h 382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231" h="3825">
                  <a:moveTo>
                    <a:pt x="726" y="2859"/>
                  </a:moveTo>
                  <a:lnTo>
                    <a:pt x="646" y="2739"/>
                  </a:lnTo>
                  <a:lnTo>
                    <a:pt x="631" y="2649"/>
                  </a:lnTo>
                  <a:lnTo>
                    <a:pt x="545" y="2502"/>
                  </a:lnTo>
                  <a:lnTo>
                    <a:pt x="572" y="2430"/>
                  </a:lnTo>
                  <a:lnTo>
                    <a:pt x="500" y="2309"/>
                  </a:lnTo>
                  <a:lnTo>
                    <a:pt x="380" y="2319"/>
                  </a:lnTo>
                  <a:lnTo>
                    <a:pt x="256" y="2139"/>
                  </a:lnTo>
                  <a:lnTo>
                    <a:pt x="302" y="1994"/>
                  </a:lnTo>
                  <a:lnTo>
                    <a:pt x="336" y="1808"/>
                  </a:lnTo>
                  <a:lnTo>
                    <a:pt x="212" y="1800"/>
                  </a:lnTo>
                  <a:lnTo>
                    <a:pt x="45" y="1748"/>
                  </a:lnTo>
                  <a:lnTo>
                    <a:pt x="0" y="1662"/>
                  </a:lnTo>
                  <a:lnTo>
                    <a:pt x="18" y="1524"/>
                  </a:lnTo>
                  <a:lnTo>
                    <a:pt x="174" y="1380"/>
                  </a:lnTo>
                  <a:lnTo>
                    <a:pt x="323" y="1251"/>
                  </a:lnTo>
                  <a:lnTo>
                    <a:pt x="473" y="1032"/>
                  </a:lnTo>
                  <a:lnTo>
                    <a:pt x="542" y="1029"/>
                  </a:lnTo>
                  <a:lnTo>
                    <a:pt x="621" y="1064"/>
                  </a:lnTo>
                  <a:lnTo>
                    <a:pt x="617" y="1193"/>
                  </a:lnTo>
                  <a:lnTo>
                    <a:pt x="705" y="1229"/>
                  </a:lnTo>
                  <a:lnTo>
                    <a:pt x="915" y="1170"/>
                  </a:lnTo>
                  <a:lnTo>
                    <a:pt x="1163" y="1155"/>
                  </a:lnTo>
                  <a:lnTo>
                    <a:pt x="1250" y="999"/>
                  </a:lnTo>
                  <a:lnTo>
                    <a:pt x="1355" y="912"/>
                  </a:lnTo>
                  <a:lnTo>
                    <a:pt x="1416" y="763"/>
                  </a:lnTo>
                  <a:lnTo>
                    <a:pt x="1533" y="639"/>
                  </a:lnTo>
                  <a:lnTo>
                    <a:pt x="1659" y="624"/>
                  </a:lnTo>
                  <a:lnTo>
                    <a:pt x="1802" y="465"/>
                  </a:lnTo>
                  <a:lnTo>
                    <a:pt x="1904" y="300"/>
                  </a:lnTo>
                  <a:lnTo>
                    <a:pt x="2001" y="60"/>
                  </a:lnTo>
                  <a:lnTo>
                    <a:pt x="2211" y="0"/>
                  </a:lnTo>
                  <a:lnTo>
                    <a:pt x="2288" y="83"/>
                  </a:lnTo>
                  <a:lnTo>
                    <a:pt x="2523" y="114"/>
                  </a:lnTo>
                  <a:lnTo>
                    <a:pt x="2491" y="198"/>
                  </a:lnTo>
                  <a:lnTo>
                    <a:pt x="2550" y="285"/>
                  </a:lnTo>
                  <a:lnTo>
                    <a:pt x="2553" y="447"/>
                  </a:lnTo>
                  <a:lnTo>
                    <a:pt x="2658" y="458"/>
                  </a:lnTo>
                  <a:lnTo>
                    <a:pt x="2797" y="478"/>
                  </a:lnTo>
                  <a:lnTo>
                    <a:pt x="2931" y="453"/>
                  </a:lnTo>
                  <a:lnTo>
                    <a:pt x="2925" y="585"/>
                  </a:lnTo>
                  <a:lnTo>
                    <a:pt x="2986" y="661"/>
                  </a:lnTo>
                  <a:lnTo>
                    <a:pt x="2976" y="868"/>
                  </a:lnTo>
                  <a:lnTo>
                    <a:pt x="3124" y="976"/>
                  </a:lnTo>
                  <a:lnTo>
                    <a:pt x="3183" y="1110"/>
                  </a:lnTo>
                  <a:lnTo>
                    <a:pt x="3156" y="1255"/>
                  </a:lnTo>
                  <a:lnTo>
                    <a:pt x="3229" y="1276"/>
                  </a:lnTo>
                  <a:lnTo>
                    <a:pt x="3277" y="1139"/>
                  </a:lnTo>
                  <a:lnTo>
                    <a:pt x="3376" y="1113"/>
                  </a:lnTo>
                  <a:lnTo>
                    <a:pt x="3420" y="1200"/>
                  </a:lnTo>
                  <a:lnTo>
                    <a:pt x="3517" y="1158"/>
                  </a:lnTo>
                  <a:lnTo>
                    <a:pt x="3592" y="1059"/>
                  </a:lnTo>
                  <a:lnTo>
                    <a:pt x="3623" y="1198"/>
                  </a:lnTo>
                  <a:lnTo>
                    <a:pt x="3623" y="1358"/>
                  </a:lnTo>
                  <a:lnTo>
                    <a:pt x="3694" y="1305"/>
                  </a:lnTo>
                  <a:lnTo>
                    <a:pt x="3832" y="1320"/>
                  </a:lnTo>
                  <a:lnTo>
                    <a:pt x="3819" y="1429"/>
                  </a:lnTo>
                  <a:lnTo>
                    <a:pt x="3946" y="1594"/>
                  </a:lnTo>
                  <a:lnTo>
                    <a:pt x="3923" y="1733"/>
                  </a:lnTo>
                  <a:lnTo>
                    <a:pt x="3893" y="1828"/>
                  </a:lnTo>
                  <a:lnTo>
                    <a:pt x="3873" y="1888"/>
                  </a:lnTo>
                  <a:lnTo>
                    <a:pt x="4043" y="1813"/>
                  </a:lnTo>
                  <a:lnTo>
                    <a:pt x="4143" y="1828"/>
                  </a:lnTo>
                  <a:lnTo>
                    <a:pt x="4218" y="1783"/>
                  </a:lnTo>
                  <a:lnTo>
                    <a:pt x="4231" y="1856"/>
                  </a:lnTo>
                  <a:lnTo>
                    <a:pt x="4174" y="1956"/>
                  </a:lnTo>
                  <a:lnTo>
                    <a:pt x="4051" y="1944"/>
                  </a:lnTo>
                  <a:lnTo>
                    <a:pt x="3939" y="2078"/>
                  </a:lnTo>
                  <a:lnTo>
                    <a:pt x="3789" y="2084"/>
                  </a:lnTo>
                  <a:lnTo>
                    <a:pt x="3623" y="2214"/>
                  </a:lnTo>
                  <a:lnTo>
                    <a:pt x="3548" y="2319"/>
                  </a:lnTo>
                  <a:lnTo>
                    <a:pt x="3408" y="2379"/>
                  </a:lnTo>
                  <a:lnTo>
                    <a:pt x="3408" y="2519"/>
                  </a:lnTo>
                  <a:lnTo>
                    <a:pt x="3498" y="2664"/>
                  </a:lnTo>
                  <a:lnTo>
                    <a:pt x="3653" y="2679"/>
                  </a:lnTo>
                  <a:lnTo>
                    <a:pt x="3813" y="2609"/>
                  </a:lnTo>
                  <a:lnTo>
                    <a:pt x="3833" y="2774"/>
                  </a:lnTo>
                  <a:lnTo>
                    <a:pt x="3603" y="2804"/>
                  </a:lnTo>
                  <a:lnTo>
                    <a:pt x="3533" y="2859"/>
                  </a:lnTo>
                  <a:lnTo>
                    <a:pt x="3574" y="2907"/>
                  </a:lnTo>
                  <a:lnTo>
                    <a:pt x="3531" y="2943"/>
                  </a:lnTo>
                  <a:lnTo>
                    <a:pt x="3638" y="2999"/>
                  </a:lnTo>
                  <a:lnTo>
                    <a:pt x="3678" y="3105"/>
                  </a:lnTo>
                  <a:lnTo>
                    <a:pt x="3608" y="3119"/>
                  </a:lnTo>
                  <a:lnTo>
                    <a:pt x="3528" y="3104"/>
                  </a:lnTo>
                  <a:lnTo>
                    <a:pt x="3548" y="3219"/>
                  </a:lnTo>
                  <a:lnTo>
                    <a:pt x="3615" y="3282"/>
                  </a:lnTo>
                  <a:lnTo>
                    <a:pt x="3559" y="3328"/>
                  </a:lnTo>
                  <a:lnTo>
                    <a:pt x="3495" y="3298"/>
                  </a:lnTo>
                  <a:lnTo>
                    <a:pt x="3451" y="3220"/>
                  </a:lnTo>
                  <a:lnTo>
                    <a:pt x="3378" y="3269"/>
                  </a:lnTo>
                  <a:lnTo>
                    <a:pt x="3218" y="3219"/>
                  </a:lnTo>
                  <a:lnTo>
                    <a:pt x="3128" y="3299"/>
                  </a:lnTo>
                  <a:lnTo>
                    <a:pt x="3093" y="3414"/>
                  </a:lnTo>
                  <a:lnTo>
                    <a:pt x="2963" y="3494"/>
                  </a:lnTo>
                  <a:lnTo>
                    <a:pt x="2853" y="3414"/>
                  </a:lnTo>
                  <a:lnTo>
                    <a:pt x="2888" y="3354"/>
                  </a:lnTo>
                  <a:lnTo>
                    <a:pt x="3003" y="3333"/>
                  </a:lnTo>
                  <a:lnTo>
                    <a:pt x="3000" y="3240"/>
                  </a:lnTo>
                  <a:lnTo>
                    <a:pt x="2978" y="3149"/>
                  </a:lnTo>
                  <a:lnTo>
                    <a:pt x="3079" y="3120"/>
                  </a:lnTo>
                  <a:lnTo>
                    <a:pt x="3054" y="3016"/>
                  </a:lnTo>
                  <a:lnTo>
                    <a:pt x="2978" y="2954"/>
                  </a:lnTo>
                  <a:lnTo>
                    <a:pt x="2858" y="2994"/>
                  </a:lnTo>
                  <a:lnTo>
                    <a:pt x="2753" y="2954"/>
                  </a:lnTo>
                  <a:lnTo>
                    <a:pt x="2823" y="2829"/>
                  </a:lnTo>
                  <a:lnTo>
                    <a:pt x="2723" y="2814"/>
                  </a:lnTo>
                  <a:lnTo>
                    <a:pt x="2673" y="2894"/>
                  </a:lnTo>
                  <a:lnTo>
                    <a:pt x="2568" y="2859"/>
                  </a:lnTo>
                  <a:lnTo>
                    <a:pt x="2543" y="2994"/>
                  </a:lnTo>
                  <a:lnTo>
                    <a:pt x="2527" y="3072"/>
                  </a:lnTo>
                  <a:lnTo>
                    <a:pt x="2568" y="3128"/>
                  </a:lnTo>
                  <a:lnTo>
                    <a:pt x="2508" y="3189"/>
                  </a:lnTo>
                  <a:lnTo>
                    <a:pt x="2583" y="3224"/>
                  </a:lnTo>
                  <a:lnTo>
                    <a:pt x="2628" y="3329"/>
                  </a:lnTo>
                  <a:lnTo>
                    <a:pt x="2573" y="3419"/>
                  </a:lnTo>
                  <a:lnTo>
                    <a:pt x="2595" y="3540"/>
                  </a:lnTo>
                  <a:lnTo>
                    <a:pt x="2407" y="3644"/>
                  </a:lnTo>
                  <a:lnTo>
                    <a:pt x="2378" y="3714"/>
                  </a:lnTo>
                  <a:lnTo>
                    <a:pt x="2496" y="3779"/>
                  </a:lnTo>
                  <a:lnTo>
                    <a:pt x="2389" y="3825"/>
                  </a:lnTo>
                  <a:lnTo>
                    <a:pt x="2274" y="3825"/>
                  </a:lnTo>
                  <a:lnTo>
                    <a:pt x="2105" y="3689"/>
                  </a:lnTo>
                  <a:lnTo>
                    <a:pt x="1926" y="3599"/>
                  </a:lnTo>
                  <a:lnTo>
                    <a:pt x="1926" y="3524"/>
                  </a:lnTo>
                  <a:lnTo>
                    <a:pt x="1829" y="3477"/>
                  </a:lnTo>
                  <a:lnTo>
                    <a:pt x="1791" y="3419"/>
                  </a:lnTo>
                  <a:lnTo>
                    <a:pt x="1862" y="3327"/>
                  </a:lnTo>
                  <a:lnTo>
                    <a:pt x="1808" y="3263"/>
                  </a:lnTo>
                  <a:lnTo>
                    <a:pt x="1731" y="3267"/>
                  </a:lnTo>
                  <a:lnTo>
                    <a:pt x="1688" y="3164"/>
                  </a:lnTo>
                  <a:lnTo>
                    <a:pt x="1756" y="3099"/>
                  </a:lnTo>
                  <a:lnTo>
                    <a:pt x="1641" y="3039"/>
                  </a:lnTo>
                  <a:lnTo>
                    <a:pt x="1539" y="3068"/>
                  </a:lnTo>
                  <a:lnTo>
                    <a:pt x="1386" y="2994"/>
                  </a:lnTo>
                  <a:lnTo>
                    <a:pt x="1277" y="2967"/>
                  </a:lnTo>
                  <a:lnTo>
                    <a:pt x="1206" y="2877"/>
                  </a:lnTo>
                  <a:lnTo>
                    <a:pt x="1112" y="2918"/>
                  </a:lnTo>
                  <a:lnTo>
                    <a:pt x="972" y="2892"/>
                  </a:lnTo>
                  <a:lnTo>
                    <a:pt x="822" y="2894"/>
                  </a:lnTo>
                  <a:lnTo>
                    <a:pt x="726" y="285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138550" y="3481013"/>
              <a:ext cx="992188" cy="798513"/>
            </a:xfrm>
            <a:custGeom>
              <a:avLst/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841813" y="3976313"/>
              <a:ext cx="1336675" cy="1095375"/>
            </a:xfrm>
            <a:custGeom>
              <a:avLst/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045013" y="4616075"/>
              <a:ext cx="736600" cy="1181100"/>
            </a:xfrm>
            <a:custGeom>
              <a:avLst/>
              <a:gdLst>
                <a:gd name="T0" fmla="*/ 0 w 2321"/>
                <a:gd name="T1" fmla="*/ 0 h 3721"/>
                <a:gd name="T2" fmla="*/ 0 w 2321"/>
                <a:gd name="T3" fmla="*/ 0 h 3721"/>
                <a:gd name="T4" fmla="*/ 0 w 2321"/>
                <a:gd name="T5" fmla="*/ 0 h 3721"/>
                <a:gd name="T6" fmla="*/ 0 w 2321"/>
                <a:gd name="T7" fmla="*/ 0 h 3721"/>
                <a:gd name="T8" fmla="*/ 0 w 2321"/>
                <a:gd name="T9" fmla="*/ 0 h 3721"/>
                <a:gd name="T10" fmla="*/ 0 w 2321"/>
                <a:gd name="T11" fmla="*/ 0 h 3721"/>
                <a:gd name="T12" fmla="*/ 0 w 2321"/>
                <a:gd name="T13" fmla="*/ 0 h 3721"/>
                <a:gd name="T14" fmla="*/ 0 w 2321"/>
                <a:gd name="T15" fmla="*/ 0 h 3721"/>
                <a:gd name="T16" fmla="*/ 0 w 2321"/>
                <a:gd name="T17" fmla="*/ 0 h 3721"/>
                <a:gd name="T18" fmla="*/ 0 w 2321"/>
                <a:gd name="T19" fmla="*/ 0 h 3721"/>
                <a:gd name="T20" fmla="*/ 0 w 2321"/>
                <a:gd name="T21" fmla="*/ 0 h 3721"/>
                <a:gd name="T22" fmla="*/ 0 w 2321"/>
                <a:gd name="T23" fmla="*/ 0 h 3721"/>
                <a:gd name="T24" fmla="*/ 0 w 2321"/>
                <a:gd name="T25" fmla="*/ 0 h 3721"/>
                <a:gd name="T26" fmla="*/ 0 w 2321"/>
                <a:gd name="T27" fmla="*/ 0 h 3721"/>
                <a:gd name="T28" fmla="*/ 0 w 2321"/>
                <a:gd name="T29" fmla="*/ 0 h 3721"/>
                <a:gd name="T30" fmla="*/ 0 w 2321"/>
                <a:gd name="T31" fmla="*/ 0 h 3721"/>
                <a:gd name="T32" fmla="*/ 0 w 2321"/>
                <a:gd name="T33" fmla="*/ 0 h 3721"/>
                <a:gd name="T34" fmla="*/ 0 w 2321"/>
                <a:gd name="T35" fmla="*/ 0 h 3721"/>
                <a:gd name="T36" fmla="*/ 0 w 2321"/>
                <a:gd name="T37" fmla="*/ 0 h 3721"/>
                <a:gd name="T38" fmla="*/ 0 w 2321"/>
                <a:gd name="T39" fmla="*/ 0 h 3721"/>
                <a:gd name="T40" fmla="*/ 0 w 2321"/>
                <a:gd name="T41" fmla="*/ 0 h 3721"/>
                <a:gd name="T42" fmla="*/ 0 w 2321"/>
                <a:gd name="T43" fmla="*/ 0 h 3721"/>
                <a:gd name="T44" fmla="*/ 0 w 2321"/>
                <a:gd name="T45" fmla="*/ 0 h 3721"/>
                <a:gd name="T46" fmla="*/ 0 w 2321"/>
                <a:gd name="T47" fmla="*/ 0 h 3721"/>
                <a:gd name="T48" fmla="*/ 0 w 2321"/>
                <a:gd name="T49" fmla="*/ 0 h 3721"/>
                <a:gd name="T50" fmla="*/ 0 w 2321"/>
                <a:gd name="T51" fmla="*/ 0 h 3721"/>
                <a:gd name="T52" fmla="*/ 0 w 2321"/>
                <a:gd name="T53" fmla="*/ 0 h 3721"/>
                <a:gd name="T54" fmla="*/ 0 w 2321"/>
                <a:gd name="T55" fmla="*/ 0 h 3721"/>
                <a:gd name="T56" fmla="*/ 0 w 2321"/>
                <a:gd name="T57" fmla="*/ 0 h 3721"/>
                <a:gd name="T58" fmla="*/ 0 w 2321"/>
                <a:gd name="T59" fmla="*/ 0 h 3721"/>
                <a:gd name="T60" fmla="*/ 0 w 2321"/>
                <a:gd name="T61" fmla="*/ 0 h 3721"/>
                <a:gd name="T62" fmla="*/ 0 w 2321"/>
                <a:gd name="T63" fmla="*/ 0 h 3721"/>
                <a:gd name="T64" fmla="*/ 0 w 2321"/>
                <a:gd name="T65" fmla="*/ 0 h 3721"/>
                <a:gd name="T66" fmla="*/ 0 w 2321"/>
                <a:gd name="T67" fmla="*/ 0 h 3721"/>
                <a:gd name="T68" fmla="*/ 0 w 2321"/>
                <a:gd name="T69" fmla="*/ 0 h 3721"/>
                <a:gd name="T70" fmla="*/ 0 w 2321"/>
                <a:gd name="T71" fmla="*/ 0 h 3721"/>
                <a:gd name="T72" fmla="*/ 0 w 2321"/>
                <a:gd name="T73" fmla="*/ 0 h 3721"/>
                <a:gd name="T74" fmla="*/ 0 w 2321"/>
                <a:gd name="T75" fmla="*/ 0 h 3721"/>
                <a:gd name="T76" fmla="*/ 0 w 2321"/>
                <a:gd name="T77" fmla="*/ 0 h 3721"/>
                <a:gd name="T78" fmla="*/ 0 w 2321"/>
                <a:gd name="T79" fmla="*/ 0 h 3721"/>
                <a:gd name="T80" fmla="*/ 0 w 2321"/>
                <a:gd name="T81" fmla="*/ 0 h 3721"/>
                <a:gd name="T82" fmla="*/ 0 w 2321"/>
                <a:gd name="T83" fmla="*/ 0 h 3721"/>
                <a:gd name="T84" fmla="*/ 0 w 2321"/>
                <a:gd name="T85" fmla="*/ 0 h 3721"/>
                <a:gd name="T86" fmla="*/ 0 w 2321"/>
                <a:gd name="T87" fmla="*/ 0 h 3721"/>
                <a:gd name="T88" fmla="*/ 0 w 2321"/>
                <a:gd name="T89" fmla="*/ 0 h 3721"/>
                <a:gd name="T90" fmla="*/ 0 w 2321"/>
                <a:gd name="T91" fmla="*/ 0 h 3721"/>
                <a:gd name="T92" fmla="*/ 0 w 2321"/>
                <a:gd name="T93" fmla="*/ 0 h 3721"/>
                <a:gd name="T94" fmla="*/ 0 w 2321"/>
                <a:gd name="T95" fmla="*/ 0 h 37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21" h="3721">
                  <a:moveTo>
                    <a:pt x="880" y="3510"/>
                  </a:moveTo>
                  <a:lnTo>
                    <a:pt x="610" y="3325"/>
                  </a:lnTo>
                  <a:lnTo>
                    <a:pt x="479" y="3120"/>
                  </a:lnTo>
                  <a:lnTo>
                    <a:pt x="339" y="3070"/>
                  </a:lnTo>
                  <a:lnTo>
                    <a:pt x="239" y="2740"/>
                  </a:lnTo>
                  <a:lnTo>
                    <a:pt x="269" y="2625"/>
                  </a:lnTo>
                  <a:lnTo>
                    <a:pt x="249" y="2515"/>
                  </a:lnTo>
                  <a:lnTo>
                    <a:pt x="104" y="2100"/>
                  </a:lnTo>
                  <a:lnTo>
                    <a:pt x="0" y="1888"/>
                  </a:lnTo>
                  <a:lnTo>
                    <a:pt x="59" y="1770"/>
                  </a:lnTo>
                  <a:lnTo>
                    <a:pt x="69" y="1635"/>
                  </a:lnTo>
                  <a:lnTo>
                    <a:pt x="15" y="1437"/>
                  </a:lnTo>
                  <a:lnTo>
                    <a:pt x="99" y="1405"/>
                  </a:lnTo>
                  <a:lnTo>
                    <a:pt x="129" y="1255"/>
                  </a:lnTo>
                  <a:lnTo>
                    <a:pt x="179" y="1185"/>
                  </a:lnTo>
                  <a:lnTo>
                    <a:pt x="119" y="1095"/>
                  </a:lnTo>
                  <a:lnTo>
                    <a:pt x="104" y="955"/>
                  </a:lnTo>
                  <a:lnTo>
                    <a:pt x="415" y="852"/>
                  </a:lnTo>
                  <a:lnTo>
                    <a:pt x="434" y="730"/>
                  </a:lnTo>
                  <a:lnTo>
                    <a:pt x="585" y="805"/>
                  </a:lnTo>
                  <a:lnTo>
                    <a:pt x="705" y="760"/>
                  </a:lnTo>
                  <a:lnTo>
                    <a:pt x="850" y="775"/>
                  </a:lnTo>
                  <a:lnTo>
                    <a:pt x="805" y="640"/>
                  </a:lnTo>
                  <a:lnTo>
                    <a:pt x="805" y="495"/>
                  </a:lnTo>
                  <a:lnTo>
                    <a:pt x="960" y="565"/>
                  </a:lnTo>
                  <a:lnTo>
                    <a:pt x="1075" y="555"/>
                  </a:lnTo>
                  <a:lnTo>
                    <a:pt x="1185" y="540"/>
                  </a:lnTo>
                  <a:lnTo>
                    <a:pt x="1170" y="445"/>
                  </a:lnTo>
                  <a:lnTo>
                    <a:pt x="1285" y="360"/>
                  </a:lnTo>
                  <a:lnTo>
                    <a:pt x="1375" y="375"/>
                  </a:lnTo>
                  <a:lnTo>
                    <a:pt x="1405" y="285"/>
                  </a:lnTo>
                  <a:lnTo>
                    <a:pt x="1500" y="220"/>
                  </a:lnTo>
                  <a:lnTo>
                    <a:pt x="1485" y="120"/>
                  </a:lnTo>
                  <a:lnTo>
                    <a:pt x="1630" y="115"/>
                  </a:lnTo>
                  <a:lnTo>
                    <a:pt x="1665" y="0"/>
                  </a:lnTo>
                  <a:lnTo>
                    <a:pt x="1841" y="60"/>
                  </a:lnTo>
                  <a:lnTo>
                    <a:pt x="1831" y="195"/>
                  </a:lnTo>
                  <a:lnTo>
                    <a:pt x="1901" y="270"/>
                  </a:lnTo>
                  <a:lnTo>
                    <a:pt x="1811" y="345"/>
                  </a:lnTo>
                  <a:lnTo>
                    <a:pt x="1766" y="445"/>
                  </a:lnTo>
                  <a:lnTo>
                    <a:pt x="1856" y="495"/>
                  </a:lnTo>
                  <a:lnTo>
                    <a:pt x="1756" y="625"/>
                  </a:lnTo>
                  <a:lnTo>
                    <a:pt x="1725" y="675"/>
                  </a:lnTo>
                  <a:lnTo>
                    <a:pt x="1796" y="750"/>
                  </a:lnTo>
                  <a:lnTo>
                    <a:pt x="1771" y="865"/>
                  </a:lnTo>
                  <a:lnTo>
                    <a:pt x="1781" y="1030"/>
                  </a:lnTo>
                  <a:lnTo>
                    <a:pt x="1695" y="1110"/>
                  </a:lnTo>
                  <a:lnTo>
                    <a:pt x="1841" y="1150"/>
                  </a:lnTo>
                  <a:lnTo>
                    <a:pt x="1771" y="1230"/>
                  </a:lnTo>
                  <a:lnTo>
                    <a:pt x="1781" y="1315"/>
                  </a:lnTo>
                  <a:lnTo>
                    <a:pt x="1605" y="1320"/>
                  </a:lnTo>
                  <a:lnTo>
                    <a:pt x="1530" y="1395"/>
                  </a:lnTo>
                  <a:lnTo>
                    <a:pt x="1525" y="1530"/>
                  </a:lnTo>
                  <a:lnTo>
                    <a:pt x="1540" y="1630"/>
                  </a:lnTo>
                  <a:lnTo>
                    <a:pt x="1585" y="1740"/>
                  </a:lnTo>
                  <a:lnTo>
                    <a:pt x="1555" y="1860"/>
                  </a:lnTo>
                  <a:lnTo>
                    <a:pt x="1440" y="1860"/>
                  </a:lnTo>
                  <a:lnTo>
                    <a:pt x="1395" y="1950"/>
                  </a:lnTo>
                  <a:lnTo>
                    <a:pt x="1360" y="2080"/>
                  </a:lnTo>
                  <a:lnTo>
                    <a:pt x="1470" y="2175"/>
                  </a:lnTo>
                  <a:lnTo>
                    <a:pt x="1455" y="2265"/>
                  </a:lnTo>
                  <a:lnTo>
                    <a:pt x="1495" y="2325"/>
                  </a:lnTo>
                  <a:lnTo>
                    <a:pt x="1575" y="2215"/>
                  </a:lnTo>
                  <a:lnTo>
                    <a:pt x="1720" y="2250"/>
                  </a:lnTo>
                  <a:lnTo>
                    <a:pt x="1735" y="2340"/>
                  </a:lnTo>
                  <a:lnTo>
                    <a:pt x="1605" y="2400"/>
                  </a:lnTo>
                  <a:lnTo>
                    <a:pt x="1480" y="2365"/>
                  </a:lnTo>
                  <a:lnTo>
                    <a:pt x="1495" y="2455"/>
                  </a:lnTo>
                  <a:lnTo>
                    <a:pt x="1455" y="2530"/>
                  </a:lnTo>
                  <a:lnTo>
                    <a:pt x="1540" y="2545"/>
                  </a:lnTo>
                  <a:lnTo>
                    <a:pt x="1575" y="2500"/>
                  </a:lnTo>
                  <a:lnTo>
                    <a:pt x="1695" y="2485"/>
                  </a:lnTo>
                  <a:lnTo>
                    <a:pt x="1695" y="2560"/>
                  </a:lnTo>
                  <a:lnTo>
                    <a:pt x="1901" y="2530"/>
                  </a:lnTo>
                  <a:lnTo>
                    <a:pt x="1946" y="2460"/>
                  </a:lnTo>
                  <a:lnTo>
                    <a:pt x="2041" y="2475"/>
                  </a:lnTo>
                  <a:lnTo>
                    <a:pt x="2066" y="2590"/>
                  </a:lnTo>
                  <a:lnTo>
                    <a:pt x="2146" y="2655"/>
                  </a:lnTo>
                  <a:lnTo>
                    <a:pt x="2236" y="2665"/>
                  </a:lnTo>
                  <a:lnTo>
                    <a:pt x="2236" y="2785"/>
                  </a:lnTo>
                  <a:lnTo>
                    <a:pt x="2321" y="2815"/>
                  </a:lnTo>
                  <a:lnTo>
                    <a:pt x="2311" y="2910"/>
                  </a:lnTo>
                  <a:lnTo>
                    <a:pt x="2246" y="3000"/>
                  </a:lnTo>
                  <a:lnTo>
                    <a:pt x="2146" y="3075"/>
                  </a:lnTo>
                  <a:lnTo>
                    <a:pt x="1998" y="3060"/>
                  </a:lnTo>
                  <a:lnTo>
                    <a:pt x="1906" y="3015"/>
                  </a:lnTo>
                  <a:lnTo>
                    <a:pt x="1875" y="3120"/>
                  </a:lnTo>
                  <a:lnTo>
                    <a:pt x="1770" y="3207"/>
                  </a:lnTo>
                  <a:lnTo>
                    <a:pt x="1802" y="3310"/>
                  </a:lnTo>
                  <a:lnTo>
                    <a:pt x="1735" y="3390"/>
                  </a:lnTo>
                  <a:lnTo>
                    <a:pt x="1946" y="3460"/>
                  </a:lnTo>
                  <a:lnTo>
                    <a:pt x="1682" y="3630"/>
                  </a:lnTo>
                  <a:lnTo>
                    <a:pt x="1440" y="3625"/>
                  </a:lnTo>
                  <a:lnTo>
                    <a:pt x="1316" y="3721"/>
                  </a:lnTo>
                  <a:lnTo>
                    <a:pt x="1148" y="3691"/>
                  </a:lnTo>
                  <a:lnTo>
                    <a:pt x="990" y="3540"/>
                  </a:lnTo>
                  <a:lnTo>
                    <a:pt x="880" y="3510"/>
                  </a:lnTo>
                  <a:close/>
                </a:path>
              </a:pathLst>
            </a:custGeom>
            <a:solidFill>
              <a:srgbClr val="C0504D">
                <a:lumMod val="60000"/>
                <a:lumOff val="40000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6125" y="3161925"/>
              <a:ext cx="1420813" cy="985838"/>
            </a:xfrm>
            <a:custGeom>
              <a:avLst/>
              <a:gdLst>
                <a:gd name="T0" fmla="*/ 0 w 4473"/>
                <a:gd name="T1" fmla="*/ 0 h 3106"/>
                <a:gd name="T2" fmla="*/ 0 w 4473"/>
                <a:gd name="T3" fmla="*/ 0 h 3106"/>
                <a:gd name="T4" fmla="*/ 0 w 4473"/>
                <a:gd name="T5" fmla="*/ 0 h 3106"/>
                <a:gd name="T6" fmla="*/ 0 w 4473"/>
                <a:gd name="T7" fmla="*/ 0 h 3106"/>
                <a:gd name="T8" fmla="*/ 0 w 4473"/>
                <a:gd name="T9" fmla="*/ 0 h 3106"/>
                <a:gd name="T10" fmla="*/ 0 w 4473"/>
                <a:gd name="T11" fmla="*/ 0 h 3106"/>
                <a:gd name="T12" fmla="*/ 0 w 4473"/>
                <a:gd name="T13" fmla="*/ 0 h 3106"/>
                <a:gd name="T14" fmla="*/ 0 w 4473"/>
                <a:gd name="T15" fmla="*/ 0 h 3106"/>
                <a:gd name="T16" fmla="*/ 0 w 4473"/>
                <a:gd name="T17" fmla="*/ 0 h 3106"/>
                <a:gd name="T18" fmla="*/ 0 w 4473"/>
                <a:gd name="T19" fmla="*/ 0 h 3106"/>
                <a:gd name="T20" fmla="*/ 0 w 4473"/>
                <a:gd name="T21" fmla="*/ 0 h 3106"/>
                <a:gd name="T22" fmla="*/ 0 w 4473"/>
                <a:gd name="T23" fmla="*/ 0 h 3106"/>
                <a:gd name="T24" fmla="*/ 0 w 4473"/>
                <a:gd name="T25" fmla="*/ 0 h 3106"/>
                <a:gd name="T26" fmla="*/ 0 w 4473"/>
                <a:gd name="T27" fmla="*/ 0 h 3106"/>
                <a:gd name="T28" fmla="*/ 0 w 4473"/>
                <a:gd name="T29" fmla="*/ 0 h 3106"/>
                <a:gd name="T30" fmla="*/ 0 w 4473"/>
                <a:gd name="T31" fmla="*/ 0 h 3106"/>
                <a:gd name="T32" fmla="*/ 0 w 4473"/>
                <a:gd name="T33" fmla="*/ 0 h 3106"/>
                <a:gd name="T34" fmla="*/ 0 w 4473"/>
                <a:gd name="T35" fmla="*/ 0 h 3106"/>
                <a:gd name="T36" fmla="*/ 0 w 4473"/>
                <a:gd name="T37" fmla="*/ 0 h 3106"/>
                <a:gd name="T38" fmla="*/ 0 w 4473"/>
                <a:gd name="T39" fmla="*/ 0 h 3106"/>
                <a:gd name="T40" fmla="*/ 0 w 4473"/>
                <a:gd name="T41" fmla="*/ 0 h 3106"/>
                <a:gd name="T42" fmla="*/ 0 w 4473"/>
                <a:gd name="T43" fmla="*/ 0 h 3106"/>
                <a:gd name="T44" fmla="*/ 0 w 4473"/>
                <a:gd name="T45" fmla="*/ 0 h 3106"/>
                <a:gd name="T46" fmla="*/ 0 w 4473"/>
                <a:gd name="T47" fmla="*/ 0 h 3106"/>
                <a:gd name="T48" fmla="*/ 0 w 4473"/>
                <a:gd name="T49" fmla="*/ 0 h 3106"/>
                <a:gd name="T50" fmla="*/ 0 w 4473"/>
                <a:gd name="T51" fmla="*/ 0 h 3106"/>
                <a:gd name="T52" fmla="*/ 0 w 4473"/>
                <a:gd name="T53" fmla="*/ 0 h 3106"/>
                <a:gd name="T54" fmla="*/ 0 w 4473"/>
                <a:gd name="T55" fmla="*/ 0 h 3106"/>
                <a:gd name="T56" fmla="*/ 0 w 4473"/>
                <a:gd name="T57" fmla="*/ 0 h 3106"/>
                <a:gd name="T58" fmla="*/ 0 w 4473"/>
                <a:gd name="T59" fmla="*/ 0 h 3106"/>
                <a:gd name="T60" fmla="*/ 0 w 4473"/>
                <a:gd name="T61" fmla="*/ 0 h 3106"/>
                <a:gd name="T62" fmla="*/ 0 w 4473"/>
                <a:gd name="T63" fmla="*/ 0 h 3106"/>
                <a:gd name="T64" fmla="*/ 0 w 4473"/>
                <a:gd name="T65" fmla="*/ 0 h 3106"/>
                <a:gd name="T66" fmla="*/ 0 w 4473"/>
                <a:gd name="T67" fmla="*/ 0 h 3106"/>
                <a:gd name="T68" fmla="*/ 0 w 4473"/>
                <a:gd name="T69" fmla="*/ 0 h 3106"/>
                <a:gd name="T70" fmla="*/ 0 w 4473"/>
                <a:gd name="T71" fmla="*/ 0 h 3106"/>
                <a:gd name="T72" fmla="*/ 0 w 4473"/>
                <a:gd name="T73" fmla="*/ 0 h 3106"/>
                <a:gd name="T74" fmla="*/ 0 w 4473"/>
                <a:gd name="T75" fmla="*/ 0 h 3106"/>
                <a:gd name="T76" fmla="*/ 0 w 4473"/>
                <a:gd name="T77" fmla="*/ 0 h 3106"/>
                <a:gd name="T78" fmla="*/ 0 w 4473"/>
                <a:gd name="T79" fmla="*/ 0 h 3106"/>
                <a:gd name="T80" fmla="*/ 0 w 4473"/>
                <a:gd name="T81" fmla="*/ 0 h 3106"/>
                <a:gd name="T82" fmla="*/ 0 w 4473"/>
                <a:gd name="T83" fmla="*/ 0 h 3106"/>
                <a:gd name="T84" fmla="*/ 0 w 4473"/>
                <a:gd name="T85" fmla="*/ 0 h 3106"/>
                <a:gd name="T86" fmla="*/ 0 w 4473"/>
                <a:gd name="T87" fmla="*/ 0 h 3106"/>
                <a:gd name="T88" fmla="*/ 0 w 4473"/>
                <a:gd name="T89" fmla="*/ 0 h 3106"/>
                <a:gd name="T90" fmla="*/ 0 w 4473"/>
                <a:gd name="T91" fmla="*/ 0 h 3106"/>
                <a:gd name="T92" fmla="*/ 0 w 4473"/>
                <a:gd name="T93" fmla="*/ 0 h 3106"/>
                <a:gd name="T94" fmla="*/ 0 w 4473"/>
                <a:gd name="T95" fmla="*/ 0 h 3106"/>
                <a:gd name="T96" fmla="*/ 0 w 4473"/>
                <a:gd name="T97" fmla="*/ 0 h 3106"/>
                <a:gd name="T98" fmla="*/ 0 w 4473"/>
                <a:gd name="T99" fmla="*/ 0 h 31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473" h="3106">
                  <a:moveTo>
                    <a:pt x="2177" y="0"/>
                  </a:moveTo>
                  <a:lnTo>
                    <a:pt x="2121" y="101"/>
                  </a:lnTo>
                  <a:lnTo>
                    <a:pt x="1997" y="90"/>
                  </a:lnTo>
                  <a:lnTo>
                    <a:pt x="1882" y="225"/>
                  </a:lnTo>
                  <a:lnTo>
                    <a:pt x="1732" y="230"/>
                  </a:lnTo>
                  <a:lnTo>
                    <a:pt x="1566" y="361"/>
                  </a:lnTo>
                  <a:lnTo>
                    <a:pt x="1493" y="466"/>
                  </a:lnTo>
                  <a:lnTo>
                    <a:pt x="1352" y="525"/>
                  </a:lnTo>
                  <a:lnTo>
                    <a:pt x="1353" y="667"/>
                  </a:lnTo>
                  <a:lnTo>
                    <a:pt x="1442" y="811"/>
                  </a:lnTo>
                  <a:lnTo>
                    <a:pt x="1598" y="826"/>
                  </a:lnTo>
                  <a:lnTo>
                    <a:pt x="1757" y="756"/>
                  </a:lnTo>
                  <a:lnTo>
                    <a:pt x="1777" y="920"/>
                  </a:lnTo>
                  <a:lnTo>
                    <a:pt x="1548" y="951"/>
                  </a:lnTo>
                  <a:lnTo>
                    <a:pt x="1479" y="1006"/>
                  </a:lnTo>
                  <a:lnTo>
                    <a:pt x="1520" y="1050"/>
                  </a:lnTo>
                  <a:lnTo>
                    <a:pt x="1478" y="1087"/>
                  </a:lnTo>
                  <a:lnTo>
                    <a:pt x="1584" y="1147"/>
                  </a:lnTo>
                  <a:lnTo>
                    <a:pt x="1625" y="1251"/>
                  </a:lnTo>
                  <a:lnTo>
                    <a:pt x="1554" y="1266"/>
                  </a:lnTo>
                  <a:lnTo>
                    <a:pt x="1473" y="1251"/>
                  </a:lnTo>
                  <a:lnTo>
                    <a:pt x="1493" y="1365"/>
                  </a:lnTo>
                  <a:lnTo>
                    <a:pt x="1563" y="1428"/>
                  </a:lnTo>
                  <a:lnTo>
                    <a:pt x="1506" y="1471"/>
                  </a:lnTo>
                  <a:lnTo>
                    <a:pt x="1445" y="1444"/>
                  </a:lnTo>
                  <a:lnTo>
                    <a:pt x="1397" y="1366"/>
                  </a:lnTo>
                  <a:lnTo>
                    <a:pt x="1323" y="1416"/>
                  </a:lnTo>
                  <a:lnTo>
                    <a:pt x="1161" y="1366"/>
                  </a:lnTo>
                  <a:lnTo>
                    <a:pt x="1071" y="1447"/>
                  </a:lnTo>
                  <a:lnTo>
                    <a:pt x="1037" y="1563"/>
                  </a:lnTo>
                  <a:lnTo>
                    <a:pt x="906" y="1641"/>
                  </a:lnTo>
                  <a:lnTo>
                    <a:pt x="798" y="1560"/>
                  </a:lnTo>
                  <a:lnTo>
                    <a:pt x="831" y="1503"/>
                  </a:lnTo>
                  <a:lnTo>
                    <a:pt x="951" y="1477"/>
                  </a:lnTo>
                  <a:lnTo>
                    <a:pt x="947" y="1390"/>
                  </a:lnTo>
                  <a:lnTo>
                    <a:pt x="924" y="1296"/>
                  </a:lnTo>
                  <a:lnTo>
                    <a:pt x="1027" y="1265"/>
                  </a:lnTo>
                  <a:lnTo>
                    <a:pt x="999" y="1158"/>
                  </a:lnTo>
                  <a:lnTo>
                    <a:pt x="924" y="1101"/>
                  </a:lnTo>
                  <a:lnTo>
                    <a:pt x="803" y="1141"/>
                  </a:lnTo>
                  <a:lnTo>
                    <a:pt x="697" y="1100"/>
                  </a:lnTo>
                  <a:lnTo>
                    <a:pt x="768" y="976"/>
                  </a:lnTo>
                  <a:lnTo>
                    <a:pt x="668" y="960"/>
                  </a:lnTo>
                  <a:lnTo>
                    <a:pt x="618" y="1042"/>
                  </a:lnTo>
                  <a:lnTo>
                    <a:pt x="512" y="1006"/>
                  </a:lnTo>
                  <a:lnTo>
                    <a:pt x="472" y="1220"/>
                  </a:lnTo>
                  <a:lnTo>
                    <a:pt x="512" y="1275"/>
                  </a:lnTo>
                  <a:lnTo>
                    <a:pt x="452" y="1335"/>
                  </a:lnTo>
                  <a:lnTo>
                    <a:pt x="527" y="1370"/>
                  </a:lnTo>
                  <a:lnTo>
                    <a:pt x="572" y="1475"/>
                  </a:lnTo>
                  <a:lnTo>
                    <a:pt x="518" y="1567"/>
                  </a:lnTo>
                  <a:lnTo>
                    <a:pt x="542" y="1686"/>
                  </a:lnTo>
                  <a:lnTo>
                    <a:pt x="352" y="1791"/>
                  </a:lnTo>
                  <a:lnTo>
                    <a:pt x="322" y="1861"/>
                  </a:lnTo>
                  <a:lnTo>
                    <a:pt x="442" y="1926"/>
                  </a:lnTo>
                  <a:lnTo>
                    <a:pt x="332" y="1971"/>
                  </a:lnTo>
                  <a:lnTo>
                    <a:pt x="217" y="1971"/>
                  </a:lnTo>
                  <a:lnTo>
                    <a:pt x="156" y="2036"/>
                  </a:lnTo>
                  <a:lnTo>
                    <a:pt x="234" y="2084"/>
                  </a:lnTo>
                  <a:lnTo>
                    <a:pt x="204" y="2168"/>
                  </a:lnTo>
                  <a:lnTo>
                    <a:pt x="6" y="2270"/>
                  </a:lnTo>
                  <a:lnTo>
                    <a:pt x="42" y="2315"/>
                  </a:lnTo>
                  <a:lnTo>
                    <a:pt x="125" y="2334"/>
                  </a:lnTo>
                  <a:lnTo>
                    <a:pt x="98" y="2384"/>
                  </a:lnTo>
                  <a:lnTo>
                    <a:pt x="23" y="2373"/>
                  </a:lnTo>
                  <a:lnTo>
                    <a:pt x="0" y="2424"/>
                  </a:lnTo>
                  <a:lnTo>
                    <a:pt x="38" y="2498"/>
                  </a:lnTo>
                  <a:lnTo>
                    <a:pt x="47" y="2578"/>
                  </a:lnTo>
                  <a:lnTo>
                    <a:pt x="162" y="2581"/>
                  </a:lnTo>
                  <a:lnTo>
                    <a:pt x="255" y="2566"/>
                  </a:lnTo>
                  <a:lnTo>
                    <a:pt x="291" y="2628"/>
                  </a:lnTo>
                  <a:lnTo>
                    <a:pt x="293" y="2731"/>
                  </a:lnTo>
                  <a:lnTo>
                    <a:pt x="530" y="2809"/>
                  </a:lnTo>
                  <a:lnTo>
                    <a:pt x="608" y="2901"/>
                  </a:lnTo>
                  <a:lnTo>
                    <a:pt x="1067" y="2932"/>
                  </a:lnTo>
                  <a:lnTo>
                    <a:pt x="1082" y="3037"/>
                  </a:lnTo>
                  <a:lnTo>
                    <a:pt x="1162" y="3106"/>
                  </a:lnTo>
                  <a:lnTo>
                    <a:pt x="1292" y="3061"/>
                  </a:lnTo>
                  <a:lnTo>
                    <a:pt x="1371" y="3007"/>
                  </a:lnTo>
                  <a:lnTo>
                    <a:pt x="1457" y="2779"/>
                  </a:lnTo>
                  <a:lnTo>
                    <a:pt x="1642" y="2736"/>
                  </a:lnTo>
                  <a:lnTo>
                    <a:pt x="1835" y="2731"/>
                  </a:lnTo>
                  <a:lnTo>
                    <a:pt x="1762" y="2871"/>
                  </a:lnTo>
                  <a:lnTo>
                    <a:pt x="1878" y="2946"/>
                  </a:lnTo>
                  <a:lnTo>
                    <a:pt x="2028" y="2943"/>
                  </a:lnTo>
                  <a:lnTo>
                    <a:pt x="2178" y="2835"/>
                  </a:lnTo>
                  <a:lnTo>
                    <a:pt x="2452" y="2910"/>
                  </a:lnTo>
                  <a:lnTo>
                    <a:pt x="2584" y="2820"/>
                  </a:lnTo>
                  <a:lnTo>
                    <a:pt x="2721" y="2791"/>
                  </a:lnTo>
                  <a:lnTo>
                    <a:pt x="2827" y="2869"/>
                  </a:lnTo>
                  <a:lnTo>
                    <a:pt x="2956" y="2856"/>
                  </a:lnTo>
                  <a:lnTo>
                    <a:pt x="3203" y="2836"/>
                  </a:lnTo>
                  <a:lnTo>
                    <a:pt x="3278" y="2941"/>
                  </a:lnTo>
                  <a:lnTo>
                    <a:pt x="3393" y="2968"/>
                  </a:lnTo>
                  <a:lnTo>
                    <a:pt x="3498" y="2781"/>
                  </a:lnTo>
                  <a:lnTo>
                    <a:pt x="3528" y="2566"/>
                  </a:lnTo>
                  <a:lnTo>
                    <a:pt x="3663" y="2346"/>
                  </a:lnTo>
                  <a:lnTo>
                    <a:pt x="3768" y="2361"/>
                  </a:lnTo>
                  <a:lnTo>
                    <a:pt x="3903" y="2281"/>
                  </a:lnTo>
                  <a:lnTo>
                    <a:pt x="4038" y="2061"/>
                  </a:lnTo>
                  <a:lnTo>
                    <a:pt x="4161" y="1942"/>
                  </a:lnTo>
                  <a:lnTo>
                    <a:pt x="4083" y="1851"/>
                  </a:lnTo>
                  <a:lnTo>
                    <a:pt x="3948" y="1786"/>
                  </a:lnTo>
                  <a:lnTo>
                    <a:pt x="3874" y="1791"/>
                  </a:lnTo>
                  <a:lnTo>
                    <a:pt x="3903" y="1696"/>
                  </a:lnTo>
                  <a:lnTo>
                    <a:pt x="3880" y="1605"/>
                  </a:lnTo>
                  <a:lnTo>
                    <a:pt x="4042" y="1620"/>
                  </a:lnTo>
                  <a:lnTo>
                    <a:pt x="4186" y="1605"/>
                  </a:lnTo>
                  <a:lnTo>
                    <a:pt x="4313" y="1636"/>
                  </a:lnTo>
                  <a:lnTo>
                    <a:pt x="4473" y="1550"/>
                  </a:lnTo>
                  <a:lnTo>
                    <a:pt x="4398" y="1455"/>
                  </a:lnTo>
                  <a:lnTo>
                    <a:pt x="4443" y="1335"/>
                  </a:lnTo>
                  <a:lnTo>
                    <a:pt x="4403" y="1295"/>
                  </a:lnTo>
                  <a:lnTo>
                    <a:pt x="4448" y="1215"/>
                  </a:lnTo>
                  <a:lnTo>
                    <a:pt x="4398" y="1140"/>
                  </a:lnTo>
                  <a:lnTo>
                    <a:pt x="4238" y="1205"/>
                  </a:lnTo>
                  <a:lnTo>
                    <a:pt x="4053" y="1020"/>
                  </a:lnTo>
                  <a:lnTo>
                    <a:pt x="3908" y="975"/>
                  </a:lnTo>
                  <a:lnTo>
                    <a:pt x="3843" y="875"/>
                  </a:lnTo>
                  <a:lnTo>
                    <a:pt x="3728" y="890"/>
                  </a:lnTo>
                  <a:lnTo>
                    <a:pt x="3653" y="1025"/>
                  </a:lnTo>
                  <a:lnTo>
                    <a:pt x="3513" y="1025"/>
                  </a:lnTo>
                  <a:lnTo>
                    <a:pt x="3503" y="885"/>
                  </a:lnTo>
                  <a:lnTo>
                    <a:pt x="3323" y="975"/>
                  </a:lnTo>
                  <a:lnTo>
                    <a:pt x="3233" y="950"/>
                  </a:lnTo>
                  <a:lnTo>
                    <a:pt x="3263" y="855"/>
                  </a:lnTo>
                  <a:lnTo>
                    <a:pt x="3213" y="765"/>
                  </a:lnTo>
                  <a:lnTo>
                    <a:pt x="3068" y="825"/>
                  </a:lnTo>
                  <a:lnTo>
                    <a:pt x="3003" y="905"/>
                  </a:lnTo>
                  <a:lnTo>
                    <a:pt x="2793" y="950"/>
                  </a:lnTo>
                  <a:lnTo>
                    <a:pt x="2808" y="830"/>
                  </a:lnTo>
                  <a:lnTo>
                    <a:pt x="2678" y="915"/>
                  </a:lnTo>
                  <a:lnTo>
                    <a:pt x="2538" y="825"/>
                  </a:lnTo>
                  <a:lnTo>
                    <a:pt x="2508" y="720"/>
                  </a:lnTo>
                  <a:lnTo>
                    <a:pt x="2393" y="740"/>
                  </a:lnTo>
                  <a:lnTo>
                    <a:pt x="2333" y="825"/>
                  </a:lnTo>
                  <a:lnTo>
                    <a:pt x="2422" y="970"/>
                  </a:lnTo>
                  <a:lnTo>
                    <a:pt x="2448" y="1095"/>
                  </a:lnTo>
                  <a:lnTo>
                    <a:pt x="2453" y="1205"/>
                  </a:lnTo>
                  <a:lnTo>
                    <a:pt x="2558" y="1230"/>
                  </a:lnTo>
                  <a:lnTo>
                    <a:pt x="2544" y="1381"/>
                  </a:lnTo>
                  <a:lnTo>
                    <a:pt x="2433" y="1410"/>
                  </a:lnTo>
                  <a:lnTo>
                    <a:pt x="2348" y="1325"/>
                  </a:lnTo>
                  <a:lnTo>
                    <a:pt x="2257" y="1350"/>
                  </a:lnTo>
                  <a:lnTo>
                    <a:pt x="2192" y="1230"/>
                  </a:lnTo>
                  <a:lnTo>
                    <a:pt x="2167" y="1050"/>
                  </a:lnTo>
                  <a:lnTo>
                    <a:pt x="2222" y="930"/>
                  </a:lnTo>
                  <a:lnTo>
                    <a:pt x="2212" y="755"/>
                  </a:lnTo>
                  <a:lnTo>
                    <a:pt x="2288" y="650"/>
                  </a:lnTo>
                  <a:lnTo>
                    <a:pt x="2423" y="675"/>
                  </a:lnTo>
                  <a:lnTo>
                    <a:pt x="2498" y="560"/>
                  </a:lnTo>
                  <a:lnTo>
                    <a:pt x="2558" y="425"/>
                  </a:lnTo>
                  <a:lnTo>
                    <a:pt x="2618" y="315"/>
                  </a:lnTo>
                  <a:lnTo>
                    <a:pt x="2603" y="170"/>
                  </a:lnTo>
                  <a:lnTo>
                    <a:pt x="2543" y="50"/>
                  </a:lnTo>
                  <a:lnTo>
                    <a:pt x="2363" y="0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583175" y="2547563"/>
              <a:ext cx="1165225" cy="1120775"/>
            </a:xfrm>
            <a:custGeom>
              <a:avLst/>
              <a:gdLst>
                <a:gd name="T0" fmla="*/ 0 w 3670"/>
                <a:gd name="T1" fmla="*/ 0 h 3530"/>
                <a:gd name="T2" fmla="*/ 0 w 3670"/>
                <a:gd name="T3" fmla="*/ 0 h 3530"/>
                <a:gd name="T4" fmla="*/ 0 w 3670"/>
                <a:gd name="T5" fmla="*/ 0 h 3530"/>
                <a:gd name="T6" fmla="*/ 0 w 3670"/>
                <a:gd name="T7" fmla="*/ 0 h 3530"/>
                <a:gd name="T8" fmla="*/ 0 w 3670"/>
                <a:gd name="T9" fmla="*/ 0 h 3530"/>
                <a:gd name="T10" fmla="*/ 0 w 3670"/>
                <a:gd name="T11" fmla="*/ 0 h 3530"/>
                <a:gd name="T12" fmla="*/ 0 w 3670"/>
                <a:gd name="T13" fmla="*/ 0 h 3530"/>
                <a:gd name="T14" fmla="*/ 0 w 3670"/>
                <a:gd name="T15" fmla="*/ 0 h 3530"/>
                <a:gd name="T16" fmla="*/ 0 w 3670"/>
                <a:gd name="T17" fmla="*/ 0 h 3530"/>
                <a:gd name="T18" fmla="*/ 0 w 3670"/>
                <a:gd name="T19" fmla="*/ 0 h 3530"/>
                <a:gd name="T20" fmla="*/ 0 w 3670"/>
                <a:gd name="T21" fmla="*/ 0 h 3530"/>
                <a:gd name="T22" fmla="*/ 0 w 3670"/>
                <a:gd name="T23" fmla="*/ 0 h 3530"/>
                <a:gd name="T24" fmla="*/ 0 w 3670"/>
                <a:gd name="T25" fmla="*/ 0 h 3530"/>
                <a:gd name="T26" fmla="*/ 0 w 3670"/>
                <a:gd name="T27" fmla="*/ 0 h 3530"/>
                <a:gd name="T28" fmla="*/ 0 w 3670"/>
                <a:gd name="T29" fmla="*/ 0 h 3530"/>
                <a:gd name="T30" fmla="*/ 0 w 3670"/>
                <a:gd name="T31" fmla="*/ 0 h 3530"/>
                <a:gd name="T32" fmla="*/ 0 w 3670"/>
                <a:gd name="T33" fmla="*/ 0 h 3530"/>
                <a:gd name="T34" fmla="*/ 0 w 3670"/>
                <a:gd name="T35" fmla="*/ 0 h 3530"/>
                <a:gd name="T36" fmla="*/ 0 w 3670"/>
                <a:gd name="T37" fmla="*/ 0 h 3530"/>
                <a:gd name="T38" fmla="*/ 0 w 3670"/>
                <a:gd name="T39" fmla="*/ 0 h 3530"/>
                <a:gd name="T40" fmla="*/ 0 w 3670"/>
                <a:gd name="T41" fmla="*/ 0 h 3530"/>
                <a:gd name="T42" fmla="*/ 0 w 3670"/>
                <a:gd name="T43" fmla="*/ 0 h 3530"/>
                <a:gd name="T44" fmla="*/ 0 w 3670"/>
                <a:gd name="T45" fmla="*/ 0 h 3530"/>
                <a:gd name="T46" fmla="*/ 0 w 3670"/>
                <a:gd name="T47" fmla="*/ 0 h 3530"/>
                <a:gd name="T48" fmla="*/ 0 w 3670"/>
                <a:gd name="T49" fmla="*/ 0 h 3530"/>
                <a:gd name="T50" fmla="*/ 0 w 3670"/>
                <a:gd name="T51" fmla="*/ 0 h 3530"/>
                <a:gd name="T52" fmla="*/ 0 w 3670"/>
                <a:gd name="T53" fmla="*/ 0 h 3530"/>
                <a:gd name="T54" fmla="*/ 0 w 3670"/>
                <a:gd name="T55" fmla="*/ 0 h 3530"/>
                <a:gd name="T56" fmla="*/ 0 w 3670"/>
                <a:gd name="T57" fmla="*/ 0 h 3530"/>
                <a:gd name="T58" fmla="*/ 0 w 3670"/>
                <a:gd name="T59" fmla="*/ 0 h 3530"/>
                <a:gd name="T60" fmla="*/ 0 w 3670"/>
                <a:gd name="T61" fmla="*/ 0 h 3530"/>
                <a:gd name="T62" fmla="*/ 0 w 3670"/>
                <a:gd name="T63" fmla="*/ 0 h 3530"/>
                <a:gd name="T64" fmla="*/ 0 w 3670"/>
                <a:gd name="T65" fmla="*/ 0 h 3530"/>
                <a:gd name="T66" fmla="*/ 0 w 3670"/>
                <a:gd name="T67" fmla="*/ 0 h 3530"/>
                <a:gd name="T68" fmla="*/ 0 w 3670"/>
                <a:gd name="T69" fmla="*/ 0 h 3530"/>
                <a:gd name="T70" fmla="*/ 0 w 3670"/>
                <a:gd name="T71" fmla="*/ 0 h 3530"/>
                <a:gd name="T72" fmla="*/ 0 w 3670"/>
                <a:gd name="T73" fmla="*/ 0 h 3530"/>
                <a:gd name="T74" fmla="*/ 0 w 3670"/>
                <a:gd name="T75" fmla="*/ 0 h 3530"/>
                <a:gd name="T76" fmla="*/ 0 w 3670"/>
                <a:gd name="T77" fmla="*/ 0 h 3530"/>
                <a:gd name="T78" fmla="*/ 0 w 3670"/>
                <a:gd name="T79" fmla="*/ 0 h 3530"/>
                <a:gd name="T80" fmla="*/ 0 w 3670"/>
                <a:gd name="T81" fmla="*/ 0 h 3530"/>
                <a:gd name="T82" fmla="*/ 0 w 3670"/>
                <a:gd name="T83" fmla="*/ 0 h 3530"/>
                <a:gd name="T84" fmla="*/ 0 w 3670"/>
                <a:gd name="T85" fmla="*/ 0 h 3530"/>
                <a:gd name="T86" fmla="*/ 0 w 3670"/>
                <a:gd name="T87" fmla="*/ 0 h 3530"/>
                <a:gd name="T88" fmla="*/ 0 w 3670"/>
                <a:gd name="T89" fmla="*/ 0 h 3530"/>
                <a:gd name="T90" fmla="*/ 0 w 3670"/>
                <a:gd name="T91" fmla="*/ 0 h 3530"/>
                <a:gd name="T92" fmla="*/ 0 w 3670"/>
                <a:gd name="T93" fmla="*/ 0 h 3530"/>
                <a:gd name="T94" fmla="*/ 0 w 3670"/>
                <a:gd name="T95" fmla="*/ 0 h 3530"/>
                <a:gd name="T96" fmla="*/ 0 w 3670"/>
                <a:gd name="T97" fmla="*/ 0 h 3530"/>
                <a:gd name="T98" fmla="*/ 0 w 3670"/>
                <a:gd name="T99" fmla="*/ 0 h 3530"/>
                <a:gd name="T100" fmla="*/ 0 w 3670"/>
                <a:gd name="T101" fmla="*/ 0 h 3530"/>
                <a:gd name="T102" fmla="*/ 0 w 3670"/>
                <a:gd name="T103" fmla="*/ 0 h 353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70" h="3530">
                  <a:moveTo>
                    <a:pt x="120" y="1401"/>
                  </a:moveTo>
                  <a:lnTo>
                    <a:pt x="105" y="1506"/>
                  </a:lnTo>
                  <a:lnTo>
                    <a:pt x="235" y="1673"/>
                  </a:lnTo>
                  <a:lnTo>
                    <a:pt x="211" y="1815"/>
                  </a:lnTo>
                  <a:lnTo>
                    <a:pt x="161" y="1968"/>
                  </a:lnTo>
                  <a:lnTo>
                    <a:pt x="331" y="1896"/>
                  </a:lnTo>
                  <a:lnTo>
                    <a:pt x="431" y="1909"/>
                  </a:lnTo>
                  <a:lnTo>
                    <a:pt x="506" y="1864"/>
                  </a:lnTo>
                  <a:lnTo>
                    <a:pt x="517" y="1936"/>
                  </a:lnTo>
                  <a:lnTo>
                    <a:pt x="705" y="1936"/>
                  </a:lnTo>
                  <a:lnTo>
                    <a:pt x="886" y="1984"/>
                  </a:lnTo>
                  <a:lnTo>
                    <a:pt x="946" y="2104"/>
                  </a:lnTo>
                  <a:lnTo>
                    <a:pt x="961" y="2248"/>
                  </a:lnTo>
                  <a:lnTo>
                    <a:pt x="898" y="2367"/>
                  </a:lnTo>
                  <a:lnTo>
                    <a:pt x="842" y="2493"/>
                  </a:lnTo>
                  <a:lnTo>
                    <a:pt x="767" y="2611"/>
                  </a:lnTo>
                  <a:lnTo>
                    <a:pt x="631" y="2584"/>
                  </a:lnTo>
                  <a:lnTo>
                    <a:pt x="554" y="2692"/>
                  </a:lnTo>
                  <a:lnTo>
                    <a:pt x="565" y="2866"/>
                  </a:lnTo>
                  <a:lnTo>
                    <a:pt x="510" y="2985"/>
                  </a:lnTo>
                  <a:lnTo>
                    <a:pt x="535" y="3164"/>
                  </a:lnTo>
                  <a:lnTo>
                    <a:pt x="599" y="3284"/>
                  </a:lnTo>
                  <a:lnTo>
                    <a:pt x="689" y="3258"/>
                  </a:lnTo>
                  <a:lnTo>
                    <a:pt x="776" y="3345"/>
                  </a:lnTo>
                  <a:lnTo>
                    <a:pt x="887" y="3314"/>
                  </a:lnTo>
                  <a:lnTo>
                    <a:pt x="901" y="3162"/>
                  </a:lnTo>
                  <a:lnTo>
                    <a:pt x="796" y="3140"/>
                  </a:lnTo>
                  <a:lnTo>
                    <a:pt x="791" y="3032"/>
                  </a:lnTo>
                  <a:lnTo>
                    <a:pt x="766" y="2908"/>
                  </a:lnTo>
                  <a:lnTo>
                    <a:pt x="677" y="2761"/>
                  </a:lnTo>
                  <a:lnTo>
                    <a:pt x="737" y="2673"/>
                  </a:lnTo>
                  <a:lnTo>
                    <a:pt x="848" y="2655"/>
                  </a:lnTo>
                  <a:lnTo>
                    <a:pt x="883" y="2763"/>
                  </a:lnTo>
                  <a:lnTo>
                    <a:pt x="1019" y="2851"/>
                  </a:lnTo>
                  <a:lnTo>
                    <a:pt x="1150" y="2766"/>
                  </a:lnTo>
                  <a:lnTo>
                    <a:pt x="1135" y="2883"/>
                  </a:lnTo>
                  <a:lnTo>
                    <a:pt x="1346" y="2841"/>
                  </a:lnTo>
                  <a:lnTo>
                    <a:pt x="1411" y="2760"/>
                  </a:lnTo>
                  <a:lnTo>
                    <a:pt x="1555" y="2701"/>
                  </a:lnTo>
                  <a:lnTo>
                    <a:pt x="1604" y="2791"/>
                  </a:lnTo>
                  <a:lnTo>
                    <a:pt x="1574" y="2887"/>
                  </a:lnTo>
                  <a:lnTo>
                    <a:pt x="1669" y="2910"/>
                  </a:lnTo>
                  <a:lnTo>
                    <a:pt x="1845" y="2821"/>
                  </a:lnTo>
                  <a:lnTo>
                    <a:pt x="1855" y="2958"/>
                  </a:lnTo>
                  <a:lnTo>
                    <a:pt x="1994" y="2960"/>
                  </a:lnTo>
                  <a:lnTo>
                    <a:pt x="2072" y="2824"/>
                  </a:lnTo>
                  <a:lnTo>
                    <a:pt x="2185" y="2811"/>
                  </a:lnTo>
                  <a:lnTo>
                    <a:pt x="2249" y="2908"/>
                  </a:lnTo>
                  <a:lnTo>
                    <a:pt x="2392" y="2952"/>
                  </a:lnTo>
                  <a:lnTo>
                    <a:pt x="2578" y="3138"/>
                  </a:lnTo>
                  <a:lnTo>
                    <a:pt x="2740" y="3075"/>
                  </a:lnTo>
                  <a:lnTo>
                    <a:pt x="2791" y="3150"/>
                  </a:lnTo>
                  <a:lnTo>
                    <a:pt x="2744" y="3230"/>
                  </a:lnTo>
                  <a:lnTo>
                    <a:pt x="2786" y="3270"/>
                  </a:lnTo>
                  <a:lnTo>
                    <a:pt x="2741" y="3387"/>
                  </a:lnTo>
                  <a:lnTo>
                    <a:pt x="2816" y="3485"/>
                  </a:lnTo>
                  <a:lnTo>
                    <a:pt x="2920" y="3530"/>
                  </a:lnTo>
                  <a:lnTo>
                    <a:pt x="3031" y="3485"/>
                  </a:lnTo>
                  <a:lnTo>
                    <a:pt x="3090" y="3405"/>
                  </a:lnTo>
                  <a:lnTo>
                    <a:pt x="3115" y="3215"/>
                  </a:lnTo>
                  <a:lnTo>
                    <a:pt x="3175" y="3150"/>
                  </a:lnTo>
                  <a:lnTo>
                    <a:pt x="3090" y="2990"/>
                  </a:lnTo>
                  <a:lnTo>
                    <a:pt x="3040" y="2881"/>
                  </a:lnTo>
                  <a:lnTo>
                    <a:pt x="3075" y="2761"/>
                  </a:lnTo>
                  <a:lnTo>
                    <a:pt x="3280" y="2641"/>
                  </a:lnTo>
                  <a:lnTo>
                    <a:pt x="3445" y="2491"/>
                  </a:lnTo>
                  <a:lnTo>
                    <a:pt x="3655" y="2491"/>
                  </a:lnTo>
                  <a:lnTo>
                    <a:pt x="3670" y="2406"/>
                  </a:lnTo>
                  <a:lnTo>
                    <a:pt x="3420" y="2316"/>
                  </a:lnTo>
                  <a:lnTo>
                    <a:pt x="3450" y="2151"/>
                  </a:lnTo>
                  <a:lnTo>
                    <a:pt x="3330" y="2116"/>
                  </a:lnTo>
                  <a:lnTo>
                    <a:pt x="3415" y="2026"/>
                  </a:lnTo>
                  <a:lnTo>
                    <a:pt x="3570" y="2011"/>
                  </a:lnTo>
                  <a:lnTo>
                    <a:pt x="3420" y="1881"/>
                  </a:lnTo>
                  <a:lnTo>
                    <a:pt x="3329" y="1732"/>
                  </a:lnTo>
                  <a:lnTo>
                    <a:pt x="3287" y="1579"/>
                  </a:lnTo>
                  <a:lnTo>
                    <a:pt x="3149" y="1546"/>
                  </a:lnTo>
                  <a:lnTo>
                    <a:pt x="3056" y="1625"/>
                  </a:lnTo>
                  <a:lnTo>
                    <a:pt x="2776" y="1522"/>
                  </a:lnTo>
                  <a:lnTo>
                    <a:pt x="2740" y="1430"/>
                  </a:lnTo>
                  <a:lnTo>
                    <a:pt x="2624" y="1447"/>
                  </a:lnTo>
                  <a:lnTo>
                    <a:pt x="2440" y="1326"/>
                  </a:lnTo>
                  <a:lnTo>
                    <a:pt x="2354" y="1381"/>
                  </a:lnTo>
                  <a:lnTo>
                    <a:pt x="1939" y="1067"/>
                  </a:lnTo>
                  <a:lnTo>
                    <a:pt x="1457" y="872"/>
                  </a:lnTo>
                  <a:lnTo>
                    <a:pt x="1185" y="811"/>
                  </a:lnTo>
                  <a:lnTo>
                    <a:pt x="970" y="706"/>
                  </a:lnTo>
                  <a:lnTo>
                    <a:pt x="825" y="601"/>
                  </a:lnTo>
                  <a:lnTo>
                    <a:pt x="882" y="509"/>
                  </a:lnTo>
                  <a:lnTo>
                    <a:pt x="735" y="452"/>
                  </a:lnTo>
                  <a:lnTo>
                    <a:pt x="645" y="352"/>
                  </a:lnTo>
                  <a:lnTo>
                    <a:pt x="475" y="447"/>
                  </a:lnTo>
                  <a:lnTo>
                    <a:pt x="355" y="352"/>
                  </a:lnTo>
                  <a:lnTo>
                    <a:pt x="355" y="257"/>
                  </a:lnTo>
                  <a:lnTo>
                    <a:pt x="402" y="80"/>
                  </a:lnTo>
                  <a:lnTo>
                    <a:pt x="247" y="0"/>
                  </a:lnTo>
                  <a:lnTo>
                    <a:pt x="195" y="112"/>
                  </a:lnTo>
                  <a:lnTo>
                    <a:pt x="75" y="217"/>
                  </a:lnTo>
                  <a:lnTo>
                    <a:pt x="0" y="397"/>
                  </a:lnTo>
                  <a:lnTo>
                    <a:pt x="30" y="577"/>
                  </a:lnTo>
                  <a:lnTo>
                    <a:pt x="60" y="751"/>
                  </a:lnTo>
                  <a:lnTo>
                    <a:pt x="48" y="798"/>
                  </a:lnTo>
                  <a:lnTo>
                    <a:pt x="91" y="848"/>
                  </a:lnTo>
                  <a:lnTo>
                    <a:pt x="117" y="902"/>
                  </a:lnTo>
                  <a:lnTo>
                    <a:pt x="127" y="977"/>
                  </a:lnTo>
                  <a:lnTo>
                    <a:pt x="210" y="1096"/>
                  </a:lnTo>
                  <a:lnTo>
                    <a:pt x="208" y="1220"/>
                  </a:lnTo>
                  <a:lnTo>
                    <a:pt x="120" y="1401"/>
                  </a:lnTo>
                  <a:close/>
                </a:path>
              </a:pathLst>
            </a:custGeom>
            <a:solidFill>
              <a:srgbClr val="8064A2">
                <a:lumMod val="60000"/>
                <a:lumOff val="40000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064188" y="3628650"/>
              <a:ext cx="661988" cy="1092200"/>
            </a:xfrm>
            <a:custGeom>
              <a:avLst/>
              <a:gdLst>
                <a:gd name="T0" fmla="*/ 0 w 2085"/>
                <a:gd name="T1" fmla="*/ 0 h 3441"/>
                <a:gd name="T2" fmla="*/ 0 w 2085"/>
                <a:gd name="T3" fmla="*/ 0 h 3441"/>
                <a:gd name="T4" fmla="*/ 0 w 2085"/>
                <a:gd name="T5" fmla="*/ 0 h 3441"/>
                <a:gd name="T6" fmla="*/ 0 w 2085"/>
                <a:gd name="T7" fmla="*/ 0 h 3441"/>
                <a:gd name="T8" fmla="*/ 0 w 2085"/>
                <a:gd name="T9" fmla="*/ 0 h 3441"/>
                <a:gd name="T10" fmla="*/ 0 w 2085"/>
                <a:gd name="T11" fmla="*/ 0 h 3441"/>
                <a:gd name="T12" fmla="*/ 0 w 2085"/>
                <a:gd name="T13" fmla="*/ 0 h 3441"/>
                <a:gd name="T14" fmla="*/ 0 w 2085"/>
                <a:gd name="T15" fmla="*/ 0 h 3441"/>
                <a:gd name="T16" fmla="*/ 0 w 2085"/>
                <a:gd name="T17" fmla="*/ 0 h 3441"/>
                <a:gd name="T18" fmla="*/ 0 w 2085"/>
                <a:gd name="T19" fmla="*/ 0 h 3441"/>
                <a:gd name="T20" fmla="*/ 0 w 2085"/>
                <a:gd name="T21" fmla="*/ 0 h 3441"/>
                <a:gd name="T22" fmla="*/ 0 w 2085"/>
                <a:gd name="T23" fmla="*/ 0 h 3441"/>
                <a:gd name="T24" fmla="*/ 0 w 2085"/>
                <a:gd name="T25" fmla="*/ 0 h 3441"/>
                <a:gd name="T26" fmla="*/ 0 w 2085"/>
                <a:gd name="T27" fmla="*/ 0 h 3441"/>
                <a:gd name="T28" fmla="*/ 0 w 2085"/>
                <a:gd name="T29" fmla="*/ 0 h 3441"/>
                <a:gd name="T30" fmla="*/ 0 w 2085"/>
                <a:gd name="T31" fmla="*/ 0 h 3441"/>
                <a:gd name="T32" fmla="*/ 0 w 2085"/>
                <a:gd name="T33" fmla="*/ 0 h 3441"/>
                <a:gd name="T34" fmla="*/ 0 w 2085"/>
                <a:gd name="T35" fmla="*/ 0 h 3441"/>
                <a:gd name="T36" fmla="*/ 0 w 2085"/>
                <a:gd name="T37" fmla="*/ 0 h 3441"/>
                <a:gd name="T38" fmla="*/ 0 w 2085"/>
                <a:gd name="T39" fmla="*/ 0 h 3441"/>
                <a:gd name="T40" fmla="*/ 0 w 2085"/>
                <a:gd name="T41" fmla="*/ 0 h 3441"/>
                <a:gd name="T42" fmla="*/ 0 w 2085"/>
                <a:gd name="T43" fmla="*/ 0 h 3441"/>
                <a:gd name="T44" fmla="*/ 0 w 2085"/>
                <a:gd name="T45" fmla="*/ 0 h 3441"/>
                <a:gd name="T46" fmla="*/ 0 w 2085"/>
                <a:gd name="T47" fmla="*/ 0 h 3441"/>
                <a:gd name="T48" fmla="*/ 0 w 2085"/>
                <a:gd name="T49" fmla="*/ 0 h 3441"/>
                <a:gd name="T50" fmla="*/ 0 w 2085"/>
                <a:gd name="T51" fmla="*/ 0 h 3441"/>
                <a:gd name="T52" fmla="*/ 0 w 2085"/>
                <a:gd name="T53" fmla="*/ 0 h 3441"/>
                <a:gd name="T54" fmla="*/ 0 w 2085"/>
                <a:gd name="T55" fmla="*/ 0 h 3441"/>
                <a:gd name="T56" fmla="*/ 0 w 2085"/>
                <a:gd name="T57" fmla="*/ 0 h 3441"/>
                <a:gd name="T58" fmla="*/ 0 w 2085"/>
                <a:gd name="T59" fmla="*/ 0 h 3441"/>
                <a:gd name="T60" fmla="*/ 0 w 2085"/>
                <a:gd name="T61" fmla="*/ 0 h 3441"/>
                <a:gd name="T62" fmla="*/ 0 w 2085"/>
                <a:gd name="T63" fmla="*/ 0 h 3441"/>
                <a:gd name="T64" fmla="*/ 0 w 2085"/>
                <a:gd name="T65" fmla="*/ 0 h 3441"/>
                <a:gd name="T66" fmla="*/ 0 w 2085"/>
                <a:gd name="T67" fmla="*/ 0 h 3441"/>
                <a:gd name="T68" fmla="*/ 0 w 2085"/>
                <a:gd name="T69" fmla="*/ 0 h 3441"/>
                <a:gd name="T70" fmla="*/ 0 w 2085"/>
                <a:gd name="T71" fmla="*/ 0 h 3441"/>
                <a:gd name="T72" fmla="*/ 0 w 2085"/>
                <a:gd name="T73" fmla="*/ 0 h 344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85" h="3441">
                  <a:moveTo>
                    <a:pt x="1575" y="0"/>
                  </a:moveTo>
                  <a:lnTo>
                    <a:pt x="1695" y="125"/>
                  </a:lnTo>
                  <a:lnTo>
                    <a:pt x="1800" y="260"/>
                  </a:lnTo>
                  <a:lnTo>
                    <a:pt x="1920" y="215"/>
                  </a:lnTo>
                  <a:lnTo>
                    <a:pt x="1905" y="425"/>
                  </a:lnTo>
                  <a:lnTo>
                    <a:pt x="1960" y="540"/>
                  </a:lnTo>
                  <a:lnTo>
                    <a:pt x="2080" y="570"/>
                  </a:lnTo>
                  <a:lnTo>
                    <a:pt x="2085" y="660"/>
                  </a:lnTo>
                  <a:lnTo>
                    <a:pt x="1930" y="815"/>
                  </a:lnTo>
                  <a:lnTo>
                    <a:pt x="1919" y="891"/>
                  </a:lnTo>
                  <a:lnTo>
                    <a:pt x="1711" y="1052"/>
                  </a:lnTo>
                  <a:lnTo>
                    <a:pt x="1710" y="1190"/>
                  </a:lnTo>
                  <a:lnTo>
                    <a:pt x="1615" y="1325"/>
                  </a:lnTo>
                  <a:lnTo>
                    <a:pt x="1606" y="1484"/>
                  </a:lnTo>
                  <a:lnTo>
                    <a:pt x="1469" y="1581"/>
                  </a:lnTo>
                  <a:lnTo>
                    <a:pt x="1271" y="1580"/>
                  </a:lnTo>
                  <a:lnTo>
                    <a:pt x="1213" y="1695"/>
                  </a:lnTo>
                  <a:lnTo>
                    <a:pt x="1110" y="1801"/>
                  </a:lnTo>
                  <a:lnTo>
                    <a:pt x="1139" y="2163"/>
                  </a:lnTo>
                  <a:lnTo>
                    <a:pt x="1240" y="2211"/>
                  </a:lnTo>
                  <a:lnTo>
                    <a:pt x="1349" y="2271"/>
                  </a:lnTo>
                  <a:lnTo>
                    <a:pt x="1225" y="2326"/>
                  </a:lnTo>
                  <a:lnTo>
                    <a:pt x="1070" y="2262"/>
                  </a:lnTo>
                  <a:lnTo>
                    <a:pt x="896" y="2176"/>
                  </a:lnTo>
                  <a:lnTo>
                    <a:pt x="841" y="2256"/>
                  </a:lnTo>
                  <a:lnTo>
                    <a:pt x="944" y="2355"/>
                  </a:lnTo>
                  <a:lnTo>
                    <a:pt x="941" y="2478"/>
                  </a:lnTo>
                  <a:lnTo>
                    <a:pt x="1005" y="2571"/>
                  </a:lnTo>
                  <a:lnTo>
                    <a:pt x="1020" y="2691"/>
                  </a:lnTo>
                  <a:lnTo>
                    <a:pt x="1050" y="2791"/>
                  </a:lnTo>
                  <a:lnTo>
                    <a:pt x="910" y="2986"/>
                  </a:lnTo>
                  <a:lnTo>
                    <a:pt x="810" y="3081"/>
                  </a:lnTo>
                  <a:lnTo>
                    <a:pt x="705" y="3151"/>
                  </a:lnTo>
                  <a:lnTo>
                    <a:pt x="630" y="3441"/>
                  </a:lnTo>
                  <a:lnTo>
                    <a:pt x="535" y="3396"/>
                  </a:lnTo>
                  <a:lnTo>
                    <a:pt x="430" y="3421"/>
                  </a:lnTo>
                  <a:lnTo>
                    <a:pt x="390" y="3226"/>
                  </a:lnTo>
                  <a:lnTo>
                    <a:pt x="310" y="3241"/>
                  </a:lnTo>
                  <a:lnTo>
                    <a:pt x="240" y="3046"/>
                  </a:lnTo>
                  <a:lnTo>
                    <a:pt x="0" y="2941"/>
                  </a:lnTo>
                  <a:lnTo>
                    <a:pt x="70" y="2881"/>
                  </a:lnTo>
                  <a:lnTo>
                    <a:pt x="45" y="2796"/>
                  </a:lnTo>
                  <a:lnTo>
                    <a:pt x="105" y="2676"/>
                  </a:lnTo>
                  <a:lnTo>
                    <a:pt x="205" y="2596"/>
                  </a:lnTo>
                  <a:lnTo>
                    <a:pt x="272" y="2646"/>
                  </a:lnTo>
                  <a:lnTo>
                    <a:pt x="323" y="2616"/>
                  </a:lnTo>
                  <a:lnTo>
                    <a:pt x="361" y="2527"/>
                  </a:lnTo>
                  <a:lnTo>
                    <a:pt x="146" y="2296"/>
                  </a:lnTo>
                  <a:lnTo>
                    <a:pt x="181" y="2206"/>
                  </a:lnTo>
                  <a:lnTo>
                    <a:pt x="86" y="2145"/>
                  </a:lnTo>
                  <a:lnTo>
                    <a:pt x="115" y="2076"/>
                  </a:lnTo>
                  <a:lnTo>
                    <a:pt x="220" y="2058"/>
                  </a:lnTo>
                  <a:lnTo>
                    <a:pt x="195" y="1836"/>
                  </a:lnTo>
                  <a:lnTo>
                    <a:pt x="121" y="1685"/>
                  </a:lnTo>
                  <a:lnTo>
                    <a:pt x="136" y="1595"/>
                  </a:lnTo>
                  <a:lnTo>
                    <a:pt x="218" y="1499"/>
                  </a:lnTo>
                  <a:lnTo>
                    <a:pt x="326" y="1307"/>
                  </a:lnTo>
                  <a:lnTo>
                    <a:pt x="356" y="1095"/>
                  </a:lnTo>
                  <a:lnTo>
                    <a:pt x="491" y="875"/>
                  </a:lnTo>
                  <a:lnTo>
                    <a:pt x="595" y="888"/>
                  </a:lnTo>
                  <a:lnTo>
                    <a:pt x="731" y="810"/>
                  </a:lnTo>
                  <a:lnTo>
                    <a:pt x="865" y="590"/>
                  </a:lnTo>
                  <a:lnTo>
                    <a:pt x="990" y="470"/>
                  </a:lnTo>
                  <a:lnTo>
                    <a:pt x="910" y="380"/>
                  </a:lnTo>
                  <a:lnTo>
                    <a:pt x="775" y="315"/>
                  </a:lnTo>
                  <a:lnTo>
                    <a:pt x="700" y="320"/>
                  </a:lnTo>
                  <a:lnTo>
                    <a:pt x="730" y="225"/>
                  </a:lnTo>
                  <a:lnTo>
                    <a:pt x="705" y="135"/>
                  </a:lnTo>
                  <a:lnTo>
                    <a:pt x="865" y="150"/>
                  </a:lnTo>
                  <a:lnTo>
                    <a:pt x="1015" y="135"/>
                  </a:lnTo>
                  <a:lnTo>
                    <a:pt x="1138" y="167"/>
                  </a:lnTo>
                  <a:lnTo>
                    <a:pt x="1300" y="80"/>
                  </a:lnTo>
                  <a:lnTo>
                    <a:pt x="1410" y="125"/>
                  </a:lnTo>
                  <a:lnTo>
                    <a:pt x="1515" y="8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660963" y="2358650"/>
              <a:ext cx="517525" cy="465138"/>
            </a:xfrm>
            <a:custGeom>
              <a:avLst/>
              <a:gdLst>
                <a:gd name="T0" fmla="*/ 0 w 1628"/>
                <a:gd name="T1" fmla="*/ 0 h 1466"/>
                <a:gd name="T2" fmla="*/ 0 w 1628"/>
                <a:gd name="T3" fmla="*/ 0 h 1466"/>
                <a:gd name="T4" fmla="*/ 0 w 1628"/>
                <a:gd name="T5" fmla="*/ 0 h 1466"/>
                <a:gd name="T6" fmla="*/ 0 w 1628"/>
                <a:gd name="T7" fmla="*/ 0 h 1466"/>
                <a:gd name="T8" fmla="*/ 0 w 1628"/>
                <a:gd name="T9" fmla="*/ 0 h 1466"/>
                <a:gd name="T10" fmla="*/ 0 w 1628"/>
                <a:gd name="T11" fmla="*/ 0 h 1466"/>
                <a:gd name="T12" fmla="*/ 0 w 1628"/>
                <a:gd name="T13" fmla="*/ 0 h 1466"/>
                <a:gd name="T14" fmla="*/ 0 w 1628"/>
                <a:gd name="T15" fmla="*/ 0 h 1466"/>
                <a:gd name="T16" fmla="*/ 0 w 1628"/>
                <a:gd name="T17" fmla="*/ 0 h 1466"/>
                <a:gd name="T18" fmla="*/ 0 w 1628"/>
                <a:gd name="T19" fmla="*/ 0 h 1466"/>
                <a:gd name="T20" fmla="*/ 0 w 1628"/>
                <a:gd name="T21" fmla="*/ 0 h 1466"/>
                <a:gd name="T22" fmla="*/ 0 w 1628"/>
                <a:gd name="T23" fmla="*/ 0 h 1466"/>
                <a:gd name="T24" fmla="*/ 0 w 1628"/>
                <a:gd name="T25" fmla="*/ 0 h 1466"/>
                <a:gd name="T26" fmla="*/ 0 w 1628"/>
                <a:gd name="T27" fmla="*/ 0 h 1466"/>
                <a:gd name="T28" fmla="*/ 0 w 1628"/>
                <a:gd name="T29" fmla="*/ 0 h 1466"/>
                <a:gd name="T30" fmla="*/ 0 w 1628"/>
                <a:gd name="T31" fmla="*/ 0 h 1466"/>
                <a:gd name="T32" fmla="*/ 0 w 1628"/>
                <a:gd name="T33" fmla="*/ 0 h 1466"/>
                <a:gd name="T34" fmla="*/ 0 w 1628"/>
                <a:gd name="T35" fmla="*/ 0 h 1466"/>
                <a:gd name="T36" fmla="*/ 0 w 1628"/>
                <a:gd name="T37" fmla="*/ 0 h 1466"/>
                <a:gd name="T38" fmla="*/ 0 w 1628"/>
                <a:gd name="T39" fmla="*/ 0 h 1466"/>
                <a:gd name="T40" fmla="*/ 0 w 1628"/>
                <a:gd name="T41" fmla="*/ 0 h 1466"/>
                <a:gd name="T42" fmla="*/ 0 w 1628"/>
                <a:gd name="T43" fmla="*/ 0 h 1466"/>
                <a:gd name="T44" fmla="*/ 0 w 1628"/>
                <a:gd name="T45" fmla="*/ 0 h 1466"/>
                <a:gd name="T46" fmla="*/ 0 w 1628"/>
                <a:gd name="T47" fmla="*/ 0 h 1466"/>
                <a:gd name="T48" fmla="*/ 0 w 1628"/>
                <a:gd name="T49" fmla="*/ 0 h 1466"/>
                <a:gd name="T50" fmla="*/ 0 w 1628"/>
                <a:gd name="T51" fmla="*/ 0 h 1466"/>
                <a:gd name="T52" fmla="*/ 0 w 1628"/>
                <a:gd name="T53" fmla="*/ 0 h 1466"/>
                <a:gd name="T54" fmla="*/ 0 w 1628"/>
                <a:gd name="T55" fmla="*/ 0 h 1466"/>
                <a:gd name="T56" fmla="*/ 0 w 1628"/>
                <a:gd name="T57" fmla="*/ 0 h 1466"/>
                <a:gd name="T58" fmla="*/ 0 w 1628"/>
                <a:gd name="T59" fmla="*/ 0 h 1466"/>
                <a:gd name="T60" fmla="*/ 0 w 1628"/>
                <a:gd name="T61" fmla="*/ 0 h 1466"/>
                <a:gd name="T62" fmla="*/ 0 w 1628"/>
                <a:gd name="T63" fmla="*/ 0 h 1466"/>
                <a:gd name="T64" fmla="*/ 0 w 1628"/>
                <a:gd name="T65" fmla="*/ 0 h 1466"/>
                <a:gd name="T66" fmla="*/ 0 w 1628"/>
                <a:gd name="T67" fmla="*/ 0 h 1466"/>
                <a:gd name="T68" fmla="*/ 0 w 1628"/>
                <a:gd name="T69" fmla="*/ 0 h 1466"/>
                <a:gd name="T70" fmla="*/ 0 w 1628"/>
                <a:gd name="T71" fmla="*/ 0 h 14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28" h="1466">
                  <a:moveTo>
                    <a:pt x="0" y="592"/>
                  </a:moveTo>
                  <a:lnTo>
                    <a:pt x="108" y="510"/>
                  </a:lnTo>
                  <a:lnTo>
                    <a:pt x="93" y="405"/>
                  </a:lnTo>
                  <a:lnTo>
                    <a:pt x="108" y="235"/>
                  </a:lnTo>
                  <a:lnTo>
                    <a:pt x="203" y="160"/>
                  </a:lnTo>
                  <a:lnTo>
                    <a:pt x="378" y="101"/>
                  </a:lnTo>
                  <a:lnTo>
                    <a:pt x="535" y="146"/>
                  </a:lnTo>
                  <a:lnTo>
                    <a:pt x="608" y="195"/>
                  </a:lnTo>
                  <a:lnTo>
                    <a:pt x="697" y="191"/>
                  </a:lnTo>
                  <a:lnTo>
                    <a:pt x="624" y="61"/>
                  </a:lnTo>
                  <a:lnTo>
                    <a:pt x="743" y="0"/>
                  </a:lnTo>
                  <a:lnTo>
                    <a:pt x="818" y="60"/>
                  </a:lnTo>
                  <a:lnTo>
                    <a:pt x="848" y="150"/>
                  </a:lnTo>
                  <a:lnTo>
                    <a:pt x="948" y="240"/>
                  </a:lnTo>
                  <a:lnTo>
                    <a:pt x="1143" y="280"/>
                  </a:lnTo>
                  <a:lnTo>
                    <a:pt x="1278" y="385"/>
                  </a:lnTo>
                  <a:lnTo>
                    <a:pt x="1278" y="505"/>
                  </a:lnTo>
                  <a:lnTo>
                    <a:pt x="1488" y="525"/>
                  </a:lnTo>
                  <a:lnTo>
                    <a:pt x="1628" y="660"/>
                  </a:lnTo>
                  <a:lnTo>
                    <a:pt x="1323" y="899"/>
                  </a:lnTo>
                  <a:lnTo>
                    <a:pt x="1312" y="1015"/>
                  </a:lnTo>
                  <a:lnTo>
                    <a:pt x="1278" y="1090"/>
                  </a:lnTo>
                  <a:lnTo>
                    <a:pt x="1329" y="1216"/>
                  </a:lnTo>
                  <a:lnTo>
                    <a:pt x="1207" y="1301"/>
                  </a:lnTo>
                  <a:lnTo>
                    <a:pt x="1209" y="1466"/>
                  </a:lnTo>
                  <a:lnTo>
                    <a:pt x="938" y="1405"/>
                  </a:lnTo>
                  <a:lnTo>
                    <a:pt x="723" y="1300"/>
                  </a:lnTo>
                  <a:lnTo>
                    <a:pt x="579" y="1196"/>
                  </a:lnTo>
                  <a:lnTo>
                    <a:pt x="637" y="1103"/>
                  </a:lnTo>
                  <a:lnTo>
                    <a:pt x="489" y="1046"/>
                  </a:lnTo>
                  <a:lnTo>
                    <a:pt x="399" y="946"/>
                  </a:lnTo>
                  <a:lnTo>
                    <a:pt x="231" y="1045"/>
                  </a:lnTo>
                  <a:lnTo>
                    <a:pt x="109" y="944"/>
                  </a:lnTo>
                  <a:lnTo>
                    <a:pt x="109" y="848"/>
                  </a:lnTo>
                  <a:lnTo>
                    <a:pt x="157" y="673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548375" y="3038100"/>
              <a:ext cx="776288" cy="549275"/>
            </a:xfrm>
            <a:custGeom>
              <a:avLst/>
              <a:gdLst>
                <a:gd name="T0" fmla="*/ 0 w 2445"/>
                <a:gd name="T1" fmla="*/ 0 h 1731"/>
                <a:gd name="T2" fmla="*/ 0 w 2445"/>
                <a:gd name="T3" fmla="*/ 0 h 1731"/>
                <a:gd name="T4" fmla="*/ 0 w 2445"/>
                <a:gd name="T5" fmla="*/ 0 h 1731"/>
                <a:gd name="T6" fmla="*/ 0 w 2445"/>
                <a:gd name="T7" fmla="*/ 0 h 1731"/>
                <a:gd name="T8" fmla="*/ 0 w 2445"/>
                <a:gd name="T9" fmla="*/ 0 h 1731"/>
                <a:gd name="T10" fmla="*/ 0 w 2445"/>
                <a:gd name="T11" fmla="*/ 0 h 1731"/>
                <a:gd name="T12" fmla="*/ 0 w 2445"/>
                <a:gd name="T13" fmla="*/ 0 h 1731"/>
                <a:gd name="T14" fmla="*/ 0 w 2445"/>
                <a:gd name="T15" fmla="*/ 0 h 1731"/>
                <a:gd name="T16" fmla="*/ 0 w 2445"/>
                <a:gd name="T17" fmla="*/ 0 h 1731"/>
                <a:gd name="T18" fmla="*/ 0 w 2445"/>
                <a:gd name="T19" fmla="*/ 0 h 1731"/>
                <a:gd name="T20" fmla="*/ 0 w 2445"/>
                <a:gd name="T21" fmla="*/ 0 h 1731"/>
                <a:gd name="T22" fmla="*/ 0 w 2445"/>
                <a:gd name="T23" fmla="*/ 0 h 1731"/>
                <a:gd name="T24" fmla="*/ 0 w 2445"/>
                <a:gd name="T25" fmla="*/ 0 h 1731"/>
                <a:gd name="T26" fmla="*/ 0 w 2445"/>
                <a:gd name="T27" fmla="*/ 0 h 1731"/>
                <a:gd name="T28" fmla="*/ 0 w 2445"/>
                <a:gd name="T29" fmla="*/ 0 h 1731"/>
                <a:gd name="T30" fmla="*/ 0 w 2445"/>
                <a:gd name="T31" fmla="*/ 0 h 1731"/>
                <a:gd name="T32" fmla="*/ 0 w 2445"/>
                <a:gd name="T33" fmla="*/ 0 h 1731"/>
                <a:gd name="T34" fmla="*/ 0 w 2445"/>
                <a:gd name="T35" fmla="*/ 0 h 1731"/>
                <a:gd name="T36" fmla="*/ 0 w 2445"/>
                <a:gd name="T37" fmla="*/ 0 h 1731"/>
                <a:gd name="T38" fmla="*/ 0 w 2445"/>
                <a:gd name="T39" fmla="*/ 0 h 1731"/>
                <a:gd name="T40" fmla="*/ 0 w 2445"/>
                <a:gd name="T41" fmla="*/ 0 h 1731"/>
                <a:gd name="T42" fmla="*/ 0 w 2445"/>
                <a:gd name="T43" fmla="*/ 0 h 1731"/>
                <a:gd name="T44" fmla="*/ 0 w 2445"/>
                <a:gd name="T45" fmla="*/ 0 h 1731"/>
                <a:gd name="T46" fmla="*/ 0 w 2445"/>
                <a:gd name="T47" fmla="*/ 0 h 1731"/>
                <a:gd name="T48" fmla="*/ 0 w 2445"/>
                <a:gd name="T49" fmla="*/ 0 h 1731"/>
                <a:gd name="T50" fmla="*/ 0 w 2445"/>
                <a:gd name="T51" fmla="*/ 0 h 1731"/>
                <a:gd name="T52" fmla="*/ 0 w 2445"/>
                <a:gd name="T53" fmla="*/ 0 h 1731"/>
                <a:gd name="T54" fmla="*/ 0 w 2445"/>
                <a:gd name="T55" fmla="*/ 0 h 1731"/>
                <a:gd name="T56" fmla="*/ 0 w 2445"/>
                <a:gd name="T57" fmla="*/ 0 h 1731"/>
                <a:gd name="T58" fmla="*/ 0 w 2445"/>
                <a:gd name="T59" fmla="*/ 0 h 1731"/>
                <a:gd name="T60" fmla="*/ 0 w 2445"/>
                <a:gd name="T61" fmla="*/ 0 h 1731"/>
                <a:gd name="T62" fmla="*/ 0 w 2445"/>
                <a:gd name="T63" fmla="*/ 0 h 1731"/>
                <a:gd name="T64" fmla="*/ 0 w 2445"/>
                <a:gd name="T65" fmla="*/ 0 h 17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45" h="1731">
                  <a:moveTo>
                    <a:pt x="245" y="33"/>
                  </a:moveTo>
                  <a:lnTo>
                    <a:pt x="374" y="0"/>
                  </a:lnTo>
                  <a:lnTo>
                    <a:pt x="500" y="64"/>
                  </a:lnTo>
                  <a:lnTo>
                    <a:pt x="635" y="76"/>
                  </a:lnTo>
                  <a:lnTo>
                    <a:pt x="635" y="255"/>
                  </a:lnTo>
                  <a:lnTo>
                    <a:pt x="735" y="259"/>
                  </a:lnTo>
                  <a:lnTo>
                    <a:pt x="839" y="315"/>
                  </a:lnTo>
                  <a:lnTo>
                    <a:pt x="935" y="364"/>
                  </a:lnTo>
                  <a:lnTo>
                    <a:pt x="1099" y="300"/>
                  </a:lnTo>
                  <a:lnTo>
                    <a:pt x="1144" y="335"/>
                  </a:lnTo>
                  <a:lnTo>
                    <a:pt x="1184" y="435"/>
                  </a:lnTo>
                  <a:lnTo>
                    <a:pt x="1275" y="450"/>
                  </a:lnTo>
                  <a:lnTo>
                    <a:pt x="1370" y="390"/>
                  </a:lnTo>
                  <a:lnTo>
                    <a:pt x="1505" y="425"/>
                  </a:lnTo>
                  <a:lnTo>
                    <a:pt x="1640" y="495"/>
                  </a:lnTo>
                  <a:lnTo>
                    <a:pt x="1815" y="435"/>
                  </a:lnTo>
                  <a:lnTo>
                    <a:pt x="1880" y="540"/>
                  </a:lnTo>
                  <a:lnTo>
                    <a:pt x="2200" y="490"/>
                  </a:lnTo>
                  <a:lnTo>
                    <a:pt x="2355" y="424"/>
                  </a:lnTo>
                  <a:lnTo>
                    <a:pt x="2445" y="545"/>
                  </a:lnTo>
                  <a:lnTo>
                    <a:pt x="2255" y="649"/>
                  </a:lnTo>
                  <a:lnTo>
                    <a:pt x="2205" y="765"/>
                  </a:lnTo>
                  <a:lnTo>
                    <a:pt x="2313" y="892"/>
                  </a:lnTo>
                  <a:lnTo>
                    <a:pt x="2339" y="996"/>
                  </a:lnTo>
                  <a:lnTo>
                    <a:pt x="2256" y="1006"/>
                  </a:lnTo>
                  <a:lnTo>
                    <a:pt x="2235" y="1069"/>
                  </a:lnTo>
                  <a:lnTo>
                    <a:pt x="2247" y="1129"/>
                  </a:lnTo>
                  <a:lnTo>
                    <a:pt x="2135" y="1099"/>
                  </a:lnTo>
                  <a:lnTo>
                    <a:pt x="2016" y="1171"/>
                  </a:lnTo>
                  <a:lnTo>
                    <a:pt x="1940" y="1245"/>
                  </a:lnTo>
                  <a:lnTo>
                    <a:pt x="1911" y="1378"/>
                  </a:lnTo>
                  <a:lnTo>
                    <a:pt x="1893" y="1500"/>
                  </a:lnTo>
                  <a:lnTo>
                    <a:pt x="1760" y="1551"/>
                  </a:lnTo>
                  <a:lnTo>
                    <a:pt x="1635" y="1531"/>
                  </a:lnTo>
                  <a:lnTo>
                    <a:pt x="1610" y="1641"/>
                  </a:lnTo>
                  <a:lnTo>
                    <a:pt x="1520" y="1626"/>
                  </a:lnTo>
                  <a:lnTo>
                    <a:pt x="1500" y="1536"/>
                  </a:lnTo>
                  <a:lnTo>
                    <a:pt x="1395" y="1476"/>
                  </a:lnTo>
                  <a:lnTo>
                    <a:pt x="1219" y="1431"/>
                  </a:lnTo>
                  <a:lnTo>
                    <a:pt x="1184" y="1491"/>
                  </a:lnTo>
                  <a:lnTo>
                    <a:pt x="1124" y="1588"/>
                  </a:lnTo>
                  <a:lnTo>
                    <a:pt x="1025" y="1602"/>
                  </a:lnTo>
                  <a:lnTo>
                    <a:pt x="814" y="1666"/>
                  </a:lnTo>
                  <a:lnTo>
                    <a:pt x="734" y="1591"/>
                  </a:lnTo>
                  <a:lnTo>
                    <a:pt x="659" y="1651"/>
                  </a:lnTo>
                  <a:lnTo>
                    <a:pt x="629" y="1731"/>
                  </a:lnTo>
                  <a:lnTo>
                    <a:pt x="524" y="1671"/>
                  </a:lnTo>
                  <a:lnTo>
                    <a:pt x="524" y="1576"/>
                  </a:lnTo>
                  <a:lnTo>
                    <a:pt x="409" y="1636"/>
                  </a:lnTo>
                  <a:lnTo>
                    <a:pt x="359" y="1546"/>
                  </a:lnTo>
                  <a:lnTo>
                    <a:pt x="299" y="1606"/>
                  </a:lnTo>
                  <a:lnTo>
                    <a:pt x="134" y="1605"/>
                  </a:lnTo>
                  <a:lnTo>
                    <a:pt x="47" y="1441"/>
                  </a:lnTo>
                  <a:lnTo>
                    <a:pt x="0" y="1336"/>
                  </a:lnTo>
                  <a:lnTo>
                    <a:pt x="35" y="1215"/>
                  </a:lnTo>
                  <a:lnTo>
                    <a:pt x="240" y="1095"/>
                  </a:lnTo>
                  <a:lnTo>
                    <a:pt x="404" y="945"/>
                  </a:lnTo>
                  <a:lnTo>
                    <a:pt x="614" y="946"/>
                  </a:lnTo>
                  <a:lnTo>
                    <a:pt x="629" y="861"/>
                  </a:lnTo>
                  <a:lnTo>
                    <a:pt x="379" y="770"/>
                  </a:lnTo>
                  <a:lnTo>
                    <a:pt x="408" y="606"/>
                  </a:lnTo>
                  <a:lnTo>
                    <a:pt x="289" y="570"/>
                  </a:lnTo>
                  <a:lnTo>
                    <a:pt x="374" y="483"/>
                  </a:lnTo>
                  <a:lnTo>
                    <a:pt x="528" y="465"/>
                  </a:lnTo>
                  <a:lnTo>
                    <a:pt x="379" y="335"/>
                  </a:lnTo>
                  <a:lnTo>
                    <a:pt x="289" y="185"/>
                  </a:lnTo>
                  <a:lnTo>
                    <a:pt x="245" y="33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264213" y="3881063"/>
              <a:ext cx="973138" cy="839788"/>
            </a:xfrm>
            <a:custGeom>
              <a:avLst/>
              <a:gdLst>
                <a:gd name="T0" fmla="*/ 0 w 3065"/>
                <a:gd name="T1" fmla="*/ 0 h 2646"/>
                <a:gd name="T2" fmla="*/ 0 w 3065"/>
                <a:gd name="T3" fmla="*/ 0 h 2646"/>
                <a:gd name="T4" fmla="*/ 0 w 3065"/>
                <a:gd name="T5" fmla="*/ 0 h 2646"/>
                <a:gd name="T6" fmla="*/ 0 w 3065"/>
                <a:gd name="T7" fmla="*/ 0 h 2646"/>
                <a:gd name="T8" fmla="*/ 0 w 3065"/>
                <a:gd name="T9" fmla="*/ 0 h 2646"/>
                <a:gd name="T10" fmla="*/ 0 w 3065"/>
                <a:gd name="T11" fmla="*/ 0 h 2646"/>
                <a:gd name="T12" fmla="*/ 0 w 3065"/>
                <a:gd name="T13" fmla="*/ 0 h 2646"/>
                <a:gd name="T14" fmla="*/ 0 w 3065"/>
                <a:gd name="T15" fmla="*/ 0 h 2646"/>
                <a:gd name="T16" fmla="*/ 0 w 3065"/>
                <a:gd name="T17" fmla="*/ 0 h 2646"/>
                <a:gd name="T18" fmla="*/ 0 w 3065"/>
                <a:gd name="T19" fmla="*/ 0 h 2646"/>
                <a:gd name="T20" fmla="*/ 0 w 3065"/>
                <a:gd name="T21" fmla="*/ 0 h 2646"/>
                <a:gd name="T22" fmla="*/ 0 w 3065"/>
                <a:gd name="T23" fmla="*/ 0 h 2646"/>
                <a:gd name="T24" fmla="*/ 0 w 3065"/>
                <a:gd name="T25" fmla="*/ 0 h 2646"/>
                <a:gd name="T26" fmla="*/ 0 w 3065"/>
                <a:gd name="T27" fmla="*/ 0 h 2646"/>
                <a:gd name="T28" fmla="*/ 0 w 3065"/>
                <a:gd name="T29" fmla="*/ 0 h 2646"/>
                <a:gd name="T30" fmla="*/ 0 w 3065"/>
                <a:gd name="T31" fmla="*/ 0 h 2646"/>
                <a:gd name="T32" fmla="*/ 0 w 3065"/>
                <a:gd name="T33" fmla="*/ 0 h 2646"/>
                <a:gd name="T34" fmla="*/ 0 w 3065"/>
                <a:gd name="T35" fmla="*/ 0 h 2646"/>
                <a:gd name="T36" fmla="*/ 0 w 3065"/>
                <a:gd name="T37" fmla="*/ 0 h 2646"/>
                <a:gd name="T38" fmla="*/ 0 w 3065"/>
                <a:gd name="T39" fmla="*/ 0 h 2646"/>
                <a:gd name="T40" fmla="*/ 0 w 3065"/>
                <a:gd name="T41" fmla="*/ 0 h 2646"/>
                <a:gd name="T42" fmla="*/ 0 w 3065"/>
                <a:gd name="T43" fmla="*/ 0 h 2646"/>
                <a:gd name="T44" fmla="*/ 0 w 3065"/>
                <a:gd name="T45" fmla="*/ 0 h 2646"/>
                <a:gd name="T46" fmla="*/ 0 w 3065"/>
                <a:gd name="T47" fmla="*/ 0 h 2646"/>
                <a:gd name="T48" fmla="*/ 0 w 3065"/>
                <a:gd name="T49" fmla="*/ 0 h 2646"/>
                <a:gd name="T50" fmla="*/ 0 w 3065"/>
                <a:gd name="T51" fmla="*/ 0 h 2646"/>
                <a:gd name="T52" fmla="*/ 0 w 3065"/>
                <a:gd name="T53" fmla="*/ 0 h 2646"/>
                <a:gd name="T54" fmla="*/ 0 w 3065"/>
                <a:gd name="T55" fmla="*/ 0 h 2646"/>
                <a:gd name="T56" fmla="*/ 0 w 3065"/>
                <a:gd name="T57" fmla="*/ 0 h 2646"/>
                <a:gd name="T58" fmla="*/ 0 w 3065"/>
                <a:gd name="T59" fmla="*/ 0 h 2646"/>
                <a:gd name="T60" fmla="*/ 0 w 3065"/>
                <a:gd name="T61" fmla="*/ 0 h 2646"/>
                <a:gd name="T62" fmla="*/ 0 w 3065"/>
                <a:gd name="T63" fmla="*/ 0 h 2646"/>
                <a:gd name="T64" fmla="*/ 0 w 3065"/>
                <a:gd name="T65" fmla="*/ 0 h 2646"/>
                <a:gd name="T66" fmla="*/ 0 w 3065"/>
                <a:gd name="T67" fmla="*/ 0 h 2646"/>
                <a:gd name="T68" fmla="*/ 0 w 3065"/>
                <a:gd name="T69" fmla="*/ 0 h 2646"/>
                <a:gd name="T70" fmla="*/ 0 w 3065"/>
                <a:gd name="T71" fmla="*/ 0 h 2646"/>
                <a:gd name="T72" fmla="*/ 0 w 3065"/>
                <a:gd name="T73" fmla="*/ 0 h 2646"/>
                <a:gd name="T74" fmla="*/ 0 w 3065"/>
                <a:gd name="T75" fmla="*/ 0 h 2646"/>
                <a:gd name="T76" fmla="*/ 0 w 3065"/>
                <a:gd name="T77" fmla="*/ 0 h 26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065" h="2646">
                  <a:moveTo>
                    <a:pt x="1288" y="95"/>
                  </a:moveTo>
                  <a:lnTo>
                    <a:pt x="1453" y="120"/>
                  </a:lnTo>
                  <a:lnTo>
                    <a:pt x="1598" y="60"/>
                  </a:lnTo>
                  <a:lnTo>
                    <a:pt x="1823" y="60"/>
                  </a:lnTo>
                  <a:lnTo>
                    <a:pt x="1853" y="165"/>
                  </a:lnTo>
                  <a:lnTo>
                    <a:pt x="1798" y="270"/>
                  </a:lnTo>
                  <a:lnTo>
                    <a:pt x="1918" y="275"/>
                  </a:lnTo>
                  <a:lnTo>
                    <a:pt x="1993" y="230"/>
                  </a:lnTo>
                  <a:lnTo>
                    <a:pt x="2153" y="255"/>
                  </a:lnTo>
                  <a:lnTo>
                    <a:pt x="2258" y="315"/>
                  </a:lnTo>
                  <a:lnTo>
                    <a:pt x="2323" y="215"/>
                  </a:lnTo>
                  <a:lnTo>
                    <a:pt x="2293" y="110"/>
                  </a:lnTo>
                  <a:lnTo>
                    <a:pt x="2273" y="5"/>
                  </a:lnTo>
                  <a:lnTo>
                    <a:pt x="2353" y="0"/>
                  </a:lnTo>
                  <a:lnTo>
                    <a:pt x="2483" y="65"/>
                  </a:lnTo>
                  <a:lnTo>
                    <a:pt x="2723" y="185"/>
                  </a:lnTo>
                  <a:lnTo>
                    <a:pt x="2818" y="320"/>
                  </a:lnTo>
                  <a:lnTo>
                    <a:pt x="2908" y="287"/>
                  </a:lnTo>
                  <a:lnTo>
                    <a:pt x="2960" y="389"/>
                  </a:lnTo>
                  <a:lnTo>
                    <a:pt x="3058" y="381"/>
                  </a:lnTo>
                  <a:lnTo>
                    <a:pt x="3065" y="495"/>
                  </a:lnTo>
                  <a:lnTo>
                    <a:pt x="2903" y="515"/>
                  </a:lnTo>
                  <a:lnTo>
                    <a:pt x="2728" y="705"/>
                  </a:lnTo>
                  <a:lnTo>
                    <a:pt x="2828" y="930"/>
                  </a:lnTo>
                  <a:lnTo>
                    <a:pt x="2843" y="1028"/>
                  </a:lnTo>
                  <a:lnTo>
                    <a:pt x="2738" y="1095"/>
                  </a:lnTo>
                  <a:lnTo>
                    <a:pt x="2768" y="1145"/>
                  </a:lnTo>
                  <a:lnTo>
                    <a:pt x="2608" y="1265"/>
                  </a:lnTo>
                  <a:lnTo>
                    <a:pt x="2503" y="1426"/>
                  </a:lnTo>
                  <a:lnTo>
                    <a:pt x="2075" y="1588"/>
                  </a:lnTo>
                  <a:lnTo>
                    <a:pt x="2093" y="1446"/>
                  </a:lnTo>
                  <a:lnTo>
                    <a:pt x="1958" y="1531"/>
                  </a:lnTo>
                  <a:lnTo>
                    <a:pt x="1918" y="1621"/>
                  </a:lnTo>
                  <a:lnTo>
                    <a:pt x="1933" y="1701"/>
                  </a:lnTo>
                  <a:lnTo>
                    <a:pt x="1819" y="1776"/>
                  </a:lnTo>
                  <a:lnTo>
                    <a:pt x="1739" y="1920"/>
                  </a:lnTo>
                  <a:lnTo>
                    <a:pt x="1688" y="1863"/>
                  </a:lnTo>
                  <a:lnTo>
                    <a:pt x="1558" y="1938"/>
                  </a:lnTo>
                  <a:lnTo>
                    <a:pt x="1491" y="2092"/>
                  </a:lnTo>
                  <a:lnTo>
                    <a:pt x="1356" y="2071"/>
                  </a:lnTo>
                  <a:lnTo>
                    <a:pt x="1223" y="1996"/>
                  </a:lnTo>
                  <a:lnTo>
                    <a:pt x="1137" y="1908"/>
                  </a:lnTo>
                  <a:lnTo>
                    <a:pt x="998" y="1983"/>
                  </a:lnTo>
                  <a:lnTo>
                    <a:pt x="989" y="2070"/>
                  </a:lnTo>
                  <a:lnTo>
                    <a:pt x="884" y="2100"/>
                  </a:lnTo>
                  <a:lnTo>
                    <a:pt x="822" y="2166"/>
                  </a:lnTo>
                  <a:lnTo>
                    <a:pt x="854" y="2317"/>
                  </a:lnTo>
                  <a:lnTo>
                    <a:pt x="743" y="2287"/>
                  </a:lnTo>
                  <a:lnTo>
                    <a:pt x="615" y="2391"/>
                  </a:lnTo>
                  <a:lnTo>
                    <a:pt x="553" y="2211"/>
                  </a:lnTo>
                  <a:lnTo>
                    <a:pt x="474" y="2280"/>
                  </a:lnTo>
                  <a:lnTo>
                    <a:pt x="494" y="2379"/>
                  </a:lnTo>
                  <a:lnTo>
                    <a:pt x="464" y="2481"/>
                  </a:lnTo>
                  <a:lnTo>
                    <a:pt x="163" y="2551"/>
                  </a:lnTo>
                  <a:lnTo>
                    <a:pt x="98" y="2626"/>
                  </a:lnTo>
                  <a:lnTo>
                    <a:pt x="0" y="2646"/>
                  </a:lnTo>
                  <a:lnTo>
                    <a:pt x="74" y="2355"/>
                  </a:lnTo>
                  <a:lnTo>
                    <a:pt x="182" y="2284"/>
                  </a:lnTo>
                  <a:lnTo>
                    <a:pt x="279" y="2188"/>
                  </a:lnTo>
                  <a:lnTo>
                    <a:pt x="419" y="1995"/>
                  </a:lnTo>
                  <a:lnTo>
                    <a:pt x="388" y="1896"/>
                  </a:lnTo>
                  <a:lnTo>
                    <a:pt x="374" y="1779"/>
                  </a:lnTo>
                  <a:lnTo>
                    <a:pt x="308" y="1681"/>
                  </a:lnTo>
                  <a:lnTo>
                    <a:pt x="313" y="1561"/>
                  </a:lnTo>
                  <a:lnTo>
                    <a:pt x="208" y="1461"/>
                  </a:lnTo>
                  <a:lnTo>
                    <a:pt x="263" y="1381"/>
                  </a:lnTo>
                  <a:lnTo>
                    <a:pt x="448" y="1471"/>
                  </a:lnTo>
                  <a:lnTo>
                    <a:pt x="593" y="1531"/>
                  </a:lnTo>
                  <a:lnTo>
                    <a:pt x="718" y="1476"/>
                  </a:lnTo>
                  <a:lnTo>
                    <a:pt x="608" y="1416"/>
                  </a:lnTo>
                  <a:lnTo>
                    <a:pt x="510" y="1370"/>
                  </a:lnTo>
                  <a:lnTo>
                    <a:pt x="493" y="1185"/>
                  </a:lnTo>
                  <a:lnTo>
                    <a:pt x="478" y="1005"/>
                  </a:lnTo>
                  <a:lnTo>
                    <a:pt x="583" y="900"/>
                  </a:lnTo>
                  <a:lnTo>
                    <a:pt x="638" y="785"/>
                  </a:lnTo>
                  <a:lnTo>
                    <a:pt x="838" y="785"/>
                  </a:lnTo>
                  <a:lnTo>
                    <a:pt x="973" y="690"/>
                  </a:lnTo>
                  <a:lnTo>
                    <a:pt x="983" y="530"/>
                  </a:lnTo>
                  <a:lnTo>
                    <a:pt x="1078" y="395"/>
                  </a:lnTo>
                  <a:lnTo>
                    <a:pt x="1078" y="260"/>
                  </a:lnTo>
                  <a:lnTo>
                    <a:pt x="1288" y="9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564250" y="3387350"/>
              <a:ext cx="714375" cy="593725"/>
            </a:xfrm>
            <a:custGeom>
              <a:avLst/>
              <a:gdLst>
                <a:gd name="T0" fmla="*/ 0 w 2251"/>
                <a:gd name="T1" fmla="*/ 0 h 1871"/>
                <a:gd name="T2" fmla="*/ 0 w 2251"/>
                <a:gd name="T3" fmla="*/ 0 h 1871"/>
                <a:gd name="T4" fmla="*/ 0 w 2251"/>
                <a:gd name="T5" fmla="*/ 0 h 1871"/>
                <a:gd name="T6" fmla="*/ 0 w 2251"/>
                <a:gd name="T7" fmla="*/ 0 h 1871"/>
                <a:gd name="T8" fmla="*/ 0 w 2251"/>
                <a:gd name="T9" fmla="*/ 0 h 1871"/>
                <a:gd name="T10" fmla="*/ 0 w 2251"/>
                <a:gd name="T11" fmla="*/ 0 h 1871"/>
                <a:gd name="T12" fmla="*/ 0 w 2251"/>
                <a:gd name="T13" fmla="*/ 0 h 1871"/>
                <a:gd name="T14" fmla="*/ 0 w 2251"/>
                <a:gd name="T15" fmla="*/ 0 h 1871"/>
                <a:gd name="T16" fmla="*/ 0 w 2251"/>
                <a:gd name="T17" fmla="*/ 0 h 1871"/>
                <a:gd name="T18" fmla="*/ 0 w 2251"/>
                <a:gd name="T19" fmla="*/ 0 h 1871"/>
                <a:gd name="T20" fmla="*/ 0 w 2251"/>
                <a:gd name="T21" fmla="*/ 0 h 1871"/>
                <a:gd name="T22" fmla="*/ 0 w 2251"/>
                <a:gd name="T23" fmla="*/ 0 h 1871"/>
                <a:gd name="T24" fmla="*/ 0 w 2251"/>
                <a:gd name="T25" fmla="*/ 0 h 1871"/>
                <a:gd name="T26" fmla="*/ 0 w 2251"/>
                <a:gd name="T27" fmla="*/ 0 h 1871"/>
                <a:gd name="T28" fmla="*/ 0 w 2251"/>
                <a:gd name="T29" fmla="*/ 0 h 1871"/>
                <a:gd name="T30" fmla="*/ 0 w 2251"/>
                <a:gd name="T31" fmla="*/ 0 h 1871"/>
                <a:gd name="T32" fmla="*/ 0 w 2251"/>
                <a:gd name="T33" fmla="*/ 0 h 1871"/>
                <a:gd name="T34" fmla="*/ 0 w 2251"/>
                <a:gd name="T35" fmla="*/ 0 h 1871"/>
                <a:gd name="T36" fmla="*/ 0 w 2251"/>
                <a:gd name="T37" fmla="*/ 0 h 1871"/>
                <a:gd name="T38" fmla="*/ 0 w 2251"/>
                <a:gd name="T39" fmla="*/ 0 h 1871"/>
                <a:gd name="T40" fmla="*/ 0 w 2251"/>
                <a:gd name="T41" fmla="*/ 0 h 1871"/>
                <a:gd name="T42" fmla="*/ 0 w 2251"/>
                <a:gd name="T43" fmla="*/ 0 h 1871"/>
                <a:gd name="T44" fmla="*/ 0 w 2251"/>
                <a:gd name="T45" fmla="*/ 0 h 1871"/>
                <a:gd name="T46" fmla="*/ 0 w 2251"/>
                <a:gd name="T47" fmla="*/ 0 h 1871"/>
                <a:gd name="T48" fmla="*/ 0 w 2251"/>
                <a:gd name="T49" fmla="*/ 0 h 1871"/>
                <a:gd name="T50" fmla="*/ 0 w 2251"/>
                <a:gd name="T51" fmla="*/ 0 h 1871"/>
                <a:gd name="T52" fmla="*/ 0 w 2251"/>
                <a:gd name="T53" fmla="*/ 0 h 1871"/>
                <a:gd name="T54" fmla="*/ 0 w 2251"/>
                <a:gd name="T55" fmla="*/ 0 h 1871"/>
                <a:gd name="T56" fmla="*/ 0 w 2251"/>
                <a:gd name="T57" fmla="*/ 0 h 1871"/>
                <a:gd name="T58" fmla="*/ 0 w 2251"/>
                <a:gd name="T59" fmla="*/ 0 h 1871"/>
                <a:gd name="T60" fmla="*/ 0 w 2251"/>
                <a:gd name="T61" fmla="*/ 0 h 1871"/>
                <a:gd name="T62" fmla="*/ 0 w 2251"/>
                <a:gd name="T63" fmla="*/ 0 h 18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51" h="1871">
                  <a:moveTo>
                    <a:pt x="2201" y="30"/>
                  </a:moveTo>
                  <a:lnTo>
                    <a:pt x="2221" y="175"/>
                  </a:lnTo>
                  <a:lnTo>
                    <a:pt x="2186" y="295"/>
                  </a:lnTo>
                  <a:lnTo>
                    <a:pt x="2251" y="375"/>
                  </a:lnTo>
                  <a:lnTo>
                    <a:pt x="2191" y="510"/>
                  </a:lnTo>
                  <a:lnTo>
                    <a:pt x="2096" y="645"/>
                  </a:lnTo>
                  <a:lnTo>
                    <a:pt x="1921" y="780"/>
                  </a:lnTo>
                  <a:lnTo>
                    <a:pt x="1766" y="790"/>
                  </a:lnTo>
                  <a:lnTo>
                    <a:pt x="1516" y="1047"/>
                  </a:lnTo>
                  <a:lnTo>
                    <a:pt x="1396" y="1007"/>
                  </a:lnTo>
                  <a:lnTo>
                    <a:pt x="1271" y="1047"/>
                  </a:lnTo>
                  <a:lnTo>
                    <a:pt x="1246" y="1207"/>
                  </a:lnTo>
                  <a:lnTo>
                    <a:pt x="1406" y="1262"/>
                  </a:lnTo>
                  <a:lnTo>
                    <a:pt x="1621" y="1452"/>
                  </a:lnTo>
                  <a:lnTo>
                    <a:pt x="1771" y="1592"/>
                  </a:lnTo>
                  <a:lnTo>
                    <a:pt x="1781" y="1742"/>
                  </a:lnTo>
                  <a:lnTo>
                    <a:pt x="1412" y="1557"/>
                  </a:lnTo>
                  <a:lnTo>
                    <a:pt x="1327" y="1563"/>
                  </a:lnTo>
                  <a:lnTo>
                    <a:pt x="1350" y="1666"/>
                  </a:lnTo>
                  <a:lnTo>
                    <a:pt x="1381" y="1773"/>
                  </a:lnTo>
                  <a:lnTo>
                    <a:pt x="1316" y="1871"/>
                  </a:lnTo>
                  <a:lnTo>
                    <a:pt x="1214" y="1812"/>
                  </a:lnTo>
                  <a:lnTo>
                    <a:pt x="1051" y="1788"/>
                  </a:lnTo>
                  <a:lnTo>
                    <a:pt x="973" y="1833"/>
                  </a:lnTo>
                  <a:lnTo>
                    <a:pt x="853" y="1828"/>
                  </a:lnTo>
                  <a:lnTo>
                    <a:pt x="909" y="1722"/>
                  </a:lnTo>
                  <a:lnTo>
                    <a:pt x="881" y="1617"/>
                  </a:lnTo>
                  <a:lnTo>
                    <a:pt x="659" y="1616"/>
                  </a:lnTo>
                  <a:lnTo>
                    <a:pt x="510" y="1677"/>
                  </a:lnTo>
                  <a:lnTo>
                    <a:pt x="345" y="1652"/>
                  </a:lnTo>
                  <a:lnTo>
                    <a:pt x="354" y="1577"/>
                  </a:lnTo>
                  <a:lnTo>
                    <a:pt x="510" y="1424"/>
                  </a:lnTo>
                  <a:lnTo>
                    <a:pt x="506" y="1331"/>
                  </a:lnTo>
                  <a:lnTo>
                    <a:pt x="386" y="1302"/>
                  </a:lnTo>
                  <a:lnTo>
                    <a:pt x="332" y="1188"/>
                  </a:lnTo>
                  <a:lnTo>
                    <a:pt x="346" y="977"/>
                  </a:lnTo>
                  <a:lnTo>
                    <a:pt x="227" y="1022"/>
                  </a:lnTo>
                  <a:lnTo>
                    <a:pt x="119" y="883"/>
                  </a:lnTo>
                  <a:lnTo>
                    <a:pt x="0" y="760"/>
                  </a:lnTo>
                  <a:lnTo>
                    <a:pt x="26" y="569"/>
                  </a:lnTo>
                  <a:lnTo>
                    <a:pt x="87" y="506"/>
                  </a:lnTo>
                  <a:lnTo>
                    <a:pt x="249" y="504"/>
                  </a:lnTo>
                  <a:lnTo>
                    <a:pt x="311" y="446"/>
                  </a:lnTo>
                  <a:lnTo>
                    <a:pt x="362" y="536"/>
                  </a:lnTo>
                  <a:lnTo>
                    <a:pt x="476" y="476"/>
                  </a:lnTo>
                  <a:lnTo>
                    <a:pt x="476" y="571"/>
                  </a:lnTo>
                  <a:lnTo>
                    <a:pt x="579" y="631"/>
                  </a:lnTo>
                  <a:lnTo>
                    <a:pt x="611" y="550"/>
                  </a:lnTo>
                  <a:lnTo>
                    <a:pt x="687" y="491"/>
                  </a:lnTo>
                  <a:lnTo>
                    <a:pt x="765" y="566"/>
                  </a:lnTo>
                  <a:lnTo>
                    <a:pt x="977" y="502"/>
                  </a:lnTo>
                  <a:lnTo>
                    <a:pt x="1077" y="487"/>
                  </a:lnTo>
                  <a:lnTo>
                    <a:pt x="1171" y="330"/>
                  </a:lnTo>
                  <a:lnTo>
                    <a:pt x="1345" y="377"/>
                  </a:lnTo>
                  <a:lnTo>
                    <a:pt x="1451" y="435"/>
                  </a:lnTo>
                  <a:lnTo>
                    <a:pt x="1471" y="527"/>
                  </a:lnTo>
                  <a:lnTo>
                    <a:pt x="1561" y="541"/>
                  </a:lnTo>
                  <a:lnTo>
                    <a:pt x="1586" y="430"/>
                  </a:lnTo>
                  <a:lnTo>
                    <a:pt x="1711" y="451"/>
                  </a:lnTo>
                  <a:lnTo>
                    <a:pt x="1846" y="400"/>
                  </a:lnTo>
                  <a:lnTo>
                    <a:pt x="1861" y="280"/>
                  </a:lnTo>
                  <a:lnTo>
                    <a:pt x="1891" y="145"/>
                  </a:lnTo>
                  <a:lnTo>
                    <a:pt x="1966" y="70"/>
                  </a:lnTo>
                  <a:lnTo>
                    <a:pt x="2086" y="0"/>
                  </a:lnTo>
                  <a:lnTo>
                    <a:pt x="2201" y="3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959538" y="3049213"/>
              <a:ext cx="600075" cy="989013"/>
            </a:xfrm>
            <a:custGeom>
              <a:avLst/>
              <a:gdLst>
                <a:gd name="T0" fmla="*/ 0 w 1891"/>
                <a:gd name="T1" fmla="*/ 0 h 3116"/>
                <a:gd name="T2" fmla="*/ 0 w 1891"/>
                <a:gd name="T3" fmla="*/ 0 h 3116"/>
                <a:gd name="T4" fmla="*/ 0 w 1891"/>
                <a:gd name="T5" fmla="*/ 0 h 3116"/>
                <a:gd name="T6" fmla="*/ 0 w 1891"/>
                <a:gd name="T7" fmla="*/ 0 h 3116"/>
                <a:gd name="T8" fmla="*/ 0 w 1891"/>
                <a:gd name="T9" fmla="*/ 0 h 3116"/>
                <a:gd name="T10" fmla="*/ 0 w 1891"/>
                <a:gd name="T11" fmla="*/ 0 h 3116"/>
                <a:gd name="T12" fmla="*/ 0 w 1891"/>
                <a:gd name="T13" fmla="*/ 0 h 3116"/>
                <a:gd name="T14" fmla="*/ 0 w 1891"/>
                <a:gd name="T15" fmla="*/ 0 h 3116"/>
                <a:gd name="T16" fmla="*/ 0 w 1891"/>
                <a:gd name="T17" fmla="*/ 0 h 3116"/>
                <a:gd name="T18" fmla="*/ 0 w 1891"/>
                <a:gd name="T19" fmla="*/ 0 h 3116"/>
                <a:gd name="T20" fmla="*/ 0 w 1891"/>
                <a:gd name="T21" fmla="*/ 0 h 3116"/>
                <a:gd name="T22" fmla="*/ 0 w 1891"/>
                <a:gd name="T23" fmla="*/ 0 h 3116"/>
                <a:gd name="T24" fmla="*/ 0 w 1891"/>
                <a:gd name="T25" fmla="*/ 0 h 3116"/>
                <a:gd name="T26" fmla="*/ 0 w 1891"/>
                <a:gd name="T27" fmla="*/ 0 h 3116"/>
                <a:gd name="T28" fmla="*/ 0 w 1891"/>
                <a:gd name="T29" fmla="*/ 0 h 3116"/>
                <a:gd name="T30" fmla="*/ 0 w 1891"/>
                <a:gd name="T31" fmla="*/ 0 h 3116"/>
                <a:gd name="T32" fmla="*/ 0 w 1891"/>
                <a:gd name="T33" fmla="*/ 0 h 3116"/>
                <a:gd name="T34" fmla="*/ 0 w 1891"/>
                <a:gd name="T35" fmla="*/ 0 h 3116"/>
                <a:gd name="T36" fmla="*/ 0 w 1891"/>
                <a:gd name="T37" fmla="*/ 0 h 3116"/>
                <a:gd name="T38" fmla="*/ 0 w 1891"/>
                <a:gd name="T39" fmla="*/ 0 h 3116"/>
                <a:gd name="T40" fmla="*/ 0 w 1891"/>
                <a:gd name="T41" fmla="*/ 0 h 3116"/>
                <a:gd name="T42" fmla="*/ 0 w 1891"/>
                <a:gd name="T43" fmla="*/ 0 h 3116"/>
                <a:gd name="T44" fmla="*/ 0 w 1891"/>
                <a:gd name="T45" fmla="*/ 0 h 3116"/>
                <a:gd name="T46" fmla="*/ 0 w 1891"/>
                <a:gd name="T47" fmla="*/ 0 h 3116"/>
                <a:gd name="T48" fmla="*/ 0 w 1891"/>
                <a:gd name="T49" fmla="*/ 0 h 3116"/>
                <a:gd name="T50" fmla="*/ 0 w 1891"/>
                <a:gd name="T51" fmla="*/ 0 h 3116"/>
                <a:gd name="T52" fmla="*/ 0 w 1891"/>
                <a:gd name="T53" fmla="*/ 0 h 3116"/>
                <a:gd name="T54" fmla="*/ 0 w 1891"/>
                <a:gd name="T55" fmla="*/ 0 h 3116"/>
                <a:gd name="T56" fmla="*/ 0 w 1891"/>
                <a:gd name="T57" fmla="*/ 0 h 3116"/>
                <a:gd name="T58" fmla="*/ 0 w 1891"/>
                <a:gd name="T59" fmla="*/ 0 h 3116"/>
                <a:gd name="T60" fmla="*/ 0 w 1891"/>
                <a:gd name="T61" fmla="*/ 0 h 3116"/>
                <a:gd name="T62" fmla="*/ 0 w 1891"/>
                <a:gd name="T63" fmla="*/ 0 h 3116"/>
                <a:gd name="T64" fmla="*/ 0 w 1891"/>
                <a:gd name="T65" fmla="*/ 0 h 3116"/>
                <a:gd name="T66" fmla="*/ 0 w 1891"/>
                <a:gd name="T67" fmla="*/ 0 h 3116"/>
                <a:gd name="T68" fmla="*/ 0 w 1891"/>
                <a:gd name="T69" fmla="*/ 0 h 3116"/>
                <a:gd name="T70" fmla="*/ 0 w 1891"/>
                <a:gd name="T71" fmla="*/ 0 h 3116"/>
                <a:gd name="T72" fmla="*/ 0 w 1891"/>
                <a:gd name="T73" fmla="*/ 0 h 3116"/>
                <a:gd name="T74" fmla="*/ 0 w 1891"/>
                <a:gd name="T75" fmla="*/ 0 h 3116"/>
                <a:gd name="T76" fmla="*/ 0 w 1891"/>
                <a:gd name="T77" fmla="*/ 0 h 3116"/>
                <a:gd name="T78" fmla="*/ 0 w 1891"/>
                <a:gd name="T79" fmla="*/ 0 h 3116"/>
                <a:gd name="T80" fmla="*/ 0 w 1891"/>
                <a:gd name="T81" fmla="*/ 0 h 3116"/>
                <a:gd name="T82" fmla="*/ 0 w 1891"/>
                <a:gd name="T83" fmla="*/ 0 h 3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91" h="3116">
                  <a:moveTo>
                    <a:pt x="879" y="3116"/>
                  </a:moveTo>
                  <a:lnTo>
                    <a:pt x="1050" y="3042"/>
                  </a:lnTo>
                  <a:lnTo>
                    <a:pt x="1150" y="2882"/>
                  </a:lnTo>
                  <a:lnTo>
                    <a:pt x="1495" y="2897"/>
                  </a:lnTo>
                  <a:lnTo>
                    <a:pt x="1680" y="2847"/>
                  </a:lnTo>
                  <a:lnTo>
                    <a:pt x="1590" y="2566"/>
                  </a:lnTo>
                  <a:lnTo>
                    <a:pt x="1588" y="2354"/>
                  </a:lnTo>
                  <a:lnTo>
                    <a:pt x="1545" y="2276"/>
                  </a:lnTo>
                  <a:lnTo>
                    <a:pt x="1605" y="2176"/>
                  </a:lnTo>
                  <a:lnTo>
                    <a:pt x="1464" y="2125"/>
                  </a:lnTo>
                  <a:lnTo>
                    <a:pt x="1465" y="2038"/>
                  </a:lnTo>
                  <a:lnTo>
                    <a:pt x="1359" y="1981"/>
                  </a:lnTo>
                  <a:lnTo>
                    <a:pt x="1345" y="1843"/>
                  </a:lnTo>
                  <a:lnTo>
                    <a:pt x="1410" y="1796"/>
                  </a:lnTo>
                  <a:lnTo>
                    <a:pt x="1440" y="1706"/>
                  </a:lnTo>
                  <a:lnTo>
                    <a:pt x="1360" y="1591"/>
                  </a:lnTo>
                  <a:lnTo>
                    <a:pt x="1150" y="1499"/>
                  </a:lnTo>
                  <a:lnTo>
                    <a:pt x="1060" y="1409"/>
                  </a:lnTo>
                  <a:lnTo>
                    <a:pt x="1120" y="1244"/>
                  </a:lnTo>
                  <a:lnTo>
                    <a:pt x="1215" y="1269"/>
                  </a:lnTo>
                  <a:lnTo>
                    <a:pt x="1270" y="1214"/>
                  </a:lnTo>
                  <a:lnTo>
                    <a:pt x="1230" y="1134"/>
                  </a:lnTo>
                  <a:lnTo>
                    <a:pt x="1320" y="1104"/>
                  </a:lnTo>
                  <a:lnTo>
                    <a:pt x="1450" y="1134"/>
                  </a:lnTo>
                  <a:lnTo>
                    <a:pt x="1495" y="1049"/>
                  </a:lnTo>
                  <a:lnTo>
                    <a:pt x="1396" y="924"/>
                  </a:lnTo>
                  <a:lnTo>
                    <a:pt x="1303" y="942"/>
                  </a:lnTo>
                  <a:lnTo>
                    <a:pt x="1150" y="774"/>
                  </a:lnTo>
                  <a:lnTo>
                    <a:pt x="1075" y="794"/>
                  </a:lnTo>
                  <a:lnTo>
                    <a:pt x="1065" y="704"/>
                  </a:lnTo>
                  <a:lnTo>
                    <a:pt x="1090" y="592"/>
                  </a:lnTo>
                  <a:lnTo>
                    <a:pt x="1260" y="493"/>
                  </a:lnTo>
                  <a:lnTo>
                    <a:pt x="1173" y="420"/>
                  </a:lnTo>
                  <a:lnTo>
                    <a:pt x="1215" y="358"/>
                  </a:lnTo>
                  <a:lnTo>
                    <a:pt x="1330" y="443"/>
                  </a:lnTo>
                  <a:lnTo>
                    <a:pt x="1305" y="524"/>
                  </a:lnTo>
                  <a:lnTo>
                    <a:pt x="1375" y="569"/>
                  </a:lnTo>
                  <a:lnTo>
                    <a:pt x="1495" y="493"/>
                  </a:lnTo>
                  <a:lnTo>
                    <a:pt x="1455" y="428"/>
                  </a:lnTo>
                  <a:lnTo>
                    <a:pt x="1545" y="428"/>
                  </a:lnTo>
                  <a:lnTo>
                    <a:pt x="1585" y="524"/>
                  </a:lnTo>
                  <a:lnTo>
                    <a:pt x="1635" y="599"/>
                  </a:lnTo>
                  <a:lnTo>
                    <a:pt x="1755" y="669"/>
                  </a:lnTo>
                  <a:lnTo>
                    <a:pt x="1770" y="539"/>
                  </a:lnTo>
                  <a:lnTo>
                    <a:pt x="1855" y="503"/>
                  </a:lnTo>
                  <a:lnTo>
                    <a:pt x="1891" y="234"/>
                  </a:lnTo>
                  <a:lnTo>
                    <a:pt x="1657" y="163"/>
                  </a:lnTo>
                  <a:lnTo>
                    <a:pt x="1584" y="205"/>
                  </a:lnTo>
                  <a:lnTo>
                    <a:pt x="1398" y="92"/>
                  </a:lnTo>
                  <a:lnTo>
                    <a:pt x="1359" y="6"/>
                  </a:lnTo>
                  <a:lnTo>
                    <a:pt x="1210" y="59"/>
                  </a:lnTo>
                  <a:lnTo>
                    <a:pt x="1075" y="68"/>
                  </a:lnTo>
                  <a:lnTo>
                    <a:pt x="990" y="0"/>
                  </a:lnTo>
                  <a:lnTo>
                    <a:pt x="949" y="70"/>
                  </a:lnTo>
                  <a:lnTo>
                    <a:pt x="1005" y="148"/>
                  </a:lnTo>
                  <a:lnTo>
                    <a:pt x="1090" y="268"/>
                  </a:lnTo>
                  <a:lnTo>
                    <a:pt x="1063" y="388"/>
                  </a:lnTo>
                  <a:lnTo>
                    <a:pt x="1149" y="509"/>
                  </a:lnTo>
                  <a:lnTo>
                    <a:pt x="960" y="614"/>
                  </a:lnTo>
                  <a:lnTo>
                    <a:pt x="909" y="729"/>
                  </a:lnTo>
                  <a:lnTo>
                    <a:pt x="1018" y="856"/>
                  </a:lnTo>
                  <a:lnTo>
                    <a:pt x="1045" y="959"/>
                  </a:lnTo>
                  <a:lnTo>
                    <a:pt x="960" y="969"/>
                  </a:lnTo>
                  <a:lnTo>
                    <a:pt x="939" y="1034"/>
                  </a:lnTo>
                  <a:lnTo>
                    <a:pt x="960" y="1119"/>
                  </a:lnTo>
                  <a:lnTo>
                    <a:pt x="975" y="1240"/>
                  </a:lnTo>
                  <a:lnTo>
                    <a:pt x="939" y="1359"/>
                  </a:lnTo>
                  <a:lnTo>
                    <a:pt x="1005" y="1438"/>
                  </a:lnTo>
                  <a:lnTo>
                    <a:pt x="944" y="1576"/>
                  </a:lnTo>
                  <a:lnTo>
                    <a:pt x="853" y="1709"/>
                  </a:lnTo>
                  <a:lnTo>
                    <a:pt x="678" y="1844"/>
                  </a:lnTo>
                  <a:lnTo>
                    <a:pt x="519" y="1856"/>
                  </a:lnTo>
                  <a:lnTo>
                    <a:pt x="268" y="2111"/>
                  </a:lnTo>
                  <a:lnTo>
                    <a:pt x="151" y="2071"/>
                  </a:lnTo>
                  <a:lnTo>
                    <a:pt x="25" y="2111"/>
                  </a:lnTo>
                  <a:lnTo>
                    <a:pt x="0" y="2272"/>
                  </a:lnTo>
                  <a:lnTo>
                    <a:pt x="160" y="2326"/>
                  </a:lnTo>
                  <a:lnTo>
                    <a:pt x="355" y="2498"/>
                  </a:lnTo>
                  <a:lnTo>
                    <a:pt x="526" y="2658"/>
                  </a:lnTo>
                  <a:lnTo>
                    <a:pt x="534" y="2807"/>
                  </a:lnTo>
                  <a:lnTo>
                    <a:pt x="629" y="2942"/>
                  </a:lnTo>
                  <a:lnTo>
                    <a:pt x="719" y="2907"/>
                  </a:lnTo>
                  <a:lnTo>
                    <a:pt x="774" y="3012"/>
                  </a:lnTo>
                  <a:lnTo>
                    <a:pt x="869" y="3002"/>
                  </a:lnTo>
                  <a:lnTo>
                    <a:pt x="879" y="3116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195825" y="2436438"/>
              <a:ext cx="466725" cy="568325"/>
            </a:xfrm>
            <a:custGeom>
              <a:avLst/>
              <a:gdLst>
                <a:gd name="T0" fmla="*/ 0 w 1471"/>
                <a:gd name="T1" fmla="*/ 0 h 1788"/>
                <a:gd name="T2" fmla="*/ 0 w 1471"/>
                <a:gd name="T3" fmla="*/ 0 h 1788"/>
                <a:gd name="T4" fmla="*/ 0 w 1471"/>
                <a:gd name="T5" fmla="*/ 0 h 1788"/>
                <a:gd name="T6" fmla="*/ 0 w 1471"/>
                <a:gd name="T7" fmla="*/ 0 h 1788"/>
                <a:gd name="T8" fmla="*/ 0 w 1471"/>
                <a:gd name="T9" fmla="*/ 0 h 1788"/>
                <a:gd name="T10" fmla="*/ 0 w 1471"/>
                <a:gd name="T11" fmla="*/ 0 h 1788"/>
                <a:gd name="T12" fmla="*/ 0 w 1471"/>
                <a:gd name="T13" fmla="*/ 0 h 1788"/>
                <a:gd name="T14" fmla="*/ 0 w 1471"/>
                <a:gd name="T15" fmla="*/ 0 h 1788"/>
                <a:gd name="T16" fmla="*/ 0 w 1471"/>
                <a:gd name="T17" fmla="*/ 0 h 1788"/>
                <a:gd name="T18" fmla="*/ 0 w 1471"/>
                <a:gd name="T19" fmla="*/ 0 h 1788"/>
                <a:gd name="T20" fmla="*/ 0 w 1471"/>
                <a:gd name="T21" fmla="*/ 0 h 1788"/>
                <a:gd name="T22" fmla="*/ 0 w 1471"/>
                <a:gd name="T23" fmla="*/ 0 h 1788"/>
                <a:gd name="T24" fmla="*/ 0 w 1471"/>
                <a:gd name="T25" fmla="*/ 0 h 1788"/>
                <a:gd name="T26" fmla="*/ 0 w 1471"/>
                <a:gd name="T27" fmla="*/ 0 h 1788"/>
                <a:gd name="T28" fmla="*/ 0 w 1471"/>
                <a:gd name="T29" fmla="*/ 0 h 1788"/>
                <a:gd name="T30" fmla="*/ 0 w 1471"/>
                <a:gd name="T31" fmla="*/ 0 h 1788"/>
                <a:gd name="T32" fmla="*/ 0 w 1471"/>
                <a:gd name="T33" fmla="*/ 0 h 1788"/>
                <a:gd name="T34" fmla="*/ 0 w 1471"/>
                <a:gd name="T35" fmla="*/ 0 h 1788"/>
                <a:gd name="T36" fmla="*/ 0 w 1471"/>
                <a:gd name="T37" fmla="*/ 0 h 1788"/>
                <a:gd name="T38" fmla="*/ 0 w 1471"/>
                <a:gd name="T39" fmla="*/ 0 h 1788"/>
                <a:gd name="T40" fmla="*/ 0 w 1471"/>
                <a:gd name="T41" fmla="*/ 0 h 1788"/>
                <a:gd name="T42" fmla="*/ 0 w 1471"/>
                <a:gd name="T43" fmla="*/ 0 h 1788"/>
                <a:gd name="T44" fmla="*/ 0 w 1471"/>
                <a:gd name="T45" fmla="*/ 0 h 1788"/>
                <a:gd name="T46" fmla="*/ 0 w 1471"/>
                <a:gd name="T47" fmla="*/ 0 h 1788"/>
                <a:gd name="T48" fmla="*/ 0 w 1471"/>
                <a:gd name="T49" fmla="*/ 0 h 1788"/>
                <a:gd name="T50" fmla="*/ 0 w 1471"/>
                <a:gd name="T51" fmla="*/ 0 h 1788"/>
                <a:gd name="T52" fmla="*/ 0 w 1471"/>
                <a:gd name="T53" fmla="*/ 0 h 1788"/>
                <a:gd name="T54" fmla="*/ 0 w 1471"/>
                <a:gd name="T55" fmla="*/ 0 h 1788"/>
                <a:gd name="T56" fmla="*/ 0 w 1471"/>
                <a:gd name="T57" fmla="*/ 0 h 1788"/>
                <a:gd name="T58" fmla="*/ 0 w 1471"/>
                <a:gd name="T59" fmla="*/ 0 h 1788"/>
                <a:gd name="T60" fmla="*/ 0 w 1471"/>
                <a:gd name="T61" fmla="*/ 0 h 1788"/>
                <a:gd name="T62" fmla="*/ 0 w 1471"/>
                <a:gd name="T63" fmla="*/ 0 h 1788"/>
                <a:gd name="T64" fmla="*/ 0 w 1471"/>
                <a:gd name="T65" fmla="*/ 0 h 1788"/>
                <a:gd name="T66" fmla="*/ 0 w 1471"/>
                <a:gd name="T67" fmla="*/ 0 h 1788"/>
                <a:gd name="T68" fmla="*/ 0 w 1471"/>
                <a:gd name="T69" fmla="*/ 0 h 1788"/>
                <a:gd name="T70" fmla="*/ 0 w 1471"/>
                <a:gd name="T71" fmla="*/ 0 h 1788"/>
                <a:gd name="T72" fmla="*/ 0 w 1471"/>
                <a:gd name="T73" fmla="*/ 0 h 1788"/>
                <a:gd name="T74" fmla="*/ 0 w 1471"/>
                <a:gd name="T75" fmla="*/ 0 h 1788"/>
                <a:gd name="T76" fmla="*/ 0 w 1471"/>
                <a:gd name="T77" fmla="*/ 0 h 1788"/>
                <a:gd name="T78" fmla="*/ 0 w 1471"/>
                <a:gd name="T79" fmla="*/ 0 h 1788"/>
                <a:gd name="T80" fmla="*/ 0 w 1471"/>
                <a:gd name="T81" fmla="*/ 0 h 1788"/>
                <a:gd name="T82" fmla="*/ 0 w 1471"/>
                <a:gd name="T83" fmla="*/ 0 h 1788"/>
                <a:gd name="T84" fmla="*/ 0 w 1471"/>
                <a:gd name="T85" fmla="*/ 0 h 1788"/>
                <a:gd name="T86" fmla="*/ 0 w 1471"/>
                <a:gd name="T87" fmla="*/ 0 h 1788"/>
                <a:gd name="T88" fmla="*/ 0 w 1471"/>
                <a:gd name="T89" fmla="*/ 0 h 17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71" h="1788">
                  <a:moveTo>
                    <a:pt x="33" y="543"/>
                  </a:moveTo>
                  <a:lnTo>
                    <a:pt x="196" y="498"/>
                  </a:lnTo>
                  <a:lnTo>
                    <a:pt x="332" y="574"/>
                  </a:lnTo>
                  <a:lnTo>
                    <a:pt x="347" y="711"/>
                  </a:lnTo>
                  <a:lnTo>
                    <a:pt x="514" y="619"/>
                  </a:lnTo>
                  <a:lnTo>
                    <a:pt x="646" y="624"/>
                  </a:lnTo>
                  <a:lnTo>
                    <a:pt x="740" y="679"/>
                  </a:lnTo>
                  <a:lnTo>
                    <a:pt x="816" y="573"/>
                  </a:lnTo>
                  <a:lnTo>
                    <a:pt x="828" y="456"/>
                  </a:lnTo>
                  <a:lnTo>
                    <a:pt x="997" y="468"/>
                  </a:lnTo>
                  <a:lnTo>
                    <a:pt x="1022" y="368"/>
                  </a:lnTo>
                  <a:lnTo>
                    <a:pt x="1087" y="262"/>
                  </a:lnTo>
                  <a:lnTo>
                    <a:pt x="1172" y="292"/>
                  </a:lnTo>
                  <a:lnTo>
                    <a:pt x="1221" y="290"/>
                  </a:lnTo>
                  <a:lnTo>
                    <a:pt x="1206" y="137"/>
                  </a:lnTo>
                  <a:lnTo>
                    <a:pt x="1143" y="111"/>
                  </a:lnTo>
                  <a:lnTo>
                    <a:pt x="1113" y="65"/>
                  </a:lnTo>
                  <a:lnTo>
                    <a:pt x="1110" y="42"/>
                  </a:lnTo>
                  <a:lnTo>
                    <a:pt x="1141" y="38"/>
                  </a:lnTo>
                  <a:lnTo>
                    <a:pt x="1147" y="18"/>
                  </a:lnTo>
                  <a:lnTo>
                    <a:pt x="1153" y="2"/>
                  </a:lnTo>
                  <a:lnTo>
                    <a:pt x="1170" y="0"/>
                  </a:lnTo>
                  <a:lnTo>
                    <a:pt x="1206" y="39"/>
                  </a:lnTo>
                  <a:lnTo>
                    <a:pt x="1339" y="149"/>
                  </a:lnTo>
                  <a:lnTo>
                    <a:pt x="1317" y="197"/>
                  </a:lnTo>
                  <a:lnTo>
                    <a:pt x="1298" y="242"/>
                  </a:lnTo>
                  <a:lnTo>
                    <a:pt x="1471" y="346"/>
                  </a:lnTo>
                  <a:lnTo>
                    <a:pt x="1417" y="460"/>
                  </a:lnTo>
                  <a:lnTo>
                    <a:pt x="1299" y="562"/>
                  </a:lnTo>
                  <a:lnTo>
                    <a:pt x="1221" y="744"/>
                  </a:lnTo>
                  <a:lnTo>
                    <a:pt x="1283" y="1099"/>
                  </a:lnTo>
                  <a:lnTo>
                    <a:pt x="1266" y="1151"/>
                  </a:lnTo>
                  <a:lnTo>
                    <a:pt x="1194" y="1181"/>
                  </a:lnTo>
                  <a:lnTo>
                    <a:pt x="1206" y="1263"/>
                  </a:lnTo>
                  <a:lnTo>
                    <a:pt x="1159" y="1296"/>
                  </a:lnTo>
                  <a:lnTo>
                    <a:pt x="1197" y="1329"/>
                  </a:lnTo>
                  <a:lnTo>
                    <a:pt x="1249" y="1304"/>
                  </a:lnTo>
                  <a:lnTo>
                    <a:pt x="1296" y="1373"/>
                  </a:lnTo>
                  <a:lnTo>
                    <a:pt x="1351" y="1328"/>
                  </a:lnTo>
                  <a:lnTo>
                    <a:pt x="1433" y="1449"/>
                  </a:lnTo>
                  <a:lnTo>
                    <a:pt x="1429" y="1568"/>
                  </a:lnTo>
                  <a:lnTo>
                    <a:pt x="1342" y="1748"/>
                  </a:lnTo>
                  <a:lnTo>
                    <a:pt x="1205" y="1734"/>
                  </a:lnTo>
                  <a:lnTo>
                    <a:pt x="1133" y="1788"/>
                  </a:lnTo>
                  <a:lnTo>
                    <a:pt x="1132" y="1625"/>
                  </a:lnTo>
                  <a:lnTo>
                    <a:pt x="1102" y="1489"/>
                  </a:lnTo>
                  <a:lnTo>
                    <a:pt x="1027" y="1585"/>
                  </a:lnTo>
                  <a:lnTo>
                    <a:pt x="932" y="1630"/>
                  </a:lnTo>
                  <a:lnTo>
                    <a:pt x="887" y="1540"/>
                  </a:lnTo>
                  <a:lnTo>
                    <a:pt x="787" y="1570"/>
                  </a:lnTo>
                  <a:lnTo>
                    <a:pt x="740" y="1704"/>
                  </a:lnTo>
                  <a:lnTo>
                    <a:pt x="667" y="1685"/>
                  </a:lnTo>
                  <a:lnTo>
                    <a:pt x="691" y="1535"/>
                  </a:lnTo>
                  <a:lnTo>
                    <a:pt x="631" y="1400"/>
                  </a:lnTo>
                  <a:lnTo>
                    <a:pt x="485" y="1295"/>
                  </a:lnTo>
                  <a:lnTo>
                    <a:pt x="497" y="1090"/>
                  </a:lnTo>
                  <a:lnTo>
                    <a:pt x="436" y="1012"/>
                  </a:lnTo>
                  <a:lnTo>
                    <a:pt x="440" y="880"/>
                  </a:lnTo>
                  <a:lnTo>
                    <a:pt x="307" y="904"/>
                  </a:lnTo>
                  <a:lnTo>
                    <a:pt x="63" y="874"/>
                  </a:lnTo>
                  <a:lnTo>
                    <a:pt x="60" y="715"/>
                  </a:lnTo>
                  <a:lnTo>
                    <a:pt x="0" y="624"/>
                  </a:lnTo>
                  <a:lnTo>
                    <a:pt x="33" y="54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376800" y="5459038"/>
              <a:ext cx="704850" cy="954088"/>
            </a:xfrm>
            <a:custGeom>
              <a:avLst/>
              <a:gdLst>
                <a:gd name="T0" fmla="*/ 0 w 2218"/>
                <a:gd name="T1" fmla="*/ 0 h 3005"/>
                <a:gd name="T2" fmla="*/ 0 w 2218"/>
                <a:gd name="T3" fmla="*/ 0 h 3005"/>
                <a:gd name="T4" fmla="*/ 0 w 2218"/>
                <a:gd name="T5" fmla="*/ 0 h 3005"/>
                <a:gd name="T6" fmla="*/ 0 w 2218"/>
                <a:gd name="T7" fmla="*/ 0 h 3005"/>
                <a:gd name="T8" fmla="*/ 0 w 2218"/>
                <a:gd name="T9" fmla="*/ 0 h 3005"/>
                <a:gd name="T10" fmla="*/ 0 w 2218"/>
                <a:gd name="T11" fmla="*/ 0 h 3005"/>
                <a:gd name="T12" fmla="*/ 0 w 2218"/>
                <a:gd name="T13" fmla="*/ 0 h 3005"/>
                <a:gd name="T14" fmla="*/ 0 w 2218"/>
                <a:gd name="T15" fmla="*/ 0 h 3005"/>
                <a:gd name="T16" fmla="*/ 0 w 2218"/>
                <a:gd name="T17" fmla="*/ 0 h 3005"/>
                <a:gd name="T18" fmla="*/ 0 w 2218"/>
                <a:gd name="T19" fmla="*/ 0 h 3005"/>
                <a:gd name="T20" fmla="*/ 0 w 2218"/>
                <a:gd name="T21" fmla="*/ 0 h 3005"/>
                <a:gd name="T22" fmla="*/ 0 w 2218"/>
                <a:gd name="T23" fmla="*/ 0 h 3005"/>
                <a:gd name="T24" fmla="*/ 0 w 2218"/>
                <a:gd name="T25" fmla="*/ 0 h 3005"/>
                <a:gd name="T26" fmla="*/ 0 w 2218"/>
                <a:gd name="T27" fmla="*/ 0 h 3005"/>
                <a:gd name="T28" fmla="*/ 0 w 2218"/>
                <a:gd name="T29" fmla="*/ 0 h 3005"/>
                <a:gd name="T30" fmla="*/ 0 w 2218"/>
                <a:gd name="T31" fmla="*/ 0 h 3005"/>
                <a:gd name="T32" fmla="*/ 0 w 2218"/>
                <a:gd name="T33" fmla="*/ 0 h 3005"/>
                <a:gd name="T34" fmla="*/ 0 w 2218"/>
                <a:gd name="T35" fmla="*/ 0 h 3005"/>
                <a:gd name="T36" fmla="*/ 0 w 2218"/>
                <a:gd name="T37" fmla="*/ 0 h 3005"/>
                <a:gd name="T38" fmla="*/ 0 w 2218"/>
                <a:gd name="T39" fmla="*/ 0 h 3005"/>
                <a:gd name="T40" fmla="*/ 0 w 2218"/>
                <a:gd name="T41" fmla="*/ 0 h 3005"/>
                <a:gd name="T42" fmla="*/ 0 w 2218"/>
                <a:gd name="T43" fmla="*/ 0 h 3005"/>
                <a:gd name="T44" fmla="*/ 0 w 2218"/>
                <a:gd name="T45" fmla="*/ 0 h 3005"/>
                <a:gd name="T46" fmla="*/ 0 w 2218"/>
                <a:gd name="T47" fmla="*/ 0 h 3005"/>
                <a:gd name="T48" fmla="*/ 0 w 2218"/>
                <a:gd name="T49" fmla="*/ 0 h 3005"/>
                <a:gd name="T50" fmla="*/ 0 w 2218"/>
                <a:gd name="T51" fmla="*/ 0 h 3005"/>
                <a:gd name="T52" fmla="*/ 0 w 2218"/>
                <a:gd name="T53" fmla="*/ 0 h 3005"/>
                <a:gd name="T54" fmla="*/ 0 w 2218"/>
                <a:gd name="T55" fmla="*/ 0 h 3005"/>
                <a:gd name="T56" fmla="*/ 0 w 2218"/>
                <a:gd name="T57" fmla="*/ 0 h 3005"/>
                <a:gd name="T58" fmla="*/ 0 w 2218"/>
                <a:gd name="T59" fmla="*/ 0 h 3005"/>
                <a:gd name="T60" fmla="*/ 0 w 2218"/>
                <a:gd name="T61" fmla="*/ 0 h 3005"/>
                <a:gd name="T62" fmla="*/ 0 w 2218"/>
                <a:gd name="T63" fmla="*/ 0 h 3005"/>
                <a:gd name="T64" fmla="*/ 0 w 2218"/>
                <a:gd name="T65" fmla="*/ 0 h 3005"/>
                <a:gd name="T66" fmla="*/ 0 w 2218"/>
                <a:gd name="T67" fmla="*/ 0 h 3005"/>
                <a:gd name="T68" fmla="*/ 0 w 2218"/>
                <a:gd name="T69" fmla="*/ 0 h 30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8" h="3005">
                  <a:moveTo>
                    <a:pt x="0" y="1120"/>
                  </a:moveTo>
                  <a:lnTo>
                    <a:pt x="120" y="1210"/>
                  </a:lnTo>
                  <a:lnTo>
                    <a:pt x="120" y="1315"/>
                  </a:lnTo>
                  <a:lnTo>
                    <a:pt x="215" y="1305"/>
                  </a:lnTo>
                  <a:lnTo>
                    <a:pt x="275" y="1395"/>
                  </a:lnTo>
                  <a:lnTo>
                    <a:pt x="210" y="1455"/>
                  </a:lnTo>
                  <a:lnTo>
                    <a:pt x="345" y="1561"/>
                  </a:lnTo>
                  <a:lnTo>
                    <a:pt x="285" y="1646"/>
                  </a:lnTo>
                  <a:lnTo>
                    <a:pt x="305" y="1831"/>
                  </a:lnTo>
                  <a:lnTo>
                    <a:pt x="375" y="1856"/>
                  </a:lnTo>
                  <a:lnTo>
                    <a:pt x="495" y="1796"/>
                  </a:lnTo>
                  <a:lnTo>
                    <a:pt x="540" y="1891"/>
                  </a:lnTo>
                  <a:lnTo>
                    <a:pt x="510" y="1981"/>
                  </a:lnTo>
                  <a:lnTo>
                    <a:pt x="530" y="2111"/>
                  </a:lnTo>
                  <a:lnTo>
                    <a:pt x="450" y="2166"/>
                  </a:lnTo>
                  <a:lnTo>
                    <a:pt x="545" y="2191"/>
                  </a:lnTo>
                  <a:lnTo>
                    <a:pt x="630" y="2261"/>
                  </a:lnTo>
                  <a:lnTo>
                    <a:pt x="570" y="2351"/>
                  </a:lnTo>
                  <a:lnTo>
                    <a:pt x="470" y="2501"/>
                  </a:lnTo>
                  <a:lnTo>
                    <a:pt x="495" y="2607"/>
                  </a:lnTo>
                  <a:lnTo>
                    <a:pt x="481" y="2695"/>
                  </a:lnTo>
                  <a:lnTo>
                    <a:pt x="514" y="2800"/>
                  </a:lnTo>
                  <a:lnTo>
                    <a:pt x="465" y="2953"/>
                  </a:lnTo>
                  <a:lnTo>
                    <a:pt x="562" y="2993"/>
                  </a:lnTo>
                  <a:lnTo>
                    <a:pt x="670" y="3005"/>
                  </a:lnTo>
                  <a:lnTo>
                    <a:pt x="750" y="2937"/>
                  </a:lnTo>
                  <a:lnTo>
                    <a:pt x="930" y="2833"/>
                  </a:lnTo>
                  <a:lnTo>
                    <a:pt x="1010" y="2746"/>
                  </a:lnTo>
                  <a:lnTo>
                    <a:pt x="1026" y="2632"/>
                  </a:lnTo>
                  <a:lnTo>
                    <a:pt x="1018" y="2541"/>
                  </a:lnTo>
                  <a:lnTo>
                    <a:pt x="1086" y="2461"/>
                  </a:lnTo>
                  <a:lnTo>
                    <a:pt x="1186" y="2401"/>
                  </a:lnTo>
                  <a:lnTo>
                    <a:pt x="1334" y="2349"/>
                  </a:lnTo>
                  <a:lnTo>
                    <a:pt x="1542" y="2329"/>
                  </a:lnTo>
                  <a:lnTo>
                    <a:pt x="1498" y="2289"/>
                  </a:lnTo>
                  <a:lnTo>
                    <a:pt x="1422" y="2205"/>
                  </a:lnTo>
                  <a:lnTo>
                    <a:pt x="1486" y="2089"/>
                  </a:lnTo>
                  <a:lnTo>
                    <a:pt x="1554" y="1981"/>
                  </a:lnTo>
                  <a:lnTo>
                    <a:pt x="1650" y="1861"/>
                  </a:lnTo>
                  <a:lnTo>
                    <a:pt x="1682" y="1753"/>
                  </a:lnTo>
                  <a:lnTo>
                    <a:pt x="1810" y="1741"/>
                  </a:lnTo>
                  <a:lnTo>
                    <a:pt x="1950" y="1793"/>
                  </a:lnTo>
                  <a:lnTo>
                    <a:pt x="1966" y="1677"/>
                  </a:lnTo>
                  <a:lnTo>
                    <a:pt x="1970" y="1470"/>
                  </a:lnTo>
                  <a:lnTo>
                    <a:pt x="1902" y="1441"/>
                  </a:lnTo>
                  <a:lnTo>
                    <a:pt x="1842" y="1397"/>
                  </a:lnTo>
                  <a:lnTo>
                    <a:pt x="1874" y="1353"/>
                  </a:lnTo>
                  <a:lnTo>
                    <a:pt x="1958" y="1349"/>
                  </a:lnTo>
                  <a:lnTo>
                    <a:pt x="1954" y="1257"/>
                  </a:lnTo>
                  <a:lnTo>
                    <a:pt x="1925" y="1135"/>
                  </a:lnTo>
                  <a:lnTo>
                    <a:pt x="1893" y="945"/>
                  </a:lnTo>
                  <a:lnTo>
                    <a:pt x="1854" y="942"/>
                  </a:lnTo>
                  <a:lnTo>
                    <a:pt x="1821" y="918"/>
                  </a:lnTo>
                  <a:lnTo>
                    <a:pt x="1806" y="873"/>
                  </a:lnTo>
                  <a:lnTo>
                    <a:pt x="1830" y="834"/>
                  </a:lnTo>
                  <a:lnTo>
                    <a:pt x="1842" y="792"/>
                  </a:lnTo>
                  <a:lnTo>
                    <a:pt x="1887" y="807"/>
                  </a:lnTo>
                  <a:lnTo>
                    <a:pt x="1932" y="843"/>
                  </a:lnTo>
                  <a:lnTo>
                    <a:pt x="1947" y="750"/>
                  </a:lnTo>
                  <a:lnTo>
                    <a:pt x="2105" y="645"/>
                  </a:lnTo>
                  <a:lnTo>
                    <a:pt x="2138" y="485"/>
                  </a:lnTo>
                  <a:lnTo>
                    <a:pt x="2190" y="321"/>
                  </a:lnTo>
                  <a:lnTo>
                    <a:pt x="2218" y="161"/>
                  </a:lnTo>
                  <a:lnTo>
                    <a:pt x="2182" y="45"/>
                  </a:lnTo>
                  <a:lnTo>
                    <a:pt x="2115" y="0"/>
                  </a:lnTo>
                  <a:lnTo>
                    <a:pt x="1978" y="130"/>
                  </a:lnTo>
                  <a:lnTo>
                    <a:pt x="1798" y="120"/>
                  </a:lnTo>
                  <a:lnTo>
                    <a:pt x="1638" y="268"/>
                  </a:lnTo>
                  <a:lnTo>
                    <a:pt x="1485" y="280"/>
                  </a:lnTo>
                  <a:lnTo>
                    <a:pt x="1355" y="265"/>
                  </a:lnTo>
                  <a:lnTo>
                    <a:pt x="1205" y="495"/>
                  </a:lnTo>
                  <a:lnTo>
                    <a:pt x="1115" y="490"/>
                  </a:lnTo>
                  <a:lnTo>
                    <a:pt x="1104" y="421"/>
                  </a:lnTo>
                  <a:lnTo>
                    <a:pt x="950" y="405"/>
                  </a:lnTo>
                  <a:lnTo>
                    <a:pt x="860" y="360"/>
                  </a:lnTo>
                  <a:lnTo>
                    <a:pt x="830" y="465"/>
                  </a:lnTo>
                  <a:lnTo>
                    <a:pt x="725" y="550"/>
                  </a:lnTo>
                  <a:lnTo>
                    <a:pt x="755" y="655"/>
                  </a:lnTo>
                  <a:lnTo>
                    <a:pt x="690" y="735"/>
                  </a:lnTo>
                  <a:lnTo>
                    <a:pt x="900" y="805"/>
                  </a:lnTo>
                  <a:lnTo>
                    <a:pt x="635" y="975"/>
                  </a:lnTo>
                  <a:lnTo>
                    <a:pt x="395" y="970"/>
                  </a:lnTo>
                  <a:lnTo>
                    <a:pt x="270" y="1065"/>
                  </a:lnTo>
                  <a:lnTo>
                    <a:pt x="105" y="1035"/>
                  </a:lnTo>
                  <a:lnTo>
                    <a:pt x="0" y="112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152963" y="5590800"/>
              <a:ext cx="423863" cy="804863"/>
            </a:xfrm>
            <a:custGeom>
              <a:avLst/>
              <a:gdLst>
                <a:gd name="T0" fmla="*/ 0 w 1336"/>
                <a:gd name="T1" fmla="*/ 0 h 2535"/>
                <a:gd name="T2" fmla="*/ 0 w 1336"/>
                <a:gd name="T3" fmla="*/ 0 h 2535"/>
                <a:gd name="T4" fmla="*/ 0 w 1336"/>
                <a:gd name="T5" fmla="*/ 0 h 2535"/>
                <a:gd name="T6" fmla="*/ 0 w 1336"/>
                <a:gd name="T7" fmla="*/ 0 h 2535"/>
                <a:gd name="T8" fmla="*/ 0 w 1336"/>
                <a:gd name="T9" fmla="*/ 0 h 2535"/>
                <a:gd name="T10" fmla="*/ 0 w 1336"/>
                <a:gd name="T11" fmla="*/ 0 h 2535"/>
                <a:gd name="T12" fmla="*/ 0 w 1336"/>
                <a:gd name="T13" fmla="*/ 0 h 2535"/>
                <a:gd name="T14" fmla="*/ 0 w 1336"/>
                <a:gd name="T15" fmla="*/ 0 h 2535"/>
                <a:gd name="T16" fmla="*/ 0 w 1336"/>
                <a:gd name="T17" fmla="*/ 0 h 2535"/>
                <a:gd name="T18" fmla="*/ 0 w 1336"/>
                <a:gd name="T19" fmla="*/ 0 h 2535"/>
                <a:gd name="T20" fmla="*/ 0 w 1336"/>
                <a:gd name="T21" fmla="*/ 0 h 2535"/>
                <a:gd name="T22" fmla="*/ 0 w 1336"/>
                <a:gd name="T23" fmla="*/ 0 h 2535"/>
                <a:gd name="T24" fmla="*/ 0 w 1336"/>
                <a:gd name="T25" fmla="*/ 0 h 2535"/>
                <a:gd name="T26" fmla="*/ 0 w 1336"/>
                <a:gd name="T27" fmla="*/ 0 h 2535"/>
                <a:gd name="T28" fmla="*/ 0 w 1336"/>
                <a:gd name="T29" fmla="*/ 0 h 2535"/>
                <a:gd name="T30" fmla="*/ 0 w 1336"/>
                <a:gd name="T31" fmla="*/ 0 h 2535"/>
                <a:gd name="T32" fmla="*/ 0 w 1336"/>
                <a:gd name="T33" fmla="*/ 0 h 2535"/>
                <a:gd name="T34" fmla="*/ 0 w 1336"/>
                <a:gd name="T35" fmla="*/ 0 h 2535"/>
                <a:gd name="T36" fmla="*/ 0 w 1336"/>
                <a:gd name="T37" fmla="*/ 0 h 2535"/>
                <a:gd name="T38" fmla="*/ 0 w 1336"/>
                <a:gd name="T39" fmla="*/ 0 h 2535"/>
                <a:gd name="T40" fmla="*/ 0 w 1336"/>
                <a:gd name="T41" fmla="*/ 0 h 2535"/>
                <a:gd name="T42" fmla="*/ 0 w 1336"/>
                <a:gd name="T43" fmla="*/ 0 h 2535"/>
                <a:gd name="T44" fmla="*/ 0 w 1336"/>
                <a:gd name="T45" fmla="*/ 0 h 2535"/>
                <a:gd name="T46" fmla="*/ 0 w 1336"/>
                <a:gd name="T47" fmla="*/ 0 h 2535"/>
                <a:gd name="T48" fmla="*/ 0 w 1336"/>
                <a:gd name="T49" fmla="*/ 0 h 2535"/>
                <a:gd name="T50" fmla="*/ 0 w 1336"/>
                <a:gd name="T51" fmla="*/ 0 h 2535"/>
                <a:gd name="T52" fmla="*/ 0 w 1336"/>
                <a:gd name="T53" fmla="*/ 0 h 2535"/>
                <a:gd name="T54" fmla="*/ 0 w 1336"/>
                <a:gd name="T55" fmla="*/ 0 h 2535"/>
                <a:gd name="T56" fmla="*/ 0 w 1336"/>
                <a:gd name="T57" fmla="*/ 0 h 2535"/>
                <a:gd name="T58" fmla="*/ 0 w 1336"/>
                <a:gd name="T59" fmla="*/ 0 h 2535"/>
                <a:gd name="T60" fmla="*/ 0 w 1336"/>
                <a:gd name="T61" fmla="*/ 0 h 2535"/>
                <a:gd name="T62" fmla="*/ 0 w 1336"/>
                <a:gd name="T63" fmla="*/ 0 h 2535"/>
                <a:gd name="T64" fmla="*/ 0 w 1336"/>
                <a:gd name="T65" fmla="*/ 0 h 2535"/>
                <a:gd name="T66" fmla="*/ 0 w 1336"/>
                <a:gd name="T67" fmla="*/ 0 h 2535"/>
                <a:gd name="T68" fmla="*/ 0 w 1336"/>
                <a:gd name="T69" fmla="*/ 0 h 2535"/>
                <a:gd name="T70" fmla="*/ 0 w 1336"/>
                <a:gd name="T71" fmla="*/ 0 h 2535"/>
                <a:gd name="T72" fmla="*/ 0 w 1336"/>
                <a:gd name="T73" fmla="*/ 0 h 2535"/>
                <a:gd name="T74" fmla="*/ 0 w 1336"/>
                <a:gd name="T75" fmla="*/ 0 h 2535"/>
                <a:gd name="T76" fmla="*/ 0 w 1336"/>
                <a:gd name="T77" fmla="*/ 0 h 2535"/>
                <a:gd name="T78" fmla="*/ 0 w 1336"/>
                <a:gd name="T79" fmla="*/ 0 h 25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36" h="2535">
                  <a:moveTo>
                    <a:pt x="0" y="0"/>
                  </a:moveTo>
                  <a:lnTo>
                    <a:pt x="135" y="391"/>
                  </a:lnTo>
                  <a:lnTo>
                    <a:pt x="225" y="457"/>
                  </a:lnTo>
                  <a:lnTo>
                    <a:pt x="273" y="492"/>
                  </a:lnTo>
                  <a:lnTo>
                    <a:pt x="301" y="478"/>
                  </a:lnTo>
                  <a:lnTo>
                    <a:pt x="333" y="487"/>
                  </a:lnTo>
                  <a:lnTo>
                    <a:pt x="339" y="531"/>
                  </a:lnTo>
                  <a:lnTo>
                    <a:pt x="301" y="547"/>
                  </a:lnTo>
                  <a:lnTo>
                    <a:pt x="320" y="635"/>
                  </a:lnTo>
                  <a:lnTo>
                    <a:pt x="454" y="860"/>
                  </a:lnTo>
                  <a:lnTo>
                    <a:pt x="510" y="1145"/>
                  </a:lnTo>
                  <a:lnTo>
                    <a:pt x="683" y="1491"/>
                  </a:lnTo>
                  <a:lnTo>
                    <a:pt x="707" y="1668"/>
                  </a:lnTo>
                  <a:lnTo>
                    <a:pt x="766" y="1793"/>
                  </a:lnTo>
                  <a:lnTo>
                    <a:pt x="741" y="1881"/>
                  </a:lnTo>
                  <a:lnTo>
                    <a:pt x="861" y="2180"/>
                  </a:lnTo>
                  <a:lnTo>
                    <a:pt x="966" y="2360"/>
                  </a:lnTo>
                  <a:lnTo>
                    <a:pt x="981" y="2430"/>
                  </a:lnTo>
                  <a:lnTo>
                    <a:pt x="1171" y="2535"/>
                  </a:lnTo>
                  <a:lnTo>
                    <a:pt x="1221" y="2385"/>
                  </a:lnTo>
                  <a:lnTo>
                    <a:pt x="1186" y="2280"/>
                  </a:lnTo>
                  <a:lnTo>
                    <a:pt x="1201" y="2190"/>
                  </a:lnTo>
                  <a:lnTo>
                    <a:pt x="1176" y="2085"/>
                  </a:lnTo>
                  <a:lnTo>
                    <a:pt x="1336" y="1845"/>
                  </a:lnTo>
                  <a:lnTo>
                    <a:pt x="1252" y="1776"/>
                  </a:lnTo>
                  <a:lnTo>
                    <a:pt x="1154" y="1752"/>
                  </a:lnTo>
                  <a:lnTo>
                    <a:pt x="1236" y="1696"/>
                  </a:lnTo>
                  <a:lnTo>
                    <a:pt x="1216" y="1569"/>
                  </a:lnTo>
                  <a:lnTo>
                    <a:pt x="1246" y="1475"/>
                  </a:lnTo>
                  <a:lnTo>
                    <a:pt x="1201" y="1380"/>
                  </a:lnTo>
                  <a:lnTo>
                    <a:pt x="1081" y="1440"/>
                  </a:lnTo>
                  <a:lnTo>
                    <a:pt x="1013" y="1418"/>
                  </a:lnTo>
                  <a:lnTo>
                    <a:pt x="992" y="1232"/>
                  </a:lnTo>
                  <a:lnTo>
                    <a:pt x="1052" y="1146"/>
                  </a:lnTo>
                  <a:lnTo>
                    <a:pt x="917" y="1040"/>
                  </a:lnTo>
                  <a:lnTo>
                    <a:pt x="981" y="980"/>
                  </a:lnTo>
                  <a:lnTo>
                    <a:pt x="920" y="890"/>
                  </a:lnTo>
                  <a:lnTo>
                    <a:pt x="824" y="899"/>
                  </a:lnTo>
                  <a:lnTo>
                    <a:pt x="827" y="794"/>
                  </a:lnTo>
                  <a:lnTo>
                    <a:pt x="707" y="704"/>
                  </a:lnTo>
                  <a:lnTo>
                    <a:pt x="808" y="622"/>
                  </a:lnTo>
                  <a:lnTo>
                    <a:pt x="650" y="471"/>
                  </a:lnTo>
                  <a:lnTo>
                    <a:pt x="541" y="442"/>
                  </a:lnTo>
                  <a:lnTo>
                    <a:pt x="270" y="255"/>
                  </a:lnTo>
                  <a:lnTo>
                    <a:pt x="13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383150" y="2041150"/>
              <a:ext cx="500063" cy="504825"/>
            </a:xfrm>
            <a:custGeom>
              <a:avLst/>
              <a:gdLst>
                <a:gd name="T0" fmla="*/ 0 w 1575"/>
                <a:gd name="T1" fmla="*/ 0 h 1591"/>
                <a:gd name="T2" fmla="*/ 0 w 1575"/>
                <a:gd name="T3" fmla="*/ 0 h 1591"/>
                <a:gd name="T4" fmla="*/ 0 w 1575"/>
                <a:gd name="T5" fmla="*/ 0 h 1591"/>
                <a:gd name="T6" fmla="*/ 0 w 1575"/>
                <a:gd name="T7" fmla="*/ 0 h 1591"/>
                <a:gd name="T8" fmla="*/ 0 w 1575"/>
                <a:gd name="T9" fmla="*/ 0 h 1591"/>
                <a:gd name="T10" fmla="*/ 0 w 1575"/>
                <a:gd name="T11" fmla="*/ 0 h 1591"/>
                <a:gd name="T12" fmla="*/ 0 w 1575"/>
                <a:gd name="T13" fmla="*/ 0 h 1591"/>
                <a:gd name="T14" fmla="*/ 0 w 1575"/>
                <a:gd name="T15" fmla="*/ 0 h 1591"/>
                <a:gd name="T16" fmla="*/ 0 w 1575"/>
                <a:gd name="T17" fmla="*/ 0 h 1591"/>
                <a:gd name="T18" fmla="*/ 0 w 1575"/>
                <a:gd name="T19" fmla="*/ 0 h 1591"/>
                <a:gd name="T20" fmla="*/ 0 w 1575"/>
                <a:gd name="T21" fmla="*/ 0 h 1591"/>
                <a:gd name="T22" fmla="*/ 0 w 1575"/>
                <a:gd name="T23" fmla="*/ 0 h 1591"/>
                <a:gd name="T24" fmla="*/ 0 w 1575"/>
                <a:gd name="T25" fmla="*/ 0 h 1591"/>
                <a:gd name="T26" fmla="*/ 0 w 1575"/>
                <a:gd name="T27" fmla="*/ 0 h 1591"/>
                <a:gd name="T28" fmla="*/ 0 w 1575"/>
                <a:gd name="T29" fmla="*/ 0 h 1591"/>
                <a:gd name="T30" fmla="*/ 0 w 1575"/>
                <a:gd name="T31" fmla="*/ 0 h 1591"/>
                <a:gd name="T32" fmla="*/ 0 w 1575"/>
                <a:gd name="T33" fmla="*/ 0 h 1591"/>
                <a:gd name="T34" fmla="*/ 0 w 1575"/>
                <a:gd name="T35" fmla="*/ 0 h 1591"/>
                <a:gd name="T36" fmla="*/ 0 w 1575"/>
                <a:gd name="T37" fmla="*/ 0 h 1591"/>
                <a:gd name="T38" fmla="*/ 0 w 1575"/>
                <a:gd name="T39" fmla="*/ 0 h 1591"/>
                <a:gd name="T40" fmla="*/ 0 w 1575"/>
                <a:gd name="T41" fmla="*/ 0 h 1591"/>
                <a:gd name="T42" fmla="*/ 0 w 1575"/>
                <a:gd name="T43" fmla="*/ 0 h 1591"/>
                <a:gd name="T44" fmla="*/ 0 w 1575"/>
                <a:gd name="T45" fmla="*/ 0 h 1591"/>
                <a:gd name="T46" fmla="*/ 0 w 1575"/>
                <a:gd name="T47" fmla="*/ 0 h 1591"/>
                <a:gd name="T48" fmla="*/ 0 w 1575"/>
                <a:gd name="T49" fmla="*/ 0 h 1591"/>
                <a:gd name="T50" fmla="*/ 0 w 1575"/>
                <a:gd name="T51" fmla="*/ 0 h 1591"/>
                <a:gd name="T52" fmla="*/ 0 w 1575"/>
                <a:gd name="T53" fmla="*/ 0 h 1591"/>
                <a:gd name="T54" fmla="*/ 0 w 1575"/>
                <a:gd name="T55" fmla="*/ 0 h 1591"/>
                <a:gd name="T56" fmla="*/ 0 w 1575"/>
                <a:gd name="T57" fmla="*/ 0 h 1591"/>
                <a:gd name="T58" fmla="*/ 0 w 1575"/>
                <a:gd name="T59" fmla="*/ 0 h 1591"/>
                <a:gd name="T60" fmla="*/ 0 w 1575"/>
                <a:gd name="T61" fmla="*/ 0 h 1591"/>
                <a:gd name="T62" fmla="*/ 0 w 1575"/>
                <a:gd name="T63" fmla="*/ 0 h 1591"/>
                <a:gd name="T64" fmla="*/ 0 w 1575"/>
                <a:gd name="T65" fmla="*/ 0 h 1591"/>
                <a:gd name="T66" fmla="*/ 0 w 1575"/>
                <a:gd name="T67" fmla="*/ 0 h 1591"/>
                <a:gd name="T68" fmla="*/ 0 w 1575"/>
                <a:gd name="T69" fmla="*/ 0 h 1591"/>
                <a:gd name="T70" fmla="*/ 0 w 1575"/>
                <a:gd name="T71" fmla="*/ 0 h 1591"/>
                <a:gd name="T72" fmla="*/ 0 w 1575"/>
                <a:gd name="T73" fmla="*/ 0 h 1591"/>
                <a:gd name="T74" fmla="*/ 0 w 1575"/>
                <a:gd name="T75" fmla="*/ 0 h 1591"/>
                <a:gd name="T76" fmla="*/ 0 w 1575"/>
                <a:gd name="T77" fmla="*/ 0 h 1591"/>
                <a:gd name="T78" fmla="*/ 0 w 1575"/>
                <a:gd name="T79" fmla="*/ 0 h 1591"/>
                <a:gd name="T80" fmla="*/ 0 w 1575"/>
                <a:gd name="T81" fmla="*/ 0 h 15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75" h="1591">
                  <a:moveTo>
                    <a:pt x="77" y="384"/>
                  </a:moveTo>
                  <a:lnTo>
                    <a:pt x="131" y="461"/>
                  </a:lnTo>
                  <a:lnTo>
                    <a:pt x="44" y="533"/>
                  </a:lnTo>
                  <a:lnTo>
                    <a:pt x="0" y="620"/>
                  </a:lnTo>
                  <a:lnTo>
                    <a:pt x="102" y="701"/>
                  </a:lnTo>
                  <a:lnTo>
                    <a:pt x="181" y="894"/>
                  </a:lnTo>
                  <a:lnTo>
                    <a:pt x="259" y="984"/>
                  </a:lnTo>
                  <a:lnTo>
                    <a:pt x="357" y="966"/>
                  </a:lnTo>
                  <a:lnTo>
                    <a:pt x="406" y="1019"/>
                  </a:lnTo>
                  <a:lnTo>
                    <a:pt x="459" y="1034"/>
                  </a:lnTo>
                  <a:lnTo>
                    <a:pt x="474" y="1091"/>
                  </a:lnTo>
                  <a:lnTo>
                    <a:pt x="496" y="1172"/>
                  </a:lnTo>
                  <a:lnTo>
                    <a:pt x="514" y="1181"/>
                  </a:lnTo>
                  <a:lnTo>
                    <a:pt x="513" y="1199"/>
                  </a:lnTo>
                  <a:lnTo>
                    <a:pt x="535" y="1190"/>
                  </a:lnTo>
                  <a:lnTo>
                    <a:pt x="538" y="1209"/>
                  </a:lnTo>
                  <a:lnTo>
                    <a:pt x="555" y="1224"/>
                  </a:lnTo>
                  <a:lnTo>
                    <a:pt x="562" y="1248"/>
                  </a:lnTo>
                  <a:lnTo>
                    <a:pt x="580" y="1248"/>
                  </a:lnTo>
                  <a:lnTo>
                    <a:pt x="613" y="1284"/>
                  </a:lnTo>
                  <a:lnTo>
                    <a:pt x="747" y="1394"/>
                  </a:lnTo>
                  <a:lnTo>
                    <a:pt x="708" y="1490"/>
                  </a:lnTo>
                  <a:lnTo>
                    <a:pt x="877" y="1591"/>
                  </a:lnTo>
                  <a:lnTo>
                    <a:pt x="984" y="1509"/>
                  </a:lnTo>
                  <a:lnTo>
                    <a:pt x="970" y="1399"/>
                  </a:lnTo>
                  <a:lnTo>
                    <a:pt x="986" y="1232"/>
                  </a:lnTo>
                  <a:lnTo>
                    <a:pt x="1080" y="1159"/>
                  </a:lnTo>
                  <a:lnTo>
                    <a:pt x="1255" y="1099"/>
                  </a:lnTo>
                  <a:lnTo>
                    <a:pt x="1410" y="1144"/>
                  </a:lnTo>
                  <a:lnTo>
                    <a:pt x="1485" y="1194"/>
                  </a:lnTo>
                  <a:lnTo>
                    <a:pt x="1575" y="1189"/>
                  </a:lnTo>
                  <a:lnTo>
                    <a:pt x="1500" y="1059"/>
                  </a:lnTo>
                  <a:lnTo>
                    <a:pt x="1465" y="979"/>
                  </a:lnTo>
                  <a:lnTo>
                    <a:pt x="1510" y="909"/>
                  </a:lnTo>
                  <a:lnTo>
                    <a:pt x="1465" y="814"/>
                  </a:lnTo>
                  <a:lnTo>
                    <a:pt x="1480" y="695"/>
                  </a:lnTo>
                  <a:lnTo>
                    <a:pt x="1410" y="610"/>
                  </a:lnTo>
                  <a:lnTo>
                    <a:pt x="1360" y="490"/>
                  </a:lnTo>
                  <a:lnTo>
                    <a:pt x="1285" y="425"/>
                  </a:lnTo>
                  <a:lnTo>
                    <a:pt x="1260" y="290"/>
                  </a:lnTo>
                  <a:lnTo>
                    <a:pt x="1110" y="335"/>
                  </a:lnTo>
                  <a:lnTo>
                    <a:pt x="1080" y="260"/>
                  </a:lnTo>
                  <a:lnTo>
                    <a:pt x="970" y="145"/>
                  </a:lnTo>
                  <a:lnTo>
                    <a:pt x="805" y="215"/>
                  </a:lnTo>
                  <a:lnTo>
                    <a:pt x="676" y="185"/>
                  </a:lnTo>
                  <a:lnTo>
                    <a:pt x="556" y="40"/>
                  </a:lnTo>
                  <a:lnTo>
                    <a:pt x="431" y="0"/>
                  </a:lnTo>
                  <a:lnTo>
                    <a:pt x="286" y="70"/>
                  </a:lnTo>
                  <a:lnTo>
                    <a:pt x="196" y="185"/>
                  </a:lnTo>
                  <a:lnTo>
                    <a:pt x="106" y="185"/>
                  </a:lnTo>
                  <a:lnTo>
                    <a:pt x="126" y="263"/>
                  </a:lnTo>
                  <a:lnTo>
                    <a:pt x="77" y="3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957700" y="1358525"/>
              <a:ext cx="1119188" cy="836613"/>
            </a:xfrm>
            <a:custGeom>
              <a:avLst/>
              <a:gdLst>
                <a:gd name="T0" fmla="*/ 0 w 3525"/>
                <a:gd name="T1" fmla="*/ 0 h 2636"/>
                <a:gd name="T2" fmla="*/ 0 w 3525"/>
                <a:gd name="T3" fmla="*/ 0 h 2636"/>
                <a:gd name="T4" fmla="*/ 0 w 3525"/>
                <a:gd name="T5" fmla="*/ 0 h 2636"/>
                <a:gd name="T6" fmla="*/ 0 w 3525"/>
                <a:gd name="T7" fmla="*/ 0 h 2636"/>
                <a:gd name="T8" fmla="*/ 0 w 3525"/>
                <a:gd name="T9" fmla="*/ 0 h 2636"/>
                <a:gd name="T10" fmla="*/ 0 w 3525"/>
                <a:gd name="T11" fmla="*/ 0 h 2636"/>
                <a:gd name="T12" fmla="*/ 0 w 3525"/>
                <a:gd name="T13" fmla="*/ 0 h 2636"/>
                <a:gd name="T14" fmla="*/ 0 w 3525"/>
                <a:gd name="T15" fmla="*/ 0 h 2636"/>
                <a:gd name="T16" fmla="*/ 0 w 3525"/>
                <a:gd name="T17" fmla="*/ 0 h 2636"/>
                <a:gd name="T18" fmla="*/ 0 w 3525"/>
                <a:gd name="T19" fmla="*/ 0 h 2636"/>
                <a:gd name="T20" fmla="*/ 0 w 3525"/>
                <a:gd name="T21" fmla="*/ 0 h 2636"/>
                <a:gd name="T22" fmla="*/ 0 w 3525"/>
                <a:gd name="T23" fmla="*/ 0 h 2636"/>
                <a:gd name="T24" fmla="*/ 0 w 3525"/>
                <a:gd name="T25" fmla="*/ 0 h 2636"/>
                <a:gd name="T26" fmla="*/ 0 w 3525"/>
                <a:gd name="T27" fmla="*/ 0 h 2636"/>
                <a:gd name="T28" fmla="*/ 0 w 3525"/>
                <a:gd name="T29" fmla="*/ 0 h 2636"/>
                <a:gd name="T30" fmla="*/ 0 w 3525"/>
                <a:gd name="T31" fmla="*/ 0 h 2636"/>
                <a:gd name="T32" fmla="*/ 0 w 3525"/>
                <a:gd name="T33" fmla="*/ 0 h 2636"/>
                <a:gd name="T34" fmla="*/ 0 w 3525"/>
                <a:gd name="T35" fmla="*/ 0 h 2636"/>
                <a:gd name="T36" fmla="*/ 0 w 3525"/>
                <a:gd name="T37" fmla="*/ 0 h 2636"/>
                <a:gd name="T38" fmla="*/ 0 w 3525"/>
                <a:gd name="T39" fmla="*/ 0 h 2636"/>
                <a:gd name="T40" fmla="*/ 0 w 3525"/>
                <a:gd name="T41" fmla="*/ 0 h 2636"/>
                <a:gd name="T42" fmla="*/ 0 w 3525"/>
                <a:gd name="T43" fmla="*/ 0 h 2636"/>
                <a:gd name="T44" fmla="*/ 0 w 3525"/>
                <a:gd name="T45" fmla="*/ 0 h 2636"/>
                <a:gd name="T46" fmla="*/ 0 w 3525"/>
                <a:gd name="T47" fmla="*/ 0 h 2636"/>
                <a:gd name="T48" fmla="*/ 0 w 3525"/>
                <a:gd name="T49" fmla="*/ 0 h 2636"/>
                <a:gd name="T50" fmla="*/ 0 w 3525"/>
                <a:gd name="T51" fmla="*/ 0 h 2636"/>
                <a:gd name="T52" fmla="*/ 0 w 3525"/>
                <a:gd name="T53" fmla="*/ 0 h 2636"/>
                <a:gd name="T54" fmla="*/ 0 w 3525"/>
                <a:gd name="T55" fmla="*/ 0 h 2636"/>
                <a:gd name="T56" fmla="*/ 0 w 3525"/>
                <a:gd name="T57" fmla="*/ 0 h 2636"/>
                <a:gd name="T58" fmla="*/ 0 w 3525"/>
                <a:gd name="T59" fmla="*/ 0 h 2636"/>
                <a:gd name="T60" fmla="*/ 0 w 3525"/>
                <a:gd name="T61" fmla="*/ 0 h 2636"/>
                <a:gd name="T62" fmla="*/ 0 w 3525"/>
                <a:gd name="T63" fmla="*/ 0 h 26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25" h="2636">
                  <a:moveTo>
                    <a:pt x="1242" y="2636"/>
                  </a:moveTo>
                  <a:lnTo>
                    <a:pt x="408" y="2156"/>
                  </a:lnTo>
                  <a:lnTo>
                    <a:pt x="440" y="1785"/>
                  </a:lnTo>
                  <a:lnTo>
                    <a:pt x="363" y="1427"/>
                  </a:lnTo>
                  <a:lnTo>
                    <a:pt x="576" y="1256"/>
                  </a:lnTo>
                  <a:lnTo>
                    <a:pt x="704" y="1096"/>
                  </a:lnTo>
                  <a:lnTo>
                    <a:pt x="560" y="1032"/>
                  </a:lnTo>
                  <a:lnTo>
                    <a:pt x="557" y="827"/>
                  </a:lnTo>
                  <a:lnTo>
                    <a:pt x="456" y="852"/>
                  </a:lnTo>
                  <a:lnTo>
                    <a:pt x="364" y="776"/>
                  </a:lnTo>
                  <a:lnTo>
                    <a:pt x="254" y="626"/>
                  </a:lnTo>
                  <a:lnTo>
                    <a:pt x="0" y="581"/>
                  </a:lnTo>
                  <a:lnTo>
                    <a:pt x="29" y="416"/>
                  </a:lnTo>
                  <a:lnTo>
                    <a:pt x="184" y="316"/>
                  </a:lnTo>
                  <a:lnTo>
                    <a:pt x="329" y="146"/>
                  </a:lnTo>
                  <a:lnTo>
                    <a:pt x="644" y="102"/>
                  </a:lnTo>
                  <a:lnTo>
                    <a:pt x="917" y="0"/>
                  </a:lnTo>
                  <a:lnTo>
                    <a:pt x="1115" y="41"/>
                  </a:lnTo>
                  <a:lnTo>
                    <a:pt x="1272" y="2"/>
                  </a:lnTo>
                  <a:lnTo>
                    <a:pt x="1311" y="119"/>
                  </a:lnTo>
                  <a:lnTo>
                    <a:pt x="1904" y="526"/>
                  </a:lnTo>
                  <a:lnTo>
                    <a:pt x="1934" y="672"/>
                  </a:lnTo>
                  <a:lnTo>
                    <a:pt x="2178" y="747"/>
                  </a:lnTo>
                  <a:lnTo>
                    <a:pt x="2209" y="886"/>
                  </a:lnTo>
                  <a:lnTo>
                    <a:pt x="2564" y="842"/>
                  </a:lnTo>
                  <a:lnTo>
                    <a:pt x="2675" y="705"/>
                  </a:lnTo>
                  <a:lnTo>
                    <a:pt x="2927" y="690"/>
                  </a:lnTo>
                  <a:lnTo>
                    <a:pt x="3104" y="602"/>
                  </a:lnTo>
                  <a:lnTo>
                    <a:pt x="3215" y="675"/>
                  </a:lnTo>
                  <a:lnTo>
                    <a:pt x="3410" y="722"/>
                  </a:lnTo>
                  <a:lnTo>
                    <a:pt x="3525" y="866"/>
                  </a:lnTo>
                  <a:lnTo>
                    <a:pt x="3440" y="1118"/>
                  </a:lnTo>
                  <a:lnTo>
                    <a:pt x="3423" y="1383"/>
                  </a:lnTo>
                  <a:lnTo>
                    <a:pt x="3315" y="1412"/>
                  </a:lnTo>
                  <a:lnTo>
                    <a:pt x="3200" y="1485"/>
                  </a:lnTo>
                  <a:lnTo>
                    <a:pt x="3210" y="1632"/>
                  </a:lnTo>
                  <a:lnTo>
                    <a:pt x="3108" y="1722"/>
                  </a:lnTo>
                  <a:lnTo>
                    <a:pt x="2999" y="1706"/>
                  </a:lnTo>
                  <a:lnTo>
                    <a:pt x="2869" y="1751"/>
                  </a:lnTo>
                  <a:lnTo>
                    <a:pt x="2959" y="1936"/>
                  </a:lnTo>
                  <a:lnTo>
                    <a:pt x="2879" y="1976"/>
                  </a:lnTo>
                  <a:lnTo>
                    <a:pt x="2894" y="2101"/>
                  </a:lnTo>
                  <a:lnTo>
                    <a:pt x="3109" y="2156"/>
                  </a:lnTo>
                  <a:lnTo>
                    <a:pt x="3104" y="2311"/>
                  </a:lnTo>
                  <a:lnTo>
                    <a:pt x="3194" y="2461"/>
                  </a:lnTo>
                  <a:lnTo>
                    <a:pt x="3004" y="2566"/>
                  </a:lnTo>
                  <a:lnTo>
                    <a:pt x="2909" y="2626"/>
                  </a:lnTo>
                  <a:lnTo>
                    <a:pt x="2834" y="2581"/>
                  </a:lnTo>
                  <a:lnTo>
                    <a:pt x="2804" y="2486"/>
                  </a:lnTo>
                  <a:lnTo>
                    <a:pt x="2719" y="2491"/>
                  </a:lnTo>
                  <a:lnTo>
                    <a:pt x="2624" y="2576"/>
                  </a:lnTo>
                  <a:lnTo>
                    <a:pt x="2600" y="2442"/>
                  </a:lnTo>
                  <a:lnTo>
                    <a:pt x="2450" y="2487"/>
                  </a:lnTo>
                  <a:lnTo>
                    <a:pt x="2418" y="2408"/>
                  </a:lnTo>
                  <a:lnTo>
                    <a:pt x="2309" y="2297"/>
                  </a:lnTo>
                  <a:lnTo>
                    <a:pt x="2141" y="2366"/>
                  </a:lnTo>
                  <a:lnTo>
                    <a:pt x="2013" y="2336"/>
                  </a:lnTo>
                  <a:lnTo>
                    <a:pt x="1895" y="2190"/>
                  </a:lnTo>
                  <a:lnTo>
                    <a:pt x="1770" y="2150"/>
                  </a:lnTo>
                  <a:lnTo>
                    <a:pt x="1625" y="2222"/>
                  </a:lnTo>
                  <a:lnTo>
                    <a:pt x="1536" y="2336"/>
                  </a:lnTo>
                  <a:lnTo>
                    <a:pt x="1446" y="2337"/>
                  </a:lnTo>
                  <a:lnTo>
                    <a:pt x="1469" y="2412"/>
                  </a:lnTo>
                  <a:lnTo>
                    <a:pt x="1416" y="2532"/>
                  </a:lnTo>
                  <a:lnTo>
                    <a:pt x="1242" y="263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106925" y="2163388"/>
              <a:ext cx="476250" cy="500063"/>
            </a:xfrm>
            <a:custGeom>
              <a:avLst/>
              <a:gdLst>
                <a:gd name="T0" fmla="*/ 0 w 1502"/>
                <a:gd name="T1" fmla="*/ 0 h 1576"/>
                <a:gd name="T2" fmla="*/ 0 w 1502"/>
                <a:gd name="T3" fmla="*/ 0 h 1576"/>
                <a:gd name="T4" fmla="*/ 0 w 1502"/>
                <a:gd name="T5" fmla="*/ 0 h 1576"/>
                <a:gd name="T6" fmla="*/ 0 w 1502"/>
                <a:gd name="T7" fmla="*/ 0 h 1576"/>
                <a:gd name="T8" fmla="*/ 0 w 1502"/>
                <a:gd name="T9" fmla="*/ 0 h 1576"/>
                <a:gd name="T10" fmla="*/ 0 w 1502"/>
                <a:gd name="T11" fmla="*/ 0 h 1576"/>
                <a:gd name="T12" fmla="*/ 0 w 1502"/>
                <a:gd name="T13" fmla="*/ 0 h 1576"/>
                <a:gd name="T14" fmla="*/ 0 w 1502"/>
                <a:gd name="T15" fmla="*/ 0 h 1576"/>
                <a:gd name="T16" fmla="*/ 0 w 1502"/>
                <a:gd name="T17" fmla="*/ 0 h 1576"/>
                <a:gd name="T18" fmla="*/ 0 w 1502"/>
                <a:gd name="T19" fmla="*/ 0 h 1576"/>
                <a:gd name="T20" fmla="*/ 0 w 1502"/>
                <a:gd name="T21" fmla="*/ 0 h 1576"/>
                <a:gd name="T22" fmla="*/ 0 w 1502"/>
                <a:gd name="T23" fmla="*/ 0 h 1576"/>
                <a:gd name="T24" fmla="*/ 0 w 1502"/>
                <a:gd name="T25" fmla="*/ 0 h 1576"/>
                <a:gd name="T26" fmla="*/ 0 w 1502"/>
                <a:gd name="T27" fmla="*/ 0 h 1576"/>
                <a:gd name="T28" fmla="*/ 0 w 1502"/>
                <a:gd name="T29" fmla="*/ 0 h 1576"/>
                <a:gd name="T30" fmla="*/ 0 w 1502"/>
                <a:gd name="T31" fmla="*/ 0 h 1576"/>
                <a:gd name="T32" fmla="*/ 0 w 1502"/>
                <a:gd name="T33" fmla="*/ 0 h 1576"/>
                <a:gd name="T34" fmla="*/ 0 w 1502"/>
                <a:gd name="T35" fmla="*/ 0 h 1576"/>
                <a:gd name="T36" fmla="*/ 0 w 1502"/>
                <a:gd name="T37" fmla="*/ 0 h 1576"/>
                <a:gd name="T38" fmla="*/ 0 w 1502"/>
                <a:gd name="T39" fmla="*/ 0 h 1576"/>
                <a:gd name="T40" fmla="*/ 0 w 1502"/>
                <a:gd name="T41" fmla="*/ 0 h 1576"/>
                <a:gd name="T42" fmla="*/ 0 w 1502"/>
                <a:gd name="T43" fmla="*/ 0 h 1576"/>
                <a:gd name="T44" fmla="*/ 0 w 1502"/>
                <a:gd name="T45" fmla="*/ 0 h 1576"/>
                <a:gd name="T46" fmla="*/ 0 w 1502"/>
                <a:gd name="T47" fmla="*/ 0 h 1576"/>
                <a:gd name="T48" fmla="*/ 0 w 1502"/>
                <a:gd name="T49" fmla="*/ 0 h 1576"/>
                <a:gd name="T50" fmla="*/ 0 w 1502"/>
                <a:gd name="T51" fmla="*/ 0 h 1576"/>
                <a:gd name="T52" fmla="*/ 0 w 1502"/>
                <a:gd name="T53" fmla="*/ 0 h 1576"/>
                <a:gd name="T54" fmla="*/ 0 w 1502"/>
                <a:gd name="T55" fmla="*/ 0 h 1576"/>
                <a:gd name="T56" fmla="*/ 0 w 1502"/>
                <a:gd name="T57" fmla="*/ 0 h 1576"/>
                <a:gd name="T58" fmla="*/ 0 w 1502"/>
                <a:gd name="T59" fmla="*/ 0 h 1576"/>
                <a:gd name="T60" fmla="*/ 0 w 1502"/>
                <a:gd name="T61" fmla="*/ 0 h 1576"/>
                <a:gd name="T62" fmla="*/ 0 w 1502"/>
                <a:gd name="T63" fmla="*/ 0 h 1576"/>
                <a:gd name="T64" fmla="*/ 0 w 1502"/>
                <a:gd name="T65" fmla="*/ 0 h 1576"/>
                <a:gd name="T66" fmla="*/ 0 w 1502"/>
                <a:gd name="T67" fmla="*/ 0 h 1576"/>
                <a:gd name="T68" fmla="*/ 0 w 1502"/>
                <a:gd name="T69" fmla="*/ 0 h 15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02" h="1576">
                  <a:moveTo>
                    <a:pt x="556" y="242"/>
                  </a:moveTo>
                  <a:lnTo>
                    <a:pt x="431" y="312"/>
                  </a:lnTo>
                  <a:lnTo>
                    <a:pt x="346" y="417"/>
                  </a:lnTo>
                  <a:lnTo>
                    <a:pt x="391" y="537"/>
                  </a:lnTo>
                  <a:lnTo>
                    <a:pt x="326" y="657"/>
                  </a:lnTo>
                  <a:lnTo>
                    <a:pt x="376" y="767"/>
                  </a:lnTo>
                  <a:lnTo>
                    <a:pt x="241" y="811"/>
                  </a:lnTo>
                  <a:lnTo>
                    <a:pt x="76" y="1061"/>
                  </a:lnTo>
                  <a:lnTo>
                    <a:pt x="0" y="1292"/>
                  </a:lnTo>
                  <a:lnTo>
                    <a:pt x="76" y="1376"/>
                  </a:lnTo>
                  <a:lnTo>
                    <a:pt x="317" y="1406"/>
                  </a:lnTo>
                  <a:lnTo>
                    <a:pt x="476" y="1361"/>
                  </a:lnTo>
                  <a:lnTo>
                    <a:pt x="611" y="1436"/>
                  </a:lnTo>
                  <a:lnTo>
                    <a:pt x="626" y="1576"/>
                  </a:lnTo>
                  <a:lnTo>
                    <a:pt x="790" y="1481"/>
                  </a:lnTo>
                  <a:lnTo>
                    <a:pt x="925" y="1486"/>
                  </a:lnTo>
                  <a:lnTo>
                    <a:pt x="1020" y="1541"/>
                  </a:lnTo>
                  <a:lnTo>
                    <a:pt x="1095" y="1436"/>
                  </a:lnTo>
                  <a:lnTo>
                    <a:pt x="1106" y="1320"/>
                  </a:lnTo>
                  <a:lnTo>
                    <a:pt x="1274" y="1331"/>
                  </a:lnTo>
                  <a:lnTo>
                    <a:pt x="1300" y="1231"/>
                  </a:lnTo>
                  <a:lnTo>
                    <a:pt x="1364" y="1127"/>
                  </a:lnTo>
                  <a:lnTo>
                    <a:pt x="1451" y="1158"/>
                  </a:lnTo>
                  <a:lnTo>
                    <a:pt x="1502" y="1154"/>
                  </a:lnTo>
                  <a:lnTo>
                    <a:pt x="1484" y="998"/>
                  </a:lnTo>
                  <a:lnTo>
                    <a:pt x="1424" y="976"/>
                  </a:lnTo>
                  <a:lnTo>
                    <a:pt x="1394" y="926"/>
                  </a:lnTo>
                  <a:lnTo>
                    <a:pt x="1388" y="907"/>
                  </a:lnTo>
                  <a:lnTo>
                    <a:pt x="1357" y="899"/>
                  </a:lnTo>
                  <a:lnTo>
                    <a:pt x="1345" y="883"/>
                  </a:lnTo>
                  <a:lnTo>
                    <a:pt x="1339" y="865"/>
                  </a:lnTo>
                  <a:lnTo>
                    <a:pt x="1328" y="844"/>
                  </a:lnTo>
                  <a:lnTo>
                    <a:pt x="1313" y="850"/>
                  </a:lnTo>
                  <a:lnTo>
                    <a:pt x="1300" y="847"/>
                  </a:lnTo>
                  <a:lnTo>
                    <a:pt x="1297" y="818"/>
                  </a:lnTo>
                  <a:lnTo>
                    <a:pt x="1309" y="812"/>
                  </a:lnTo>
                  <a:lnTo>
                    <a:pt x="1334" y="808"/>
                  </a:lnTo>
                  <a:lnTo>
                    <a:pt x="1355" y="806"/>
                  </a:lnTo>
                  <a:lnTo>
                    <a:pt x="1364" y="788"/>
                  </a:lnTo>
                  <a:lnTo>
                    <a:pt x="1348" y="706"/>
                  </a:lnTo>
                  <a:lnTo>
                    <a:pt x="1330" y="650"/>
                  </a:lnTo>
                  <a:lnTo>
                    <a:pt x="1274" y="635"/>
                  </a:lnTo>
                  <a:lnTo>
                    <a:pt x="1226" y="583"/>
                  </a:lnTo>
                  <a:lnTo>
                    <a:pt x="1133" y="599"/>
                  </a:lnTo>
                  <a:lnTo>
                    <a:pt x="1045" y="499"/>
                  </a:lnTo>
                  <a:lnTo>
                    <a:pt x="970" y="317"/>
                  </a:lnTo>
                  <a:lnTo>
                    <a:pt x="870" y="237"/>
                  </a:lnTo>
                  <a:lnTo>
                    <a:pt x="910" y="152"/>
                  </a:lnTo>
                  <a:lnTo>
                    <a:pt x="1000" y="77"/>
                  </a:lnTo>
                  <a:lnTo>
                    <a:pt x="946" y="0"/>
                  </a:lnTo>
                  <a:lnTo>
                    <a:pt x="773" y="103"/>
                  </a:lnTo>
                  <a:lnTo>
                    <a:pt x="706" y="222"/>
                  </a:lnTo>
                  <a:lnTo>
                    <a:pt x="556" y="24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548500" y="2820613"/>
              <a:ext cx="935038" cy="719138"/>
            </a:xfrm>
            <a:custGeom>
              <a:avLst/>
              <a:gdLst>
                <a:gd name="T0" fmla="*/ 0 w 2946"/>
                <a:gd name="T1" fmla="*/ 0 h 2265"/>
                <a:gd name="T2" fmla="*/ 0 w 2946"/>
                <a:gd name="T3" fmla="*/ 0 h 2265"/>
                <a:gd name="T4" fmla="*/ 0 w 2946"/>
                <a:gd name="T5" fmla="*/ 0 h 2265"/>
                <a:gd name="T6" fmla="*/ 0 w 2946"/>
                <a:gd name="T7" fmla="*/ 0 h 2265"/>
                <a:gd name="T8" fmla="*/ 0 w 2946"/>
                <a:gd name="T9" fmla="*/ 0 h 2265"/>
                <a:gd name="T10" fmla="*/ 0 w 2946"/>
                <a:gd name="T11" fmla="*/ 0 h 2265"/>
                <a:gd name="T12" fmla="*/ 0 w 2946"/>
                <a:gd name="T13" fmla="*/ 0 h 2265"/>
                <a:gd name="T14" fmla="*/ 0 w 2946"/>
                <a:gd name="T15" fmla="*/ 0 h 2265"/>
                <a:gd name="T16" fmla="*/ 0 w 2946"/>
                <a:gd name="T17" fmla="*/ 0 h 2265"/>
                <a:gd name="T18" fmla="*/ 0 w 2946"/>
                <a:gd name="T19" fmla="*/ 0 h 2265"/>
                <a:gd name="T20" fmla="*/ 0 w 2946"/>
                <a:gd name="T21" fmla="*/ 0 h 2265"/>
                <a:gd name="T22" fmla="*/ 0 w 2946"/>
                <a:gd name="T23" fmla="*/ 0 h 2265"/>
                <a:gd name="T24" fmla="*/ 0 w 2946"/>
                <a:gd name="T25" fmla="*/ 0 h 2265"/>
                <a:gd name="T26" fmla="*/ 0 w 2946"/>
                <a:gd name="T27" fmla="*/ 0 h 2265"/>
                <a:gd name="T28" fmla="*/ 0 w 2946"/>
                <a:gd name="T29" fmla="*/ 0 h 2265"/>
                <a:gd name="T30" fmla="*/ 0 w 2946"/>
                <a:gd name="T31" fmla="*/ 0 h 2265"/>
                <a:gd name="T32" fmla="*/ 0 w 2946"/>
                <a:gd name="T33" fmla="*/ 0 h 2265"/>
                <a:gd name="T34" fmla="*/ 0 w 2946"/>
                <a:gd name="T35" fmla="*/ 0 h 2265"/>
                <a:gd name="T36" fmla="*/ 0 w 2946"/>
                <a:gd name="T37" fmla="*/ 0 h 2265"/>
                <a:gd name="T38" fmla="*/ 0 w 2946"/>
                <a:gd name="T39" fmla="*/ 0 h 2265"/>
                <a:gd name="T40" fmla="*/ 0 w 2946"/>
                <a:gd name="T41" fmla="*/ 0 h 2265"/>
                <a:gd name="T42" fmla="*/ 0 w 2946"/>
                <a:gd name="T43" fmla="*/ 0 h 2265"/>
                <a:gd name="T44" fmla="*/ 0 w 2946"/>
                <a:gd name="T45" fmla="*/ 0 h 2265"/>
                <a:gd name="T46" fmla="*/ 0 w 2946"/>
                <a:gd name="T47" fmla="*/ 0 h 2265"/>
                <a:gd name="T48" fmla="*/ 0 w 2946"/>
                <a:gd name="T49" fmla="*/ 0 h 2265"/>
                <a:gd name="T50" fmla="*/ 0 w 2946"/>
                <a:gd name="T51" fmla="*/ 0 h 2265"/>
                <a:gd name="T52" fmla="*/ 0 w 2946"/>
                <a:gd name="T53" fmla="*/ 0 h 2265"/>
                <a:gd name="T54" fmla="*/ 0 w 2946"/>
                <a:gd name="T55" fmla="*/ 0 h 2265"/>
                <a:gd name="T56" fmla="*/ 0 w 2946"/>
                <a:gd name="T57" fmla="*/ 0 h 2265"/>
                <a:gd name="T58" fmla="*/ 0 w 2946"/>
                <a:gd name="T59" fmla="*/ 0 h 2265"/>
                <a:gd name="T60" fmla="*/ 0 w 2946"/>
                <a:gd name="T61" fmla="*/ 0 h 2265"/>
                <a:gd name="T62" fmla="*/ 0 w 2946"/>
                <a:gd name="T63" fmla="*/ 0 h 2265"/>
                <a:gd name="T64" fmla="*/ 0 w 2946"/>
                <a:gd name="T65" fmla="*/ 0 h 2265"/>
                <a:gd name="T66" fmla="*/ 0 w 2946"/>
                <a:gd name="T67" fmla="*/ 0 h 2265"/>
                <a:gd name="T68" fmla="*/ 0 w 2946"/>
                <a:gd name="T69" fmla="*/ 0 h 2265"/>
                <a:gd name="T70" fmla="*/ 0 w 2946"/>
                <a:gd name="T71" fmla="*/ 0 h 2265"/>
                <a:gd name="T72" fmla="*/ 0 w 2946"/>
                <a:gd name="T73" fmla="*/ 0 h 2265"/>
                <a:gd name="T74" fmla="*/ 0 w 2946"/>
                <a:gd name="T75" fmla="*/ 0 h 2265"/>
                <a:gd name="T76" fmla="*/ 0 w 2946"/>
                <a:gd name="T77" fmla="*/ 0 h 2265"/>
                <a:gd name="T78" fmla="*/ 0 w 2946"/>
                <a:gd name="T79" fmla="*/ 0 h 2265"/>
                <a:gd name="T80" fmla="*/ 0 w 2946"/>
                <a:gd name="T81" fmla="*/ 0 h 2265"/>
                <a:gd name="T82" fmla="*/ 0 w 2946"/>
                <a:gd name="T83" fmla="*/ 0 h 2265"/>
                <a:gd name="T84" fmla="*/ 0 w 2946"/>
                <a:gd name="T85" fmla="*/ 0 h 2265"/>
                <a:gd name="T86" fmla="*/ 0 w 2946"/>
                <a:gd name="T87" fmla="*/ 0 h 2265"/>
                <a:gd name="T88" fmla="*/ 0 w 2946"/>
                <a:gd name="T89" fmla="*/ 0 h 2265"/>
                <a:gd name="T90" fmla="*/ 0 w 2946"/>
                <a:gd name="T91" fmla="*/ 0 h 2265"/>
                <a:gd name="T92" fmla="*/ 0 w 2946"/>
                <a:gd name="T93" fmla="*/ 0 h 2265"/>
                <a:gd name="T94" fmla="*/ 0 w 2946"/>
                <a:gd name="T95" fmla="*/ 0 h 2265"/>
                <a:gd name="T96" fmla="*/ 0 w 2946"/>
                <a:gd name="T97" fmla="*/ 0 h 2265"/>
                <a:gd name="T98" fmla="*/ 0 w 2946"/>
                <a:gd name="T99" fmla="*/ 0 h 2265"/>
                <a:gd name="T100" fmla="*/ 0 w 2946"/>
                <a:gd name="T101" fmla="*/ 0 h 2265"/>
                <a:gd name="T102" fmla="*/ 0 w 2946"/>
                <a:gd name="T103" fmla="*/ 0 h 2265"/>
                <a:gd name="T104" fmla="*/ 0 w 2946"/>
                <a:gd name="T105" fmla="*/ 0 h 2265"/>
                <a:gd name="T106" fmla="*/ 0 w 2946"/>
                <a:gd name="T107" fmla="*/ 0 h 2265"/>
                <a:gd name="T108" fmla="*/ 0 w 2946"/>
                <a:gd name="T109" fmla="*/ 0 h 2265"/>
                <a:gd name="T110" fmla="*/ 0 w 2946"/>
                <a:gd name="T111" fmla="*/ 0 h 2265"/>
                <a:gd name="T112" fmla="*/ 0 w 2946"/>
                <a:gd name="T113" fmla="*/ 0 h 22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46" h="2265">
                  <a:moveTo>
                    <a:pt x="95" y="1614"/>
                  </a:moveTo>
                  <a:lnTo>
                    <a:pt x="0" y="1224"/>
                  </a:lnTo>
                  <a:lnTo>
                    <a:pt x="36" y="955"/>
                  </a:lnTo>
                  <a:lnTo>
                    <a:pt x="140" y="900"/>
                  </a:lnTo>
                  <a:lnTo>
                    <a:pt x="275" y="825"/>
                  </a:lnTo>
                  <a:lnTo>
                    <a:pt x="380" y="895"/>
                  </a:lnTo>
                  <a:lnTo>
                    <a:pt x="575" y="880"/>
                  </a:lnTo>
                  <a:lnTo>
                    <a:pt x="770" y="850"/>
                  </a:lnTo>
                  <a:lnTo>
                    <a:pt x="980" y="780"/>
                  </a:lnTo>
                  <a:lnTo>
                    <a:pt x="1115" y="790"/>
                  </a:lnTo>
                  <a:lnTo>
                    <a:pt x="1400" y="670"/>
                  </a:lnTo>
                  <a:lnTo>
                    <a:pt x="1566" y="715"/>
                  </a:lnTo>
                  <a:lnTo>
                    <a:pt x="1696" y="655"/>
                  </a:lnTo>
                  <a:lnTo>
                    <a:pt x="1846" y="690"/>
                  </a:lnTo>
                  <a:lnTo>
                    <a:pt x="1951" y="540"/>
                  </a:lnTo>
                  <a:lnTo>
                    <a:pt x="2041" y="400"/>
                  </a:lnTo>
                  <a:lnTo>
                    <a:pt x="2166" y="285"/>
                  </a:lnTo>
                  <a:lnTo>
                    <a:pt x="2359" y="202"/>
                  </a:lnTo>
                  <a:lnTo>
                    <a:pt x="2556" y="85"/>
                  </a:lnTo>
                  <a:lnTo>
                    <a:pt x="2746" y="40"/>
                  </a:lnTo>
                  <a:lnTo>
                    <a:pt x="2901" y="0"/>
                  </a:lnTo>
                  <a:lnTo>
                    <a:pt x="2851" y="175"/>
                  </a:lnTo>
                  <a:lnTo>
                    <a:pt x="2946" y="374"/>
                  </a:lnTo>
                  <a:lnTo>
                    <a:pt x="2731" y="430"/>
                  </a:lnTo>
                  <a:lnTo>
                    <a:pt x="2626" y="584"/>
                  </a:lnTo>
                  <a:lnTo>
                    <a:pt x="2463" y="640"/>
                  </a:lnTo>
                  <a:lnTo>
                    <a:pt x="2301" y="795"/>
                  </a:lnTo>
                  <a:lnTo>
                    <a:pt x="2291" y="870"/>
                  </a:lnTo>
                  <a:lnTo>
                    <a:pt x="2244" y="951"/>
                  </a:lnTo>
                  <a:lnTo>
                    <a:pt x="2195" y="910"/>
                  </a:lnTo>
                  <a:lnTo>
                    <a:pt x="2077" y="1066"/>
                  </a:lnTo>
                  <a:lnTo>
                    <a:pt x="2076" y="1240"/>
                  </a:lnTo>
                  <a:lnTo>
                    <a:pt x="1876" y="1304"/>
                  </a:lnTo>
                  <a:lnTo>
                    <a:pt x="1761" y="1449"/>
                  </a:lnTo>
                  <a:lnTo>
                    <a:pt x="1836" y="1599"/>
                  </a:lnTo>
                  <a:lnTo>
                    <a:pt x="1764" y="1776"/>
                  </a:lnTo>
                  <a:lnTo>
                    <a:pt x="1665" y="1945"/>
                  </a:lnTo>
                  <a:lnTo>
                    <a:pt x="1681" y="2124"/>
                  </a:lnTo>
                  <a:lnTo>
                    <a:pt x="1551" y="2109"/>
                  </a:lnTo>
                  <a:lnTo>
                    <a:pt x="1486" y="2204"/>
                  </a:lnTo>
                  <a:lnTo>
                    <a:pt x="1356" y="2265"/>
                  </a:lnTo>
                  <a:lnTo>
                    <a:pt x="1269" y="2079"/>
                  </a:lnTo>
                  <a:lnTo>
                    <a:pt x="1289" y="1932"/>
                  </a:lnTo>
                  <a:lnTo>
                    <a:pt x="1320" y="1906"/>
                  </a:lnTo>
                  <a:lnTo>
                    <a:pt x="1389" y="1954"/>
                  </a:lnTo>
                  <a:lnTo>
                    <a:pt x="1422" y="1945"/>
                  </a:lnTo>
                  <a:lnTo>
                    <a:pt x="1437" y="1882"/>
                  </a:lnTo>
                  <a:lnTo>
                    <a:pt x="1365" y="1844"/>
                  </a:lnTo>
                  <a:lnTo>
                    <a:pt x="1380" y="1734"/>
                  </a:lnTo>
                  <a:lnTo>
                    <a:pt x="1470" y="1644"/>
                  </a:lnTo>
                  <a:lnTo>
                    <a:pt x="1425" y="1464"/>
                  </a:lnTo>
                  <a:lnTo>
                    <a:pt x="1320" y="1404"/>
                  </a:lnTo>
                  <a:lnTo>
                    <a:pt x="1185" y="1404"/>
                  </a:lnTo>
                  <a:lnTo>
                    <a:pt x="1155" y="1239"/>
                  </a:lnTo>
                  <a:lnTo>
                    <a:pt x="1040" y="1229"/>
                  </a:lnTo>
                  <a:lnTo>
                    <a:pt x="900" y="1314"/>
                  </a:lnTo>
                  <a:lnTo>
                    <a:pt x="865" y="1404"/>
                  </a:lnTo>
                  <a:lnTo>
                    <a:pt x="495" y="1374"/>
                  </a:lnTo>
                  <a:lnTo>
                    <a:pt x="270" y="1334"/>
                  </a:lnTo>
                  <a:lnTo>
                    <a:pt x="120" y="1464"/>
                  </a:lnTo>
                  <a:lnTo>
                    <a:pt x="165" y="1559"/>
                  </a:lnTo>
                  <a:lnTo>
                    <a:pt x="95" y="161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813613" y="2561850"/>
              <a:ext cx="874713" cy="555625"/>
            </a:xfrm>
            <a:custGeom>
              <a:avLst/>
              <a:gdLst>
                <a:gd name="T0" fmla="*/ 0 w 2753"/>
                <a:gd name="T1" fmla="*/ 0 h 1749"/>
                <a:gd name="T2" fmla="*/ 0 w 2753"/>
                <a:gd name="T3" fmla="*/ 0 h 1749"/>
                <a:gd name="T4" fmla="*/ 0 w 2753"/>
                <a:gd name="T5" fmla="*/ 0 h 1749"/>
                <a:gd name="T6" fmla="*/ 0 w 2753"/>
                <a:gd name="T7" fmla="*/ 0 h 1749"/>
                <a:gd name="T8" fmla="*/ 0 w 2753"/>
                <a:gd name="T9" fmla="*/ 0 h 1749"/>
                <a:gd name="T10" fmla="*/ 0 w 2753"/>
                <a:gd name="T11" fmla="*/ 0 h 1749"/>
                <a:gd name="T12" fmla="*/ 0 w 2753"/>
                <a:gd name="T13" fmla="*/ 0 h 1749"/>
                <a:gd name="T14" fmla="*/ 0 w 2753"/>
                <a:gd name="T15" fmla="*/ 0 h 1749"/>
                <a:gd name="T16" fmla="*/ 0 w 2753"/>
                <a:gd name="T17" fmla="*/ 0 h 1749"/>
                <a:gd name="T18" fmla="*/ 0 w 2753"/>
                <a:gd name="T19" fmla="*/ 0 h 1749"/>
                <a:gd name="T20" fmla="*/ 0 w 2753"/>
                <a:gd name="T21" fmla="*/ 0 h 1749"/>
                <a:gd name="T22" fmla="*/ 0 w 2753"/>
                <a:gd name="T23" fmla="*/ 0 h 1749"/>
                <a:gd name="T24" fmla="*/ 0 w 2753"/>
                <a:gd name="T25" fmla="*/ 0 h 1749"/>
                <a:gd name="T26" fmla="*/ 0 w 2753"/>
                <a:gd name="T27" fmla="*/ 0 h 1749"/>
                <a:gd name="T28" fmla="*/ 0 w 2753"/>
                <a:gd name="T29" fmla="*/ 0 h 1749"/>
                <a:gd name="T30" fmla="*/ 0 w 2753"/>
                <a:gd name="T31" fmla="*/ 0 h 1749"/>
                <a:gd name="T32" fmla="*/ 0 w 2753"/>
                <a:gd name="T33" fmla="*/ 0 h 1749"/>
                <a:gd name="T34" fmla="*/ 0 w 2753"/>
                <a:gd name="T35" fmla="*/ 0 h 1749"/>
                <a:gd name="T36" fmla="*/ 0 w 2753"/>
                <a:gd name="T37" fmla="*/ 0 h 1749"/>
                <a:gd name="T38" fmla="*/ 0 w 2753"/>
                <a:gd name="T39" fmla="*/ 0 h 1749"/>
                <a:gd name="T40" fmla="*/ 0 w 2753"/>
                <a:gd name="T41" fmla="*/ 0 h 1749"/>
                <a:gd name="T42" fmla="*/ 0 w 2753"/>
                <a:gd name="T43" fmla="*/ 0 h 1749"/>
                <a:gd name="T44" fmla="*/ 0 w 2753"/>
                <a:gd name="T45" fmla="*/ 0 h 1749"/>
                <a:gd name="T46" fmla="*/ 0 w 2753"/>
                <a:gd name="T47" fmla="*/ 0 h 1749"/>
                <a:gd name="T48" fmla="*/ 0 w 2753"/>
                <a:gd name="T49" fmla="*/ 0 h 1749"/>
                <a:gd name="T50" fmla="*/ 0 w 2753"/>
                <a:gd name="T51" fmla="*/ 0 h 1749"/>
                <a:gd name="T52" fmla="*/ 0 w 2753"/>
                <a:gd name="T53" fmla="*/ 0 h 1749"/>
                <a:gd name="T54" fmla="*/ 0 w 2753"/>
                <a:gd name="T55" fmla="*/ 0 h 1749"/>
                <a:gd name="T56" fmla="*/ 0 w 2753"/>
                <a:gd name="T57" fmla="*/ 0 h 1749"/>
                <a:gd name="T58" fmla="*/ 0 w 2753"/>
                <a:gd name="T59" fmla="*/ 0 h 1749"/>
                <a:gd name="T60" fmla="*/ 0 w 2753"/>
                <a:gd name="T61" fmla="*/ 0 h 1749"/>
                <a:gd name="T62" fmla="*/ 0 w 2753"/>
                <a:gd name="T63" fmla="*/ 0 h 1749"/>
                <a:gd name="T64" fmla="*/ 0 w 2753"/>
                <a:gd name="T65" fmla="*/ 0 h 1749"/>
                <a:gd name="T66" fmla="*/ 0 w 2753"/>
                <a:gd name="T67" fmla="*/ 0 h 17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3" h="1749">
                  <a:moveTo>
                    <a:pt x="0" y="1100"/>
                  </a:moveTo>
                  <a:lnTo>
                    <a:pt x="0" y="1235"/>
                  </a:lnTo>
                  <a:lnTo>
                    <a:pt x="80" y="1280"/>
                  </a:lnTo>
                  <a:lnTo>
                    <a:pt x="185" y="1265"/>
                  </a:lnTo>
                  <a:lnTo>
                    <a:pt x="245" y="1350"/>
                  </a:lnTo>
                  <a:lnTo>
                    <a:pt x="225" y="1470"/>
                  </a:lnTo>
                  <a:lnTo>
                    <a:pt x="270" y="1605"/>
                  </a:lnTo>
                  <a:lnTo>
                    <a:pt x="560" y="1486"/>
                  </a:lnTo>
                  <a:lnTo>
                    <a:pt x="721" y="1530"/>
                  </a:lnTo>
                  <a:lnTo>
                    <a:pt x="856" y="1470"/>
                  </a:lnTo>
                  <a:lnTo>
                    <a:pt x="1006" y="1504"/>
                  </a:lnTo>
                  <a:lnTo>
                    <a:pt x="1117" y="1348"/>
                  </a:lnTo>
                  <a:lnTo>
                    <a:pt x="1201" y="1213"/>
                  </a:lnTo>
                  <a:lnTo>
                    <a:pt x="1329" y="1099"/>
                  </a:lnTo>
                  <a:lnTo>
                    <a:pt x="1517" y="1020"/>
                  </a:lnTo>
                  <a:lnTo>
                    <a:pt x="1717" y="900"/>
                  </a:lnTo>
                  <a:lnTo>
                    <a:pt x="2063" y="815"/>
                  </a:lnTo>
                  <a:lnTo>
                    <a:pt x="2012" y="990"/>
                  </a:lnTo>
                  <a:lnTo>
                    <a:pt x="2108" y="1190"/>
                  </a:lnTo>
                  <a:lnTo>
                    <a:pt x="1892" y="1245"/>
                  </a:lnTo>
                  <a:lnTo>
                    <a:pt x="1787" y="1399"/>
                  </a:lnTo>
                  <a:lnTo>
                    <a:pt x="1625" y="1455"/>
                  </a:lnTo>
                  <a:lnTo>
                    <a:pt x="1462" y="1610"/>
                  </a:lnTo>
                  <a:lnTo>
                    <a:pt x="1456" y="1682"/>
                  </a:lnTo>
                  <a:lnTo>
                    <a:pt x="1585" y="1682"/>
                  </a:lnTo>
                  <a:lnTo>
                    <a:pt x="1649" y="1731"/>
                  </a:lnTo>
                  <a:lnTo>
                    <a:pt x="1742" y="1749"/>
                  </a:lnTo>
                  <a:lnTo>
                    <a:pt x="1808" y="1651"/>
                  </a:lnTo>
                  <a:lnTo>
                    <a:pt x="1896" y="1579"/>
                  </a:lnTo>
                  <a:lnTo>
                    <a:pt x="1976" y="1507"/>
                  </a:lnTo>
                  <a:lnTo>
                    <a:pt x="2096" y="1403"/>
                  </a:lnTo>
                  <a:lnTo>
                    <a:pt x="2216" y="1259"/>
                  </a:lnTo>
                  <a:lnTo>
                    <a:pt x="2336" y="1195"/>
                  </a:lnTo>
                  <a:lnTo>
                    <a:pt x="2424" y="1179"/>
                  </a:lnTo>
                  <a:lnTo>
                    <a:pt x="2543" y="1140"/>
                  </a:lnTo>
                  <a:lnTo>
                    <a:pt x="2588" y="1220"/>
                  </a:lnTo>
                  <a:lnTo>
                    <a:pt x="2672" y="1299"/>
                  </a:lnTo>
                  <a:lnTo>
                    <a:pt x="2720" y="1267"/>
                  </a:lnTo>
                  <a:lnTo>
                    <a:pt x="2693" y="1190"/>
                  </a:lnTo>
                  <a:lnTo>
                    <a:pt x="2648" y="1140"/>
                  </a:lnTo>
                  <a:lnTo>
                    <a:pt x="2573" y="1040"/>
                  </a:lnTo>
                  <a:lnTo>
                    <a:pt x="2543" y="935"/>
                  </a:lnTo>
                  <a:lnTo>
                    <a:pt x="2733" y="795"/>
                  </a:lnTo>
                  <a:lnTo>
                    <a:pt x="2753" y="630"/>
                  </a:lnTo>
                  <a:lnTo>
                    <a:pt x="2618" y="560"/>
                  </a:lnTo>
                  <a:lnTo>
                    <a:pt x="2363" y="530"/>
                  </a:lnTo>
                  <a:lnTo>
                    <a:pt x="2268" y="585"/>
                  </a:lnTo>
                  <a:lnTo>
                    <a:pt x="2213" y="555"/>
                  </a:lnTo>
                  <a:lnTo>
                    <a:pt x="2198" y="485"/>
                  </a:lnTo>
                  <a:lnTo>
                    <a:pt x="2313" y="350"/>
                  </a:lnTo>
                  <a:lnTo>
                    <a:pt x="2283" y="195"/>
                  </a:lnTo>
                  <a:lnTo>
                    <a:pt x="2193" y="195"/>
                  </a:lnTo>
                  <a:lnTo>
                    <a:pt x="2078" y="255"/>
                  </a:lnTo>
                  <a:lnTo>
                    <a:pt x="2093" y="165"/>
                  </a:lnTo>
                  <a:lnTo>
                    <a:pt x="2193" y="105"/>
                  </a:lnTo>
                  <a:lnTo>
                    <a:pt x="2103" y="65"/>
                  </a:lnTo>
                  <a:lnTo>
                    <a:pt x="2073" y="0"/>
                  </a:lnTo>
                  <a:lnTo>
                    <a:pt x="1907" y="75"/>
                  </a:lnTo>
                  <a:lnTo>
                    <a:pt x="1802" y="135"/>
                  </a:lnTo>
                  <a:lnTo>
                    <a:pt x="1732" y="230"/>
                  </a:lnTo>
                  <a:lnTo>
                    <a:pt x="1522" y="225"/>
                  </a:lnTo>
                  <a:lnTo>
                    <a:pt x="1356" y="120"/>
                  </a:lnTo>
                  <a:lnTo>
                    <a:pt x="1201" y="255"/>
                  </a:lnTo>
                  <a:lnTo>
                    <a:pt x="1066" y="485"/>
                  </a:lnTo>
                  <a:lnTo>
                    <a:pt x="946" y="545"/>
                  </a:lnTo>
                  <a:lnTo>
                    <a:pt x="786" y="560"/>
                  </a:lnTo>
                  <a:lnTo>
                    <a:pt x="691" y="705"/>
                  </a:lnTo>
                  <a:lnTo>
                    <a:pt x="630" y="765"/>
                  </a:lnTo>
                  <a:lnTo>
                    <a:pt x="485" y="860"/>
                  </a:lnTo>
                  <a:lnTo>
                    <a:pt x="455" y="990"/>
                  </a:lnTo>
                  <a:lnTo>
                    <a:pt x="380" y="1070"/>
                  </a:lnTo>
                  <a:lnTo>
                    <a:pt x="260" y="1020"/>
                  </a:lnTo>
                  <a:lnTo>
                    <a:pt x="150" y="1110"/>
                  </a:lnTo>
                  <a:lnTo>
                    <a:pt x="65" y="1085"/>
                  </a:lnTo>
                  <a:lnTo>
                    <a:pt x="0" y="110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107300" y="3096838"/>
              <a:ext cx="288925" cy="231775"/>
            </a:xfrm>
            <a:custGeom>
              <a:avLst/>
              <a:gdLst>
                <a:gd name="T0" fmla="*/ 0 w 912"/>
                <a:gd name="T1" fmla="*/ 0 h 732"/>
                <a:gd name="T2" fmla="*/ 0 w 912"/>
                <a:gd name="T3" fmla="*/ 0 h 732"/>
                <a:gd name="T4" fmla="*/ 0 w 912"/>
                <a:gd name="T5" fmla="*/ 0 h 732"/>
                <a:gd name="T6" fmla="*/ 0 w 912"/>
                <a:gd name="T7" fmla="*/ 0 h 732"/>
                <a:gd name="T8" fmla="*/ 0 w 912"/>
                <a:gd name="T9" fmla="*/ 0 h 732"/>
                <a:gd name="T10" fmla="*/ 0 w 912"/>
                <a:gd name="T11" fmla="*/ 0 h 732"/>
                <a:gd name="T12" fmla="*/ 0 w 912"/>
                <a:gd name="T13" fmla="*/ 0 h 732"/>
                <a:gd name="T14" fmla="*/ 0 w 912"/>
                <a:gd name="T15" fmla="*/ 0 h 732"/>
                <a:gd name="T16" fmla="*/ 0 w 912"/>
                <a:gd name="T17" fmla="*/ 0 h 732"/>
                <a:gd name="T18" fmla="*/ 0 w 912"/>
                <a:gd name="T19" fmla="*/ 0 h 732"/>
                <a:gd name="T20" fmla="*/ 0 w 912"/>
                <a:gd name="T21" fmla="*/ 0 h 732"/>
                <a:gd name="T22" fmla="*/ 0 w 912"/>
                <a:gd name="T23" fmla="*/ 0 h 732"/>
                <a:gd name="T24" fmla="*/ 0 w 912"/>
                <a:gd name="T25" fmla="*/ 0 h 732"/>
                <a:gd name="T26" fmla="*/ 0 w 912"/>
                <a:gd name="T27" fmla="*/ 0 h 732"/>
                <a:gd name="T28" fmla="*/ 0 w 912"/>
                <a:gd name="T29" fmla="*/ 0 h 732"/>
                <a:gd name="T30" fmla="*/ 0 w 912"/>
                <a:gd name="T31" fmla="*/ 0 h 732"/>
                <a:gd name="T32" fmla="*/ 0 w 912"/>
                <a:gd name="T33" fmla="*/ 0 h 732"/>
                <a:gd name="T34" fmla="*/ 0 w 912"/>
                <a:gd name="T35" fmla="*/ 0 h 732"/>
                <a:gd name="T36" fmla="*/ 0 w 912"/>
                <a:gd name="T37" fmla="*/ 0 h 732"/>
                <a:gd name="T38" fmla="*/ 0 w 912"/>
                <a:gd name="T39" fmla="*/ 0 h 732"/>
                <a:gd name="T40" fmla="*/ 0 w 912"/>
                <a:gd name="T41" fmla="*/ 0 h 732"/>
                <a:gd name="T42" fmla="*/ 0 w 912"/>
                <a:gd name="T43" fmla="*/ 0 h 732"/>
                <a:gd name="T44" fmla="*/ 0 w 912"/>
                <a:gd name="T45" fmla="*/ 0 h 732"/>
                <a:gd name="T46" fmla="*/ 0 w 912"/>
                <a:gd name="T47" fmla="*/ 0 h 7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2" h="732">
                  <a:moveTo>
                    <a:pt x="656" y="582"/>
                  </a:moveTo>
                  <a:lnTo>
                    <a:pt x="653" y="482"/>
                  </a:lnTo>
                  <a:lnTo>
                    <a:pt x="564" y="512"/>
                  </a:lnTo>
                  <a:lnTo>
                    <a:pt x="533" y="593"/>
                  </a:lnTo>
                  <a:lnTo>
                    <a:pt x="401" y="582"/>
                  </a:lnTo>
                  <a:lnTo>
                    <a:pt x="341" y="537"/>
                  </a:lnTo>
                  <a:lnTo>
                    <a:pt x="226" y="580"/>
                  </a:lnTo>
                  <a:lnTo>
                    <a:pt x="250" y="658"/>
                  </a:lnTo>
                  <a:lnTo>
                    <a:pt x="166" y="721"/>
                  </a:lnTo>
                  <a:lnTo>
                    <a:pt x="75" y="732"/>
                  </a:lnTo>
                  <a:lnTo>
                    <a:pt x="0" y="583"/>
                  </a:lnTo>
                  <a:lnTo>
                    <a:pt x="115" y="437"/>
                  </a:lnTo>
                  <a:lnTo>
                    <a:pt x="316" y="372"/>
                  </a:lnTo>
                  <a:lnTo>
                    <a:pt x="316" y="196"/>
                  </a:lnTo>
                  <a:lnTo>
                    <a:pt x="432" y="44"/>
                  </a:lnTo>
                  <a:lnTo>
                    <a:pt x="485" y="80"/>
                  </a:lnTo>
                  <a:lnTo>
                    <a:pt x="533" y="0"/>
                  </a:lnTo>
                  <a:lnTo>
                    <a:pt x="661" y="0"/>
                  </a:lnTo>
                  <a:lnTo>
                    <a:pt x="725" y="48"/>
                  </a:lnTo>
                  <a:lnTo>
                    <a:pt x="821" y="64"/>
                  </a:lnTo>
                  <a:lnTo>
                    <a:pt x="861" y="136"/>
                  </a:lnTo>
                  <a:lnTo>
                    <a:pt x="912" y="206"/>
                  </a:lnTo>
                  <a:lnTo>
                    <a:pt x="855" y="320"/>
                  </a:lnTo>
                  <a:lnTo>
                    <a:pt x="767" y="450"/>
                  </a:lnTo>
                  <a:lnTo>
                    <a:pt x="752" y="591"/>
                  </a:lnTo>
                  <a:lnTo>
                    <a:pt x="656" y="58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77138" y="3249238"/>
              <a:ext cx="280988" cy="304800"/>
            </a:xfrm>
            <a:custGeom>
              <a:avLst/>
              <a:gdLst>
                <a:gd name="T0" fmla="*/ 0 w 884"/>
                <a:gd name="T1" fmla="*/ 0 h 962"/>
                <a:gd name="T2" fmla="*/ 0 w 884"/>
                <a:gd name="T3" fmla="*/ 0 h 962"/>
                <a:gd name="T4" fmla="*/ 0 w 884"/>
                <a:gd name="T5" fmla="*/ 0 h 962"/>
                <a:gd name="T6" fmla="*/ 0 w 884"/>
                <a:gd name="T7" fmla="*/ 0 h 962"/>
                <a:gd name="T8" fmla="*/ 0 w 884"/>
                <a:gd name="T9" fmla="*/ 0 h 962"/>
                <a:gd name="T10" fmla="*/ 0 w 884"/>
                <a:gd name="T11" fmla="*/ 0 h 962"/>
                <a:gd name="T12" fmla="*/ 0 w 884"/>
                <a:gd name="T13" fmla="*/ 0 h 962"/>
                <a:gd name="T14" fmla="*/ 0 w 884"/>
                <a:gd name="T15" fmla="*/ 0 h 962"/>
                <a:gd name="T16" fmla="*/ 0 w 884"/>
                <a:gd name="T17" fmla="*/ 0 h 962"/>
                <a:gd name="T18" fmla="*/ 0 w 884"/>
                <a:gd name="T19" fmla="*/ 0 h 962"/>
                <a:gd name="T20" fmla="*/ 0 w 884"/>
                <a:gd name="T21" fmla="*/ 0 h 962"/>
                <a:gd name="T22" fmla="*/ 0 w 884"/>
                <a:gd name="T23" fmla="*/ 0 h 962"/>
                <a:gd name="T24" fmla="*/ 0 w 884"/>
                <a:gd name="T25" fmla="*/ 0 h 962"/>
                <a:gd name="T26" fmla="*/ 0 w 884"/>
                <a:gd name="T27" fmla="*/ 0 h 962"/>
                <a:gd name="T28" fmla="*/ 0 w 884"/>
                <a:gd name="T29" fmla="*/ 0 h 962"/>
                <a:gd name="T30" fmla="*/ 0 w 884"/>
                <a:gd name="T31" fmla="*/ 0 h 962"/>
                <a:gd name="T32" fmla="*/ 0 w 884"/>
                <a:gd name="T33" fmla="*/ 0 h 962"/>
                <a:gd name="T34" fmla="*/ 0 w 884"/>
                <a:gd name="T35" fmla="*/ 0 h 962"/>
                <a:gd name="T36" fmla="*/ 0 w 884"/>
                <a:gd name="T37" fmla="*/ 0 h 962"/>
                <a:gd name="T38" fmla="*/ 0 w 884"/>
                <a:gd name="T39" fmla="*/ 0 h 962"/>
                <a:gd name="T40" fmla="*/ 0 w 884"/>
                <a:gd name="T41" fmla="*/ 0 h 962"/>
                <a:gd name="T42" fmla="*/ 0 w 884"/>
                <a:gd name="T43" fmla="*/ 0 h 962"/>
                <a:gd name="T44" fmla="*/ 0 w 884"/>
                <a:gd name="T45" fmla="*/ 0 h 9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4" h="962">
                  <a:moveTo>
                    <a:pt x="752" y="102"/>
                  </a:moveTo>
                  <a:lnTo>
                    <a:pt x="748" y="0"/>
                  </a:lnTo>
                  <a:lnTo>
                    <a:pt x="660" y="32"/>
                  </a:lnTo>
                  <a:lnTo>
                    <a:pt x="628" y="112"/>
                  </a:lnTo>
                  <a:lnTo>
                    <a:pt x="495" y="101"/>
                  </a:lnTo>
                  <a:lnTo>
                    <a:pt x="435" y="56"/>
                  </a:lnTo>
                  <a:lnTo>
                    <a:pt x="320" y="101"/>
                  </a:lnTo>
                  <a:lnTo>
                    <a:pt x="345" y="176"/>
                  </a:lnTo>
                  <a:lnTo>
                    <a:pt x="260" y="241"/>
                  </a:lnTo>
                  <a:lnTo>
                    <a:pt x="170" y="251"/>
                  </a:lnTo>
                  <a:lnTo>
                    <a:pt x="95" y="431"/>
                  </a:lnTo>
                  <a:lnTo>
                    <a:pt x="0" y="597"/>
                  </a:lnTo>
                  <a:lnTo>
                    <a:pt x="15" y="777"/>
                  </a:lnTo>
                  <a:lnTo>
                    <a:pt x="20" y="872"/>
                  </a:lnTo>
                  <a:lnTo>
                    <a:pt x="80" y="932"/>
                  </a:lnTo>
                  <a:lnTo>
                    <a:pt x="165" y="932"/>
                  </a:lnTo>
                  <a:lnTo>
                    <a:pt x="300" y="957"/>
                  </a:lnTo>
                  <a:lnTo>
                    <a:pt x="380" y="927"/>
                  </a:lnTo>
                  <a:lnTo>
                    <a:pt x="560" y="962"/>
                  </a:lnTo>
                  <a:lnTo>
                    <a:pt x="620" y="872"/>
                  </a:lnTo>
                  <a:lnTo>
                    <a:pt x="700" y="696"/>
                  </a:lnTo>
                  <a:lnTo>
                    <a:pt x="740" y="560"/>
                  </a:lnTo>
                  <a:lnTo>
                    <a:pt x="812" y="464"/>
                  </a:lnTo>
                  <a:lnTo>
                    <a:pt x="884" y="392"/>
                  </a:lnTo>
                  <a:lnTo>
                    <a:pt x="815" y="286"/>
                  </a:lnTo>
                  <a:lnTo>
                    <a:pt x="735" y="221"/>
                  </a:lnTo>
                  <a:lnTo>
                    <a:pt x="752" y="10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967600" y="3490538"/>
              <a:ext cx="204788" cy="419100"/>
            </a:xfrm>
            <a:custGeom>
              <a:avLst/>
              <a:gdLst>
                <a:gd name="T0" fmla="*/ 0 w 645"/>
                <a:gd name="T1" fmla="*/ 0 h 1321"/>
                <a:gd name="T2" fmla="*/ 0 w 645"/>
                <a:gd name="T3" fmla="*/ 0 h 1321"/>
                <a:gd name="T4" fmla="*/ 0 w 645"/>
                <a:gd name="T5" fmla="*/ 0 h 1321"/>
                <a:gd name="T6" fmla="*/ 0 w 645"/>
                <a:gd name="T7" fmla="*/ 0 h 1321"/>
                <a:gd name="T8" fmla="*/ 0 w 645"/>
                <a:gd name="T9" fmla="*/ 0 h 1321"/>
                <a:gd name="T10" fmla="*/ 0 w 645"/>
                <a:gd name="T11" fmla="*/ 0 h 1321"/>
                <a:gd name="T12" fmla="*/ 0 w 645"/>
                <a:gd name="T13" fmla="*/ 0 h 1321"/>
                <a:gd name="T14" fmla="*/ 0 w 645"/>
                <a:gd name="T15" fmla="*/ 0 h 1321"/>
                <a:gd name="T16" fmla="*/ 0 w 645"/>
                <a:gd name="T17" fmla="*/ 0 h 1321"/>
                <a:gd name="T18" fmla="*/ 0 w 645"/>
                <a:gd name="T19" fmla="*/ 0 h 1321"/>
                <a:gd name="T20" fmla="*/ 0 w 645"/>
                <a:gd name="T21" fmla="*/ 0 h 1321"/>
                <a:gd name="T22" fmla="*/ 0 w 645"/>
                <a:gd name="T23" fmla="*/ 0 h 1321"/>
                <a:gd name="T24" fmla="*/ 0 w 645"/>
                <a:gd name="T25" fmla="*/ 0 h 1321"/>
                <a:gd name="T26" fmla="*/ 0 w 645"/>
                <a:gd name="T27" fmla="*/ 0 h 1321"/>
                <a:gd name="T28" fmla="*/ 0 w 645"/>
                <a:gd name="T29" fmla="*/ 0 h 1321"/>
                <a:gd name="T30" fmla="*/ 0 w 645"/>
                <a:gd name="T31" fmla="*/ 0 h 1321"/>
                <a:gd name="T32" fmla="*/ 0 w 645"/>
                <a:gd name="T33" fmla="*/ 0 h 1321"/>
                <a:gd name="T34" fmla="*/ 0 w 645"/>
                <a:gd name="T35" fmla="*/ 0 h 1321"/>
                <a:gd name="T36" fmla="*/ 0 w 645"/>
                <a:gd name="T37" fmla="*/ 0 h 1321"/>
                <a:gd name="T38" fmla="*/ 0 w 645"/>
                <a:gd name="T39" fmla="*/ 0 h 1321"/>
                <a:gd name="T40" fmla="*/ 0 w 645"/>
                <a:gd name="T41" fmla="*/ 0 h 1321"/>
                <a:gd name="T42" fmla="*/ 0 w 645"/>
                <a:gd name="T43" fmla="*/ 0 h 1321"/>
                <a:gd name="T44" fmla="*/ 0 w 645"/>
                <a:gd name="T45" fmla="*/ 0 h 1321"/>
                <a:gd name="T46" fmla="*/ 0 w 645"/>
                <a:gd name="T47" fmla="*/ 0 h 1321"/>
                <a:gd name="T48" fmla="*/ 0 w 645"/>
                <a:gd name="T49" fmla="*/ 0 h 13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5" h="1321">
                  <a:moveTo>
                    <a:pt x="36" y="153"/>
                  </a:moveTo>
                  <a:lnTo>
                    <a:pt x="0" y="375"/>
                  </a:lnTo>
                  <a:lnTo>
                    <a:pt x="63" y="489"/>
                  </a:lnTo>
                  <a:lnTo>
                    <a:pt x="95" y="600"/>
                  </a:lnTo>
                  <a:lnTo>
                    <a:pt x="60" y="665"/>
                  </a:lnTo>
                  <a:lnTo>
                    <a:pt x="132" y="856"/>
                  </a:lnTo>
                  <a:lnTo>
                    <a:pt x="231" y="1027"/>
                  </a:lnTo>
                  <a:lnTo>
                    <a:pt x="249" y="1195"/>
                  </a:lnTo>
                  <a:lnTo>
                    <a:pt x="260" y="1295"/>
                  </a:lnTo>
                  <a:lnTo>
                    <a:pt x="380" y="1234"/>
                  </a:lnTo>
                  <a:lnTo>
                    <a:pt x="440" y="1321"/>
                  </a:lnTo>
                  <a:lnTo>
                    <a:pt x="485" y="1259"/>
                  </a:lnTo>
                  <a:lnTo>
                    <a:pt x="525" y="1174"/>
                  </a:lnTo>
                  <a:lnTo>
                    <a:pt x="510" y="1039"/>
                  </a:lnTo>
                  <a:lnTo>
                    <a:pt x="480" y="884"/>
                  </a:lnTo>
                  <a:lnTo>
                    <a:pt x="453" y="790"/>
                  </a:lnTo>
                  <a:lnTo>
                    <a:pt x="549" y="790"/>
                  </a:lnTo>
                  <a:lnTo>
                    <a:pt x="597" y="678"/>
                  </a:lnTo>
                  <a:lnTo>
                    <a:pt x="645" y="550"/>
                  </a:lnTo>
                  <a:lnTo>
                    <a:pt x="605" y="359"/>
                  </a:lnTo>
                  <a:lnTo>
                    <a:pt x="515" y="169"/>
                  </a:lnTo>
                  <a:lnTo>
                    <a:pt x="428" y="170"/>
                  </a:lnTo>
                  <a:lnTo>
                    <a:pt x="365" y="113"/>
                  </a:lnTo>
                  <a:lnTo>
                    <a:pt x="359" y="14"/>
                  </a:lnTo>
                  <a:lnTo>
                    <a:pt x="230" y="0"/>
                  </a:lnTo>
                  <a:lnTo>
                    <a:pt x="165" y="95"/>
                  </a:lnTo>
                  <a:lnTo>
                    <a:pt x="36" y="15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269100" y="2887288"/>
              <a:ext cx="133350" cy="184150"/>
            </a:xfrm>
            <a:custGeom>
              <a:avLst/>
              <a:gdLst>
                <a:gd name="T0" fmla="*/ 0 w 420"/>
                <a:gd name="T1" fmla="*/ 0 h 580"/>
                <a:gd name="T2" fmla="*/ 0 w 420"/>
                <a:gd name="T3" fmla="*/ 0 h 580"/>
                <a:gd name="T4" fmla="*/ 0 w 420"/>
                <a:gd name="T5" fmla="*/ 0 h 580"/>
                <a:gd name="T6" fmla="*/ 0 w 420"/>
                <a:gd name="T7" fmla="*/ 0 h 580"/>
                <a:gd name="T8" fmla="*/ 0 w 420"/>
                <a:gd name="T9" fmla="*/ 0 h 580"/>
                <a:gd name="T10" fmla="*/ 0 w 420"/>
                <a:gd name="T11" fmla="*/ 0 h 580"/>
                <a:gd name="T12" fmla="*/ 0 w 420"/>
                <a:gd name="T13" fmla="*/ 0 h 580"/>
                <a:gd name="T14" fmla="*/ 0 w 420"/>
                <a:gd name="T15" fmla="*/ 0 h 580"/>
                <a:gd name="T16" fmla="*/ 0 w 420"/>
                <a:gd name="T17" fmla="*/ 0 h 580"/>
                <a:gd name="T18" fmla="*/ 0 w 420"/>
                <a:gd name="T19" fmla="*/ 0 h 580"/>
                <a:gd name="T20" fmla="*/ 0 w 420"/>
                <a:gd name="T21" fmla="*/ 0 h 580"/>
                <a:gd name="T22" fmla="*/ 0 w 420"/>
                <a:gd name="T23" fmla="*/ 0 h 580"/>
                <a:gd name="T24" fmla="*/ 0 w 420"/>
                <a:gd name="T25" fmla="*/ 0 h 580"/>
                <a:gd name="T26" fmla="*/ 0 w 420"/>
                <a:gd name="T27" fmla="*/ 0 h 5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0" h="580">
                  <a:moveTo>
                    <a:pt x="384" y="516"/>
                  </a:moveTo>
                  <a:lnTo>
                    <a:pt x="405" y="430"/>
                  </a:lnTo>
                  <a:lnTo>
                    <a:pt x="360" y="315"/>
                  </a:lnTo>
                  <a:lnTo>
                    <a:pt x="420" y="135"/>
                  </a:lnTo>
                  <a:lnTo>
                    <a:pt x="385" y="60"/>
                  </a:lnTo>
                  <a:lnTo>
                    <a:pt x="265" y="0"/>
                  </a:lnTo>
                  <a:lnTo>
                    <a:pt x="144" y="70"/>
                  </a:lnTo>
                  <a:lnTo>
                    <a:pt x="30" y="104"/>
                  </a:lnTo>
                  <a:lnTo>
                    <a:pt x="54" y="248"/>
                  </a:lnTo>
                  <a:lnTo>
                    <a:pt x="0" y="356"/>
                  </a:lnTo>
                  <a:lnTo>
                    <a:pt x="14" y="511"/>
                  </a:lnTo>
                  <a:lnTo>
                    <a:pt x="99" y="580"/>
                  </a:lnTo>
                  <a:lnTo>
                    <a:pt x="235" y="570"/>
                  </a:lnTo>
                  <a:lnTo>
                    <a:pt x="384" y="51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967225" y="5049463"/>
              <a:ext cx="100013" cy="166688"/>
            </a:xfrm>
            <a:custGeom>
              <a:avLst/>
              <a:gdLst>
                <a:gd name="T0" fmla="*/ 0 w 315"/>
                <a:gd name="T1" fmla="*/ 0 h 525"/>
                <a:gd name="T2" fmla="*/ 0 w 315"/>
                <a:gd name="T3" fmla="*/ 0 h 525"/>
                <a:gd name="T4" fmla="*/ 0 w 315"/>
                <a:gd name="T5" fmla="*/ 0 h 525"/>
                <a:gd name="T6" fmla="*/ 0 w 315"/>
                <a:gd name="T7" fmla="*/ 0 h 525"/>
                <a:gd name="T8" fmla="*/ 0 w 315"/>
                <a:gd name="T9" fmla="*/ 0 h 525"/>
                <a:gd name="T10" fmla="*/ 0 w 315"/>
                <a:gd name="T11" fmla="*/ 0 h 525"/>
                <a:gd name="T12" fmla="*/ 0 w 315"/>
                <a:gd name="T13" fmla="*/ 0 h 525"/>
                <a:gd name="T14" fmla="*/ 0 w 315"/>
                <a:gd name="T15" fmla="*/ 0 h 525"/>
                <a:gd name="T16" fmla="*/ 0 w 315"/>
                <a:gd name="T17" fmla="*/ 0 h 525"/>
                <a:gd name="T18" fmla="*/ 0 w 315"/>
                <a:gd name="T19" fmla="*/ 0 h 525"/>
                <a:gd name="T20" fmla="*/ 0 w 315"/>
                <a:gd name="T21" fmla="*/ 0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5" h="525">
                  <a:moveTo>
                    <a:pt x="244" y="525"/>
                  </a:moveTo>
                  <a:lnTo>
                    <a:pt x="124" y="430"/>
                  </a:lnTo>
                  <a:lnTo>
                    <a:pt x="109" y="295"/>
                  </a:lnTo>
                  <a:lnTo>
                    <a:pt x="44" y="205"/>
                  </a:lnTo>
                  <a:lnTo>
                    <a:pt x="0" y="24"/>
                  </a:lnTo>
                  <a:lnTo>
                    <a:pt x="93" y="0"/>
                  </a:lnTo>
                  <a:lnTo>
                    <a:pt x="149" y="70"/>
                  </a:lnTo>
                  <a:lnTo>
                    <a:pt x="260" y="72"/>
                  </a:lnTo>
                  <a:lnTo>
                    <a:pt x="315" y="274"/>
                  </a:lnTo>
                  <a:lnTo>
                    <a:pt x="303" y="406"/>
                  </a:lnTo>
                  <a:lnTo>
                    <a:pt x="244" y="52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807263" y="3481013"/>
              <a:ext cx="171450" cy="277813"/>
            </a:xfrm>
            <a:custGeom>
              <a:avLst/>
              <a:gdLst>
                <a:gd name="T0" fmla="*/ 0 w 540"/>
                <a:gd name="T1" fmla="*/ 0 h 876"/>
                <a:gd name="T2" fmla="*/ 0 w 540"/>
                <a:gd name="T3" fmla="*/ 0 h 876"/>
                <a:gd name="T4" fmla="*/ 0 w 540"/>
                <a:gd name="T5" fmla="*/ 0 h 876"/>
                <a:gd name="T6" fmla="*/ 0 w 540"/>
                <a:gd name="T7" fmla="*/ 0 h 876"/>
                <a:gd name="T8" fmla="*/ 0 w 540"/>
                <a:gd name="T9" fmla="*/ 0 h 876"/>
                <a:gd name="T10" fmla="*/ 0 w 540"/>
                <a:gd name="T11" fmla="*/ 0 h 876"/>
                <a:gd name="T12" fmla="*/ 0 w 540"/>
                <a:gd name="T13" fmla="*/ 0 h 876"/>
                <a:gd name="T14" fmla="*/ 0 w 540"/>
                <a:gd name="T15" fmla="*/ 0 h 876"/>
                <a:gd name="T16" fmla="*/ 0 w 540"/>
                <a:gd name="T17" fmla="*/ 0 h 876"/>
                <a:gd name="T18" fmla="*/ 0 w 540"/>
                <a:gd name="T19" fmla="*/ 0 h 876"/>
                <a:gd name="T20" fmla="*/ 0 w 540"/>
                <a:gd name="T21" fmla="*/ 0 h 876"/>
                <a:gd name="T22" fmla="*/ 0 w 540"/>
                <a:gd name="T23" fmla="*/ 0 h 876"/>
                <a:gd name="T24" fmla="*/ 0 w 540"/>
                <a:gd name="T25" fmla="*/ 0 h 876"/>
                <a:gd name="T26" fmla="*/ 0 w 540"/>
                <a:gd name="T27" fmla="*/ 0 h 876"/>
                <a:gd name="T28" fmla="*/ 0 w 540"/>
                <a:gd name="T29" fmla="*/ 0 h 876"/>
                <a:gd name="T30" fmla="*/ 0 w 540"/>
                <a:gd name="T31" fmla="*/ 0 h 8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40" h="876">
                  <a:moveTo>
                    <a:pt x="505" y="404"/>
                  </a:moveTo>
                  <a:lnTo>
                    <a:pt x="355" y="449"/>
                  </a:lnTo>
                  <a:lnTo>
                    <a:pt x="360" y="530"/>
                  </a:lnTo>
                  <a:lnTo>
                    <a:pt x="315" y="675"/>
                  </a:lnTo>
                  <a:lnTo>
                    <a:pt x="330" y="785"/>
                  </a:lnTo>
                  <a:lnTo>
                    <a:pt x="246" y="876"/>
                  </a:lnTo>
                  <a:lnTo>
                    <a:pt x="166" y="796"/>
                  </a:lnTo>
                  <a:lnTo>
                    <a:pt x="150" y="700"/>
                  </a:lnTo>
                  <a:lnTo>
                    <a:pt x="94" y="812"/>
                  </a:lnTo>
                  <a:lnTo>
                    <a:pt x="50" y="685"/>
                  </a:lnTo>
                  <a:lnTo>
                    <a:pt x="0" y="454"/>
                  </a:lnTo>
                  <a:lnTo>
                    <a:pt x="50" y="229"/>
                  </a:lnTo>
                  <a:lnTo>
                    <a:pt x="190" y="179"/>
                  </a:lnTo>
                  <a:lnTo>
                    <a:pt x="313" y="149"/>
                  </a:lnTo>
                  <a:lnTo>
                    <a:pt x="385" y="19"/>
                  </a:lnTo>
                  <a:lnTo>
                    <a:pt x="453" y="0"/>
                  </a:lnTo>
                  <a:lnTo>
                    <a:pt x="540" y="184"/>
                  </a:lnTo>
                  <a:lnTo>
                    <a:pt x="505" y="40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559613" y="3211138"/>
              <a:ext cx="455613" cy="195263"/>
            </a:xfrm>
            <a:custGeom>
              <a:avLst/>
              <a:gdLst>
                <a:gd name="T0" fmla="*/ 0 w 1439"/>
                <a:gd name="T1" fmla="*/ 0 h 615"/>
                <a:gd name="T2" fmla="*/ 0 w 1439"/>
                <a:gd name="T3" fmla="*/ 0 h 615"/>
                <a:gd name="T4" fmla="*/ 0 w 1439"/>
                <a:gd name="T5" fmla="*/ 0 h 615"/>
                <a:gd name="T6" fmla="*/ 0 w 1439"/>
                <a:gd name="T7" fmla="*/ 0 h 615"/>
                <a:gd name="T8" fmla="*/ 0 w 1439"/>
                <a:gd name="T9" fmla="*/ 0 h 615"/>
                <a:gd name="T10" fmla="*/ 0 w 1439"/>
                <a:gd name="T11" fmla="*/ 0 h 615"/>
                <a:gd name="T12" fmla="*/ 0 w 1439"/>
                <a:gd name="T13" fmla="*/ 0 h 615"/>
                <a:gd name="T14" fmla="*/ 0 w 1439"/>
                <a:gd name="T15" fmla="*/ 0 h 615"/>
                <a:gd name="T16" fmla="*/ 0 w 1439"/>
                <a:gd name="T17" fmla="*/ 0 h 615"/>
                <a:gd name="T18" fmla="*/ 0 w 1439"/>
                <a:gd name="T19" fmla="*/ 0 h 615"/>
                <a:gd name="T20" fmla="*/ 0 w 1439"/>
                <a:gd name="T21" fmla="*/ 0 h 615"/>
                <a:gd name="T22" fmla="*/ 0 w 1439"/>
                <a:gd name="T23" fmla="*/ 0 h 615"/>
                <a:gd name="T24" fmla="*/ 0 w 1439"/>
                <a:gd name="T25" fmla="*/ 0 h 615"/>
                <a:gd name="T26" fmla="*/ 0 w 1439"/>
                <a:gd name="T27" fmla="*/ 0 h 615"/>
                <a:gd name="T28" fmla="*/ 0 w 1439"/>
                <a:gd name="T29" fmla="*/ 0 h 615"/>
                <a:gd name="T30" fmla="*/ 0 w 1439"/>
                <a:gd name="T31" fmla="*/ 0 h 615"/>
                <a:gd name="T32" fmla="*/ 0 w 1439"/>
                <a:gd name="T33" fmla="*/ 0 h 615"/>
                <a:gd name="T34" fmla="*/ 0 w 1439"/>
                <a:gd name="T35" fmla="*/ 0 h 615"/>
                <a:gd name="T36" fmla="*/ 0 w 1439"/>
                <a:gd name="T37" fmla="*/ 0 h 615"/>
                <a:gd name="T38" fmla="*/ 0 w 1439"/>
                <a:gd name="T39" fmla="*/ 0 h 615"/>
                <a:gd name="T40" fmla="*/ 0 w 1439"/>
                <a:gd name="T41" fmla="*/ 0 h 615"/>
                <a:gd name="T42" fmla="*/ 0 w 1439"/>
                <a:gd name="T43" fmla="*/ 0 h 6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39" h="615">
                  <a:moveTo>
                    <a:pt x="1238" y="584"/>
                  </a:moveTo>
                  <a:lnTo>
                    <a:pt x="912" y="506"/>
                  </a:lnTo>
                  <a:lnTo>
                    <a:pt x="692" y="511"/>
                  </a:lnTo>
                  <a:lnTo>
                    <a:pt x="455" y="509"/>
                  </a:lnTo>
                  <a:lnTo>
                    <a:pt x="374" y="557"/>
                  </a:lnTo>
                  <a:lnTo>
                    <a:pt x="42" y="521"/>
                  </a:lnTo>
                  <a:lnTo>
                    <a:pt x="0" y="435"/>
                  </a:lnTo>
                  <a:lnTo>
                    <a:pt x="131" y="330"/>
                  </a:lnTo>
                  <a:lnTo>
                    <a:pt x="86" y="236"/>
                  </a:lnTo>
                  <a:lnTo>
                    <a:pt x="237" y="105"/>
                  </a:lnTo>
                  <a:lnTo>
                    <a:pt x="467" y="147"/>
                  </a:lnTo>
                  <a:lnTo>
                    <a:pt x="833" y="177"/>
                  </a:lnTo>
                  <a:lnTo>
                    <a:pt x="867" y="84"/>
                  </a:lnTo>
                  <a:lnTo>
                    <a:pt x="1007" y="0"/>
                  </a:lnTo>
                  <a:lnTo>
                    <a:pt x="1122" y="11"/>
                  </a:lnTo>
                  <a:lnTo>
                    <a:pt x="1152" y="176"/>
                  </a:lnTo>
                  <a:lnTo>
                    <a:pt x="1289" y="177"/>
                  </a:lnTo>
                  <a:lnTo>
                    <a:pt x="1391" y="236"/>
                  </a:lnTo>
                  <a:lnTo>
                    <a:pt x="1439" y="417"/>
                  </a:lnTo>
                  <a:lnTo>
                    <a:pt x="1349" y="504"/>
                  </a:lnTo>
                  <a:lnTo>
                    <a:pt x="1332" y="615"/>
                  </a:lnTo>
                  <a:lnTo>
                    <a:pt x="1238" y="5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2" name="组合 16"/>
            <p:cNvGrpSpPr/>
            <p:nvPr/>
          </p:nvGrpSpPr>
          <p:grpSpPr>
            <a:xfrm>
              <a:off x="6162863" y="5354263"/>
              <a:ext cx="333375" cy="1187450"/>
              <a:chOff x="6162863" y="5354263"/>
              <a:chExt cx="333375" cy="1187450"/>
            </a:xfrm>
          </p:grpSpPr>
          <p:sp>
            <p:nvSpPr>
              <p:cNvPr id="87" name="Freeform 32"/>
              <p:cNvSpPr>
                <a:spLocks/>
              </p:cNvSpPr>
              <p:nvPr/>
            </p:nvSpPr>
            <p:spPr bwMode="auto">
              <a:xfrm>
                <a:off x="6180325" y="5354263"/>
                <a:ext cx="71438" cy="403225"/>
              </a:xfrm>
              <a:custGeom>
                <a:avLst/>
                <a:gdLst>
                  <a:gd name="T0" fmla="*/ 9 w 224"/>
                  <a:gd name="T1" fmla="*/ 0 h 1271"/>
                  <a:gd name="T2" fmla="*/ 6 w 224"/>
                  <a:gd name="T3" fmla="*/ 0 h 1271"/>
                  <a:gd name="T4" fmla="*/ 4 w 224"/>
                  <a:gd name="T5" fmla="*/ 9 h 1271"/>
                  <a:gd name="T6" fmla="*/ 7 w 224"/>
                  <a:gd name="T7" fmla="*/ 13 h 1271"/>
                  <a:gd name="T8" fmla="*/ 3 w 224"/>
                  <a:gd name="T9" fmla="*/ 16 h 1271"/>
                  <a:gd name="T10" fmla="*/ 4 w 224"/>
                  <a:gd name="T11" fmla="*/ 19 h 1271"/>
                  <a:gd name="T12" fmla="*/ 2 w 224"/>
                  <a:gd name="T13" fmla="*/ 24 h 1271"/>
                  <a:gd name="T14" fmla="*/ 4 w 224"/>
                  <a:gd name="T15" fmla="*/ 29 h 1271"/>
                  <a:gd name="T16" fmla="*/ 1 w 224"/>
                  <a:gd name="T17" fmla="*/ 37 h 1271"/>
                  <a:gd name="T18" fmla="*/ 0 w 224"/>
                  <a:gd name="T19" fmla="*/ 40 h 1271"/>
                  <a:gd name="T20" fmla="*/ 3 w 224"/>
                  <a:gd name="T21" fmla="*/ 44 h 1271"/>
                  <a:gd name="T22" fmla="*/ 1 w 224"/>
                  <a:gd name="T23" fmla="*/ 49 h 1271"/>
                  <a:gd name="T24" fmla="*/ 4 w 224"/>
                  <a:gd name="T25" fmla="*/ 51 h 1271"/>
                  <a:gd name="T26" fmla="*/ 4 w 224"/>
                  <a:gd name="T27" fmla="*/ 47 h 1271"/>
                  <a:gd name="T28" fmla="*/ 6 w 224"/>
                  <a:gd name="T29" fmla="*/ 44 h 1271"/>
                  <a:gd name="T30" fmla="*/ 10 w 224"/>
                  <a:gd name="T31" fmla="*/ 40 h 1271"/>
                  <a:gd name="T32" fmla="*/ 6 w 224"/>
                  <a:gd name="T33" fmla="*/ 37 h 1271"/>
                  <a:gd name="T34" fmla="*/ 6 w 224"/>
                  <a:gd name="T35" fmla="*/ 30 h 1271"/>
                  <a:gd name="T36" fmla="*/ 9 w 224"/>
                  <a:gd name="T37" fmla="*/ 26 h 1271"/>
                  <a:gd name="T38" fmla="*/ 9 w 224"/>
                  <a:gd name="T39" fmla="*/ 15 h 1271"/>
                  <a:gd name="T40" fmla="*/ 10 w 224"/>
                  <a:gd name="T41" fmla="*/ 9 h 1271"/>
                  <a:gd name="T42" fmla="*/ 9 w 224"/>
                  <a:gd name="T43" fmla="*/ 0 h 127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24" h="1271">
                    <a:moveTo>
                      <a:pt x="215" y="0"/>
                    </a:moveTo>
                    <a:lnTo>
                      <a:pt x="140" y="0"/>
                    </a:lnTo>
                    <a:lnTo>
                      <a:pt x="110" y="235"/>
                    </a:lnTo>
                    <a:lnTo>
                      <a:pt x="104" y="338"/>
                    </a:lnTo>
                    <a:lnTo>
                      <a:pt x="80" y="400"/>
                    </a:lnTo>
                    <a:lnTo>
                      <a:pt x="90" y="475"/>
                    </a:lnTo>
                    <a:lnTo>
                      <a:pt x="60" y="600"/>
                    </a:lnTo>
                    <a:lnTo>
                      <a:pt x="95" y="721"/>
                    </a:lnTo>
                    <a:lnTo>
                      <a:pt x="35" y="916"/>
                    </a:lnTo>
                    <a:lnTo>
                      <a:pt x="0" y="1001"/>
                    </a:lnTo>
                    <a:lnTo>
                      <a:pt x="75" y="1106"/>
                    </a:lnTo>
                    <a:lnTo>
                      <a:pt x="35" y="1231"/>
                    </a:lnTo>
                    <a:lnTo>
                      <a:pt x="105" y="1271"/>
                    </a:lnTo>
                    <a:lnTo>
                      <a:pt x="105" y="1166"/>
                    </a:lnTo>
                    <a:lnTo>
                      <a:pt x="155" y="1096"/>
                    </a:lnTo>
                    <a:lnTo>
                      <a:pt x="164" y="1022"/>
                    </a:lnTo>
                    <a:lnTo>
                      <a:pt x="140" y="926"/>
                    </a:lnTo>
                    <a:lnTo>
                      <a:pt x="155" y="761"/>
                    </a:lnTo>
                    <a:lnTo>
                      <a:pt x="158" y="632"/>
                    </a:lnTo>
                    <a:lnTo>
                      <a:pt x="200" y="560"/>
                    </a:lnTo>
                    <a:lnTo>
                      <a:pt x="182" y="446"/>
                    </a:lnTo>
                    <a:lnTo>
                      <a:pt x="176" y="356"/>
                    </a:lnTo>
                    <a:lnTo>
                      <a:pt x="224" y="266"/>
                    </a:lnTo>
                    <a:lnTo>
                      <a:pt x="206" y="158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33"/>
              <p:cNvSpPr>
                <a:spLocks/>
              </p:cNvSpPr>
              <p:nvPr/>
            </p:nvSpPr>
            <p:spPr bwMode="auto">
              <a:xfrm>
                <a:off x="6162863" y="5836863"/>
                <a:ext cx="44450" cy="60325"/>
              </a:xfrm>
              <a:custGeom>
                <a:avLst/>
                <a:gdLst>
                  <a:gd name="T0" fmla="*/ 1 w 138"/>
                  <a:gd name="T1" fmla="*/ 9 h 192"/>
                  <a:gd name="T2" fmla="*/ 2 w 138"/>
                  <a:gd name="T3" fmla="*/ 7 h 192"/>
                  <a:gd name="T4" fmla="*/ 0 w 138"/>
                  <a:gd name="T5" fmla="*/ 3 h 192"/>
                  <a:gd name="T6" fmla="*/ 3 w 138"/>
                  <a:gd name="T7" fmla="*/ 0 h 192"/>
                  <a:gd name="T8" fmla="*/ 6 w 138"/>
                  <a:gd name="T9" fmla="*/ 3 h 192"/>
                  <a:gd name="T10" fmla="*/ 5 w 138"/>
                  <a:gd name="T11" fmla="*/ 8 h 192"/>
                  <a:gd name="T12" fmla="*/ 1 w 138"/>
                  <a:gd name="T13" fmla="*/ 9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19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14" y="156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33"/>
              <p:cNvSpPr>
                <a:spLocks/>
              </p:cNvSpPr>
              <p:nvPr/>
            </p:nvSpPr>
            <p:spPr bwMode="auto">
              <a:xfrm>
                <a:off x="6445438" y="6462338"/>
                <a:ext cx="50800" cy="79375"/>
              </a:xfrm>
              <a:custGeom>
                <a:avLst/>
                <a:gdLst>
                  <a:gd name="T0" fmla="*/ 1 w 162"/>
                  <a:gd name="T1" fmla="*/ 9 h 252"/>
                  <a:gd name="T2" fmla="*/ 2 w 162"/>
                  <a:gd name="T3" fmla="*/ 7 h 252"/>
                  <a:gd name="T4" fmla="*/ 0 w 162"/>
                  <a:gd name="T5" fmla="*/ 3 h 252"/>
                  <a:gd name="T6" fmla="*/ 3 w 162"/>
                  <a:gd name="T7" fmla="*/ 0 h 252"/>
                  <a:gd name="T8" fmla="*/ 6 w 162"/>
                  <a:gd name="T9" fmla="*/ 3 h 252"/>
                  <a:gd name="T10" fmla="*/ 5 w 162"/>
                  <a:gd name="T11" fmla="*/ 8 h 252"/>
                  <a:gd name="T12" fmla="*/ 1 w 162"/>
                  <a:gd name="T13" fmla="*/ 9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2" h="25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62" y="120"/>
                    </a:lnTo>
                    <a:lnTo>
                      <a:pt x="150" y="198"/>
                    </a:lnTo>
                    <a:lnTo>
                      <a:pt x="126" y="252"/>
                    </a:lnTo>
                    <a:lnTo>
                      <a:pt x="72" y="252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6286688" y="6278188"/>
                <a:ext cx="34925" cy="46038"/>
              </a:xfrm>
              <a:custGeom>
                <a:avLst/>
                <a:gdLst>
                  <a:gd name="T0" fmla="*/ 1 w 108"/>
                  <a:gd name="T1" fmla="*/ 9 h 144"/>
                  <a:gd name="T2" fmla="*/ 2 w 108"/>
                  <a:gd name="T3" fmla="*/ 7 h 144"/>
                  <a:gd name="T4" fmla="*/ 0 w 108"/>
                  <a:gd name="T5" fmla="*/ 3 h 144"/>
                  <a:gd name="T6" fmla="*/ 3 w 108"/>
                  <a:gd name="T7" fmla="*/ 0 h 144"/>
                  <a:gd name="T8" fmla="*/ 6 w 108"/>
                  <a:gd name="T9" fmla="*/ 3 h 144"/>
                  <a:gd name="T10" fmla="*/ 5 w 108"/>
                  <a:gd name="T11" fmla="*/ 8 h 144"/>
                  <a:gd name="T12" fmla="*/ 1 w 108"/>
                  <a:gd name="T13" fmla="*/ 9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" h="144">
                    <a:moveTo>
                      <a:pt x="67" y="144"/>
                    </a:moveTo>
                    <a:lnTo>
                      <a:pt x="18" y="84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84" y="54"/>
                    </a:lnTo>
                    <a:lnTo>
                      <a:pt x="108" y="108"/>
                    </a:lnTo>
                    <a:lnTo>
                      <a:pt x="67" y="14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6345425" y="6322638"/>
                <a:ext cx="53975" cy="52388"/>
              </a:xfrm>
              <a:custGeom>
                <a:avLst/>
                <a:gdLst>
                  <a:gd name="T0" fmla="*/ 1 w 170"/>
                  <a:gd name="T1" fmla="*/ 9 h 166"/>
                  <a:gd name="T2" fmla="*/ 2 w 170"/>
                  <a:gd name="T3" fmla="*/ 7 h 166"/>
                  <a:gd name="T4" fmla="*/ 0 w 170"/>
                  <a:gd name="T5" fmla="*/ 3 h 166"/>
                  <a:gd name="T6" fmla="*/ 3 w 170"/>
                  <a:gd name="T7" fmla="*/ 0 h 166"/>
                  <a:gd name="T8" fmla="*/ 6 w 170"/>
                  <a:gd name="T9" fmla="*/ 3 h 166"/>
                  <a:gd name="T10" fmla="*/ 5 w 170"/>
                  <a:gd name="T11" fmla="*/ 8 h 166"/>
                  <a:gd name="T12" fmla="*/ 1 w 170"/>
                  <a:gd name="T13" fmla="*/ 9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166">
                    <a:moveTo>
                      <a:pt x="124" y="166"/>
                    </a:moveTo>
                    <a:lnTo>
                      <a:pt x="62" y="161"/>
                    </a:lnTo>
                    <a:lnTo>
                      <a:pt x="0" y="151"/>
                    </a:lnTo>
                    <a:lnTo>
                      <a:pt x="4" y="108"/>
                    </a:lnTo>
                    <a:lnTo>
                      <a:pt x="67" y="118"/>
                    </a:lnTo>
                    <a:lnTo>
                      <a:pt x="104" y="84"/>
                    </a:lnTo>
                    <a:lnTo>
                      <a:pt x="86" y="0"/>
                    </a:lnTo>
                    <a:lnTo>
                      <a:pt x="134" y="6"/>
                    </a:lnTo>
                    <a:lnTo>
                      <a:pt x="170" y="54"/>
                    </a:lnTo>
                    <a:lnTo>
                      <a:pt x="168" y="118"/>
                    </a:lnTo>
                    <a:lnTo>
                      <a:pt x="124" y="16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33"/>
              <p:cNvSpPr>
                <a:spLocks/>
              </p:cNvSpPr>
              <p:nvPr/>
            </p:nvSpPr>
            <p:spPr bwMode="auto">
              <a:xfrm>
                <a:off x="6220013" y="6138488"/>
                <a:ext cx="31750" cy="36513"/>
              </a:xfrm>
              <a:custGeom>
                <a:avLst/>
                <a:gdLst>
                  <a:gd name="T0" fmla="*/ 1 w 97"/>
                  <a:gd name="T1" fmla="*/ 9 h 116"/>
                  <a:gd name="T2" fmla="*/ 2 w 97"/>
                  <a:gd name="T3" fmla="*/ 7 h 116"/>
                  <a:gd name="T4" fmla="*/ 0 w 97"/>
                  <a:gd name="T5" fmla="*/ 3 h 116"/>
                  <a:gd name="T6" fmla="*/ 3 w 97"/>
                  <a:gd name="T7" fmla="*/ 0 h 116"/>
                  <a:gd name="T8" fmla="*/ 6 w 97"/>
                  <a:gd name="T9" fmla="*/ 3 h 116"/>
                  <a:gd name="T10" fmla="*/ 5 w 97"/>
                  <a:gd name="T11" fmla="*/ 8 h 116"/>
                  <a:gd name="T12" fmla="*/ 1 w 97"/>
                  <a:gd name="T13" fmla="*/ 9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16">
                    <a:moveTo>
                      <a:pt x="19" y="116"/>
                    </a:moveTo>
                    <a:lnTo>
                      <a:pt x="0" y="68"/>
                    </a:lnTo>
                    <a:lnTo>
                      <a:pt x="13" y="0"/>
                    </a:lnTo>
                    <a:lnTo>
                      <a:pt x="61" y="6"/>
                    </a:lnTo>
                    <a:lnTo>
                      <a:pt x="97" y="54"/>
                    </a:lnTo>
                    <a:lnTo>
                      <a:pt x="77" y="101"/>
                    </a:lnTo>
                    <a:lnTo>
                      <a:pt x="19" y="11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6426388" y="6425825"/>
                <a:ext cx="31750" cy="22225"/>
              </a:xfrm>
              <a:custGeom>
                <a:avLst/>
                <a:gdLst>
                  <a:gd name="T0" fmla="*/ 1 w 101"/>
                  <a:gd name="T1" fmla="*/ 8 h 71"/>
                  <a:gd name="T2" fmla="*/ 2 w 101"/>
                  <a:gd name="T3" fmla="*/ 7 h 71"/>
                  <a:gd name="T4" fmla="*/ 0 w 101"/>
                  <a:gd name="T5" fmla="*/ 3 h 71"/>
                  <a:gd name="T6" fmla="*/ 3 w 101"/>
                  <a:gd name="T7" fmla="*/ 0 h 71"/>
                  <a:gd name="T8" fmla="*/ 6 w 101"/>
                  <a:gd name="T9" fmla="*/ 3 h 71"/>
                  <a:gd name="T10" fmla="*/ 5 w 101"/>
                  <a:gd name="T11" fmla="*/ 8 h 71"/>
                  <a:gd name="T12" fmla="*/ 1 w 101"/>
                  <a:gd name="T13" fmla="*/ 8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71">
                    <a:moveTo>
                      <a:pt x="61" y="71"/>
                    </a:moveTo>
                    <a:lnTo>
                      <a:pt x="0" y="62"/>
                    </a:lnTo>
                    <a:lnTo>
                      <a:pt x="12" y="11"/>
                    </a:lnTo>
                    <a:lnTo>
                      <a:pt x="48" y="0"/>
                    </a:lnTo>
                    <a:lnTo>
                      <a:pt x="101" y="0"/>
                    </a:lnTo>
                    <a:lnTo>
                      <a:pt x="101" y="58"/>
                    </a:lnTo>
                    <a:lnTo>
                      <a:pt x="61" y="7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3" name="Freeform 41"/>
            <p:cNvSpPr>
              <a:spLocks/>
            </p:cNvSpPr>
            <p:nvPr/>
          </p:nvSpPr>
          <p:spPr bwMode="auto">
            <a:xfrm>
              <a:off x="3562538" y="2803150"/>
              <a:ext cx="61913" cy="71438"/>
            </a:xfrm>
            <a:custGeom>
              <a:avLst/>
              <a:gdLst>
                <a:gd name="T0" fmla="*/ 23 w 192"/>
                <a:gd name="T1" fmla="*/ 0 h 225"/>
                <a:gd name="T2" fmla="*/ 8 w 192"/>
                <a:gd name="T3" fmla="*/ 6 h 225"/>
                <a:gd name="T4" fmla="*/ 10 w 192"/>
                <a:gd name="T5" fmla="*/ 22 h 225"/>
                <a:gd name="T6" fmla="*/ 0 w 192"/>
                <a:gd name="T7" fmla="*/ 29 h 225"/>
                <a:gd name="T8" fmla="*/ 7 w 192"/>
                <a:gd name="T9" fmla="*/ 35 h 225"/>
                <a:gd name="T10" fmla="*/ 19 w 192"/>
                <a:gd name="T11" fmla="*/ 31 h 225"/>
                <a:gd name="T12" fmla="*/ 28 w 192"/>
                <a:gd name="T13" fmla="*/ 45 h 225"/>
                <a:gd name="T14" fmla="*/ 33 w 192"/>
                <a:gd name="T15" fmla="*/ 40 h 225"/>
                <a:gd name="T16" fmla="*/ 39 w 192"/>
                <a:gd name="T17" fmla="*/ 36 h 225"/>
                <a:gd name="T18" fmla="*/ 37 w 192"/>
                <a:gd name="T19" fmla="*/ 20 h 225"/>
                <a:gd name="T20" fmla="*/ 32 w 192"/>
                <a:gd name="T21" fmla="*/ 9 h 225"/>
                <a:gd name="T22" fmla="*/ 23 w 192"/>
                <a:gd name="T23" fmla="*/ 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2" h="225">
                  <a:moveTo>
                    <a:pt x="111" y="0"/>
                  </a:moveTo>
                  <a:lnTo>
                    <a:pt x="40" y="31"/>
                  </a:lnTo>
                  <a:lnTo>
                    <a:pt x="49" y="111"/>
                  </a:lnTo>
                  <a:lnTo>
                    <a:pt x="0" y="146"/>
                  </a:lnTo>
                  <a:lnTo>
                    <a:pt x="36" y="175"/>
                  </a:lnTo>
                  <a:lnTo>
                    <a:pt x="93" y="153"/>
                  </a:lnTo>
                  <a:lnTo>
                    <a:pt x="136" y="225"/>
                  </a:lnTo>
                  <a:lnTo>
                    <a:pt x="162" y="201"/>
                  </a:lnTo>
                  <a:lnTo>
                    <a:pt x="192" y="180"/>
                  </a:lnTo>
                  <a:lnTo>
                    <a:pt x="180" y="99"/>
                  </a:lnTo>
                  <a:lnTo>
                    <a:pt x="156" y="4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42"/>
            <p:cNvSpPr>
              <a:spLocks/>
            </p:cNvSpPr>
            <p:nvPr/>
          </p:nvSpPr>
          <p:spPr bwMode="auto">
            <a:xfrm>
              <a:off x="3962588" y="5887663"/>
              <a:ext cx="39688" cy="38100"/>
            </a:xfrm>
            <a:custGeom>
              <a:avLst/>
              <a:gdLst>
                <a:gd name="T0" fmla="*/ 22 w 125"/>
                <a:gd name="T1" fmla="*/ 0 h 120"/>
                <a:gd name="T2" fmla="*/ 5 w 125"/>
                <a:gd name="T3" fmla="*/ 1 h 120"/>
                <a:gd name="T4" fmla="*/ 0 w 125"/>
                <a:gd name="T5" fmla="*/ 10 h 120"/>
                <a:gd name="T6" fmla="*/ 6 w 125"/>
                <a:gd name="T7" fmla="*/ 15 h 120"/>
                <a:gd name="T8" fmla="*/ 12 w 125"/>
                <a:gd name="T9" fmla="*/ 18 h 120"/>
                <a:gd name="T10" fmla="*/ 25 w 125"/>
                <a:gd name="T11" fmla="*/ 24 h 120"/>
                <a:gd name="T12" fmla="*/ 23 w 125"/>
                <a:gd name="T13" fmla="*/ 11 h 120"/>
                <a:gd name="T14" fmla="*/ 22 w 125"/>
                <a:gd name="T15" fmla="*/ 0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5" h="120">
                  <a:moveTo>
                    <a:pt x="111" y="0"/>
                  </a:moveTo>
                  <a:lnTo>
                    <a:pt x="27" y="3"/>
                  </a:lnTo>
                  <a:lnTo>
                    <a:pt x="0" y="48"/>
                  </a:lnTo>
                  <a:lnTo>
                    <a:pt x="32" y="76"/>
                  </a:lnTo>
                  <a:lnTo>
                    <a:pt x="59" y="91"/>
                  </a:lnTo>
                  <a:lnTo>
                    <a:pt x="125" y="120"/>
                  </a:lnTo>
                  <a:lnTo>
                    <a:pt x="116" y="5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43"/>
            <p:cNvSpPr>
              <a:spLocks/>
            </p:cNvSpPr>
            <p:nvPr/>
          </p:nvSpPr>
          <p:spPr bwMode="auto">
            <a:xfrm>
              <a:off x="3949888" y="5709863"/>
              <a:ext cx="39688" cy="49213"/>
            </a:xfrm>
            <a:custGeom>
              <a:avLst/>
              <a:gdLst>
                <a:gd name="T0" fmla="*/ 25 w 126"/>
                <a:gd name="T1" fmla="*/ 10 h 152"/>
                <a:gd name="T2" fmla="*/ 16 w 126"/>
                <a:gd name="T3" fmla="*/ 3 h 152"/>
                <a:gd name="T4" fmla="*/ 7 w 126"/>
                <a:gd name="T5" fmla="*/ 0 h 152"/>
                <a:gd name="T6" fmla="*/ 4 w 126"/>
                <a:gd name="T7" fmla="*/ 9 h 152"/>
                <a:gd name="T8" fmla="*/ 0 w 126"/>
                <a:gd name="T9" fmla="*/ 16 h 152"/>
                <a:gd name="T10" fmla="*/ 2 w 126"/>
                <a:gd name="T11" fmla="*/ 25 h 152"/>
                <a:gd name="T12" fmla="*/ 10 w 126"/>
                <a:gd name="T13" fmla="*/ 31 h 152"/>
                <a:gd name="T14" fmla="*/ 17 w 126"/>
                <a:gd name="T15" fmla="*/ 31 h 152"/>
                <a:gd name="T16" fmla="*/ 23 w 126"/>
                <a:gd name="T17" fmla="*/ 26 h 152"/>
                <a:gd name="T18" fmla="*/ 24 w 126"/>
                <a:gd name="T19" fmla="*/ 18 h 152"/>
                <a:gd name="T20" fmla="*/ 25 w 126"/>
                <a:gd name="T21" fmla="*/ 1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6" h="152">
                  <a:moveTo>
                    <a:pt x="126" y="50"/>
                  </a:moveTo>
                  <a:lnTo>
                    <a:pt x="80" y="15"/>
                  </a:lnTo>
                  <a:lnTo>
                    <a:pt x="33" y="0"/>
                  </a:lnTo>
                  <a:lnTo>
                    <a:pt x="21" y="42"/>
                  </a:lnTo>
                  <a:lnTo>
                    <a:pt x="0" y="80"/>
                  </a:lnTo>
                  <a:lnTo>
                    <a:pt x="12" y="125"/>
                  </a:lnTo>
                  <a:lnTo>
                    <a:pt x="48" y="152"/>
                  </a:lnTo>
                  <a:lnTo>
                    <a:pt x="86" y="152"/>
                  </a:lnTo>
                  <a:lnTo>
                    <a:pt x="114" y="126"/>
                  </a:lnTo>
                  <a:lnTo>
                    <a:pt x="122" y="87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4388038" y="4887538"/>
              <a:ext cx="28575" cy="25400"/>
            </a:xfrm>
            <a:custGeom>
              <a:avLst/>
              <a:gdLst>
                <a:gd name="T0" fmla="*/ 0 w 92"/>
                <a:gd name="T1" fmla="*/ 6 h 80"/>
                <a:gd name="T2" fmla="*/ 9 w 92"/>
                <a:gd name="T3" fmla="*/ 16 h 80"/>
                <a:gd name="T4" fmla="*/ 18 w 92"/>
                <a:gd name="T5" fmla="*/ 7 h 80"/>
                <a:gd name="T6" fmla="*/ 7 w 92"/>
                <a:gd name="T7" fmla="*/ 0 h 80"/>
                <a:gd name="T8" fmla="*/ 0 w 92"/>
                <a:gd name="T9" fmla="*/ 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80">
                  <a:moveTo>
                    <a:pt x="0" y="29"/>
                  </a:moveTo>
                  <a:lnTo>
                    <a:pt x="45" y="80"/>
                  </a:lnTo>
                  <a:lnTo>
                    <a:pt x="92" y="35"/>
                  </a:lnTo>
                  <a:lnTo>
                    <a:pt x="3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45"/>
            <p:cNvSpPr>
              <a:spLocks/>
            </p:cNvSpPr>
            <p:nvPr/>
          </p:nvSpPr>
          <p:spPr bwMode="auto">
            <a:xfrm>
              <a:off x="3240275" y="5743200"/>
              <a:ext cx="20638" cy="20638"/>
            </a:xfrm>
            <a:custGeom>
              <a:avLst/>
              <a:gdLst>
                <a:gd name="T0" fmla="*/ 0 w 65"/>
                <a:gd name="T1" fmla="*/ 3 h 66"/>
                <a:gd name="T2" fmla="*/ 6 w 65"/>
                <a:gd name="T3" fmla="*/ 13 h 66"/>
                <a:gd name="T4" fmla="*/ 13 w 65"/>
                <a:gd name="T5" fmla="*/ 11 h 66"/>
                <a:gd name="T6" fmla="*/ 12 w 65"/>
                <a:gd name="T7" fmla="*/ 2 h 66"/>
                <a:gd name="T8" fmla="*/ 5 w 65"/>
                <a:gd name="T9" fmla="*/ 0 h 66"/>
                <a:gd name="T10" fmla="*/ 0 w 65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66">
                  <a:moveTo>
                    <a:pt x="0" y="15"/>
                  </a:moveTo>
                  <a:lnTo>
                    <a:pt x="29" y="66"/>
                  </a:lnTo>
                  <a:lnTo>
                    <a:pt x="65" y="56"/>
                  </a:lnTo>
                  <a:lnTo>
                    <a:pt x="60" y="9"/>
                  </a:lnTo>
                  <a:lnTo>
                    <a:pt x="2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8" name="Group 293"/>
            <p:cNvGrpSpPr>
              <a:grpSpLocks/>
            </p:cNvGrpSpPr>
            <p:nvPr/>
          </p:nvGrpSpPr>
          <p:grpSpPr bwMode="auto">
            <a:xfrm>
              <a:off x="2560825" y="5597152"/>
              <a:ext cx="800101" cy="987426"/>
              <a:chOff x="507" y="3356"/>
              <a:chExt cx="504" cy="622"/>
            </a:xfrm>
          </p:grpSpPr>
          <p:sp>
            <p:nvSpPr>
              <p:cNvPr id="72" name="Freeform 33"/>
              <p:cNvSpPr>
                <a:spLocks/>
              </p:cNvSpPr>
              <p:nvPr/>
            </p:nvSpPr>
            <p:spPr bwMode="auto">
              <a:xfrm>
                <a:off x="563" y="3436"/>
                <a:ext cx="13" cy="20"/>
              </a:xfrm>
              <a:custGeom>
                <a:avLst/>
                <a:gdLst>
                  <a:gd name="T0" fmla="*/ 1 w 68"/>
                  <a:gd name="T1" fmla="*/ 8 h 102"/>
                  <a:gd name="T2" fmla="*/ 2 w 68"/>
                  <a:gd name="T3" fmla="*/ 6 h 102"/>
                  <a:gd name="T4" fmla="*/ 0 w 68"/>
                  <a:gd name="T5" fmla="*/ 3 h 102"/>
                  <a:gd name="T6" fmla="*/ 3 w 68"/>
                  <a:gd name="T7" fmla="*/ 0 h 102"/>
                  <a:gd name="T8" fmla="*/ 6 w 68"/>
                  <a:gd name="T9" fmla="*/ 3 h 102"/>
                  <a:gd name="T10" fmla="*/ 5 w 68"/>
                  <a:gd name="T11" fmla="*/ 8 h 102"/>
                  <a:gd name="T12" fmla="*/ 1 w 68"/>
                  <a:gd name="T13" fmla="*/ 8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02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68" y="34"/>
                    </a:lnTo>
                    <a:lnTo>
                      <a:pt x="56" y="84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3"/>
              <p:cNvSpPr>
                <a:spLocks/>
              </p:cNvSpPr>
              <p:nvPr/>
            </p:nvSpPr>
            <p:spPr bwMode="auto">
              <a:xfrm>
                <a:off x="625" y="3480"/>
                <a:ext cx="15" cy="16"/>
              </a:xfrm>
              <a:custGeom>
                <a:avLst/>
                <a:gdLst>
                  <a:gd name="T0" fmla="*/ 1 w 74"/>
                  <a:gd name="T1" fmla="*/ 8 h 82"/>
                  <a:gd name="T2" fmla="*/ 2 w 74"/>
                  <a:gd name="T3" fmla="*/ 6 h 82"/>
                  <a:gd name="T4" fmla="*/ 0 w 74"/>
                  <a:gd name="T5" fmla="*/ 3 h 82"/>
                  <a:gd name="T6" fmla="*/ 3 w 74"/>
                  <a:gd name="T7" fmla="*/ 0 h 82"/>
                  <a:gd name="T8" fmla="*/ 6 w 74"/>
                  <a:gd name="T9" fmla="*/ 3 h 82"/>
                  <a:gd name="T10" fmla="*/ 5 w 74"/>
                  <a:gd name="T11" fmla="*/ 8 h 82"/>
                  <a:gd name="T12" fmla="*/ 1 w 74"/>
                  <a:gd name="T13" fmla="*/ 8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82">
                    <a:moveTo>
                      <a:pt x="24" y="82"/>
                    </a:moveTo>
                    <a:lnTo>
                      <a:pt x="3" y="74"/>
                    </a:lnTo>
                    <a:lnTo>
                      <a:pt x="0" y="53"/>
                    </a:lnTo>
                    <a:lnTo>
                      <a:pt x="9" y="9"/>
                    </a:lnTo>
                    <a:lnTo>
                      <a:pt x="32" y="0"/>
                    </a:lnTo>
                    <a:lnTo>
                      <a:pt x="50" y="0"/>
                    </a:lnTo>
                    <a:lnTo>
                      <a:pt x="68" y="14"/>
                    </a:lnTo>
                    <a:lnTo>
                      <a:pt x="74" y="45"/>
                    </a:lnTo>
                    <a:lnTo>
                      <a:pt x="59" y="78"/>
                    </a:lnTo>
                    <a:lnTo>
                      <a:pt x="24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532" y="3356"/>
                <a:ext cx="18" cy="21"/>
              </a:xfrm>
              <a:custGeom>
                <a:avLst/>
                <a:gdLst>
                  <a:gd name="T0" fmla="*/ 1 w 91"/>
                  <a:gd name="T1" fmla="*/ 9 h 106"/>
                  <a:gd name="T2" fmla="*/ 2 w 91"/>
                  <a:gd name="T3" fmla="*/ 7 h 106"/>
                  <a:gd name="T4" fmla="*/ 0 w 91"/>
                  <a:gd name="T5" fmla="*/ 3 h 106"/>
                  <a:gd name="T6" fmla="*/ 3 w 91"/>
                  <a:gd name="T7" fmla="*/ 0 h 106"/>
                  <a:gd name="T8" fmla="*/ 6 w 91"/>
                  <a:gd name="T9" fmla="*/ 3 h 106"/>
                  <a:gd name="T10" fmla="*/ 5 w 91"/>
                  <a:gd name="T11" fmla="*/ 8 h 106"/>
                  <a:gd name="T12" fmla="*/ 1 w 91"/>
                  <a:gd name="T13" fmla="*/ 9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" h="106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87" y="25"/>
                    </a:lnTo>
                    <a:lnTo>
                      <a:pt x="91" y="59"/>
                    </a:lnTo>
                    <a:lnTo>
                      <a:pt x="84" y="82"/>
                    </a:lnTo>
                    <a:lnTo>
                      <a:pt x="55" y="106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3"/>
              <p:cNvSpPr>
                <a:spLocks/>
              </p:cNvSpPr>
              <p:nvPr/>
            </p:nvSpPr>
            <p:spPr bwMode="auto">
              <a:xfrm>
                <a:off x="553" y="3482"/>
                <a:ext cx="11" cy="16"/>
              </a:xfrm>
              <a:custGeom>
                <a:avLst/>
                <a:gdLst>
                  <a:gd name="T0" fmla="*/ 1 w 56"/>
                  <a:gd name="T1" fmla="*/ 9 h 78"/>
                  <a:gd name="T2" fmla="*/ 2 w 56"/>
                  <a:gd name="T3" fmla="*/ 7 h 78"/>
                  <a:gd name="T4" fmla="*/ 0 w 56"/>
                  <a:gd name="T5" fmla="*/ 3 h 78"/>
                  <a:gd name="T6" fmla="*/ 3 w 56"/>
                  <a:gd name="T7" fmla="*/ 0 h 78"/>
                  <a:gd name="T8" fmla="*/ 6 w 56"/>
                  <a:gd name="T9" fmla="*/ 3 h 78"/>
                  <a:gd name="T10" fmla="*/ 5 w 56"/>
                  <a:gd name="T11" fmla="*/ 8 h 78"/>
                  <a:gd name="T12" fmla="*/ 1 w 56"/>
                  <a:gd name="T13" fmla="*/ 9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8">
                    <a:moveTo>
                      <a:pt x="24" y="76"/>
                    </a:moveTo>
                    <a:lnTo>
                      <a:pt x="4" y="68"/>
                    </a:lnTo>
                    <a:lnTo>
                      <a:pt x="0" y="47"/>
                    </a:lnTo>
                    <a:lnTo>
                      <a:pt x="7" y="9"/>
                    </a:lnTo>
                    <a:lnTo>
                      <a:pt x="31" y="0"/>
                    </a:lnTo>
                    <a:lnTo>
                      <a:pt x="45" y="11"/>
                    </a:lnTo>
                    <a:lnTo>
                      <a:pt x="55" y="26"/>
                    </a:lnTo>
                    <a:lnTo>
                      <a:pt x="56" y="58"/>
                    </a:lnTo>
                    <a:lnTo>
                      <a:pt x="46" y="78"/>
                    </a:lnTo>
                    <a:lnTo>
                      <a:pt x="24" y="7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>
                <a:off x="561" y="3521"/>
                <a:ext cx="12" cy="17"/>
              </a:xfrm>
              <a:custGeom>
                <a:avLst/>
                <a:gdLst>
                  <a:gd name="T0" fmla="*/ 1 w 60"/>
                  <a:gd name="T1" fmla="*/ 9 h 85"/>
                  <a:gd name="T2" fmla="*/ 2 w 60"/>
                  <a:gd name="T3" fmla="*/ 7 h 85"/>
                  <a:gd name="T4" fmla="*/ 0 w 60"/>
                  <a:gd name="T5" fmla="*/ 3 h 85"/>
                  <a:gd name="T6" fmla="*/ 3 w 60"/>
                  <a:gd name="T7" fmla="*/ 0 h 85"/>
                  <a:gd name="T8" fmla="*/ 6 w 60"/>
                  <a:gd name="T9" fmla="*/ 3 h 85"/>
                  <a:gd name="T10" fmla="*/ 5 w 60"/>
                  <a:gd name="T11" fmla="*/ 8 h 85"/>
                  <a:gd name="T12" fmla="*/ 1 w 60"/>
                  <a:gd name="T13" fmla="*/ 9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85">
                    <a:moveTo>
                      <a:pt x="22" y="85"/>
                    </a:moveTo>
                    <a:lnTo>
                      <a:pt x="1" y="74"/>
                    </a:lnTo>
                    <a:lnTo>
                      <a:pt x="0" y="47"/>
                    </a:lnTo>
                    <a:lnTo>
                      <a:pt x="3" y="19"/>
                    </a:lnTo>
                    <a:lnTo>
                      <a:pt x="31" y="0"/>
                    </a:lnTo>
                    <a:lnTo>
                      <a:pt x="52" y="18"/>
                    </a:lnTo>
                    <a:lnTo>
                      <a:pt x="60" y="42"/>
                    </a:lnTo>
                    <a:lnTo>
                      <a:pt x="58" y="67"/>
                    </a:lnTo>
                    <a:lnTo>
                      <a:pt x="46" y="78"/>
                    </a:lnTo>
                    <a:lnTo>
                      <a:pt x="22" y="85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660" y="3454"/>
                <a:ext cx="12" cy="15"/>
              </a:xfrm>
              <a:custGeom>
                <a:avLst/>
                <a:gdLst>
                  <a:gd name="T0" fmla="*/ 1 w 60"/>
                  <a:gd name="T1" fmla="*/ 9 h 72"/>
                  <a:gd name="T2" fmla="*/ 2 w 60"/>
                  <a:gd name="T3" fmla="*/ 7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9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27" y="72"/>
                    </a:moveTo>
                    <a:lnTo>
                      <a:pt x="7" y="62"/>
                    </a:lnTo>
                    <a:lnTo>
                      <a:pt x="0" y="38"/>
                    </a:lnTo>
                    <a:lnTo>
                      <a:pt x="3" y="10"/>
                    </a:lnTo>
                    <a:lnTo>
                      <a:pt x="33" y="0"/>
                    </a:lnTo>
                    <a:lnTo>
                      <a:pt x="52" y="9"/>
                    </a:lnTo>
                    <a:lnTo>
                      <a:pt x="60" y="33"/>
                    </a:lnTo>
                    <a:lnTo>
                      <a:pt x="58" y="58"/>
                    </a:lnTo>
                    <a:lnTo>
                      <a:pt x="46" y="69"/>
                    </a:lnTo>
                    <a:lnTo>
                      <a:pt x="27" y="7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575" y="3509"/>
                <a:ext cx="11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33"/>
              <p:cNvSpPr>
                <a:spLocks/>
              </p:cNvSpPr>
              <p:nvPr/>
            </p:nvSpPr>
            <p:spPr bwMode="auto">
              <a:xfrm>
                <a:off x="528" y="3412"/>
                <a:ext cx="12" cy="14"/>
              </a:xfrm>
              <a:custGeom>
                <a:avLst/>
                <a:gdLst>
                  <a:gd name="T0" fmla="*/ 1 w 60"/>
                  <a:gd name="T1" fmla="*/ 8 h 72"/>
                  <a:gd name="T2" fmla="*/ 2 w 60"/>
                  <a:gd name="T3" fmla="*/ 6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8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16" y="68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" y="11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60" y="18"/>
                    </a:lnTo>
                    <a:lnTo>
                      <a:pt x="58" y="60"/>
                    </a:lnTo>
                    <a:lnTo>
                      <a:pt x="40" y="72"/>
                    </a:lnTo>
                    <a:lnTo>
                      <a:pt x="16" y="6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603" y="3524"/>
                <a:ext cx="11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 33"/>
              <p:cNvSpPr>
                <a:spLocks/>
              </p:cNvSpPr>
              <p:nvPr/>
            </p:nvSpPr>
            <p:spPr bwMode="auto">
              <a:xfrm>
                <a:off x="626" y="3429"/>
                <a:ext cx="12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507" y="3440"/>
                <a:ext cx="11" cy="12"/>
              </a:xfrm>
              <a:custGeom>
                <a:avLst/>
                <a:gdLst>
                  <a:gd name="T0" fmla="*/ 1 w 55"/>
                  <a:gd name="T1" fmla="*/ 8 h 63"/>
                  <a:gd name="T2" fmla="*/ 2 w 55"/>
                  <a:gd name="T3" fmla="*/ 6 h 63"/>
                  <a:gd name="T4" fmla="*/ 0 w 55"/>
                  <a:gd name="T5" fmla="*/ 2 h 63"/>
                  <a:gd name="T6" fmla="*/ 3 w 55"/>
                  <a:gd name="T7" fmla="*/ 0 h 63"/>
                  <a:gd name="T8" fmla="*/ 6 w 55"/>
                  <a:gd name="T9" fmla="*/ 3 h 63"/>
                  <a:gd name="T10" fmla="*/ 5 w 55"/>
                  <a:gd name="T11" fmla="*/ 8 h 63"/>
                  <a:gd name="T12" fmla="*/ 1 w 55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3" y="5"/>
                    </a:lnTo>
                    <a:lnTo>
                      <a:pt x="51" y="24"/>
                    </a:lnTo>
                    <a:lnTo>
                      <a:pt x="55" y="44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 33"/>
              <p:cNvSpPr>
                <a:spLocks/>
              </p:cNvSpPr>
              <p:nvPr/>
            </p:nvSpPr>
            <p:spPr bwMode="auto">
              <a:xfrm>
                <a:off x="603" y="3564"/>
                <a:ext cx="15" cy="14"/>
              </a:xfrm>
              <a:custGeom>
                <a:avLst/>
                <a:gdLst>
                  <a:gd name="T0" fmla="*/ 1 w 75"/>
                  <a:gd name="T1" fmla="*/ 8 h 73"/>
                  <a:gd name="T2" fmla="*/ 2 w 75"/>
                  <a:gd name="T3" fmla="*/ 6 h 73"/>
                  <a:gd name="T4" fmla="*/ 0 w 75"/>
                  <a:gd name="T5" fmla="*/ 2 h 73"/>
                  <a:gd name="T6" fmla="*/ 3 w 75"/>
                  <a:gd name="T7" fmla="*/ 0 h 73"/>
                  <a:gd name="T8" fmla="*/ 6 w 75"/>
                  <a:gd name="T9" fmla="*/ 3 h 73"/>
                  <a:gd name="T10" fmla="*/ 5 w 75"/>
                  <a:gd name="T11" fmla="*/ 8 h 73"/>
                  <a:gd name="T12" fmla="*/ 1 w 75"/>
                  <a:gd name="T13" fmla="*/ 8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73">
                    <a:moveTo>
                      <a:pt x="21" y="73"/>
                    </a:moveTo>
                    <a:lnTo>
                      <a:pt x="3" y="55"/>
                    </a:lnTo>
                    <a:lnTo>
                      <a:pt x="0" y="27"/>
                    </a:lnTo>
                    <a:lnTo>
                      <a:pt x="18" y="0"/>
                    </a:lnTo>
                    <a:lnTo>
                      <a:pt x="43" y="1"/>
                    </a:lnTo>
                    <a:lnTo>
                      <a:pt x="64" y="2"/>
                    </a:lnTo>
                    <a:lnTo>
                      <a:pt x="75" y="17"/>
                    </a:lnTo>
                    <a:lnTo>
                      <a:pt x="73" y="44"/>
                    </a:lnTo>
                    <a:lnTo>
                      <a:pt x="46" y="73"/>
                    </a:ln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33"/>
              <p:cNvSpPr>
                <a:spLocks/>
              </p:cNvSpPr>
              <p:nvPr/>
            </p:nvSpPr>
            <p:spPr bwMode="auto">
              <a:xfrm>
                <a:off x="998" y="3961"/>
                <a:ext cx="13" cy="17"/>
              </a:xfrm>
              <a:custGeom>
                <a:avLst/>
                <a:gdLst>
                  <a:gd name="T0" fmla="*/ 1 w 65"/>
                  <a:gd name="T1" fmla="*/ 9 h 82"/>
                  <a:gd name="T2" fmla="*/ 2 w 65"/>
                  <a:gd name="T3" fmla="*/ 7 h 82"/>
                  <a:gd name="T4" fmla="*/ 0 w 65"/>
                  <a:gd name="T5" fmla="*/ 3 h 82"/>
                  <a:gd name="T6" fmla="*/ 3 w 65"/>
                  <a:gd name="T7" fmla="*/ 0 h 82"/>
                  <a:gd name="T8" fmla="*/ 6 w 65"/>
                  <a:gd name="T9" fmla="*/ 3 h 82"/>
                  <a:gd name="T10" fmla="*/ 5 w 65"/>
                  <a:gd name="T11" fmla="*/ 8 h 82"/>
                  <a:gd name="T12" fmla="*/ 1 w 65"/>
                  <a:gd name="T13" fmla="*/ 9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5" h="82">
                    <a:moveTo>
                      <a:pt x="12" y="82"/>
                    </a:moveTo>
                    <a:lnTo>
                      <a:pt x="0" y="61"/>
                    </a:lnTo>
                    <a:lnTo>
                      <a:pt x="7" y="32"/>
                    </a:lnTo>
                    <a:lnTo>
                      <a:pt x="18" y="10"/>
                    </a:lnTo>
                    <a:lnTo>
                      <a:pt x="33" y="0"/>
                    </a:lnTo>
                    <a:lnTo>
                      <a:pt x="54" y="1"/>
                    </a:lnTo>
                    <a:lnTo>
                      <a:pt x="65" y="16"/>
                    </a:lnTo>
                    <a:lnTo>
                      <a:pt x="57" y="46"/>
                    </a:lnTo>
                    <a:lnTo>
                      <a:pt x="37" y="76"/>
                    </a:lnTo>
                    <a:lnTo>
                      <a:pt x="12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33"/>
              <p:cNvSpPr>
                <a:spLocks/>
              </p:cNvSpPr>
              <p:nvPr/>
            </p:nvSpPr>
            <p:spPr bwMode="auto">
              <a:xfrm>
                <a:off x="638" y="3806"/>
                <a:ext cx="15" cy="19"/>
              </a:xfrm>
              <a:custGeom>
                <a:avLst/>
                <a:gdLst>
                  <a:gd name="T0" fmla="*/ 1 w 73"/>
                  <a:gd name="T1" fmla="*/ 9 h 93"/>
                  <a:gd name="T2" fmla="*/ 2 w 73"/>
                  <a:gd name="T3" fmla="*/ 7 h 93"/>
                  <a:gd name="T4" fmla="*/ 0 w 73"/>
                  <a:gd name="T5" fmla="*/ 3 h 93"/>
                  <a:gd name="T6" fmla="*/ 3 w 73"/>
                  <a:gd name="T7" fmla="*/ 0 h 93"/>
                  <a:gd name="T8" fmla="*/ 6 w 73"/>
                  <a:gd name="T9" fmla="*/ 3 h 93"/>
                  <a:gd name="T10" fmla="*/ 5 w 73"/>
                  <a:gd name="T11" fmla="*/ 8 h 93"/>
                  <a:gd name="T12" fmla="*/ 1 w 73"/>
                  <a:gd name="T13" fmla="*/ 9 h 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93">
                    <a:moveTo>
                      <a:pt x="22" y="90"/>
                    </a:moveTo>
                    <a:lnTo>
                      <a:pt x="0" y="72"/>
                    </a:lnTo>
                    <a:lnTo>
                      <a:pt x="1" y="39"/>
                    </a:lnTo>
                    <a:lnTo>
                      <a:pt x="12" y="14"/>
                    </a:lnTo>
                    <a:lnTo>
                      <a:pt x="30" y="0"/>
                    </a:lnTo>
                    <a:lnTo>
                      <a:pt x="54" y="0"/>
                    </a:lnTo>
                    <a:lnTo>
                      <a:pt x="67" y="18"/>
                    </a:lnTo>
                    <a:lnTo>
                      <a:pt x="73" y="42"/>
                    </a:lnTo>
                    <a:lnTo>
                      <a:pt x="70" y="77"/>
                    </a:lnTo>
                    <a:lnTo>
                      <a:pt x="51" y="93"/>
                    </a:lnTo>
                    <a:lnTo>
                      <a:pt x="22" y="9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33"/>
              <p:cNvSpPr>
                <a:spLocks/>
              </p:cNvSpPr>
              <p:nvPr/>
            </p:nvSpPr>
            <p:spPr bwMode="auto">
              <a:xfrm>
                <a:off x="718" y="3609"/>
                <a:ext cx="12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3518088" y="2412625"/>
              <a:ext cx="42863" cy="38100"/>
            </a:xfrm>
            <a:custGeom>
              <a:avLst/>
              <a:gdLst>
                <a:gd name="T0" fmla="*/ 25 w 135"/>
                <a:gd name="T1" fmla="*/ 10 h 117"/>
                <a:gd name="T2" fmla="*/ 23 w 135"/>
                <a:gd name="T3" fmla="*/ 7 h 117"/>
                <a:gd name="T4" fmla="*/ 22 w 135"/>
                <a:gd name="T5" fmla="*/ 3 h 117"/>
                <a:gd name="T6" fmla="*/ 17 w 135"/>
                <a:gd name="T7" fmla="*/ 5 h 117"/>
                <a:gd name="T8" fmla="*/ 18 w 135"/>
                <a:gd name="T9" fmla="*/ 2 h 117"/>
                <a:gd name="T10" fmla="*/ 14 w 135"/>
                <a:gd name="T11" fmla="*/ 0 h 117"/>
                <a:gd name="T12" fmla="*/ 11 w 135"/>
                <a:gd name="T13" fmla="*/ 4 h 117"/>
                <a:gd name="T14" fmla="*/ 7 w 135"/>
                <a:gd name="T15" fmla="*/ 4 h 117"/>
                <a:gd name="T16" fmla="*/ 3 w 135"/>
                <a:gd name="T17" fmla="*/ 5 h 117"/>
                <a:gd name="T18" fmla="*/ 0 w 135"/>
                <a:gd name="T19" fmla="*/ 6 h 117"/>
                <a:gd name="T20" fmla="*/ 0 w 135"/>
                <a:gd name="T21" fmla="*/ 12 h 117"/>
                <a:gd name="T22" fmla="*/ 4 w 135"/>
                <a:gd name="T23" fmla="*/ 12 h 117"/>
                <a:gd name="T24" fmla="*/ 7 w 135"/>
                <a:gd name="T25" fmla="*/ 12 h 117"/>
                <a:gd name="T26" fmla="*/ 8 w 135"/>
                <a:gd name="T27" fmla="*/ 15 h 117"/>
                <a:gd name="T28" fmla="*/ 10 w 135"/>
                <a:gd name="T29" fmla="*/ 21 h 117"/>
                <a:gd name="T30" fmla="*/ 12 w 135"/>
                <a:gd name="T31" fmla="*/ 23 h 117"/>
                <a:gd name="T32" fmla="*/ 18 w 135"/>
                <a:gd name="T33" fmla="*/ 24 h 117"/>
                <a:gd name="T34" fmla="*/ 24 w 135"/>
                <a:gd name="T35" fmla="*/ 23 h 117"/>
                <a:gd name="T36" fmla="*/ 26 w 135"/>
                <a:gd name="T37" fmla="*/ 19 h 117"/>
                <a:gd name="T38" fmla="*/ 27 w 135"/>
                <a:gd name="T39" fmla="*/ 15 h 117"/>
                <a:gd name="T40" fmla="*/ 25 w 135"/>
                <a:gd name="T41" fmla="*/ 10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5" h="117">
                  <a:moveTo>
                    <a:pt x="127" y="51"/>
                  </a:moveTo>
                  <a:lnTo>
                    <a:pt x="114" y="35"/>
                  </a:lnTo>
                  <a:lnTo>
                    <a:pt x="111" y="15"/>
                  </a:lnTo>
                  <a:lnTo>
                    <a:pt x="85" y="24"/>
                  </a:lnTo>
                  <a:lnTo>
                    <a:pt x="88" y="8"/>
                  </a:lnTo>
                  <a:lnTo>
                    <a:pt x="69" y="0"/>
                  </a:lnTo>
                  <a:lnTo>
                    <a:pt x="57" y="18"/>
                  </a:lnTo>
                  <a:lnTo>
                    <a:pt x="36" y="20"/>
                  </a:lnTo>
                  <a:lnTo>
                    <a:pt x="16" y="24"/>
                  </a:lnTo>
                  <a:lnTo>
                    <a:pt x="0" y="30"/>
                  </a:lnTo>
                  <a:lnTo>
                    <a:pt x="1" y="57"/>
                  </a:lnTo>
                  <a:lnTo>
                    <a:pt x="18" y="60"/>
                  </a:lnTo>
                  <a:lnTo>
                    <a:pt x="33" y="57"/>
                  </a:lnTo>
                  <a:lnTo>
                    <a:pt x="42" y="75"/>
                  </a:lnTo>
                  <a:lnTo>
                    <a:pt x="50" y="102"/>
                  </a:lnTo>
                  <a:lnTo>
                    <a:pt x="61" y="111"/>
                  </a:lnTo>
                  <a:lnTo>
                    <a:pt x="88" y="117"/>
                  </a:lnTo>
                  <a:lnTo>
                    <a:pt x="121" y="114"/>
                  </a:lnTo>
                  <a:lnTo>
                    <a:pt x="130" y="92"/>
                  </a:lnTo>
                  <a:lnTo>
                    <a:pt x="135" y="74"/>
                  </a:lnTo>
                  <a:lnTo>
                    <a:pt x="127" y="51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0" name="Group 78"/>
            <p:cNvGrpSpPr>
              <a:grpSpLocks/>
            </p:cNvGrpSpPr>
            <p:nvPr/>
          </p:nvGrpSpPr>
          <p:grpSpPr bwMode="auto">
            <a:xfrm>
              <a:off x="2873563" y="4239838"/>
              <a:ext cx="53975" cy="57150"/>
              <a:chOff x="7728" y="10782"/>
              <a:chExt cx="2776" cy="2978"/>
            </a:xfrm>
          </p:grpSpPr>
          <p:sp>
            <p:nvSpPr>
              <p:cNvPr id="70" name="Freeform 79"/>
              <p:cNvSpPr>
                <a:spLocks/>
              </p:cNvSpPr>
              <p:nvPr/>
            </p:nvSpPr>
            <p:spPr bwMode="auto">
              <a:xfrm>
                <a:off x="7728" y="10800"/>
                <a:ext cx="2776" cy="2960"/>
              </a:xfrm>
              <a:custGeom>
                <a:avLst/>
                <a:gdLst>
                  <a:gd name="T0" fmla="*/ 72 w 2776"/>
                  <a:gd name="T1" fmla="*/ 992 h 2960"/>
                  <a:gd name="T2" fmla="*/ 336 w 2776"/>
                  <a:gd name="T3" fmla="*/ 1144 h 2960"/>
                  <a:gd name="T4" fmla="*/ 432 w 2776"/>
                  <a:gd name="T5" fmla="*/ 1360 h 2960"/>
                  <a:gd name="T6" fmla="*/ 544 w 2776"/>
                  <a:gd name="T7" fmla="*/ 1568 h 2960"/>
                  <a:gd name="T8" fmla="*/ 520 w 2776"/>
                  <a:gd name="T9" fmla="*/ 2000 h 2960"/>
                  <a:gd name="T10" fmla="*/ 520 w 2776"/>
                  <a:gd name="T11" fmla="*/ 2288 h 2960"/>
                  <a:gd name="T12" fmla="*/ 696 w 2776"/>
                  <a:gd name="T13" fmla="*/ 2328 h 2960"/>
                  <a:gd name="T14" fmla="*/ 808 w 2776"/>
                  <a:gd name="T15" fmla="*/ 2448 h 2960"/>
                  <a:gd name="T16" fmla="*/ 968 w 2776"/>
                  <a:gd name="T17" fmla="*/ 2640 h 2960"/>
                  <a:gd name="T18" fmla="*/ 1184 w 2776"/>
                  <a:gd name="T19" fmla="*/ 2808 h 2960"/>
                  <a:gd name="T20" fmla="*/ 1216 w 2776"/>
                  <a:gd name="T21" fmla="*/ 2504 h 2960"/>
                  <a:gd name="T22" fmla="*/ 1544 w 2776"/>
                  <a:gd name="T23" fmla="*/ 2576 h 2960"/>
                  <a:gd name="T24" fmla="*/ 1776 w 2776"/>
                  <a:gd name="T25" fmla="*/ 2728 h 2960"/>
                  <a:gd name="T26" fmla="*/ 2200 w 2776"/>
                  <a:gd name="T27" fmla="*/ 2824 h 2960"/>
                  <a:gd name="T28" fmla="*/ 2504 w 2776"/>
                  <a:gd name="T29" fmla="*/ 2904 h 2960"/>
                  <a:gd name="T30" fmla="*/ 2608 w 2776"/>
                  <a:gd name="T31" fmla="*/ 2680 h 2960"/>
                  <a:gd name="T32" fmla="*/ 2728 w 2776"/>
                  <a:gd name="T33" fmla="*/ 2368 h 2960"/>
                  <a:gd name="T34" fmla="*/ 2776 w 2776"/>
                  <a:gd name="T35" fmla="*/ 2104 h 2960"/>
                  <a:gd name="T36" fmla="*/ 2592 w 2776"/>
                  <a:gd name="T37" fmla="*/ 1968 h 2960"/>
                  <a:gd name="T38" fmla="*/ 2360 w 2776"/>
                  <a:gd name="T39" fmla="*/ 1824 h 2960"/>
                  <a:gd name="T40" fmla="*/ 2120 w 2776"/>
                  <a:gd name="T41" fmla="*/ 1760 h 2960"/>
                  <a:gd name="T42" fmla="*/ 1992 w 2776"/>
                  <a:gd name="T43" fmla="*/ 1904 h 2960"/>
                  <a:gd name="T44" fmla="*/ 1680 w 2776"/>
                  <a:gd name="T45" fmla="*/ 1880 h 2960"/>
                  <a:gd name="T46" fmla="*/ 1664 w 2776"/>
                  <a:gd name="T47" fmla="*/ 2064 h 2960"/>
                  <a:gd name="T48" fmla="*/ 1432 w 2776"/>
                  <a:gd name="T49" fmla="*/ 1824 h 2960"/>
                  <a:gd name="T50" fmla="*/ 1256 w 2776"/>
                  <a:gd name="T51" fmla="*/ 1696 h 2960"/>
                  <a:gd name="T52" fmla="*/ 1184 w 2776"/>
                  <a:gd name="T53" fmla="*/ 1416 h 2960"/>
                  <a:gd name="T54" fmla="*/ 1488 w 2776"/>
                  <a:gd name="T55" fmla="*/ 1272 h 2960"/>
                  <a:gd name="T56" fmla="*/ 1752 w 2776"/>
                  <a:gd name="T57" fmla="*/ 1000 h 2960"/>
                  <a:gd name="T58" fmla="*/ 2000 w 2776"/>
                  <a:gd name="T59" fmla="*/ 824 h 2960"/>
                  <a:gd name="T60" fmla="*/ 2160 w 2776"/>
                  <a:gd name="T61" fmla="*/ 640 h 2960"/>
                  <a:gd name="T62" fmla="*/ 2336 w 2776"/>
                  <a:gd name="T63" fmla="*/ 640 h 2960"/>
                  <a:gd name="T64" fmla="*/ 2152 w 2776"/>
                  <a:gd name="T65" fmla="*/ 528 h 2960"/>
                  <a:gd name="T66" fmla="*/ 1768 w 2776"/>
                  <a:gd name="T67" fmla="*/ 528 h 2960"/>
                  <a:gd name="T68" fmla="*/ 1784 w 2776"/>
                  <a:gd name="T69" fmla="*/ 248 h 2960"/>
                  <a:gd name="T70" fmla="*/ 1624 w 2776"/>
                  <a:gd name="T71" fmla="*/ 64 h 2960"/>
                  <a:gd name="T72" fmla="*/ 1536 w 2776"/>
                  <a:gd name="T73" fmla="*/ 344 h 2960"/>
                  <a:gd name="T74" fmla="*/ 1192 w 2776"/>
                  <a:gd name="T75" fmla="*/ 336 h 2960"/>
                  <a:gd name="T76" fmla="*/ 1104 w 2776"/>
                  <a:gd name="T77" fmla="*/ 680 h 2960"/>
                  <a:gd name="T78" fmla="*/ 528 w 2776"/>
                  <a:gd name="T79" fmla="*/ 656 h 2960"/>
                  <a:gd name="T80" fmla="*/ 328 w 2776"/>
                  <a:gd name="T81" fmla="*/ 728 h 2960"/>
                  <a:gd name="T82" fmla="*/ 72 w 2776"/>
                  <a:gd name="T83" fmla="*/ 720 h 29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76" h="2960">
                    <a:moveTo>
                      <a:pt x="0" y="832"/>
                    </a:moveTo>
                    <a:lnTo>
                      <a:pt x="72" y="992"/>
                    </a:lnTo>
                    <a:lnTo>
                      <a:pt x="184" y="1088"/>
                    </a:lnTo>
                    <a:lnTo>
                      <a:pt x="336" y="1144"/>
                    </a:lnTo>
                    <a:lnTo>
                      <a:pt x="424" y="1256"/>
                    </a:lnTo>
                    <a:lnTo>
                      <a:pt x="432" y="1360"/>
                    </a:lnTo>
                    <a:lnTo>
                      <a:pt x="464" y="1464"/>
                    </a:lnTo>
                    <a:lnTo>
                      <a:pt x="544" y="1568"/>
                    </a:lnTo>
                    <a:lnTo>
                      <a:pt x="584" y="1816"/>
                    </a:lnTo>
                    <a:lnTo>
                      <a:pt x="520" y="2000"/>
                    </a:lnTo>
                    <a:lnTo>
                      <a:pt x="408" y="2184"/>
                    </a:lnTo>
                    <a:lnTo>
                      <a:pt x="520" y="2288"/>
                    </a:lnTo>
                    <a:lnTo>
                      <a:pt x="560" y="2368"/>
                    </a:lnTo>
                    <a:lnTo>
                      <a:pt x="696" y="2328"/>
                    </a:lnTo>
                    <a:lnTo>
                      <a:pt x="800" y="2312"/>
                    </a:lnTo>
                    <a:lnTo>
                      <a:pt x="808" y="2448"/>
                    </a:lnTo>
                    <a:lnTo>
                      <a:pt x="912" y="2496"/>
                    </a:lnTo>
                    <a:lnTo>
                      <a:pt x="968" y="2640"/>
                    </a:lnTo>
                    <a:lnTo>
                      <a:pt x="1072" y="2776"/>
                    </a:lnTo>
                    <a:lnTo>
                      <a:pt x="1184" y="2808"/>
                    </a:lnTo>
                    <a:lnTo>
                      <a:pt x="1192" y="2656"/>
                    </a:lnTo>
                    <a:lnTo>
                      <a:pt x="1216" y="2504"/>
                    </a:lnTo>
                    <a:lnTo>
                      <a:pt x="1392" y="2544"/>
                    </a:lnTo>
                    <a:lnTo>
                      <a:pt x="1544" y="2576"/>
                    </a:lnTo>
                    <a:lnTo>
                      <a:pt x="1704" y="2648"/>
                    </a:lnTo>
                    <a:lnTo>
                      <a:pt x="1776" y="2728"/>
                    </a:lnTo>
                    <a:lnTo>
                      <a:pt x="1960" y="2712"/>
                    </a:lnTo>
                    <a:lnTo>
                      <a:pt x="2200" y="2824"/>
                    </a:lnTo>
                    <a:lnTo>
                      <a:pt x="2392" y="2960"/>
                    </a:lnTo>
                    <a:lnTo>
                      <a:pt x="2504" y="2904"/>
                    </a:lnTo>
                    <a:lnTo>
                      <a:pt x="2504" y="2776"/>
                    </a:lnTo>
                    <a:lnTo>
                      <a:pt x="2608" y="2680"/>
                    </a:lnTo>
                    <a:lnTo>
                      <a:pt x="2712" y="2560"/>
                    </a:lnTo>
                    <a:lnTo>
                      <a:pt x="2728" y="2368"/>
                    </a:lnTo>
                    <a:lnTo>
                      <a:pt x="2768" y="2256"/>
                    </a:lnTo>
                    <a:lnTo>
                      <a:pt x="2776" y="2104"/>
                    </a:lnTo>
                    <a:lnTo>
                      <a:pt x="2664" y="2040"/>
                    </a:lnTo>
                    <a:lnTo>
                      <a:pt x="2592" y="1968"/>
                    </a:lnTo>
                    <a:lnTo>
                      <a:pt x="2424" y="1936"/>
                    </a:lnTo>
                    <a:lnTo>
                      <a:pt x="2360" y="1824"/>
                    </a:lnTo>
                    <a:lnTo>
                      <a:pt x="2320" y="1632"/>
                    </a:lnTo>
                    <a:lnTo>
                      <a:pt x="2120" y="1760"/>
                    </a:lnTo>
                    <a:lnTo>
                      <a:pt x="2192" y="1888"/>
                    </a:lnTo>
                    <a:lnTo>
                      <a:pt x="1992" y="1904"/>
                    </a:lnTo>
                    <a:lnTo>
                      <a:pt x="1816" y="2024"/>
                    </a:lnTo>
                    <a:lnTo>
                      <a:pt x="1680" y="1880"/>
                    </a:lnTo>
                    <a:lnTo>
                      <a:pt x="1576" y="1936"/>
                    </a:lnTo>
                    <a:lnTo>
                      <a:pt x="1664" y="2064"/>
                    </a:lnTo>
                    <a:lnTo>
                      <a:pt x="1552" y="2048"/>
                    </a:lnTo>
                    <a:lnTo>
                      <a:pt x="1432" y="1824"/>
                    </a:lnTo>
                    <a:lnTo>
                      <a:pt x="1296" y="1920"/>
                    </a:lnTo>
                    <a:lnTo>
                      <a:pt x="1256" y="1696"/>
                    </a:lnTo>
                    <a:lnTo>
                      <a:pt x="1200" y="1544"/>
                    </a:lnTo>
                    <a:lnTo>
                      <a:pt x="1184" y="1416"/>
                    </a:lnTo>
                    <a:lnTo>
                      <a:pt x="1304" y="1272"/>
                    </a:lnTo>
                    <a:lnTo>
                      <a:pt x="1488" y="1272"/>
                    </a:lnTo>
                    <a:lnTo>
                      <a:pt x="1656" y="1192"/>
                    </a:lnTo>
                    <a:lnTo>
                      <a:pt x="1752" y="1000"/>
                    </a:lnTo>
                    <a:lnTo>
                      <a:pt x="1904" y="944"/>
                    </a:lnTo>
                    <a:lnTo>
                      <a:pt x="2000" y="824"/>
                    </a:lnTo>
                    <a:lnTo>
                      <a:pt x="2080" y="728"/>
                    </a:lnTo>
                    <a:lnTo>
                      <a:pt x="2160" y="640"/>
                    </a:lnTo>
                    <a:lnTo>
                      <a:pt x="2272" y="704"/>
                    </a:lnTo>
                    <a:lnTo>
                      <a:pt x="2336" y="640"/>
                    </a:lnTo>
                    <a:lnTo>
                      <a:pt x="2312" y="488"/>
                    </a:lnTo>
                    <a:lnTo>
                      <a:pt x="2152" y="528"/>
                    </a:lnTo>
                    <a:lnTo>
                      <a:pt x="2040" y="472"/>
                    </a:lnTo>
                    <a:lnTo>
                      <a:pt x="1768" y="528"/>
                    </a:lnTo>
                    <a:lnTo>
                      <a:pt x="1688" y="464"/>
                    </a:lnTo>
                    <a:lnTo>
                      <a:pt x="1784" y="248"/>
                    </a:lnTo>
                    <a:lnTo>
                      <a:pt x="1696" y="0"/>
                    </a:lnTo>
                    <a:lnTo>
                      <a:pt x="1624" y="64"/>
                    </a:lnTo>
                    <a:lnTo>
                      <a:pt x="1608" y="200"/>
                    </a:lnTo>
                    <a:lnTo>
                      <a:pt x="1536" y="344"/>
                    </a:lnTo>
                    <a:lnTo>
                      <a:pt x="1432" y="304"/>
                    </a:lnTo>
                    <a:lnTo>
                      <a:pt x="1192" y="336"/>
                    </a:lnTo>
                    <a:lnTo>
                      <a:pt x="1168" y="528"/>
                    </a:lnTo>
                    <a:lnTo>
                      <a:pt x="1104" y="680"/>
                    </a:lnTo>
                    <a:lnTo>
                      <a:pt x="824" y="656"/>
                    </a:lnTo>
                    <a:lnTo>
                      <a:pt x="528" y="656"/>
                    </a:lnTo>
                    <a:lnTo>
                      <a:pt x="544" y="880"/>
                    </a:lnTo>
                    <a:lnTo>
                      <a:pt x="328" y="728"/>
                    </a:lnTo>
                    <a:lnTo>
                      <a:pt x="152" y="624"/>
                    </a:lnTo>
                    <a:lnTo>
                      <a:pt x="72" y="720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80"/>
              <p:cNvSpPr>
                <a:spLocks/>
              </p:cNvSpPr>
              <p:nvPr/>
            </p:nvSpPr>
            <p:spPr bwMode="auto">
              <a:xfrm>
                <a:off x="7825" y="10782"/>
                <a:ext cx="566" cy="459"/>
              </a:xfrm>
              <a:custGeom>
                <a:avLst/>
                <a:gdLst>
                  <a:gd name="T0" fmla="*/ 0 w 566"/>
                  <a:gd name="T1" fmla="*/ 292 h 459"/>
                  <a:gd name="T2" fmla="*/ 35 w 566"/>
                  <a:gd name="T3" fmla="*/ 189 h 459"/>
                  <a:gd name="T4" fmla="*/ 136 w 566"/>
                  <a:gd name="T5" fmla="*/ 65 h 459"/>
                  <a:gd name="T6" fmla="*/ 278 w 566"/>
                  <a:gd name="T7" fmla="*/ 87 h 459"/>
                  <a:gd name="T8" fmla="*/ 347 w 566"/>
                  <a:gd name="T9" fmla="*/ 0 h 459"/>
                  <a:gd name="T10" fmla="*/ 437 w 566"/>
                  <a:gd name="T11" fmla="*/ 57 h 459"/>
                  <a:gd name="T12" fmla="*/ 485 w 566"/>
                  <a:gd name="T13" fmla="*/ 192 h 459"/>
                  <a:gd name="T14" fmla="*/ 566 w 566"/>
                  <a:gd name="T15" fmla="*/ 192 h 459"/>
                  <a:gd name="T16" fmla="*/ 544 w 566"/>
                  <a:gd name="T17" fmla="*/ 292 h 459"/>
                  <a:gd name="T18" fmla="*/ 437 w 566"/>
                  <a:gd name="T19" fmla="*/ 399 h 459"/>
                  <a:gd name="T20" fmla="*/ 320 w 566"/>
                  <a:gd name="T21" fmla="*/ 441 h 459"/>
                  <a:gd name="T22" fmla="*/ 215 w 566"/>
                  <a:gd name="T23" fmla="*/ 459 h 459"/>
                  <a:gd name="T24" fmla="*/ 149 w 566"/>
                  <a:gd name="T25" fmla="*/ 396 h 459"/>
                  <a:gd name="T26" fmla="*/ 5 w 566"/>
                  <a:gd name="T27" fmla="*/ 375 h 459"/>
                  <a:gd name="T28" fmla="*/ 0 w 566"/>
                  <a:gd name="T29" fmla="*/ 292 h 4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6" h="459">
                    <a:moveTo>
                      <a:pt x="0" y="292"/>
                    </a:moveTo>
                    <a:lnTo>
                      <a:pt x="35" y="189"/>
                    </a:lnTo>
                    <a:lnTo>
                      <a:pt x="136" y="65"/>
                    </a:lnTo>
                    <a:lnTo>
                      <a:pt x="278" y="87"/>
                    </a:lnTo>
                    <a:lnTo>
                      <a:pt x="347" y="0"/>
                    </a:lnTo>
                    <a:lnTo>
                      <a:pt x="437" y="57"/>
                    </a:lnTo>
                    <a:lnTo>
                      <a:pt x="485" y="192"/>
                    </a:lnTo>
                    <a:lnTo>
                      <a:pt x="566" y="192"/>
                    </a:lnTo>
                    <a:lnTo>
                      <a:pt x="544" y="292"/>
                    </a:lnTo>
                    <a:lnTo>
                      <a:pt x="437" y="399"/>
                    </a:lnTo>
                    <a:lnTo>
                      <a:pt x="320" y="441"/>
                    </a:lnTo>
                    <a:lnTo>
                      <a:pt x="215" y="459"/>
                    </a:lnTo>
                    <a:lnTo>
                      <a:pt x="149" y="396"/>
                    </a:lnTo>
                    <a:lnTo>
                      <a:pt x="5" y="37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Group 313"/>
            <p:cNvGrpSpPr>
              <a:grpSpLocks/>
            </p:cNvGrpSpPr>
            <p:nvPr/>
          </p:nvGrpSpPr>
          <p:grpSpPr bwMode="auto">
            <a:xfrm>
              <a:off x="2568763" y="4168400"/>
              <a:ext cx="323850" cy="65088"/>
              <a:chOff x="512" y="2456"/>
              <a:chExt cx="204" cy="41"/>
            </a:xfrm>
          </p:grpSpPr>
          <p:sp>
            <p:nvSpPr>
              <p:cNvPr id="66" name="Freeform 77"/>
              <p:cNvSpPr>
                <a:spLocks/>
              </p:cNvSpPr>
              <p:nvPr/>
            </p:nvSpPr>
            <p:spPr bwMode="auto">
              <a:xfrm>
                <a:off x="707" y="2485"/>
                <a:ext cx="9" cy="12"/>
              </a:xfrm>
              <a:custGeom>
                <a:avLst/>
                <a:gdLst>
                  <a:gd name="T0" fmla="*/ 0 w 740"/>
                  <a:gd name="T1" fmla="*/ 1 h 922"/>
                  <a:gd name="T2" fmla="*/ 0 w 740"/>
                  <a:gd name="T3" fmla="*/ 1 h 922"/>
                  <a:gd name="T4" fmla="*/ 0 w 740"/>
                  <a:gd name="T5" fmla="*/ 1 h 922"/>
                  <a:gd name="T6" fmla="*/ 0 w 740"/>
                  <a:gd name="T7" fmla="*/ 1 h 922"/>
                  <a:gd name="T8" fmla="*/ 0 w 740"/>
                  <a:gd name="T9" fmla="*/ 1 h 922"/>
                  <a:gd name="T10" fmla="*/ 0 w 740"/>
                  <a:gd name="T11" fmla="*/ 1 h 922"/>
                  <a:gd name="T12" fmla="*/ 0 w 740"/>
                  <a:gd name="T13" fmla="*/ 1 h 922"/>
                  <a:gd name="T14" fmla="*/ 0 w 740"/>
                  <a:gd name="T15" fmla="*/ 1 h 922"/>
                  <a:gd name="T16" fmla="*/ 0 w 740"/>
                  <a:gd name="T17" fmla="*/ 1 h 922"/>
                  <a:gd name="T18" fmla="*/ 0 w 740"/>
                  <a:gd name="T19" fmla="*/ 1 h 922"/>
                  <a:gd name="T20" fmla="*/ 0 w 740"/>
                  <a:gd name="T21" fmla="*/ 1 h 922"/>
                  <a:gd name="T22" fmla="*/ 0 w 740"/>
                  <a:gd name="T23" fmla="*/ 1 h 922"/>
                  <a:gd name="T24" fmla="*/ 0 w 740"/>
                  <a:gd name="T25" fmla="*/ 0 h 922"/>
                  <a:gd name="T26" fmla="*/ 0 w 740"/>
                  <a:gd name="T27" fmla="*/ 0 h 922"/>
                  <a:gd name="T28" fmla="*/ 1 w 740"/>
                  <a:gd name="T29" fmla="*/ 0 h 922"/>
                  <a:gd name="T30" fmla="*/ 1 w 740"/>
                  <a:gd name="T31" fmla="*/ 0 h 922"/>
                  <a:gd name="T32" fmla="*/ 1 w 740"/>
                  <a:gd name="T33" fmla="*/ 0 h 922"/>
                  <a:gd name="T34" fmla="*/ 0 w 740"/>
                  <a:gd name="T35" fmla="*/ 0 h 922"/>
                  <a:gd name="T36" fmla="*/ 0 w 740"/>
                  <a:gd name="T37" fmla="*/ 0 h 922"/>
                  <a:gd name="T38" fmla="*/ 0 w 740"/>
                  <a:gd name="T39" fmla="*/ 0 h 922"/>
                  <a:gd name="T40" fmla="*/ 0 w 740"/>
                  <a:gd name="T41" fmla="*/ 0 h 922"/>
                  <a:gd name="T42" fmla="*/ 0 w 740"/>
                  <a:gd name="T43" fmla="*/ 0 h 922"/>
                  <a:gd name="T44" fmla="*/ 0 w 740"/>
                  <a:gd name="T45" fmla="*/ 0 h 922"/>
                  <a:gd name="T46" fmla="*/ 0 w 740"/>
                  <a:gd name="T47" fmla="*/ 0 h 922"/>
                  <a:gd name="T48" fmla="*/ 0 w 740"/>
                  <a:gd name="T49" fmla="*/ 0 h 922"/>
                  <a:gd name="T50" fmla="*/ 0 w 740"/>
                  <a:gd name="T51" fmla="*/ 0 h 922"/>
                  <a:gd name="T52" fmla="*/ 0 w 740"/>
                  <a:gd name="T53" fmla="*/ 0 h 922"/>
                  <a:gd name="T54" fmla="*/ 0 w 740"/>
                  <a:gd name="T55" fmla="*/ 0 h 922"/>
                  <a:gd name="T56" fmla="*/ 0 w 740"/>
                  <a:gd name="T57" fmla="*/ 0 h 922"/>
                  <a:gd name="T58" fmla="*/ 0 w 740"/>
                  <a:gd name="T59" fmla="*/ 0 h 922"/>
                  <a:gd name="T60" fmla="*/ 0 w 740"/>
                  <a:gd name="T61" fmla="*/ 0 h 922"/>
                  <a:gd name="T62" fmla="*/ 0 w 740"/>
                  <a:gd name="T63" fmla="*/ 0 h 922"/>
                  <a:gd name="T64" fmla="*/ 0 w 740"/>
                  <a:gd name="T65" fmla="*/ 0 h 922"/>
                  <a:gd name="T66" fmla="*/ 0 w 740"/>
                  <a:gd name="T67" fmla="*/ 0 h 922"/>
                  <a:gd name="T68" fmla="*/ 0 w 740"/>
                  <a:gd name="T69" fmla="*/ 0 h 922"/>
                  <a:gd name="T70" fmla="*/ 0 w 740"/>
                  <a:gd name="T71" fmla="*/ 0 h 922"/>
                  <a:gd name="T72" fmla="*/ 0 w 740"/>
                  <a:gd name="T73" fmla="*/ 0 h 922"/>
                  <a:gd name="T74" fmla="*/ 0 w 740"/>
                  <a:gd name="T75" fmla="*/ 0 h 922"/>
                  <a:gd name="T76" fmla="*/ 0 w 740"/>
                  <a:gd name="T77" fmla="*/ 1 h 922"/>
                  <a:gd name="T78" fmla="*/ 0 w 740"/>
                  <a:gd name="T79" fmla="*/ 1 h 922"/>
                  <a:gd name="T80" fmla="*/ 0 w 740"/>
                  <a:gd name="T81" fmla="*/ 1 h 92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40" h="922">
                    <a:moveTo>
                      <a:pt x="0" y="888"/>
                    </a:moveTo>
                    <a:lnTo>
                      <a:pt x="53" y="922"/>
                    </a:lnTo>
                    <a:lnTo>
                      <a:pt x="144" y="860"/>
                    </a:lnTo>
                    <a:lnTo>
                      <a:pt x="250" y="869"/>
                    </a:lnTo>
                    <a:lnTo>
                      <a:pt x="293" y="903"/>
                    </a:lnTo>
                    <a:lnTo>
                      <a:pt x="399" y="879"/>
                    </a:lnTo>
                    <a:lnTo>
                      <a:pt x="528" y="884"/>
                    </a:lnTo>
                    <a:lnTo>
                      <a:pt x="620" y="840"/>
                    </a:lnTo>
                    <a:lnTo>
                      <a:pt x="658" y="778"/>
                    </a:lnTo>
                    <a:lnTo>
                      <a:pt x="634" y="754"/>
                    </a:lnTo>
                    <a:lnTo>
                      <a:pt x="562" y="720"/>
                    </a:lnTo>
                    <a:lnTo>
                      <a:pt x="572" y="644"/>
                    </a:lnTo>
                    <a:lnTo>
                      <a:pt x="596" y="576"/>
                    </a:lnTo>
                    <a:lnTo>
                      <a:pt x="653" y="572"/>
                    </a:lnTo>
                    <a:lnTo>
                      <a:pt x="711" y="562"/>
                    </a:lnTo>
                    <a:lnTo>
                      <a:pt x="740" y="485"/>
                    </a:lnTo>
                    <a:lnTo>
                      <a:pt x="696" y="437"/>
                    </a:lnTo>
                    <a:lnTo>
                      <a:pt x="648" y="389"/>
                    </a:lnTo>
                    <a:lnTo>
                      <a:pt x="586" y="356"/>
                    </a:lnTo>
                    <a:lnTo>
                      <a:pt x="528" y="375"/>
                    </a:lnTo>
                    <a:lnTo>
                      <a:pt x="442" y="404"/>
                    </a:lnTo>
                    <a:lnTo>
                      <a:pt x="389" y="375"/>
                    </a:lnTo>
                    <a:lnTo>
                      <a:pt x="404" y="303"/>
                    </a:lnTo>
                    <a:lnTo>
                      <a:pt x="428" y="245"/>
                    </a:lnTo>
                    <a:lnTo>
                      <a:pt x="471" y="216"/>
                    </a:lnTo>
                    <a:lnTo>
                      <a:pt x="514" y="231"/>
                    </a:lnTo>
                    <a:lnTo>
                      <a:pt x="586" y="188"/>
                    </a:lnTo>
                    <a:lnTo>
                      <a:pt x="562" y="120"/>
                    </a:lnTo>
                    <a:lnTo>
                      <a:pt x="562" y="48"/>
                    </a:lnTo>
                    <a:lnTo>
                      <a:pt x="500" y="39"/>
                    </a:lnTo>
                    <a:lnTo>
                      <a:pt x="432" y="34"/>
                    </a:lnTo>
                    <a:lnTo>
                      <a:pt x="360" y="15"/>
                    </a:lnTo>
                    <a:lnTo>
                      <a:pt x="293" y="0"/>
                    </a:lnTo>
                    <a:lnTo>
                      <a:pt x="173" y="87"/>
                    </a:lnTo>
                    <a:lnTo>
                      <a:pt x="96" y="197"/>
                    </a:lnTo>
                    <a:lnTo>
                      <a:pt x="68" y="303"/>
                    </a:lnTo>
                    <a:lnTo>
                      <a:pt x="58" y="432"/>
                    </a:lnTo>
                    <a:lnTo>
                      <a:pt x="63" y="533"/>
                    </a:lnTo>
                    <a:lnTo>
                      <a:pt x="63" y="692"/>
                    </a:lnTo>
                    <a:lnTo>
                      <a:pt x="20" y="807"/>
                    </a:lnTo>
                    <a:lnTo>
                      <a:pt x="0" y="88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7" name="Group 315"/>
              <p:cNvGrpSpPr>
                <a:grpSpLocks/>
              </p:cNvGrpSpPr>
              <p:nvPr/>
            </p:nvGrpSpPr>
            <p:grpSpPr bwMode="auto">
              <a:xfrm>
                <a:off x="512" y="2456"/>
                <a:ext cx="12" cy="4"/>
                <a:chOff x="2478" y="4937"/>
                <a:chExt cx="10011" cy="3255"/>
              </a:xfrm>
            </p:grpSpPr>
            <p:sp>
              <p:nvSpPr>
                <p:cNvPr id="68" name="Freeform 316"/>
                <p:cNvSpPr>
                  <a:spLocks/>
                </p:cNvSpPr>
                <p:nvPr/>
              </p:nvSpPr>
              <p:spPr bwMode="auto">
                <a:xfrm>
                  <a:off x="2478" y="5266"/>
                  <a:ext cx="9335" cy="2926"/>
                </a:xfrm>
                <a:custGeom>
                  <a:avLst/>
                  <a:gdLst>
                    <a:gd name="T0" fmla="*/ 2898 w 9335"/>
                    <a:gd name="T1" fmla="*/ 430 h 2926"/>
                    <a:gd name="T2" fmla="*/ 2285 w 9335"/>
                    <a:gd name="T3" fmla="*/ 503 h 2926"/>
                    <a:gd name="T4" fmla="*/ 1856 w 9335"/>
                    <a:gd name="T5" fmla="*/ 430 h 2926"/>
                    <a:gd name="T6" fmla="*/ 1408 w 9335"/>
                    <a:gd name="T7" fmla="*/ 476 h 2926"/>
                    <a:gd name="T8" fmla="*/ 914 w 9335"/>
                    <a:gd name="T9" fmla="*/ 741 h 2926"/>
                    <a:gd name="T10" fmla="*/ 1499 w 9335"/>
                    <a:gd name="T11" fmla="*/ 905 h 2926"/>
                    <a:gd name="T12" fmla="*/ 2112 w 9335"/>
                    <a:gd name="T13" fmla="*/ 942 h 2926"/>
                    <a:gd name="T14" fmla="*/ 2167 w 9335"/>
                    <a:gd name="T15" fmla="*/ 1006 h 2926"/>
                    <a:gd name="T16" fmla="*/ 1545 w 9335"/>
                    <a:gd name="T17" fmla="*/ 1006 h 2926"/>
                    <a:gd name="T18" fmla="*/ 951 w 9335"/>
                    <a:gd name="T19" fmla="*/ 933 h 2926"/>
                    <a:gd name="T20" fmla="*/ 457 w 9335"/>
                    <a:gd name="T21" fmla="*/ 1198 h 2926"/>
                    <a:gd name="T22" fmla="*/ 146 w 9335"/>
                    <a:gd name="T23" fmla="*/ 1417 h 2926"/>
                    <a:gd name="T24" fmla="*/ 36 w 9335"/>
                    <a:gd name="T25" fmla="*/ 1820 h 2926"/>
                    <a:gd name="T26" fmla="*/ 347 w 9335"/>
                    <a:gd name="T27" fmla="*/ 2094 h 2926"/>
                    <a:gd name="T28" fmla="*/ 1115 w 9335"/>
                    <a:gd name="T29" fmla="*/ 2140 h 2926"/>
                    <a:gd name="T30" fmla="*/ 1719 w 9335"/>
                    <a:gd name="T31" fmla="*/ 2396 h 2926"/>
                    <a:gd name="T32" fmla="*/ 1842 w 9335"/>
                    <a:gd name="T33" fmla="*/ 2780 h 2926"/>
                    <a:gd name="T34" fmla="*/ 2295 w 9335"/>
                    <a:gd name="T35" fmla="*/ 2917 h 2926"/>
                    <a:gd name="T36" fmla="*/ 2807 w 9335"/>
                    <a:gd name="T37" fmla="*/ 2771 h 2926"/>
                    <a:gd name="T38" fmla="*/ 3154 w 9335"/>
                    <a:gd name="T39" fmla="*/ 2743 h 2926"/>
                    <a:gd name="T40" fmla="*/ 3264 w 9335"/>
                    <a:gd name="T41" fmla="*/ 2277 h 2926"/>
                    <a:gd name="T42" fmla="*/ 4087 w 9335"/>
                    <a:gd name="T43" fmla="*/ 1929 h 2926"/>
                    <a:gd name="T44" fmla="*/ 4827 w 9335"/>
                    <a:gd name="T45" fmla="*/ 2131 h 2926"/>
                    <a:gd name="T46" fmla="*/ 5431 w 9335"/>
                    <a:gd name="T47" fmla="*/ 2451 h 2926"/>
                    <a:gd name="T48" fmla="*/ 5915 w 9335"/>
                    <a:gd name="T49" fmla="*/ 2588 h 2926"/>
                    <a:gd name="T50" fmla="*/ 6482 w 9335"/>
                    <a:gd name="T51" fmla="*/ 2359 h 2926"/>
                    <a:gd name="T52" fmla="*/ 7122 w 9335"/>
                    <a:gd name="T53" fmla="*/ 2323 h 2926"/>
                    <a:gd name="T54" fmla="*/ 7607 w 9335"/>
                    <a:gd name="T55" fmla="*/ 2524 h 2926"/>
                    <a:gd name="T56" fmla="*/ 7908 w 9335"/>
                    <a:gd name="T57" fmla="*/ 2414 h 2926"/>
                    <a:gd name="T58" fmla="*/ 8475 w 9335"/>
                    <a:gd name="T59" fmla="*/ 2121 h 2926"/>
                    <a:gd name="T60" fmla="*/ 9024 w 9335"/>
                    <a:gd name="T61" fmla="*/ 2103 h 2926"/>
                    <a:gd name="T62" fmla="*/ 9261 w 9335"/>
                    <a:gd name="T63" fmla="*/ 1765 h 2926"/>
                    <a:gd name="T64" fmla="*/ 9051 w 9335"/>
                    <a:gd name="T65" fmla="*/ 1701 h 2926"/>
                    <a:gd name="T66" fmla="*/ 8512 w 9335"/>
                    <a:gd name="T67" fmla="*/ 1408 h 2926"/>
                    <a:gd name="T68" fmla="*/ 8055 w 9335"/>
                    <a:gd name="T69" fmla="*/ 1646 h 2926"/>
                    <a:gd name="T70" fmla="*/ 7625 w 9335"/>
                    <a:gd name="T71" fmla="*/ 1655 h 2926"/>
                    <a:gd name="T72" fmla="*/ 7963 w 9335"/>
                    <a:gd name="T73" fmla="*/ 1381 h 2926"/>
                    <a:gd name="T74" fmla="*/ 7332 w 9335"/>
                    <a:gd name="T75" fmla="*/ 1390 h 2926"/>
                    <a:gd name="T76" fmla="*/ 6509 w 9335"/>
                    <a:gd name="T77" fmla="*/ 1509 h 2926"/>
                    <a:gd name="T78" fmla="*/ 6071 w 9335"/>
                    <a:gd name="T79" fmla="*/ 1244 h 2926"/>
                    <a:gd name="T80" fmla="*/ 5805 w 9335"/>
                    <a:gd name="T81" fmla="*/ 1619 h 2926"/>
                    <a:gd name="T82" fmla="*/ 5001 w 9335"/>
                    <a:gd name="T83" fmla="*/ 1390 h 2926"/>
                    <a:gd name="T84" fmla="*/ 4772 w 9335"/>
                    <a:gd name="T85" fmla="*/ 933 h 2926"/>
                    <a:gd name="T86" fmla="*/ 4681 w 9335"/>
                    <a:gd name="T87" fmla="*/ 576 h 2926"/>
                    <a:gd name="T88" fmla="*/ 4160 w 9335"/>
                    <a:gd name="T89" fmla="*/ 686 h 2926"/>
                    <a:gd name="T90" fmla="*/ 4297 w 9335"/>
                    <a:gd name="T91" fmla="*/ 64 h 2926"/>
                    <a:gd name="T92" fmla="*/ 3712 w 9335"/>
                    <a:gd name="T93" fmla="*/ 55 h 2926"/>
                    <a:gd name="T94" fmla="*/ 3291 w 9335"/>
                    <a:gd name="T95" fmla="*/ 101 h 292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9335" h="2926">
                      <a:moveTo>
                        <a:pt x="3191" y="101"/>
                      </a:moveTo>
                      <a:lnTo>
                        <a:pt x="3044" y="201"/>
                      </a:lnTo>
                      <a:lnTo>
                        <a:pt x="2989" y="320"/>
                      </a:lnTo>
                      <a:lnTo>
                        <a:pt x="2898" y="430"/>
                      </a:lnTo>
                      <a:lnTo>
                        <a:pt x="2788" y="457"/>
                      </a:lnTo>
                      <a:lnTo>
                        <a:pt x="2615" y="540"/>
                      </a:lnTo>
                      <a:lnTo>
                        <a:pt x="2459" y="549"/>
                      </a:lnTo>
                      <a:lnTo>
                        <a:pt x="2285" y="503"/>
                      </a:lnTo>
                      <a:lnTo>
                        <a:pt x="2194" y="467"/>
                      </a:lnTo>
                      <a:lnTo>
                        <a:pt x="2057" y="503"/>
                      </a:lnTo>
                      <a:lnTo>
                        <a:pt x="1892" y="503"/>
                      </a:lnTo>
                      <a:lnTo>
                        <a:pt x="1856" y="430"/>
                      </a:lnTo>
                      <a:lnTo>
                        <a:pt x="1883" y="366"/>
                      </a:lnTo>
                      <a:lnTo>
                        <a:pt x="1773" y="357"/>
                      </a:lnTo>
                      <a:lnTo>
                        <a:pt x="1563" y="412"/>
                      </a:lnTo>
                      <a:lnTo>
                        <a:pt x="1408" y="476"/>
                      </a:lnTo>
                      <a:lnTo>
                        <a:pt x="1216" y="521"/>
                      </a:lnTo>
                      <a:lnTo>
                        <a:pt x="1051" y="595"/>
                      </a:lnTo>
                      <a:lnTo>
                        <a:pt x="896" y="677"/>
                      </a:lnTo>
                      <a:lnTo>
                        <a:pt x="914" y="741"/>
                      </a:lnTo>
                      <a:lnTo>
                        <a:pt x="1079" y="750"/>
                      </a:lnTo>
                      <a:lnTo>
                        <a:pt x="1234" y="759"/>
                      </a:lnTo>
                      <a:lnTo>
                        <a:pt x="1380" y="823"/>
                      </a:lnTo>
                      <a:lnTo>
                        <a:pt x="1499" y="905"/>
                      </a:lnTo>
                      <a:lnTo>
                        <a:pt x="1618" y="960"/>
                      </a:lnTo>
                      <a:lnTo>
                        <a:pt x="1792" y="942"/>
                      </a:lnTo>
                      <a:lnTo>
                        <a:pt x="1947" y="951"/>
                      </a:lnTo>
                      <a:lnTo>
                        <a:pt x="2112" y="942"/>
                      </a:lnTo>
                      <a:lnTo>
                        <a:pt x="2258" y="951"/>
                      </a:lnTo>
                      <a:lnTo>
                        <a:pt x="2340" y="1052"/>
                      </a:lnTo>
                      <a:lnTo>
                        <a:pt x="2304" y="1116"/>
                      </a:lnTo>
                      <a:lnTo>
                        <a:pt x="2167" y="1006"/>
                      </a:lnTo>
                      <a:lnTo>
                        <a:pt x="1975" y="1088"/>
                      </a:lnTo>
                      <a:lnTo>
                        <a:pt x="1810" y="1143"/>
                      </a:lnTo>
                      <a:lnTo>
                        <a:pt x="1691" y="1061"/>
                      </a:lnTo>
                      <a:lnTo>
                        <a:pt x="1545" y="1006"/>
                      </a:lnTo>
                      <a:lnTo>
                        <a:pt x="1417" y="942"/>
                      </a:lnTo>
                      <a:lnTo>
                        <a:pt x="1271" y="969"/>
                      </a:lnTo>
                      <a:lnTo>
                        <a:pt x="1097" y="969"/>
                      </a:lnTo>
                      <a:lnTo>
                        <a:pt x="951" y="933"/>
                      </a:lnTo>
                      <a:lnTo>
                        <a:pt x="777" y="933"/>
                      </a:lnTo>
                      <a:lnTo>
                        <a:pt x="658" y="1006"/>
                      </a:lnTo>
                      <a:lnTo>
                        <a:pt x="548" y="1079"/>
                      </a:lnTo>
                      <a:lnTo>
                        <a:pt x="457" y="1198"/>
                      </a:lnTo>
                      <a:lnTo>
                        <a:pt x="484" y="1317"/>
                      </a:lnTo>
                      <a:lnTo>
                        <a:pt x="365" y="1363"/>
                      </a:lnTo>
                      <a:lnTo>
                        <a:pt x="265" y="1317"/>
                      </a:lnTo>
                      <a:lnTo>
                        <a:pt x="146" y="1417"/>
                      </a:lnTo>
                      <a:lnTo>
                        <a:pt x="55" y="1372"/>
                      </a:lnTo>
                      <a:lnTo>
                        <a:pt x="36" y="1509"/>
                      </a:lnTo>
                      <a:lnTo>
                        <a:pt x="55" y="1655"/>
                      </a:lnTo>
                      <a:lnTo>
                        <a:pt x="36" y="1820"/>
                      </a:lnTo>
                      <a:lnTo>
                        <a:pt x="0" y="1975"/>
                      </a:lnTo>
                      <a:lnTo>
                        <a:pt x="73" y="2094"/>
                      </a:lnTo>
                      <a:lnTo>
                        <a:pt x="137" y="2158"/>
                      </a:lnTo>
                      <a:lnTo>
                        <a:pt x="347" y="2094"/>
                      </a:lnTo>
                      <a:lnTo>
                        <a:pt x="484" y="2131"/>
                      </a:lnTo>
                      <a:lnTo>
                        <a:pt x="576" y="2149"/>
                      </a:lnTo>
                      <a:lnTo>
                        <a:pt x="823" y="2149"/>
                      </a:lnTo>
                      <a:lnTo>
                        <a:pt x="1115" y="2140"/>
                      </a:lnTo>
                      <a:lnTo>
                        <a:pt x="1280" y="2185"/>
                      </a:lnTo>
                      <a:lnTo>
                        <a:pt x="1499" y="2249"/>
                      </a:lnTo>
                      <a:lnTo>
                        <a:pt x="1627" y="2304"/>
                      </a:lnTo>
                      <a:lnTo>
                        <a:pt x="1719" y="2396"/>
                      </a:lnTo>
                      <a:lnTo>
                        <a:pt x="1819" y="2487"/>
                      </a:lnTo>
                      <a:lnTo>
                        <a:pt x="1920" y="2542"/>
                      </a:lnTo>
                      <a:lnTo>
                        <a:pt x="1932" y="2654"/>
                      </a:lnTo>
                      <a:lnTo>
                        <a:pt x="1842" y="2780"/>
                      </a:lnTo>
                      <a:lnTo>
                        <a:pt x="1819" y="2908"/>
                      </a:lnTo>
                      <a:lnTo>
                        <a:pt x="1965" y="2926"/>
                      </a:lnTo>
                      <a:lnTo>
                        <a:pt x="2185" y="2899"/>
                      </a:lnTo>
                      <a:lnTo>
                        <a:pt x="2295" y="2917"/>
                      </a:lnTo>
                      <a:lnTo>
                        <a:pt x="2432" y="2899"/>
                      </a:lnTo>
                      <a:lnTo>
                        <a:pt x="2605" y="2862"/>
                      </a:lnTo>
                      <a:lnTo>
                        <a:pt x="2715" y="2871"/>
                      </a:lnTo>
                      <a:lnTo>
                        <a:pt x="2807" y="2771"/>
                      </a:lnTo>
                      <a:lnTo>
                        <a:pt x="2871" y="2798"/>
                      </a:lnTo>
                      <a:lnTo>
                        <a:pt x="2889" y="2899"/>
                      </a:lnTo>
                      <a:lnTo>
                        <a:pt x="2999" y="2862"/>
                      </a:lnTo>
                      <a:lnTo>
                        <a:pt x="3154" y="2743"/>
                      </a:lnTo>
                      <a:lnTo>
                        <a:pt x="3191" y="2643"/>
                      </a:lnTo>
                      <a:lnTo>
                        <a:pt x="3154" y="2551"/>
                      </a:lnTo>
                      <a:lnTo>
                        <a:pt x="3136" y="2451"/>
                      </a:lnTo>
                      <a:lnTo>
                        <a:pt x="3264" y="2277"/>
                      </a:lnTo>
                      <a:lnTo>
                        <a:pt x="3447" y="2140"/>
                      </a:lnTo>
                      <a:lnTo>
                        <a:pt x="3666" y="2057"/>
                      </a:lnTo>
                      <a:lnTo>
                        <a:pt x="3867" y="1966"/>
                      </a:lnTo>
                      <a:lnTo>
                        <a:pt x="4087" y="1929"/>
                      </a:lnTo>
                      <a:lnTo>
                        <a:pt x="4434" y="1966"/>
                      </a:lnTo>
                      <a:lnTo>
                        <a:pt x="4626" y="1966"/>
                      </a:lnTo>
                      <a:lnTo>
                        <a:pt x="4736" y="2048"/>
                      </a:lnTo>
                      <a:lnTo>
                        <a:pt x="4827" y="2131"/>
                      </a:lnTo>
                      <a:lnTo>
                        <a:pt x="4882" y="2268"/>
                      </a:lnTo>
                      <a:lnTo>
                        <a:pt x="5165" y="2350"/>
                      </a:lnTo>
                      <a:lnTo>
                        <a:pt x="5229" y="2441"/>
                      </a:lnTo>
                      <a:lnTo>
                        <a:pt x="5431" y="2451"/>
                      </a:lnTo>
                      <a:lnTo>
                        <a:pt x="5613" y="2478"/>
                      </a:lnTo>
                      <a:lnTo>
                        <a:pt x="5732" y="2460"/>
                      </a:lnTo>
                      <a:lnTo>
                        <a:pt x="5851" y="2487"/>
                      </a:lnTo>
                      <a:lnTo>
                        <a:pt x="5915" y="2588"/>
                      </a:lnTo>
                      <a:lnTo>
                        <a:pt x="6098" y="2588"/>
                      </a:lnTo>
                      <a:lnTo>
                        <a:pt x="6189" y="2551"/>
                      </a:lnTo>
                      <a:lnTo>
                        <a:pt x="6226" y="2496"/>
                      </a:lnTo>
                      <a:lnTo>
                        <a:pt x="6482" y="2359"/>
                      </a:lnTo>
                      <a:lnTo>
                        <a:pt x="6656" y="2377"/>
                      </a:lnTo>
                      <a:lnTo>
                        <a:pt x="6775" y="2460"/>
                      </a:lnTo>
                      <a:lnTo>
                        <a:pt x="6976" y="2377"/>
                      </a:lnTo>
                      <a:lnTo>
                        <a:pt x="7122" y="2323"/>
                      </a:lnTo>
                      <a:lnTo>
                        <a:pt x="7241" y="2359"/>
                      </a:lnTo>
                      <a:lnTo>
                        <a:pt x="7351" y="2524"/>
                      </a:lnTo>
                      <a:lnTo>
                        <a:pt x="7515" y="2533"/>
                      </a:lnTo>
                      <a:lnTo>
                        <a:pt x="7607" y="2524"/>
                      </a:lnTo>
                      <a:lnTo>
                        <a:pt x="7707" y="2624"/>
                      </a:lnTo>
                      <a:lnTo>
                        <a:pt x="7725" y="2707"/>
                      </a:lnTo>
                      <a:lnTo>
                        <a:pt x="7826" y="2569"/>
                      </a:lnTo>
                      <a:lnTo>
                        <a:pt x="7908" y="2414"/>
                      </a:lnTo>
                      <a:lnTo>
                        <a:pt x="8055" y="2387"/>
                      </a:lnTo>
                      <a:lnTo>
                        <a:pt x="8283" y="2341"/>
                      </a:lnTo>
                      <a:lnTo>
                        <a:pt x="8356" y="2240"/>
                      </a:lnTo>
                      <a:lnTo>
                        <a:pt x="8475" y="2121"/>
                      </a:lnTo>
                      <a:lnTo>
                        <a:pt x="8621" y="2140"/>
                      </a:lnTo>
                      <a:lnTo>
                        <a:pt x="8704" y="2204"/>
                      </a:lnTo>
                      <a:lnTo>
                        <a:pt x="8850" y="2140"/>
                      </a:lnTo>
                      <a:lnTo>
                        <a:pt x="9024" y="2103"/>
                      </a:lnTo>
                      <a:lnTo>
                        <a:pt x="9069" y="1966"/>
                      </a:lnTo>
                      <a:lnTo>
                        <a:pt x="9170" y="1939"/>
                      </a:lnTo>
                      <a:lnTo>
                        <a:pt x="9225" y="1884"/>
                      </a:lnTo>
                      <a:lnTo>
                        <a:pt x="9261" y="1765"/>
                      </a:lnTo>
                      <a:lnTo>
                        <a:pt x="9335" y="1701"/>
                      </a:lnTo>
                      <a:lnTo>
                        <a:pt x="9225" y="1628"/>
                      </a:lnTo>
                      <a:lnTo>
                        <a:pt x="9188" y="1710"/>
                      </a:lnTo>
                      <a:lnTo>
                        <a:pt x="9051" y="1701"/>
                      </a:lnTo>
                      <a:lnTo>
                        <a:pt x="8914" y="1573"/>
                      </a:lnTo>
                      <a:lnTo>
                        <a:pt x="8786" y="1472"/>
                      </a:lnTo>
                      <a:lnTo>
                        <a:pt x="8631" y="1417"/>
                      </a:lnTo>
                      <a:lnTo>
                        <a:pt x="8512" y="1408"/>
                      </a:lnTo>
                      <a:lnTo>
                        <a:pt x="8338" y="1344"/>
                      </a:lnTo>
                      <a:lnTo>
                        <a:pt x="8164" y="1299"/>
                      </a:lnTo>
                      <a:lnTo>
                        <a:pt x="8100" y="1472"/>
                      </a:lnTo>
                      <a:lnTo>
                        <a:pt x="8055" y="1646"/>
                      </a:lnTo>
                      <a:lnTo>
                        <a:pt x="7936" y="1756"/>
                      </a:lnTo>
                      <a:lnTo>
                        <a:pt x="7716" y="1801"/>
                      </a:lnTo>
                      <a:lnTo>
                        <a:pt x="7607" y="1747"/>
                      </a:lnTo>
                      <a:lnTo>
                        <a:pt x="7625" y="1655"/>
                      </a:lnTo>
                      <a:lnTo>
                        <a:pt x="7771" y="1591"/>
                      </a:lnTo>
                      <a:lnTo>
                        <a:pt x="7771" y="1527"/>
                      </a:lnTo>
                      <a:lnTo>
                        <a:pt x="7945" y="1518"/>
                      </a:lnTo>
                      <a:lnTo>
                        <a:pt x="7963" y="1381"/>
                      </a:lnTo>
                      <a:lnTo>
                        <a:pt x="7908" y="1244"/>
                      </a:lnTo>
                      <a:lnTo>
                        <a:pt x="7789" y="1235"/>
                      </a:lnTo>
                      <a:lnTo>
                        <a:pt x="7671" y="1308"/>
                      </a:lnTo>
                      <a:lnTo>
                        <a:pt x="7332" y="1390"/>
                      </a:lnTo>
                      <a:lnTo>
                        <a:pt x="7159" y="1436"/>
                      </a:lnTo>
                      <a:lnTo>
                        <a:pt x="6921" y="1527"/>
                      </a:lnTo>
                      <a:lnTo>
                        <a:pt x="6747" y="1491"/>
                      </a:lnTo>
                      <a:lnTo>
                        <a:pt x="6509" y="1509"/>
                      </a:lnTo>
                      <a:lnTo>
                        <a:pt x="6299" y="1527"/>
                      </a:lnTo>
                      <a:lnTo>
                        <a:pt x="6208" y="1445"/>
                      </a:lnTo>
                      <a:lnTo>
                        <a:pt x="6125" y="1363"/>
                      </a:lnTo>
                      <a:lnTo>
                        <a:pt x="6071" y="1244"/>
                      </a:lnTo>
                      <a:lnTo>
                        <a:pt x="5924" y="1216"/>
                      </a:lnTo>
                      <a:lnTo>
                        <a:pt x="5833" y="1353"/>
                      </a:lnTo>
                      <a:lnTo>
                        <a:pt x="5824" y="1463"/>
                      </a:lnTo>
                      <a:lnTo>
                        <a:pt x="5805" y="1619"/>
                      </a:lnTo>
                      <a:lnTo>
                        <a:pt x="5650" y="1637"/>
                      </a:lnTo>
                      <a:lnTo>
                        <a:pt x="5440" y="1555"/>
                      </a:lnTo>
                      <a:lnTo>
                        <a:pt x="5165" y="1454"/>
                      </a:lnTo>
                      <a:lnTo>
                        <a:pt x="5001" y="1390"/>
                      </a:lnTo>
                      <a:lnTo>
                        <a:pt x="4845" y="1289"/>
                      </a:lnTo>
                      <a:lnTo>
                        <a:pt x="4727" y="1180"/>
                      </a:lnTo>
                      <a:lnTo>
                        <a:pt x="4699" y="1024"/>
                      </a:lnTo>
                      <a:lnTo>
                        <a:pt x="4772" y="933"/>
                      </a:lnTo>
                      <a:lnTo>
                        <a:pt x="4891" y="823"/>
                      </a:lnTo>
                      <a:lnTo>
                        <a:pt x="4836" y="759"/>
                      </a:lnTo>
                      <a:lnTo>
                        <a:pt x="4736" y="704"/>
                      </a:lnTo>
                      <a:lnTo>
                        <a:pt x="4681" y="576"/>
                      </a:lnTo>
                      <a:lnTo>
                        <a:pt x="4562" y="558"/>
                      </a:lnTo>
                      <a:lnTo>
                        <a:pt x="4397" y="604"/>
                      </a:lnTo>
                      <a:lnTo>
                        <a:pt x="4279" y="668"/>
                      </a:lnTo>
                      <a:lnTo>
                        <a:pt x="4160" y="686"/>
                      </a:lnTo>
                      <a:lnTo>
                        <a:pt x="4123" y="531"/>
                      </a:lnTo>
                      <a:lnTo>
                        <a:pt x="4160" y="375"/>
                      </a:lnTo>
                      <a:lnTo>
                        <a:pt x="4260" y="211"/>
                      </a:lnTo>
                      <a:lnTo>
                        <a:pt x="4297" y="64"/>
                      </a:lnTo>
                      <a:lnTo>
                        <a:pt x="4114" y="37"/>
                      </a:lnTo>
                      <a:lnTo>
                        <a:pt x="3986" y="28"/>
                      </a:lnTo>
                      <a:lnTo>
                        <a:pt x="3849" y="0"/>
                      </a:lnTo>
                      <a:lnTo>
                        <a:pt x="3712" y="55"/>
                      </a:lnTo>
                      <a:lnTo>
                        <a:pt x="3675" y="110"/>
                      </a:lnTo>
                      <a:lnTo>
                        <a:pt x="3538" y="137"/>
                      </a:lnTo>
                      <a:lnTo>
                        <a:pt x="3428" y="156"/>
                      </a:lnTo>
                      <a:lnTo>
                        <a:pt x="3291" y="101"/>
                      </a:lnTo>
                      <a:lnTo>
                        <a:pt x="3191" y="101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Freeform 317"/>
                <p:cNvSpPr>
                  <a:spLocks/>
                </p:cNvSpPr>
                <p:nvPr/>
              </p:nvSpPr>
              <p:spPr bwMode="auto">
                <a:xfrm>
                  <a:off x="10752" y="4937"/>
                  <a:ext cx="1737" cy="1545"/>
                </a:xfrm>
                <a:custGeom>
                  <a:avLst/>
                  <a:gdLst>
                    <a:gd name="T0" fmla="*/ 1125 w 1737"/>
                    <a:gd name="T1" fmla="*/ 119 h 1545"/>
                    <a:gd name="T2" fmla="*/ 1015 w 1737"/>
                    <a:gd name="T3" fmla="*/ 210 h 1545"/>
                    <a:gd name="T4" fmla="*/ 887 w 1737"/>
                    <a:gd name="T5" fmla="*/ 357 h 1545"/>
                    <a:gd name="T6" fmla="*/ 786 w 1737"/>
                    <a:gd name="T7" fmla="*/ 549 h 1545"/>
                    <a:gd name="T8" fmla="*/ 686 w 1737"/>
                    <a:gd name="T9" fmla="*/ 759 h 1545"/>
                    <a:gd name="T10" fmla="*/ 530 w 1737"/>
                    <a:gd name="T11" fmla="*/ 896 h 1545"/>
                    <a:gd name="T12" fmla="*/ 421 w 1737"/>
                    <a:gd name="T13" fmla="*/ 997 h 1545"/>
                    <a:gd name="T14" fmla="*/ 338 w 1737"/>
                    <a:gd name="T15" fmla="*/ 905 h 1545"/>
                    <a:gd name="T16" fmla="*/ 274 w 1737"/>
                    <a:gd name="T17" fmla="*/ 905 h 1545"/>
                    <a:gd name="T18" fmla="*/ 256 w 1737"/>
                    <a:gd name="T19" fmla="*/ 1033 h 1545"/>
                    <a:gd name="T20" fmla="*/ 165 w 1737"/>
                    <a:gd name="T21" fmla="*/ 1143 h 1545"/>
                    <a:gd name="T22" fmla="*/ 0 w 1737"/>
                    <a:gd name="T23" fmla="*/ 1207 h 1545"/>
                    <a:gd name="T24" fmla="*/ 183 w 1737"/>
                    <a:gd name="T25" fmla="*/ 1280 h 1545"/>
                    <a:gd name="T26" fmla="*/ 238 w 1737"/>
                    <a:gd name="T27" fmla="*/ 1426 h 1545"/>
                    <a:gd name="T28" fmla="*/ 293 w 1737"/>
                    <a:gd name="T29" fmla="*/ 1545 h 1545"/>
                    <a:gd name="T30" fmla="*/ 411 w 1737"/>
                    <a:gd name="T31" fmla="*/ 1454 h 1545"/>
                    <a:gd name="T32" fmla="*/ 448 w 1737"/>
                    <a:gd name="T33" fmla="*/ 1353 h 1545"/>
                    <a:gd name="T34" fmla="*/ 567 w 1737"/>
                    <a:gd name="T35" fmla="*/ 1189 h 1545"/>
                    <a:gd name="T36" fmla="*/ 622 w 1737"/>
                    <a:gd name="T37" fmla="*/ 1033 h 1545"/>
                    <a:gd name="T38" fmla="*/ 722 w 1737"/>
                    <a:gd name="T39" fmla="*/ 896 h 1545"/>
                    <a:gd name="T40" fmla="*/ 869 w 1737"/>
                    <a:gd name="T41" fmla="*/ 750 h 1545"/>
                    <a:gd name="T42" fmla="*/ 987 w 1737"/>
                    <a:gd name="T43" fmla="*/ 631 h 1545"/>
                    <a:gd name="T44" fmla="*/ 1115 w 1737"/>
                    <a:gd name="T45" fmla="*/ 549 h 1545"/>
                    <a:gd name="T46" fmla="*/ 1243 w 1737"/>
                    <a:gd name="T47" fmla="*/ 485 h 1545"/>
                    <a:gd name="T48" fmla="*/ 1381 w 1737"/>
                    <a:gd name="T49" fmla="*/ 448 h 1545"/>
                    <a:gd name="T50" fmla="*/ 1472 w 1737"/>
                    <a:gd name="T51" fmla="*/ 384 h 1545"/>
                    <a:gd name="T52" fmla="*/ 1591 w 1737"/>
                    <a:gd name="T53" fmla="*/ 329 h 1545"/>
                    <a:gd name="T54" fmla="*/ 1737 w 1737"/>
                    <a:gd name="T55" fmla="*/ 311 h 1545"/>
                    <a:gd name="T56" fmla="*/ 1627 w 1737"/>
                    <a:gd name="T57" fmla="*/ 119 h 1545"/>
                    <a:gd name="T58" fmla="*/ 1472 w 1737"/>
                    <a:gd name="T59" fmla="*/ 0 h 1545"/>
                    <a:gd name="T60" fmla="*/ 1298 w 1737"/>
                    <a:gd name="T61" fmla="*/ 37 h 1545"/>
                    <a:gd name="T62" fmla="*/ 1125 w 1737"/>
                    <a:gd name="T63" fmla="*/ 119 h 154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737" h="1545">
                      <a:moveTo>
                        <a:pt x="1125" y="119"/>
                      </a:moveTo>
                      <a:lnTo>
                        <a:pt x="1015" y="210"/>
                      </a:lnTo>
                      <a:lnTo>
                        <a:pt x="887" y="357"/>
                      </a:lnTo>
                      <a:lnTo>
                        <a:pt x="786" y="549"/>
                      </a:lnTo>
                      <a:lnTo>
                        <a:pt x="686" y="759"/>
                      </a:lnTo>
                      <a:lnTo>
                        <a:pt x="530" y="896"/>
                      </a:lnTo>
                      <a:lnTo>
                        <a:pt x="421" y="997"/>
                      </a:lnTo>
                      <a:lnTo>
                        <a:pt x="338" y="905"/>
                      </a:lnTo>
                      <a:lnTo>
                        <a:pt x="274" y="905"/>
                      </a:lnTo>
                      <a:lnTo>
                        <a:pt x="256" y="1033"/>
                      </a:lnTo>
                      <a:lnTo>
                        <a:pt x="165" y="1143"/>
                      </a:lnTo>
                      <a:lnTo>
                        <a:pt x="0" y="1207"/>
                      </a:lnTo>
                      <a:lnTo>
                        <a:pt x="183" y="1280"/>
                      </a:lnTo>
                      <a:lnTo>
                        <a:pt x="238" y="1426"/>
                      </a:lnTo>
                      <a:lnTo>
                        <a:pt x="293" y="1545"/>
                      </a:lnTo>
                      <a:lnTo>
                        <a:pt x="411" y="1454"/>
                      </a:lnTo>
                      <a:lnTo>
                        <a:pt x="448" y="1353"/>
                      </a:lnTo>
                      <a:lnTo>
                        <a:pt x="567" y="1189"/>
                      </a:lnTo>
                      <a:lnTo>
                        <a:pt x="622" y="1033"/>
                      </a:lnTo>
                      <a:lnTo>
                        <a:pt x="722" y="896"/>
                      </a:lnTo>
                      <a:lnTo>
                        <a:pt x="869" y="750"/>
                      </a:lnTo>
                      <a:lnTo>
                        <a:pt x="987" y="631"/>
                      </a:lnTo>
                      <a:lnTo>
                        <a:pt x="1115" y="549"/>
                      </a:lnTo>
                      <a:lnTo>
                        <a:pt x="1243" y="485"/>
                      </a:lnTo>
                      <a:lnTo>
                        <a:pt x="1381" y="448"/>
                      </a:lnTo>
                      <a:lnTo>
                        <a:pt x="1472" y="384"/>
                      </a:lnTo>
                      <a:lnTo>
                        <a:pt x="1591" y="329"/>
                      </a:lnTo>
                      <a:lnTo>
                        <a:pt x="1737" y="311"/>
                      </a:lnTo>
                      <a:lnTo>
                        <a:pt x="1627" y="119"/>
                      </a:lnTo>
                      <a:lnTo>
                        <a:pt x="1472" y="0"/>
                      </a:lnTo>
                      <a:lnTo>
                        <a:pt x="1298" y="37"/>
                      </a:lnTo>
                      <a:lnTo>
                        <a:pt x="1125" y="119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2" name="Freeform 4"/>
            <p:cNvSpPr>
              <a:spLocks/>
            </p:cNvSpPr>
            <p:nvPr/>
          </p:nvSpPr>
          <p:spPr bwMode="auto">
            <a:xfrm>
              <a:off x="3583175" y="4357313"/>
              <a:ext cx="738188" cy="693738"/>
            </a:xfrm>
            <a:custGeom>
              <a:avLst/>
              <a:gdLst>
                <a:gd name="T0" fmla="*/ 138 w 2324"/>
                <a:gd name="T1" fmla="*/ 10 h 2186"/>
                <a:gd name="T2" fmla="*/ 167 w 2324"/>
                <a:gd name="T3" fmla="*/ 43 h 2186"/>
                <a:gd name="T4" fmla="*/ 204 w 2324"/>
                <a:gd name="T5" fmla="*/ 39 h 2186"/>
                <a:gd name="T6" fmla="*/ 255 w 2324"/>
                <a:gd name="T7" fmla="*/ 37 h 2186"/>
                <a:gd name="T8" fmla="*/ 273 w 2324"/>
                <a:gd name="T9" fmla="*/ 92 h 2186"/>
                <a:gd name="T10" fmla="*/ 303 w 2324"/>
                <a:gd name="T11" fmla="*/ 129 h 2186"/>
                <a:gd name="T12" fmla="*/ 365 w 2324"/>
                <a:gd name="T13" fmla="*/ 189 h 2186"/>
                <a:gd name="T14" fmla="*/ 389 w 2324"/>
                <a:gd name="T15" fmla="*/ 225 h 2186"/>
                <a:gd name="T16" fmla="*/ 429 w 2324"/>
                <a:gd name="T17" fmla="*/ 229 h 2186"/>
                <a:gd name="T18" fmla="*/ 461 w 2324"/>
                <a:gd name="T19" fmla="*/ 210 h 2186"/>
                <a:gd name="T20" fmla="*/ 465 w 2324"/>
                <a:gd name="T21" fmla="*/ 220 h 2186"/>
                <a:gd name="T22" fmla="*/ 447 w 2324"/>
                <a:gd name="T23" fmla="*/ 236 h 2186"/>
                <a:gd name="T24" fmla="*/ 437 w 2324"/>
                <a:gd name="T25" fmla="*/ 256 h 2186"/>
                <a:gd name="T26" fmla="*/ 435 w 2324"/>
                <a:gd name="T27" fmla="*/ 268 h 2186"/>
                <a:gd name="T28" fmla="*/ 420 w 2324"/>
                <a:gd name="T29" fmla="*/ 272 h 2186"/>
                <a:gd name="T30" fmla="*/ 406 w 2324"/>
                <a:gd name="T31" fmla="*/ 280 h 2186"/>
                <a:gd name="T32" fmla="*/ 390 w 2324"/>
                <a:gd name="T33" fmla="*/ 294 h 2186"/>
                <a:gd name="T34" fmla="*/ 373 w 2324"/>
                <a:gd name="T35" fmla="*/ 300 h 2186"/>
                <a:gd name="T36" fmla="*/ 365 w 2324"/>
                <a:gd name="T37" fmla="*/ 309 h 2186"/>
                <a:gd name="T38" fmla="*/ 339 w 2324"/>
                <a:gd name="T39" fmla="*/ 300 h 2186"/>
                <a:gd name="T40" fmla="*/ 324 w 2324"/>
                <a:gd name="T41" fmla="*/ 308 h 2186"/>
                <a:gd name="T42" fmla="*/ 333 w 2324"/>
                <a:gd name="T43" fmla="*/ 322 h 2186"/>
                <a:gd name="T44" fmla="*/ 343 w 2324"/>
                <a:gd name="T45" fmla="*/ 330 h 2186"/>
                <a:gd name="T46" fmla="*/ 332 w 2324"/>
                <a:gd name="T47" fmla="*/ 337 h 2186"/>
                <a:gd name="T48" fmla="*/ 318 w 2324"/>
                <a:gd name="T49" fmla="*/ 330 h 2186"/>
                <a:gd name="T50" fmla="*/ 306 w 2324"/>
                <a:gd name="T51" fmla="*/ 316 h 2186"/>
                <a:gd name="T52" fmla="*/ 291 w 2324"/>
                <a:gd name="T53" fmla="*/ 320 h 2186"/>
                <a:gd name="T54" fmla="*/ 288 w 2324"/>
                <a:gd name="T55" fmla="*/ 336 h 2186"/>
                <a:gd name="T56" fmla="*/ 277 w 2324"/>
                <a:gd name="T57" fmla="*/ 354 h 2186"/>
                <a:gd name="T58" fmla="*/ 256 w 2324"/>
                <a:gd name="T59" fmla="*/ 346 h 2186"/>
                <a:gd name="T60" fmla="*/ 238 w 2324"/>
                <a:gd name="T61" fmla="*/ 355 h 2186"/>
                <a:gd name="T62" fmla="*/ 220 w 2324"/>
                <a:gd name="T63" fmla="*/ 362 h 2186"/>
                <a:gd name="T64" fmla="*/ 199 w 2324"/>
                <a:gd name="T65" fmla="*/ 369 h 2186"/>
                <a:gd name="T66" fmla="*/ 201 w 2324"/>
                <a:gd name="T67" fmla="*/ 391 h 2186"/>
                <a:gd name="T68" fmla="*/ 184 w 2324"/>
                <a:gd name="T69" fmla="*/ 397 h 2186"/>
                <a:gd name="T70" fmla="*/ 169 w 2324"/>
                <a:gd name="T71" fmla="*/ 405 h 2186"/>
                <a:gd name="T72" fmla="*/ 161 w 2324"/>
                <a:gd name="T73" fmla="*/ 408 h 2186"/>
                <a:gd name="T74" fmla="*/ 147 w 2324"/>
                <a:gd name="T75" fmla="*/ 420 h 2186"/>
                <a:gd name="T76" fmla="*/ 130 w 2324"/>
                <a:gd name="T77" fmla="*/ 417 h 2186"/>
                <a:gd name="T78" fmla="*/ 114 w 2324"/>
                <a:gd name="T79" fmla="*/ 415 h 2186"/>
                <a:gd name="T80" fmla="*/ 100 w 2324"/>
                <a:gd name="T81" fmla="*/ 422 h 2186"/>
                <a:gd name="T82" fmla="*/ 90 w 2324"/>
                <a:gd name="T83" fmla="*/ 432 h 2186"/>
                <a:gd name="T84" fmla="*/ 75 w 2324"/>
                <a:gd name="T85" fmla="*/ 433 h 2186"/>
                <a:gd name="T86" fmla="*/ 55 w 2324"/>
                <a:gd name="T87" fmla="*/ 436 h 2186"/>
                <a:gd name="T88" fmla="*/ 29 w 2324"/>
                <a:gd name="T89" fmla="*/ 433 h 2186"/>
                <a:gd name="T90" fmla="*/ 17 w 2324"/>
                <a:gd name="T91" fmla="*/ 426 h 2186"/>
                <a:gd name="T92" fmla="*/ 29 w 2324"/>
                <a:gd name="T93" fmla="*/ 393 h 2186"/>
                <a:gd name="T94" fmla="*/ 17 w 2324"/>
                <a:gd name="T95" fmla="*/ 369 h 2186"/>
                <a:gd name="T96" fmla="*/ 20 w 2324"/>
                <a:gd name="T97" fmla="*/ 313 h 2186"/>
                <a:gd name="T98" fmla="*/ 13 w 2324"/>
                <a:gd name="T99" fmla="*/ 286 h 2186"/>
                <a:gd name="T100" fmla="*/ 14 w 2324"/>
                <a:gd name="T101" fmla="*/ 252 h 2186"/>
                <a:gd name="T102" fmla="*/ 41 w 2324"/>
                <a:gd name="T103" fmla="*/ 217 h 2186"/>
                <a:gd name="T104" fmla="*/ 29 w 2324"/>
                <a:gd name="T105" fmla="*/ 175 h 2186"/>
                <a:gd name="T106" fmla="*/ 47 w 2324"/>
                <a:gd name="T107" fmla="*/ 142 h 2186"/>
                <a:gd name="T108" fmla="*/ 45 w 2324"/>
                <a:gd name="T109" fmla="*/ 97 h 2186"/>
                <a:gd name="T110" fmla="*/ 62 w 2324"/>
                <a:gd name="T111" fmla="*/ 63 h 2186"/>
                <a:gd name="T112" fmla="*/ 104 w 2324"/>
                <a:gd name="T113" fmla="*/ 48 h 2186"/>
                <a:gd name="T114" fmla="*/ 110 w 2324"/>
                <a:gd name="T115" fmla="*/ 0 h 21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24" h="2186">
                  <a:moveTo>
                    <a:pt x="549" y="0"/>
                  </a:moveTo>
                  <a:lnTo>
                    <a:pt x="690" y="48"/>
                  </a:lnTo>
                  <a:lnTo>
                    <a:pt x="775" y="106"/>
                  </a:lnTo>
                  <a:lnTo>
                    <a:pt x="835" y="217"/>
                  </a:lnTo>
                  <a:lnTo>
                    <a:pt x="999" y="241"/>
                  </a:lnTo>
                  <a:lnTo>
                    <a:pt x="1018" y="196"/>
                  </a:lnTo>
                  <a:lnTo>
                    <a:pt x="1159" y="201"/>
                  </a:lnTo>
                  <a:lnTo>
                    <a:pt x="1276" y="186"/>
                  </a:lnTo>
                  <a:lnTo>
                    <a:pt x="1390" y="262"/>
                  </a:lnTo>
                  <a:lnTo>
                    <a:pt x="1363" y="459"/>
                  </a:lnTo>
                  <a:lnTo>
                    <a:pt x="1394" y="616"/>
                  </a:lnTo>
                  <a:lnTo>
                    <a:pt x="1516" y="645"/>
                  </a:lnTo>
                  <a:lnTo>
                    <a:pt x="1755" y="753"/>
                  </a:lnTo>
                  <a:lnTo>
                    <a:pt x="1825" y="946"/>
                  </a:lnTo>
                  <a:lnTo>
                    <a:pt x="1903" y="933"/>
                  </a:lnTo>
                  <a:lnTo>
                    <a:pt x="1944" y="1128"/>
                  </a:lnTo>
                  <a:lnTo>
                    <a:pt x="2050" y="1101"/>
                  </a:lnTo>
                  <a:lnTo>
                    <a:pt x="2145" y="1147"/>
                  </a:lnTo>
                  <a:lnTo>
                    <a:pt x="2242" y="1126"/>
                  </a:lnTo>
                  <a:lnTo>
                    <a:pt x="2306" y="1051"/>
                  </a:lnTo>
                  <a:lnTo>
                    <a:pt x="2324" y="1047"/>
                  </a:lnTo>
                  <a:lnTo>
                    <a:pt x="2322" y="1100"/>
                  </a:lnTo>
                  <a:cubicBezTo>
                    <a:pt x="2320" y="1114"/>
                    <a:pt x="2316" y="1120"/>
                    <a:pt x="2313" y="1130"/>
                  </a:cubicBezTo>
                  <a:lnTo>
                    <a:pt x="2235" y="1181"/>
                  </a:lnTo>
                  <a:cubicBezTo>
                    <a:pt x="2229" y="1195"/>
                    <a:pt x="2223" y="1209"/>
                    <a:pt x="2217" y="1223"/>
                  </a:cubicBezTo>
                  <a:lnTo>
                    <a:pt x="2184" y="1280"/>
                  </a:lnTo>
                  <a:cubicBezTo>
                    <a:pt x="2190" y="1289"/>
                    <a:pt x="2196" y="1298"/>
                    <a:pt x="2202" y="1307"/>
                  </a:cubicBezTo>
                  <a:cubicBezTo>
                    <a:pt x="2193" y="1318"/>
                    <a:pt x="2184" y="1329"/>
                    <a:pt x="2175" y="1340"/>
                  </a:cubicBezTo>
                  <a:lnTo>
                    <a:pt x="2133" y="1373"/>
                  </a:lnTo>
                  <a:cubicBezTo>
                    <a:pt x="2121" y="1369"/>
                    <a:pt x="2109" y="1365"/>
                    <a:pt x="2097" y="1361"/>
                  </a:cubicBezTo>
                  <a:cubicBezTo>
                    <a:pt x="2092" y="1370"/>
                    <a:pt x="2087" y="1379"/>
                    <a:pt x="2082" y="1388"/>
                  </a:cubicBezTo>
                  <a:lnTo>
                    <a:pt x="2028" y="1403"/>
                  </a:lnTo>
                  <a:lnTo>
                    <a:pt x="2016" y="1451"/>
                  </a:lnTo>
                  <a:lnTo>
                    <a:pt x="1950" y="1472"/>
                  </a:lnTo>
                  <a:lnTo>
                    <a:pt x="1884" y="1463"/>
                  </a:lnTo>
                  <a:cubicBezTo>
                    <a:pt x="1878" y="1475"/>
                    <a:pt x="1872" y="1487"/>
                    <a:pt x="1866" y="1499"/>
                  </a:cubicBezTo>
                  <a:cubicBezTo>
                    <a:pt x="1863" y="1521"/>
                    <a:pt x="1860" y="1543"/>
                    <a:pt x="1857" y="1565"/>
                  </a:cubicBezTo>
                  <a:lnTo>
                    <a:pt x="1824" y="1544"/>
                  </a:lnTo>
                  <a:lnTo>
                    <a:pt x="1758" y="1526"/>
                  </a:lnTo>
                  <a:lnTo>
                    <a:pt x="1695" y="1499"/>
                  </a:lnTo>
                  <a:cubicBezTo>
                    <a:pt x="1685" y="1514"/>
                    <a:pt x="1675" y="1529"/>
                    <a:pt x="1665" y="1544"/>
                  </a:cubicBezTo>
                  <a:lnTo>
                    <a:pt x="1617" y="1541"/>
                  </a:lnTo>
                  <a:cubicBezTo>
                    <a:pt x="1618" y="1557"/>
                    <a:pt x="1619" y="1573"/>
                    <a:pt x="1620" y="1589"/>
                  </a:cubicBezTo>
                  <a:lnTo>
                    <a:pt x="1665" y="1613"/>
                  </a:lnTo>
                  <a:lnTo>
                    <a:pt x="1704" y="1601"/>
                  </a:lnTo>
                  <a:cubicBezTo>
                    <a:pt x="1707" y="1617"/>
                    <a:pt x="1710" y="1633"/>
                    <a:pt x="1713" y="1649"/>
                  </a:cubicBezTo>
                  <a:cubicBezTo>
                    <a:pt x="1718" y="1664"/>
                    <a:pt x="1723" y="1679"/>
                    <a:pt x="1728" y="1694"/>
                  </a:cubicBezTo>
                  <a:lnTo>
                    <a:pt x="1659" y="1688"/>
                  </a:lnTo>
                  <a:lnTo>
                    <a:pt x="1617" y="1676"/>
                  </a:lnTo>
                  <a:lnTo>
                    <a:pt x="1587" y="1652"/>
                  </a:lnTo>
                  <a:cubicBezTo>
                    <a:pt x="1581" y="1634"/>
                    <a:pt x="1575" y="1616"/>
                    <a:pt x="1569" y="1598"/>
                  </a:cubicBezTo>
                  <a:lnTo>
                    <a:pt x="1530" y="1580"/>
                  </a:lnTo>
                  <a:cubicBezTo>
                    <a:pt x="1520" y="1571"/>
                    <a:pt x="1510" y="1562"/>
                    <a:pt x="1500" y="1553"/>
                  </a:cubicBezTo>
                  <a:lnTo>
                    <a:pt x="1452" y="1601"/>
                  </a:lnTo>
                  <a:lnTo>
                    <a:pt x="1410" y="1640"/>
                  </a:lnTo>
                  <a:cubicBezTo>
                    <a:pt x="1420" y="1654"/>
                    <a:pt x="1430" y="1668"/>
                    <a:pt x="1440" y="1682"/>
                  </a:cubicBezTo>
                  <a:cubicBezTo>
                    <a:pt x="1436" y="1698"/>
                    <a:pt x="1432" y="1714"/>
                    <a:pt x="1428" y="1730"/>
                  </a:cubicBezTo>
                  <a:lnTo>
                    <a:pt x="1386" y="1769"/>
                  </a:lnTo>
                  <a:lnTo>
                    <a:pt x="1314" y="1742"/>
                  </a:lnTo>
                  <a:lnTo>
                    <a:pt x="1281" y="1733"/>
                  </a:lnTo>
                  <a:lnTo>
                    <a:pt x="1230" y="1757"/>
                  </a:lnTo>
                  <a:lnTo>
                    <a:pt x="1188" y="1775"/>
                  </a:lnTo>
                  <a:lnTo>
                    <a:pt x="1134" y="1784"/>
                  </a:lnTo>
                  <a:lnTo>
                    <a:pt x="1101" y="1811"/>
                  </a:lnTo>
                  <a:lnTo>
                    <a:pt x="1029" y="1808"/>
                  </a:lnTo>
                  <a:lnTo>
                    <a:pt x="993" y="1844"/>
                  </a:lnTo>
                  <a:cubicBezTo>
                    <a:pt x="991" y="1869"/>
                    <a:pt x="989" y="1894"/>
                    <a:pt x="987" y="1919"/>
                  </a:cubicBezTo>
                  <a:cubicBezTo>
                    <a:pt x="993" y="1932"/>
                    <a:pt x="999" y="1945"/>
                    <a:pt x="1005" y="1958"/>
                  </a:cubicBezTo>
                  <a:cubicBezTo>
                    <a:pt x="1000" y="1972"/>
                    <a:pt x="995" y="1986"/>
                    <a:pt x="990" y="2000"/>
                  </a:cubicBezTo>
                  <a:lnTo>
                    <a:pt x="921" y="1988"/>
                  </a:lnTo>
                  <a:lnTo>
                    <a:pt x="870" y="1997"/>
                  </a:lnTo>
                  <a:cubicBezTo>
                    <a:pt x="862" y="2007"/>
                    <a:pt x="854" y="2017"/>
                    <a:pt x="846" y="2027"/>
                  </a:cubicBezTo>
                  <a:cubicBezTo>
                    <a:pt x="845" y="2041"/>
                    <a:pt x="844" y="2055"/>
                    <a:pt x="843" y="2069"/>
                  </a:cubicBezTo>
                  <a:lnTo>
                    <a:pt x="807" y="2042"/>
                  </a:lnTo>
                  <a:cubicBezTo>
                    <a:pt x="801" y="2059"/>
                    <a:pt x="795" y="2076"/>
                    <a:pt x="789" y="2093"/>
                  </a:cubicBezTo>
                  <a:lnTo>
                    <a:pt x="735" y="2099"/>
                  </a:lnTo>
                  <a:lnTo>
                    <a:pt x="690" y="2075"/>
                  </a:lnTo>
                  <a:lnTo>
                    <a:pt x="651" y="2084"/>
                  </a:lnTo>
                  <a:cubicBezTo>
                    <a:pt x="641" y="2081"/>
                    <a:pt x="631" y="2078"/>
                    <a:pt x="621" y="2075"/>
                  </a:cubicBezTo>
                  <a:lnTo>
                    <a:pt x="570" y="2075"/>
                  </a:lnTo>
                  <a:cubicBezTo>
                    <a:pt x="556" y="2083"/>
                    <a:pt x="542" y="2091"/>
                    <a:pt x="528" y="2099"/>
                  </a:cubicBezTo>
                  <a:lnTo>
                    <a:pt x="501" y="2111"/>
                  </a:lnTo>
                  <a:cubicBezTo>
                    <a:pt x="497" y="2124"/>
                    <a:pt x="493" y="2137"/>
                    <a:pt x="489" y="2150"/>
                  </a:cubicBezTo>
                  <a:lnTo>
                    <a:pt x="450" y="2162"/>
                  </a:lnTo>
                  <a:lnTo>
                    <a:pt x="411" y="2186"/>
                  </a:lnTo>
                  <a:lnTo>
                    <a:pt x="375" y="2165"/>
                  </a:lnTo>
                  <a:lnTo>
                    <a:pt x="315" y="2171"/>
                  </a:lnTo>
                  <a:lnTo>
                    <a:pt x="273" y="2183"/>
                  </a:lnTo>
                  <a:lnTo>
                    <a:pt x="193" y="2183"/>
                  </a:lnTo>
                  <a:lnTo>
                    <a:pt x="147" y="2165"/>
                  </a:lnTo>
                  <a:lnTo>
                    <a:pt x="109" y="2151"/>
                  </a:lnTo>
                  <a:lnTo>
                    <a:pt x="84" y="2129"/>
                  </a:lnTo>
                  <a:lnTo>
                    <a:pt x="73" y="2045"/>
                  </a:lnTo>
                  <a:lnTo>
                    <a:pt x="144" y="1966"/>
                  </a:lnTo>
                  <a:lnTo>
                    <a:pt x="0" y="1926"/>
                  </a:lnTo>
                  <a:lnTo>
                    <a:pt x="85" y="1846"/>
                  </a:lnTo>
                  <a:lnTo>
                    <a:pt x="73" y="1681"/>
                  </a:lnTo>
                  <a:lnTo>
                    <a:pt x="100" y="1567"/>
                  </a:lnTo>
                  <a:lnTo>
                    <a:pt x="30" y="1492"/>
                  </a:lnTo>
                  <a:lnTo>
                    <a:pt x="64" y="1431"/>
                  </a:lnTo>
                  <a:lnTo>
                    <a:pt x="159" y="1309"/>
                  </a:lnTo>
                  <a:lnTo>
                    <a:pt x="70" y="1261"/>
                  </a:lnTo>
                  <a:lnTo>
                    <a:pt x="114" y="1161"/>
                  </a:lnTo>
                  <a:lnTo>
                    <a:pt x="204" y="1086"/>
                  </a:lnTo>
                  <a:lnTo>
                    <a:pt x="134" y="1011"/>
                  </a:lnTo>
                  <a:lnTo>
                    <a:pt x="144" y="876"/>
                  </a:lnTo>
                  <a:lnTo>
                    <a:pt x="117" y="765"/>
                  </a:lnTo>
                  <a:lnTo>
                    <a:pt x="237" y="712"/>
                  </a:lnTo>
                  <a:lnTo>
                    <a:pt x="295" y="591"/>
                  </a:lnTo>
                  <a:lnTo>
                    <a:pt x="225" y="486"/>
                  </a:lnTo>
                  <a:lnTo>
                    <a:pt x="282" y="408"/>
                  </a:lnTo>
                  <a:lnTo>
                    <a:pt x="309" y="316"/>
                  </a:lnTo>
                  <a:lnTo>
                    <a:pt x="434" y="346"/>
                  </a:lnTo>
                  <a:lnTo>
                    <a:pt x="519" y="238"/>
                  </a:lnTo>
                  <a:lnTo>
                    <a:pt x="541" y="12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4"/>
            <p:cNvSpPr>
              <a:spLocks/>
            </p:cNvSpPr>
            <p:nvPr/>
          </p:nvSpPr>
          <p:spPr bwMode="auto">
            <a:xfrm>
              <a:off x="3476813" y="4471613"/>
              <a:ext cx="1338263" cy="1144588"/>
            </a:xfrm>
            <a:custGeom>
              <a:avLst/>
              <a:gdLst>
                <a:gd name="T0" fmla="*/ 771 w 4215"/>
                <a:gd name="T1" fmla="*/ 100 h 3605"/>
                <a:gd name="T2" fmla="*/ 688 w 4215"/>
                <a:gd name="T3" fmla="*/ 175 h 3605"/>
                <a:gd name="T4" fmla="*/ 586 w 4215"/>
                <a:gd name="T5" fmla="*/ 252 h 3605"/>
                <a:gd name="T6" fmla="*/ 574 w 4215"/>
                <a:gd name="T7" fmla="*/ 268 h 3605"/>
                <a:gd name="T8" fmla="*/ 567 w 4215"/>
                <a:gd name="T9" fmla="*/ 301 h 3605"/>
                <a:gd name="T10" fmla="*/ 481 w 4215"/>
                <a:gd name="T11" fmla="*/ 321 h 3605"/>
                <a:gd name="T12" fmla="*/ 452 w 4215"/>
                <a:gd name="T13" fmla="*/ 380 h 3605"/>
                <a:gd name="T14" fmla="*/ 411 w 4215"/>
                <a:gd name="T15" fmla="*/ 369 h 3605"/>
                <a:gd name="T16" fmla="*/ 357 w 4215"/>
                <a:gd name="T17" fmla="*/ 429 h 3605"/>
                <a:gd name="T18" fmla="*/ 369 w 4215"/>
                <a:gd name="T19" fmla="*/ 526 h 3605"/>
                <a:gd name="T20" fmla="*/ 360 w 4215"/>
                <a:gd name="T21" fmla="*/ 622 h 3605"/>
                <a:gd name="T22" fmla="*/ 264 w 4215"/>
                <a:gd name="T23" fmla="*/ 676 h 3605"/>
                <a:gd name="T24" fmla="*/ 178 w 4215"/>
                <a:gd name="T25" fmla="*/ 721 h 3605"/>
                <a:gd name="T26" fmla="*/ 177 w 4215"/>
                <a:gd name="T27" fmla="*/ 691 h 3605"/>
                <a:gd name="T28" fmla="*/ 175 w 4215"/>
                <a:gd name="T29" fmla="*/ 648 h 3605"/>
                <a:gd name="T30" fmla="*/ 141 w 4215"/>
                <a:gd name="T31" fmla="*/ 609 h 3605"/>
                <a:gd name="T32" fmla="*/ 108 w 4215"/>
                <a:gd name="T33" fmla="*/ 597 h 3605"/>
                <a:gd name="T34" fmla="*/ 43 w 4215"/>
                <a:gd name="T35" fmla="*/ 591 h 3605"/>
                <a:gd name="T36" fmla="*/ 27 w 4215"/>
                <a:gd name="T37" fmla="*/ 582 h 3605"/>
                <a:gd name="T38" fmla="*/ 75 w 4215"/>
                <a:gd name="T39" fmla="*/ 559 h 3605"/>
                <a:gd name="T40" fmla="*/ 27 w 4215"/>
                <a:gd name="T41" fmla="*/ 556 h 3605"/>
                <a:gd name="T42" fmla="*/ 0 w 4215"/>
                <a:gd name="T43" fmla="*/ 507 h 3605"/>
                <a:gd name="T44" fmla="*/ 39 w 4215"/>
                <a:gd name="T45" fmla="*/ 463 h 3605"/>
                <a:gd name="T46" fmla="*/ 33 w 4215"/>
                <a:gd name="T47" fmla="*/ 398 h 3605"/>
                <a:gd name="T48" fmla="*/ 84 w 4215"/>
                <a:gd name="T49" fmla="*/ 354 h 3605"/>
                <a:gd name="T50" fmla="*/ 89 w 4215"/>
                <a:gd name="T51" fmla="*/ 358 h 3605"/>
                <a:gd name="T52" fmla="*/ 122 w 4215"/>
                <a:gd name="T53" fmla="*/ 364 h 3605"/>
                <a:gd name="T54" fmla="*/ 149 w 4215"/>
                <a:gd name="T55" fmla="*/ 365 h 3605"/>
                <a:gd name="T56" fmla="*/ 167 w 4215"/>
                <a:gd name="T57" fmla="*/ 350 h 3605"/>
                <a:gd name="T58" fmla="*/ 191 w 4215"/>
                <a:gd name="T59" fmla="*/ 343 h 3605"/>
                <a:gd name="T60" fmla="*/ 214 w 4215"/>
                <a:gd name="T61" fmla="*/ 348 h 3605"/>
                <a:gd name="T62" fmla="*/ 236 w 4215"/>
                <a:gd name="T63" fmla="*/ 342 h 3605"/>
                <a:gd name="T64" fmla="*/ 251 w 4215"/>
                <a:gd name="T65" fmla="*/ 325 h 3605"/>
                <a:gd name="T66" fmla="*/ 265 w 4215"/>
                <a:gd name="T67" fmla="*/ 312 h 3605"/>
                <a:gd name="T68" fmla="*/ 287 w 4215"/>
                <a:gd name="T69" fmla="*/ 290 h 3605"/>
                <a:gd name="T70" fmla="*/ 313 w 4215"/>
                <a:gd name="T71" fmla="*/ 279 h 3605"/>
                <a:gd name="T72" fmla="*/ 344 w 4215"/>
                <a:gd name="T73" fmla="*/ 282 h 3605"/>
                <a:gd name="T74" fmla="*/ 349 w 4215"/>
                <a:gd name="T75" fmla="*/ 256 h 3605"/>
                <a:gd name="T76" fmla="*/ 373 w 4215"/>
                <a:gd name="T77" fmla="*/ 244 h 3605"/>
                <a:gd name="T78" fmla="*/ 391 w 4215"/>
                <a:gd name="T79" fmla="*/ 263 h 3605"/>
                <a:gd name="T80" fmla="*/ 410 w 4215"/>
                <a:gd name="T81" fmla="*/ 258 h 3605"/>
                <a:gd name="T82" fmla="*/ 391 w 4215"/>
                <a:gd name="T83" fmla="*/ 246 h 3605"/>
                <a:gd name="T84" fmla="*/ 406 w 4215"/>
                <a:gd name="T85" fmla="*/ 228 h 3605"/>
                <a:gd name="T86" fmla="*/ 439 w 4215"/>
                <a:gd name="T87" fmla="*/ 241 h 3605"/>
                <a:gd name="T88" fmla="*/ 457 w 4215"/>
                <a:gd name="T89" fmla="*/ 222 h 3605"/>
                <a:gd name="T90" fmla="*/ 484 w 4215"/>
                <a:gd name="T91" fmla="*/ 205 h 3605"/>
                <a:gd name="T92" fmla="*/ 502 w 4215"/>
                <a:gd name="T93" fmla="*/ 196 h 3605"/>
                <a:gd name="T94" fmla="*/ 511 w 4215"/>
                <a:gd name="T95" fmla="*/ 172 h 3605"/>
                <a:gd name="T96" fmla="*/ 532 w 4215"/>
                <a:gd name="T97" fmla="*/ 148 h 3605"/>
                <a:gd name="T98" fmla="*/ 589 w 4215"/>
                <a:gd name="T99" fmla="*/ 124 h 3605"/>
                <a:gd name="T100" fmla="*/ 607 w 4215"/>
                <a:gd name="T101" fmla="*/ 70 h 3605"/>
                <a:gd name="T102" fmla="*/ 667 w 4215"/>
                <a:gd name="T103" fmla="*/ 91 h 3605"/>
                <a:gd name="T104" fmla="*/ 694 w 4215"/>
                <a:gd name="T105" fmla="*/ 42 h 3605"/>
                <a:gd name="T106" fmla="*/ 741 w 4215"/>
                <a:gd name="T107" fmla="*/ 27 h 3605"/>
                <a:gd name="T108" fmla="*/ 808 w 4215"/>
                <a:gd name="T109" fmla="*/ 16 h 3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215" h="3605">
                  <a:moveTo>
                    <a:pt x="4170" y="0"/>
                  </a:moveTo>
                  <a:lnTo>
                    <a:pt x="4215" y="60"/>
                  </a:lnTo>
                  <a:lnTo>
                    <a:pt x="3855" y="500"/>
                  </a:lnTo>
                  <a:lnTo>
                    <a:pt x="3690" y="585"/>
                  </a:lnTo>
                  <a:lnTo>
                    <a:pt x="3510" y="740"/>
                  </a:lnTo>
                  <a:lnTo>
                    <a:pt x="3440" y="875"/>
                  </a:lnTo>
                  <a:lnTo>
                    <a:pt x="3260" y="975"/>
                  </a:lnTo>
                  <a:lnTo>
                    <a:pt x="3035" y="1115"/>
                  </a:lnTo>
                  <a:lnTo>
                    <a:pt x="2930" y="1260"/>
                  </a:lnTo>
                  <a:lnTo>
                    <a:pt x="2963" y="1342"/>
                  </a:lnTo>
                  <a:lnTo>
                    <a:pt x="2907" y="1310"/>
                  </a:lnTo>
                  <a:lnTo>
                    <a:pt x="2871" y="1338"/>
                  </a:lnTo>
                  <a:lnTo>
                    <a:pt x="2915" y="1390"/>
                  </a:lnTo>
                  <a:lnTo>
                    <a:pt x="2919" y="1442"/>
                  </a:lnTo>
                  <a:lnTo>
                    <a:pt x="2835" y="1506"/>
                  </a:lnTo>
                  <a:lnTo>
                    <a:pt x="2690" y="1575"/>
                  </a:lnTo>
                  <a:lnTo>
                    <a:pt x="2535" y="1575"/>
                  </a:lnTo>
                  <a:lnTo>
                    <a:pt x="2405" y="1605"/>
                  </a:lnTo>
                  <a:lnTo>
                    <a:pt x="2345" y="1814"/>
                  </a:lnTo>
                  <a:lnTo>
                    <a:pt x="2265" y="1859"/>
                  </a:lnTo>
                  <a:lnTo>
                    <a:pt x="2259" y="1898"/>
                  </a:lnTo>
                  <a:lnTo>
                    <a:pt x="2175" y="1902"/>
                  </a:lnTo>
                  <a:lnTo>
                    <a:pt x="2150" y="1859"/>
                  </a:lnTo>
                  <a:lnTo>
                    <a:pt x="2055" y="1844"/>
                  </a:lnTo>
                  <a:lnTo>
                    <a:pt x="1935" y="1934"/>
                  </a:lnTo>
                  <a:lnTo>
                    <a:pt x="1865" y="2054"/>
                  </a:lnTo>
                  <a:lnTo>
                    <a:pt x="1785" y="2144"/>
                  </a:lnTo>
                  <a:lnTo>
                    <a:pt x="1775" y="2278"/>
                  </a:lnTo>
                  <a:lnTo>
                    <a:pt x="1811" y="2434"/>
                  </a:lnTo>
                  <a:lnTo>
                    <a:pt x="1845" y="2629"/>
                  </a:lnTo>
                  <a:lnTo>
                    <a:pt x="1800" y="2764"/>
                  </a:lnTo>
                  <a:lnTo>
                    <a:pt x="1868" y="3154"/>
                  </a:lnTo>
                  <a:lnTo>
                    <a:pt x="1800" y="3109"/>
                  </a:lnTo>
                  <a:lnTo>
                    <a:pt x="1665" y="3239"/>
                  </a:lnTo>
                  <a:lnTo>
                    <a:pt x="1485" y="3229"/>
                  </a:lnTo>
                  <a:lnTo>
                    <a:pt x="1320" y="3379"/>
                  </a:lnTo>
                  <a:lnTo>
                    <a:pt x="1185" y="3389"/>
                  </a:lnTo>
                  <a:lnTo>
                    <a:pt x="1040" y="3374"/>
                  </a:lnTo>
                  <a:lnTo>
                    <a:pt x="891" y="3605"/>
                  </a:lnTo>
                  <a:lnTo>
                    <a:pt x="801" y="3598"/>
                  </a:lnTo>
                  <a:lnTo>
                    <a:pt x="787" y="3529"/>
                  </a:lnTo>
                  <a:lnTo>
                    <a:pt x="886" y="3454"/>
                  </a:lnTo>
                  <a:lnTo>
                    <a:pt x="949" y="3365"/>
                  </a:lnTo>
                  <a:lnTo>
                    <a:pt x="960" y="3269"/>
                  </a:lnTo>
                  <a:lnTo>
                    <a:pt x="876" y="3239"/>
                  </a:lnTo>
                  <a:cubicBezTo>
                    <a:pt x="876" y="3199"/>
                    <a:pt x="875" y="3159"/>
                    <a:pt x="875" y="3119"/>
                  </a:cubicBezTo>
                  <a:lnTo>
                    <a:pt x="784" y="3109"/>
                  </a:lnTo>
                  <a:lnTo>
                    <a:pt x="705" y="3044"/>
                  </a:lnTo>
                  <a:lnTo>
                    <a:pt x="679" y="2927"/>
                  </a:lnTo>
                  <a:lnTo>
                    <a:pt x="586" y="2914"/>
                  </a:lnTo>
                  <a:lnTo>
                    <a:pt x="541" y="2983"/>
                  </a:lnTo>
                  <a:lnTo>
                    <a:pt x="335" y="3014"/>
                  </a:lnTo>
                  <a:lnTo>
                    <a:pt x="335" y="2939"/>
                  </a:lnTo>
                  <a:lnTo>
                    <a:pt x="215" y="2954"/>
                  </a:lnTo>
                  <a:lnTo>
                    <a:pt x="183" y="2998"/>
                  </a:lnTo>
                  <a:lnTo>
                    <a:pt x="94" y="2983"/>
                  </a:lnTo>
                  <a:lnTo>
                    <a:pt x="135" y="2912"/>
                  </a:lnTo>
                  <a:lnTo>
                    <a:pt x="121" y="2821"/>
                  </a:lnTo>
                  <a:lnTo>
                    <a:pt x="246" y="2854"/>
                  </a:lnTo>
                  <a:lnTo>
                    <a:pt x="375" y="2794"/>
                  </a:lnTo>
                  <a:lnTo>
                    <a:pt x="360" y="2705"/>
                  </a:lnTo>
                  <a:lnTo>
                    <a:pt x="214" y="2669"/>
                  </a:lnTo>
                  <a:lnTo>
                    <a:pt x="135" y="2782"/>
                  </a:lnTo>
                  <a:lnTo>
                    <a:pt x="96" y="2719"/>
                  </a:lnTo>
                  <a:lnTo>
                    <a:pt x="108" y="2629"/>
                  </a:lnTo>
                  <a:lnTo>
                    <a:pt x="0" y="2534"/>
                  </a:lnTo>
                  <a:lnTo>
                    <a:pt x="37" y="2402"/>
                  </a:lnTo>
                  <a:lnTo>
                    <a:pt x="79" y="2315"/>
                  </a:lnTo>
                  <a:lnTo>
                    <a:pt x="195" y="2314"/>
                  </a:lnTo>
                  <a:lnTo>
                    <a:pt x="225" y="2192"/>
                  </a:lnTo>
                  <a:lnTo>
                    <a:pt x="180" y="2084"/>
                  </a:lnTo>
                  <a:lnTo>
                    <a:pt x="165" y="1991"/>
                  </a:lnTo>
                  <a:lnTo>
                    <a:pt x="171" y="1850"/>
                  </a:lnTo>
                  <a:lnTo>
                    <a:pt x="245" y="1774"/>
                  </a:lnTo>
                  <a:lnTo>
                    <a:pt x="420" y="1770"/>
                  </a:lnTo>
                  <a:lnTo>
                    <a:pt x="419" y="1763"/>
                  </a:lnTo>
                  <a:lnTo>
                    <a:pt x="420" y="1765"/>
                  </a:lnTo>
                  <a:cubicBezTo>
                    <a:pt x="428" y="1773"/>
                    <a:pt x="436" y="1782"/>
                    <a:pt x="445" y="1790"/>
                  </a:cubicBezTo>
                  <a:lnTo>
                    <a:pt x="483" y="1804"/>
                  </a:lnTo>
                  <a:lnTo>
                    <a:pt x="529" y="1822"/>
                  </a:lnTo>
                  <a:lnTo>
                    <a:pt x="609" y="1822"/>
                  </a:lnTo>
                  <a:lnTo>
                    <a:pt x="651" y="1810"/>
                  </a:lnTo>
                  <a:lnTo>
                    <a:pt x="711" y="1804"/>
                  </a:lnTo>
                  <a:lnTo>
                    <a:pt x="747" y="1825"/>
                  </a:lnTo>
                  <a:lnTo>
                    <a:pt x="786" y="1801"/>
                  </a:lnTo>
                  <a:lnTo>
                    <a:pt x="825" y="1789"/>
                  </a:lnTo>
                  <a:cubicBezTo>
                    <a:pt x="829" y="1776"/>
                    <a:pt x="833" y="1763"/>
                    <a:pt x="837" y="1750"/>
                  </a:cubicBezTo>
                  <a:lnTo>
                    <a:pt x="864" y="1738"/>
                  </a:lnTo>
                  <a:cubicBezTo>
                    <a:pt x="878" y="1730"/>
                    <a:pt x="892" y="1722"/>
                    <a:pt x="906" y="1714"/>
                  </a:cubicBezTo>
                  <a:lnTo>
                    <a:pt x="957" y="1714"/>
                  </a:lnTo>
                  <a:cubicBezTo>
                    <a:pt x="967" y="1717"/>
                    <a:pt x="977" y="1720"/>
                    <a:pt x="987" y="1723"/>
                  </a:cubicBezTo>
                  <a:lnTo>
                    <a:pt x="1026" y="1714"/>
                  </a:lnTo>
                  <a:lnTo>
                    <a:pt x="1071" y="1738"/>
                  </a:lnTo>
                  <a:lnTo>
                    <a:pt x="1125" y="1732"/>
                  </a:lnTo>
                  <a:cubicBezTo>
                    <a:pt x="1131" y="1715"/>
                    <a:pt x="1137" y="1698"/>
                    <a:pt x="1143" y="1681"/>
                  </a:cubicBezTo>
                  <a:lnTo>
                    <a:pt x="1179" y="1708"/>
                  </a:lnTo>
                  <a:cubicBezTo>
                    <a:pt x="1180" y="1694"/>
                    <a:pt x="1181" y="1680"/>
                    <a:pt x="1182" y="1666"/>
                  </a:cubicBezTo>
                  <a:cubicBezTo>
                    <a:pt x="1190" y="1656"/>
                    <a:pt x="1198" y="1646"/>
                    <a:pt x="1206" y="1636"/>
                  </a:cubicBezTo>
                  <a:lnTo>
                    <a:pt x="1257" y="1627"/>
                  </a:lnTo>
                  <a:lnTo>
                    <a:pt x="1326" y="1639"/>
                  </a:lnTo>
                  <a:cubicBezTo>
                    <a:pt x="1331" y="1625"/>
                    <a:pt x="1336" y="1611"/>
                    <a:pt x="1341" y="1597"/>
                  </a:cubicBezTo>
                  <a:cubicBezTo>
                    <a:pt x="1335" y="1584"/>
                    <a:pt x="1329" y="1571"/>
                    <a:pt x="1323" y="1558"/>
                  </a:cubicBezTo>
                  <a:cubicBezTo>
                    <a:pt x="1325" y="1533"/>
                    <a:pt x="1327" y="1508"/>
                    <a:pt x="1329" y="1483"/>
                  </a:cubicBezTo>
                  <a:lnTo>
                    <a:pt x="1365" y="1447"/>
                  </a:lnTo>
                  <a:lnTo>
                    <a:pt x="1437" y="1450"/>
                  </a:lnTo>
                  <a:lnTo>
                    <a:pt x="1470" y="1423"/>
                  </a:lnTo>
                  <a:lnTo>
                    <a:pt x="1524" y="1414"/>
                  </a:lnTo>
                  <a:lnTo>
                    <a:pt x="1566" y="1396"/>
                  </a:lnTo>
                  <a:lnTo>
                    <a:pt x="1617" y="1372"/>
                  </a:lnTo>
                  <a:lnTo>
                    <a:pt x="1650" y="1381"/>
                  </a:lnTo>
                  <a:lnTo>
                    <a:pt x="1722" y="1408"/>
                  </a:lnTo>
                  <a:lnTo>
                    <a:pt x="1764" y="1369"/>
                  </a:lnTo>
                  <a:cubicBezTo>
                    <a:pt x="1768" y="1353"/>
                    <a:pt x="1772" y="1337"/>
                    <a:pt x="1776" y="1321"/>
                  </a:cubicBezTo>
                  <a:cubicBezTo>
                    <a:pt x="1766" y="1307"/>
                    <a:pt x="1756" y="1293"/>
                    <a:pt x="1746" y="1279"/>
                  </a:cubicBezTo>
                  <a:lnTo>
                    <a:pt x="1788" y="1240"/>
                  </a:lnTo>
                  <a:lnTo>
                    <a:pt x="1836" y="1192"/>
                  </a:lnTo>
                  <a:cubicBezTo>
                    <a:pt x="1846" y="1201"/>
                    <a:pt x="1856" y="1210"/>
                    <a:pt x="1866" y="1219"/>
                  </a:cubicBezTo>
                  <a:lnTo>
                    <a:pt x="1905" y="1237"/>
                  </a:lnTo>
                  <a:cubicBezTo>
                    <a:pt x="1911" y="1255"/>
                    <a:pt x="1917" y="1273"/>
                    <a:pt x="1923" y="1291"/>
                  </a:cubicBezTo>
                  <a:lnTo>
                    <a:pt x="1953" y="1315"/>
                  </a:lnTo>
                  <a:lnTo>
                    <a:pt x="1995" y="1327"/>
                  </a:lnTo>
                  <a:lnTo>
                    <a:pt x="2064" y="1333"/>
                  </a:lnTo>
                  <a:cubicBezTo>
                    <a:pt x="2059" y="1318"/>
                    <a:pt x="2054" y="1303"/>
                    <a:pt x="2049" y="1288"/>
                  </a:cubicBezTo>
                  <a:cubicBezTo>
                    <a:pt x="2046" y="1272"/>
                    <a:pt x="2043" y="1256"/>
                    <a:pt x="2040" y="1240"/>
                  </a:cubicBezTo>
                  <a:lnTo>
                    <a:pt x="2001" y="1252"/>
                  </a:lnTo>
                  <a:lnTo>
                    <a:pt x="1956" y="1228"/>
                  </a:lnTo>
                  <a:cubicBezTo>
                    <a:pt x="1955" y="1212"/>
                    <a:pt x="1954" y="1196"/>
                    <a:pt x="1953" y="1180"/>
                  </a:cubicBezTo>
                  <a:lnTo>
                    <a:pt x="2001" y="1183"/>
                  </a:lnTo>
                  <a:cubicBezTo>
                    <a:pt x="2011" y="1168"/>
                    <a:pt x="2021" y="1153"/>
                    <a:pt x="2031" y="1138"/>
                  </a:cubicBezTo>
                  <a:lnTo>
                    <a:pt x="2094" y="1165"/>
                  </a:lnTo>
                  <a:lnTo>
                    <a:pt x="2160" y="1183"/>
                  </a:lnTo>
                  <a:lnTo>
                    <a:pt x="2193" y="1204"/>
                  </a:lnTo>
                  <a:cubicBezTo>
                    <a:pt x="2196" y="1182"/>
                    <a:pt x="2199" y="1160"/>
                    <a:pt x="2202" y="1138"/>
                  </a:cubicBezTo>
                  <a:cubicBezTo>
                    <a:pt x="2208" y="1126"/>
                    <a:pt x="2214" y="1114"/>
                    <a:pt x="2220" y="1102"/>
                  </a:cubicBezTo>
                  <a:lnTo>
                    <a:pt x="2286" y="1111"/>
                  </a:lnTo>
                  <a:lnTo>
                    <a:pt x="2352" y="1090"/>
                  </a:lnTo>
                  <a:lnTo>
                    <a:pt x="2364" y="1042"/>
                  </a:lnTo>
                  <a:lnTo>
                    <a:pt x="2418" y="1027"/>
                  </a:lnTo>
                  <a:cubicBezTo>
                    <a:pt x="2423" y="1018"/>
                    <a:pt x="2428" y="1009"/>
                    <a:pt x="2433" y="1000"/>
                  </a:cubicBezTo>
                  <a:cubicBezTo>
                    <a:pt x="2445" y="1004"/>
                    <a:pt x="2457" y="1008"/>
                    <a:pt x="2469" y="1012"/>
                  </a:cubicBezTo>
                  <a:lnTo>
                    <a:pt x="2511" y="979"/>
                  </a:lnTo>
                  <a:cubicBezTo>
                    <a:pt x="2520" y="968"/>
                    <a:pt x="2529" y="957"/>
                    <a:pt x="2538" y="946"/>
                  </a:cubicBezTo>
                  <a:cubicBezTo>
                    <a:pt x="2532" y="937"/>
                    <a:pt x="2526" y="928"/>
                    <a:pt x="2520" y="919"/>
                  </a:cubicBezTo>
                  <a:lnTo>
                    <a:pt x="2553" y="862"/>
                  </a:lnTo>
                  <a:cubicBezTo>
                    <a:pt x="2559" y="848"/>
                    <a:pt x="2565" y="834"/>
                    <a:pt x="2571" y="820"/>
                  </a:cubicBezTo>
                  <a:lnTo>
                    <a:pt x="2649" y="769"/>
                  </a:lnTo>
                  <a:cubicBezTo>
                    <a:pt x="2652" y="759"/>
                    <a:pt x="2656" y="753"/>
                    <a:pt x="2658" y="739"/>
                  </a:cubicBezTo>
                  <a:lnTo>
                    <a:pt x="2660" y="687"/>
                  </a:lnTo>
                  <a:lnTo>
                    <a:pt x="2835" y="645"/>
                  </a:lnTo>
                  <a:lnTo>
                    <a:pt x="2945" y="620"/>
                  </a:lnTo>
                  <a:lnTo>
                    <a:pt x="2975" y="515"/>
                  </a:lnTo>
                  <a:lnTo>
                    <a:pt x="2955" y="420"/>
                  </a:lnTo>
                  <a:lnTo>
                    <a:pt x="3035" y="350"/>
                  </a:lnTo>
                  <a:lnTo>
                    <a:pt x="3095" y="530"/>
                  </a:lnTo>
                  <a:lnTo>
                    <a:pt x="3225" y="425"/>
                  </a:lnTo>
                  <a:lnTo>
                    <a:pt x="3335" y="455"/>
                  </a:lnTo>
                  <a:lnTo>
                    <a:pt x="3305" y="305"/>
                  </a:lnTo>
                  <a:lnTo>
                    <a:pt x="3365" y="240"/>
                  </a:lnTo>
                  <a:lnTo>
                    <a:pt x="3470" y="210"/>
                  </a:lnTo>
                  <a:lnTo>
                    <a:pt x="3480" y="120"/>
                  </a:lnTo>
                  <a:lnTo>
                    <a:pt x="3620" y="45"/>
                  </a:lnTo>
                  <a:lnTo>
                    <a:pt x="3705" y="135"/>
                  </a:lnTo>
                  <a:lnTo>
                    <a:pt x="3840" y="210"/>
                  </a:lnTo>
                  <a:lnTo>
                    <a:pt x="3975" y="230"/>
                  </a:lnTo>
                  <a:lnTo>
                    <a:pt x="4040" y="80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val 25"/>
            <p:cNvSpPr>
              <a:spLocks noChangeArrowheads="1"/>
            </p:cNvSpPr>
            <p:nvPr/>
          </p:nvSpPr>
          <p:spPr bwMode="gray">
            <a:xfrm>
              <a:off x="4129786" y="3056775"/>
              <a:ext cx="108821" cy="108821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4049274" y="1920886"/>
              <a:ext cx="1978392" cy="337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R="0" lvl="0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50000"/>
                <a:tabLst/>
                <a:defRPr/>
              </a:pP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Calibri" pitchFamily="34" charset="0"/>
              </a:endParaRPr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3306644" y="5145072"/>
              <a:ext cx="108821" cy="108821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组合 193"/>
            <p:cNvGrpSpPr/>
            <p:nvPr/>
          </p:nvGrpSpPr>
          <p:grpSpPr>
            <a:xfrm>
              <a:off x="131794" y="1441246"/>
              <a:ext cx="2010600" cy="1253699"/>
              <a:chOff x="-5703449" y="2711139"/>
              <a:chExt cx="2010600" cy="1253699"/>
            </a:xfrm>
          </p:grpSpPr>
          <p:sp>
            <p:nvSpPr>
              <p:cNvPr id="58" name="圆角矩形 45"/>
              <p:cNvSpPr/>
              <p:nvPr/>
            </p:nvSpPr>
            <p:spPr>
              <a:xfrm>
                <a:off x="-5666804" y="2711139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On Demand</a:t>
                </a:r>
              </a:p>
            </p:txBody>
          </p:sp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>
                <a:off x="-5703449" y="3100744"/>
                <a:ext cx="2010600" cy="8640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R="0" lvl="0" defTabSz="91440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50000"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Tribal belt in Karnataka &amp; </a:t>
                </a:r>
                <a:r>
                  <a:rPr kumimoji="0" lang="en-US" altLang="zh-CN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Tamilnadu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 - 150</a:t>
                </a:r>
              </a:p>
            </p:txBody>
          </p:sp>
        </p:grpSp>
        <p:sp>
          <p:nvSpPr>
            <p:cNvPr id="52" name="Oval 25"/>
            <p:cNvSpPr>
              <a:spLocks noChangeArrowheads="1"/>
            </p:cNvSpPr>
            <p:nvPr/>
          </p:nvSpPr>
          <p:spPr bwMode="gray">
            <a:xfrm>
              <a:off x="3682962" y="5868958"/>
              <a:ext cx="108821" cy="108821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4228920" y="5545116"/>
              <a:ext cx="1978393" cy="3297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R="0" lvl="0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50000"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082BE"/>
                  </a:solidFill>
                  <a:effectLst/>
                  <a:uLnTx/>
                  <a:uFillTx/>
                  <a:cs typeface="Calibri" pitchFamily="34" charset="0"/>
                </a:rPr>
                <a:t>Tribal villages - 10</a:t>
              </a:r>
            </a:p>
          </p:txBody>
        </p:sp>
      </p:grpSp>
      <p:sp>
        <p:nvSpPr>
          <p:cNvPr id="101" name="Line Callout 1 100"/>
          <p:cNvSpPr/>
          <p:nvPr/>
        </p:nvSpPr>
        <p:spPr>
          <a:xfrm>
            <a:off x="9275723" y="1744602"/>
            <a:ext cx="1845164" cy="421489"/>
          </a:xfrm>
          <a:prstGeom prst="borderCallout1">
            <a:avLst>
              <a:gd name="adj1" fmla="val 57034"/>
              <a:gd name="adj2" fmla="val -1998"/>
              <a:gd name="adj3" fmla="val 214592"/>
              <a:gd name="adj4" fmla="val -3974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solidFill>
                  <a:schemeClr val="bg1"/>
                </a:solidFill>
                <a:cs typeface="Calibri" pitchFamily="34" charset="0"/>
              </a:rPr>
              <a:t>Varanasi -30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15" y="5151300"/>
            <a:ext cx="1422747" cy="738734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5522233" y="5231742"/>
            <a:ext cx="2119487" cy="72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lvl="0" indent="-120650" defTabSz="914400">
              <a:lnSpc>
                <a:spcPct val="114000"/>
              </a:lnSpc>
              <a:buClr>
                <a:prstClr val="white">
                  <a:lumMod val="50000"/>
                </a:prstClr>
              </a:buClr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altLang="zh-CN" sz="1200" kern="0" dirty="0">
                <a:solidFill>
                  <a:srgbClr val="FFC000"/>
                </a:solidFill>
                <a:cs typeface="Calibri" pitchFamily="34" charset="0"/>
              </a:rPr>
              <a:t>Tribal belt – 4</a:t>
            </a:r>
          </a:p>
          <a:p>
            <a:pPr marL="120650" lvl="0" indent="-120650" defTabSz="914400">
              <a:lnSpc>
                <a:spcPct val="114000"/>
              </a:lnSpc>
              <a:buClr>
                <a:prstClr val="white">
                  <a:lumMod val="50000"/>
                </a:prstClr>
              </a:buClr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altLang="zh-CN" sz="1200" kern="0" dirty="0">
                <a:solidFill>
                  <a:srgbClr val="FFC000"/>
                </a:solidFill>
                <a:cs typeface="Calibri" pitchFamily="34" charset="0"/>
              </a:rPr>
              <a:t>Villages around Bangalore - 26</a:t>
            </a:r>
          </a:p>
        </p:txBody>
      </p:sp>
      <p:pic>
        <p:nvPicPr>
          <p:cNvPr id="106" name="Content Placeholder 10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8939" y="5266579"/>
            <a:ext cx="1046675" cy="543466"/>
          </a:xfrm>
          <a:prstGeom prst="rect">
            <a:avLst/>
          </a:prstGeom>
        </p:spPr>
      </p:pic>
      <p:sp>
        <p:nvSpPr>
          <p:cNvPr id="107" name="Line Callout 1 106"/>
          <p:cNvSpPr/>
          <p:nvPr/>
        </p:nvSpPr>
        <p:spPr>
          <a:xfrm>
            <a:off x="4760258" y="4278791"/>
            <a:ext cx="2262231" cy="692999"/>
          </a:xfrm>
          <a:prstGeom prst="borderCallout1">
            <a:avLst>
              <a:gd name="adj1" fmla="val 46635"/>
              <a:gd name="adj2" fmla="val 97485"/>
              <a:gd name="adj3" fmla="val 53533"/>
              <a:gd name="adj4" fmla="val 13229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400" kern="0" dirty="0" err="1">
                <a:solidFill>
                  <a:schemeClr val="bg1"/>
                </a:solidFill>
                <a:cs typeface="Calibri" pitchFamily="34" charset="0"/>
              </a:rPr>
              <a:t>Bidar</a:t>
            </a:r>
            <a:r>
              <a:rPr lang="en-US" altLang="zh-CN" sz="1400" kern="0" dirty="0">
                <a:solidFill>
                  <a:schemeClr val="bg1"/>
                </a:solidFill>
                <a:cs typeface="Calibri" pitchFamily="34" charset="0"/>
              </a:rPr>
              <a:t> - 30</a:t>
            </a:r>
          </a:p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400" kern="0" dirty="0">
                <a:solidFill>
                  <a:schemeClr val="bg1"/>
                </a:solidFill>
                <a:cs typeface="Calibri" pitchFamily="34" charset="0"/>
              </a:rPr>
              <a:t>In and around Bangalore rural – 90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9217" y="1070607"/>
            <a:ext cx="3679933" cy="1034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 smtClean="0"/>
              <a:t>INR 40 K </a:t>
            </a:r>
          </a:p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is cost of each Toilet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09217" y="2278200"/>
            <a:ext cx="3697930" cy="5355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schemeClr val="bg1"/>
                </a:solidFill>
              </a:rPr>
              <a:t>150</a:t>
            </a:r>
            <a:r>
              <a:rPr lang="en-US" dirty="0" smtClean="0">
                <a:solidFill>
                  <a:schemeClr val="bg1"/>
                </a:solidFill>
              </a:rPr>
              <a:t> Toilet Constructions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09217" y="3160659"/>
            <a:ext cx="3679933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INR 60 L </a:t>
            </a:r>
            <a:r>
              <a:rPr lang="en-US" dirty="0"/>
              <a:t>Project Cost</a:t>
            </a:r>
          </a:p>
        </p:txBody>
      </p:sp>
    </p:spTree>
    <p:extLst>
      <p:ext uri="{BB962C8B-B14F-4D97-AF65-F5344CB8AC3E}">
        <p14:creationId xmlns:p14="http://schemas.microsoft.com/office/powerpoint/2010/main" val="20406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Drinking Water Facility at Rural Schools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Objective</a:t>
            </a:r>
          </a:p>
          <a:p>
            <a:pPr marL="0" indent="0">
              <a:buNone/>
            </a:pPr>
            <a:r>
              <a:rPr lang="en-US" sz="2400" dirty="0" smtClean="0"/>
              <a:t>To provide clean </a:t>
            </a:r>
            <a:r>
              <a:rPr lang="en-US" sz="2400" dirty="0"/>
              <a:t>drinking water to </a:t>
            </a:r>
            <a:r>
              <a:rPr lang="en-US" sz="2400" dirty="0" smtClean="0"/>
              <a:t>the rural </a:t>
            </a:r>
            <a:r>
              <a:rPr lang="en-US" sz="2400" dirty="0"/>
              <a:t>children of government &amp; aided schools </a:t>
            </a:r>
            <a:r>
              <a:rPr lang="en-US" sz="2400" dirty="0" smtClean="0"/>
              <a:t>where local ground water is contaminated with fluoride or other impurities.</a:t>
            </a: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83" y="3219285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58" y="3219285"/>
            <a:ext cx="2466975" cy="17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Drinking Water Facility at Rural Schools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9" y="1237969"/>
            <a:ext cx="2019300" cy="2257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9179" y="1237969"/>
            <a:ext cx="2828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b="1" dirty="0"/>
              <a:t>Rama </a:t>
            </a:r>
            <a:r>
              <a:rPr lang="en-US" b="1" dirty="0" err="1"/>
              <a:t>Lakshmamma</a:t>
            </a:r>
            <a:r>
              <a:rPr lang="en-US" b="1" dirty="0"/>
              <a:t> </a:t>
            </a:r>
            <a:r>
              <a:rPr lang="en-US" b="1" dirty="0" err="1"/>
              <a:t>Vidhya</a:t>
            </a:r>
            <a:r>
              <a:rPr lang="en-US" b="1" dirty="0"/>
              <a:t> </a:t>
            </a:r>
            <a:r>
              <a:rPr lang="en-US" b="1" dirty="0" err="1"/>
              <a:t>Samsthe</a:t>
            </a:r>
            <a:r>
              <a:rPr lang="en-US" dirty="0"/>
              <a:t>, </a:t>
            </a:r>
            <a:r>
              <a:rPr lang="en-US" dirty="0" err="1"/>
              <a:t>Munganahalli</a:t>
            </a:r>
            <a:r>
              <a:rPr lang="en-US" dirty="0"/>
              <a:t>, </a:t>
            </a:r>
            <a:r>
              <a:rPr lang="en-US" dirty="0" err="1"/>
              <a:t>Adinaranaiah</a:t>
            </a:r>
            <a:r>
              <a:rPr lang="en-US" dirty="0"/>
              <a:t>, </a:t>
            </a:r>
            <a:r>
              <a:rPr lang="en-US" dirty="0" err="1"/>
              <a:t>Chintamani</a:t>
            </a:r>
            <a:r>
              <a:rPr lang="en-US" dirty="0"/>
              <a:t> Taluk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9179" y="2817851"/>
            <a:ext cx="3396503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Need: Bore well &amp; Rainwater </a:t>
            </a:r>
            <a:r>
              <a:rPr lang="en-US" dirty="0"/>
              <a:t>harvesting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27" y="1260514"/>
            <a:ext cx="1605422" cy="22036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85849" y="2771684"/>
            <a:ext cx="2713845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400" dirty="0"/>
              <a:t>Water </a:t>
            </a:r>
            <a:r>
              <a:rPr lang="en-US" sz="1400" dirty="0" smtClean="0"/>
              <a:t>filter &amp; </a:t>
            </a:r>
            <a:r>
              <a:rPr lang="en-US" sz="1400" dirty="0"/>
              <a:t>Hand wash </a:t>
            </a:r>
            <a:r>
              <a:rPr lang="en-US" sz="1400" dirty="0" smtClean="0"/>
              <a:t>basin</a:t>
            </a:r>
          </a:p>
          <a:p>
            <a:pPr defTabSz="914400">
              <a:defRPr/>
            </a:pPr>
            <a:r>
              <a:rPr lang="en-US" sz="1400" dirty="0" smtClean="0"/>
              <a:t>For </a:t>
            </a:r>
            <a:r>
              <a:rPr lang="en-US" sz="2000" b="1" dirty="0" smtClean="0"/>
              <a:t>10 Schools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9879" y="3818965"/>
            <a:ext cx="3052439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INR 10L </a:t>
            </a:r>
            <a:r>
              <a:rPr lang="en-US" dirty="0" smtClean="0">
                <a:solidFill>
                  <a:schemeClr val="bg1"/>
                </a:solidFill>
              </a:rPr>
              <a:t>Project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3079" y="3818964"/>
            <a:ext cx="2824812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INR 5L </a:t>
            </a:r>
            <a:r>
              <a:rPr lang="en-US" dirty="0" smtClean="0">
                <a:solidFill>
                  <a:schemeClr val="bg1"/>
                </a:solidFill>
              </a:rPr>
              <a:t>Project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8672" y="1237969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Tumkur</a:t>
            </a:r>
            <a:r>
              <a:rPr lang="en-US" dirty="0"/>
              <a:t> </a:t>
            </a:r>
            <a:r>
              <a:rPr lang="en-US" dirty="0" smtClean="0"/>
              <a:t>village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Capex Shelter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Destitute children 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Objective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 is to have a owned building  with basic required facilities for running the NELE at different places of Karnataka.  Thus reducing the operational expenditure for a great extent in the coming years.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6 Nele where 300 students who are studying from 1</a:t>
            </a:r>
            <a:r>
              <a:rPr lang="en-US" sz="20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Standard to Master are living. In Nele a child’s holistic development -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Education, Health, Food, Cultural, Sports,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Counseling, is taken care by us.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Capex Shelter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Destitute children 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774" y="1082466"/>
            <a:ext cx="3212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6L </a:t>
            </a:r>
            <a:r>
              <a:rPr lang="en-US" dirty="0" smtClean="0"/>
              <a:t>Project Cost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21014"/>
              </p:ext>
            </p:extLst>
          </p:nvPr>
        </p:nvGraphicFramePr>
        <p:xfrm>
          <a:off x="4576481" y="1082466"/>
          <a:ext cx="6490448" cy="355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579"/>
                <a:gridCol w="1660869"/>
              </a:tblGrid>
              <a:tr h="420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Laptops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Washing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Wet Grinders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DVD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Carom board,</a:t>
                      </a:r>
                      <a:r>
                        <a:rPr lang="en-US" baseline="0" dirty="0" smtClean="0"/>
                        <a:t> Cricket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Badminton Court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2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</a:t>
            </a:r>
            <a:r>
              <a:rPr lang="en-US" sz="4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Camps </a:t>
            </a:r>
            <a:r>
              <a:rPr lang="en-US" sz="6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6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5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6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ANZ</a:t>
            </a:r>
            <a:endParaRPr lang="en-US" sz="4800" cap="none" dirty="0"/>
          </a:p>
        </p:txBody>
      </p:sp>
      <p:pic>
        <p:nvPicPr>
          <p:cNvPr id="4" name="Picture 2" descr="Image result for doctors for seva health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55" y="4143783"/>
            <a:ext cx="4515857" cy="18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This program aims to provide quality, affordable, accessible healthcare to children from government, corporation and government aided schools through team of doctors and non-medical staff. </a:t>
            </a:r>
            <a:endParaRPr lang="en-IN" sz="2400" b="1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3E3-99C3-4E79-8E75-E4E6D2411DEB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9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0">
              <a:spcBef>
                <a:spcPts val="1200"/>
              </a:spcBef>
              <a:buNone/>
            </a:pPr>
            <a:r>
              <a:rPr lang="en-US" b="1" dirty="0" smtClean="0"/>
              <a:t>Phase 1</a:t>
            </a:r>
            <a:r>
              <a:rPr lang="en-US" dirty="0" smtClean="0"/>
              <a:t>: Identification </a:t>
            </a:r>
            <a:r>
              <a:rPr lang="en-US" dirty="0"/>
              <a:t>of locations and schools</a:t>
            </a:r>
          </a:p>
          <a:p>
            <a:pPr marL="87313" indent="0">
              <a:spcBef>
                <a:spcPts val="1200"/>
              </a:spcBef>
              <a:buNone/>
            </a:pPr>
            <a:r>
              <a:rPr lang="en-US" b="1" dirty="0" smtClean="0"/>
              <a:t>Phase 2: </a:t>
            </a:r>
            <a:r>
              <a:rPr lang="en-US" dirty="0" smtClean="0"/>
              <a:t>Initial </a:t>
            </a:r>
            <a:r>
              <a:rPr lang="en-US" dirty="0"/>
              <a:t>screening of ~10,000 school children across 13 different states of </a:t>
            </a:r>
            <a:r>
              <a:rPr lang="en-US" dirty="0" err="1"/>
              <a:t>Vistaar</a:t>
            </a:r>
            <a:r>
              <a:rPr lang="en-US" dirty="0"/>
              <a:t> Finance’s presence</a:t>
            </a:r>
          </a:p>
          <a:p>
            <a:pPr marL="87313" indent="0">
              <a:spcBef>
                <a:spcPts val="1200"/>
              </a:spcBef>
              <a:buNone/>
            </a:pPr>
            <a:r>
              <a:rPr lang="en-US" b="1" dirty="0" smtClean="0"/>
              <a:t>Phase 3: </a:t>
            </a:r>
            <a:r>
              <a:rPr lang="en-US" dirty="0" smtClean="0"/>
              <a:t>Take-up </a:t>
            </a:r>
            <a:r>
              <a:rPr lang="en-US" dirty="0"/>
              <a:t>few critical cases for next level of treatment and referrals</a:t>
            </a:r>
          </a:p>
          <a:p>
            <a:pPr marL="87313" indent="0">
              <a:spcBef>
                <a:spcPts val="1200"/>
              </a:spcBef>
              <a:buNone/>
            </a:pPr>
            <a:endParaRPr lang="en-US" dirty="0" smtClean="0"/>
          </a:p>
          <a:p>
            <a:pPr marL="87313" indent="0">
              <a:spcBef>
                <a:spcPts val="1200"/>
              </a:spcBef>
              <a:buNone/>
            </a:pPr>
            <a:r>
              <a:rPr lang="en-US" b="1" dirty="0" smtClean="0"/>
              <a:t>Out of Scope: </a:t>
            </a:r>
            <a:r>
              <a:rPr lang="en-US" dirty="0" smtClean="0"/>
              <a:t>Dental </a:t>
            </a:r>
            <a:r>
              <a:rPr lang="en-US" dirty="0"/>
              <a:t>consultation / treatment not included. Surgeries not included.</a:t>
            </a:r>
          </a:p>
          <a:p>
            <a:endParaRPr lang="en-US" dirty="0" smtClean="0"/>
          </a:p>
        </p:txBody>
      </p:sp>
      <p:pic>
        <p:nvPicPr>
          <p:cNvPr id="4" name="Picture 2" descr="Image result for 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3" y="4281183"/>
            <a:ext cx="1145533" cy="8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314" y="4082535"/>
            <a:ext cx="1255339" cy="1255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572" y="5143526"/>
            <a:ext cx="104547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Oct’2017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19847" y="5210997"/>
            <a:ext cx="105573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Apr’2018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0618" y="4802584"/>
            <a:ext cx="4800233" cy="81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13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States 			         </a:t>
            </a:r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19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Location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795" y="4802584"/>
            <a:ext cx="1352674" cy="15050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70833" y="4306245"/>
            <a:ext cx="3315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Camps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22054" y="4074863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INR 31 L </a:t>
            </a:r>
            <a:r>
              <a:rPr lang="en-US" dirty="0"/>
              <a:t>Project Cost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38727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Project Schedule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59478" y="3574948"/>
            <a:ext cx="4278123" cy="30098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r>
              <a:rPr lang="en-IN" sz="2000" b="1" dirty="0" smtClean="0"/>
              <a:t>Preparation phase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 of Government schools  (along with VISTARA)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Permissions/approvals from concerned Government departments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Hiring/training of coordinators for the project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Sign-off with partners for Dental/Eye  screening/treatment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 of doctors for the program</a:t>
            </a:r>
            <a:endParaRPr lang="en-I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762214" y="3574948"/>
            <a:ext cx="3792447" cy="30098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r>
              <a:rPr lang="en-IN" sz="2000" b="1" dirty="0" smtClean="0"/>
              <a:t>Screening</a:t>
            </a:r>
          </a:p>
          <a:p>
            <a:pPr marL="177800" indent="-177800">
              <a:lnSpc>
                <a:spcPct val="115000"/>
              </a:lnSpc>
            </a:pPr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 screening of all children</a:t>
            </a:r>
          </a:p>
          <a:p>
            <a:pPr marL="177800" indent="-177800">
              <a:lnSpc>
                <a:spcPct val="115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Initiate Eye-prescreening / screening activities</a:t>
            </a:r>
          </a:p>
          <a:p>
            <a:pPr marL="177800" indent="-177800">
              <a:lnSpc>
                <a:spcPct val="115000"/>
              </a:lnSpc>
            </a:pPr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Documenting the data</a:t>
            </a:r>
          </a:p>
          <a:p>
            <a:pPr marL="177800" indent="-177800">
              <a:lnSpc>
                <a:spcPct val="115000"/>
              </a:lnSpc>
            </a:pPr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Treatment for needy children at school</a:t>
            </a:r>
          </a:p>
          <a:p>
            <a:pPr marL="177800" indent="-177800">
              <a:lnSpc>
                <a:spcPct val="115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Documentation &amp; Reporting</a:t>
            </a:r>
            <a:endParaRPr lang="en-IN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endParaRPr lang="en-IN" sz="2000" b="1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679275" y="3574948"/>
            <a:ext cx="3115374" cy="30098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r>
              <a:rPr lang="en-IN" sz="2000" b="1" smtClean="0"/>
              <a:t>Referrals</a:t>
            </a:r>
          </a:p>
          <a:p>
            <a:pPr marL="177800" indent="-177800">
              <a:lnSpc>
                <a:spcPct val="125000"/>
              </a:lnSpc>
            </a:pPr>
            <a:r>
              <a:rPr lang="en-IN" sz="1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Referrals thru specialists after parental consent.</a:t>
            </a:r>
            <a:endParaRPr lang="en-US" sz="1400" b="1" smtClean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177800" indent="-177800">
              <a:lnSpc>
                <a:spcPct val="125000"/>
              </a:lnSpc>
            </a:pP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Eye screening / treatments</a:t>
            </a:r>
          </a:p>
          <a:p>
            <a:pPr marL="177800" indent="-177800">
              <a:lnSpc>
                <a:spcPct val="125000"/>
              </a:lnSpc>
            </a:pP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Dental screening &amp; follow-ups.</a:t>
            </a:r>
            <a:endParaRPr lang="en-IN" b="1" smtClean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endParaRPr lang="en-IN" sz="20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9478" y="1030382"/>
          <a:ext cx="11368232" cy="2482954"/>
        </p:xfrm>
        <a:graphic>
          <a:graphicData uri="http://schemas.openxmlformats.org/drawingml/2006/table">
            <a:tbl>
              <a:tblPr/>
              <a:tblGrid>
                <a:gridCol w="3651529"/>
                <a:gridCol w="969936"/>
                <a:gridCol w="941410"/>
                <a:gridCol w="998464"/>
                <a:gridCol w="969936"/>
                <a:gridCol w="927147"/>
                <a:gridCol w="969936"/>
                <a:gridCol w="984200"/>
                <a:gridCol w="955674"/>
              </a:tblGrid>
              <a:tr h="272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 Plan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15-Sep-17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31-Oct-17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30-Nov-17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31-Dec-17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31-Jan-18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28-Feb-18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31-Mar-18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30-Apr-18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Preparation phase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Pre-screening activity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Screening by doctors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 screening / treatment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Referrals follow-up / treatment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72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 assessment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collection &amp; Impact reporting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5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Estimates &amp; Budget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450781"/>
              </p:ext>
            </p:extLst>
          </p:nvPr>
        </p:nvGraphicFramePr>
        <p:xfrm>
          <a:off x="503704" y="1076279"/>
          <a:ext cx="7806578" cy="33879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41391"/>
                <a:gridCol w="1665187"/>
              </a:tblGrid>
              <a:tr h="376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Account Head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>
                          <a:effectLst/>
                        </a:rPr>
                        <a:t>Direct Cost per camp - first level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97,000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Print and media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5,000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>
                          <a:effectLst/>
                        </a:rPr>
                        <a:t>Direct Cost per school - follow-up level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41,000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Admin and Organisation expenses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ctr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Total budget per location (4 schools/location)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160,000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Total budget for 19 locations </a:t>
                      </a:r>
                      <a:r>
                        <a:rPr lang="en-IN" sz="1800" u="none" strike="noStrike" dirty="0" smtClean="0">
                          <a:effectLst/>
                        </a:rPr>
                        <a:t>(</a:t>
                      </a:r>
                      <a:r>
                        <a:rPr lang="en-IN" sz="1800" u="none" strike="noStrike" dirty="0" err="1" smtClean="0">
                          <a:effectLst/>
                        </a:rPr>
                        <a:t>Approx</a:t>
                      </a:r>
                      <a:r>
                        <a:rPr lang="en-IN" sz="1800" u="none" strike="noStrike" smtClean="0">
                          <a:effectLst/>
                        </a:rPr>
                        <a:t> Project </a:t>
                      </a:r>
                      <a:r>
                        <a:rPr lang="en-IN" sz="1800" u="none" strike="noStrike" dirty="0">
                          <a:effectLst/>
                        </a:rPr>
                        <a:t>Cost)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effectLst/>
                        </a:rPr>
                        <a:t>3,100,000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91818" y="1076279"/>
            <a:ext cx="3344185" cy="70788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285 </a:t>
            </a:r>
            <a:r>
              <a:rPr lang="en-US" dirty="0" smtClean="0"/>
              <a:t>Cost/Child</a:t>
            </a:r>
          </a:p>
        </p:txBody>
      </p:sp>
    </p:spTree>
    <p:extLst>
      <p:ext uri="{BB962C8B-B14F-4D97-AF65-F5344CB8AC3E}">
        <p14:creationId xmlns:p14="http://schemas.microsoft.com/office/powerpoint/2010/main" val="23719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0" dirty="0" err="1">
                <a:cs typeface="Calibri" panose="020F0502020204030204" pitchFamily="34" charset="0"/>
              </a:rPr>
              <a:t>Samarpaka</a:t>
            </a:r>
            <a:r>
              <a:rPr lang="en-US" sz="2000" kern="0" dirty="0">
                <a:cs typeface="Calibri" panose="020F0502020204030204" pitchFamily="34" charset="0"/>
              </a:rPr>
              <a:t> Seva </a:t>
            </a:r>
            <a:r>
              <a:rPr lang="en-US" sz="2000" kern="0" dirty="0" smtClean="0">
                <a:cs typeface="Calibri" panose="020F0502020204030204" pitchFamily="34" charset="0"/>
              </a:rPr>
              <a:t>Trust (</a:t>
            </a:r>
            <a:r>
              <a:rPr lang="en-US" sz="2000" b="1" kern="0" dirty="0" smtClean="0">
                <a:cs typeface="Calibri" panose="020F0502020204030204" pitchFamily="34" charset="0"/>
              </a:rPr>
              <a:t>SST</a:t>
            </a:r>
            <a:r>
              <a:rPr lang="en-US" sz="2000" kern="0" dirty="0" smtClean="0">
                <a:cs typeface="Calibri" panose="020F0502020204030204" pitchFamily="34" charset="0"/>
              </a:rPr>
              <a:t>) </a:t>
            </a:r>
            <a:r>
              <a:rPr lang="en-US" sz="2000" kern="0" dirty="0">
                <a:cs typeface="Calibri" panose="020F0502020204030204" pitchFamily="34" charset="0"/>
              </a:rPr>
              <a:t>is a </a:t>
            </a:r>
            <a:r>
              <a:rPr lang="en-US" sz="2000" u="sng" kern="0" dirty="0">
                <a:cs typeface="Calibri" panose="020F0502020204030204" pitchFamily="34" charset="0"/>
              </a:rPr>
              <a:t>non profit social platform </a:t>
            </a:r>
            <a:r>
              <a:rPr lang="en-US" sz="2000" kern="0" dirty="0">
                <a:cs typeface="Calibri" panose="020F0502020204030204" pitchFamily="34" charset="0"/>
              </a:rPr>
              <a:t>that </a:t>
            </a:r>
            <a:r>
              <a:rPr lang="en-US" sz="2000" kern="0" dirty="0" smtClean="0">
                <a:cs typeface="Calibri" panose="020F0502020204030204" pitchFamily="34" charset="0"/>
              </a:rPr>
              <a:t>connects Corporate </a:t>
            </a:r>
            <a:r>
              <a:rPr lang="en-US" sz="2000" kern="0" dirty="0">
                <a:cs typeface="Calibri" panose="020F0502020204030204" pitchFamily="34" charset="0"/>
              </a:rPr>
              <a:t>CSR initiatives and the NGO projects </a:t>
            </a:r>
            <a:r>
              <a:rPr lang="en-US" sz="2000" kern="0" dirty="0" smtClean="0">
                <a:cs typeface="Calibri" panose="020F0502020204030204" pitchFamily="34" charset="0"/>
              </a:rPr>
              <a:t>and ensure high </a:t>
            </a:r>
            <a:r>
              <a:rPr lang="en-US" sz="2000" kern="0" dirty="0">
                <a:cs typeface="Calibri" panose="020F0502020204030204" pitchFamily="34" charset="0"/>
              </a:rPr>
              <a:t>effectiveness </a:t>
            </a:r>
            <a:r>
              <a:rPr lang="en-US" sz="2000" kern="0" dirty="0" smtClean="0">
                <a:cs typeface="Calibri" panose="020F0502020204030204" pitchFamily="34" charset="0"/>
              </a:rPr>
              <a:t>and impact for the Corporate CSR Objective. </a:t>
            </a:r>
            <a:endParaRPr lang="en-US" sz="2000" kern="0" dirty="0">
              <a:cs typeface="Calibri" panose="020F0502020204030204" pitchFamily="34" charset="0"/>
            </a:endParaRP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0" dirty="0">
              <a:cs typeface="Calibri" panose="020F0502020204030204" pitchFamily="34" charset="0"/>
            </a:endParaRP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0" dirty="0" smtClean="0">
                <a:cs typeface="Calibri" panose="020F0502020204030204" pitchFamily="34" charset="0"/>
              </a:rPr>
              <a:t>SST </a:t>
            </a:r>
            <a:r>
              <a:rPr lang="en-US" sz="2000" kern="0" dirty="0">
                <a:cs typeface="Calibri" panose="020F0502020204030204" pitchFamily="34" charset="0"/>
              </a:rPr>
              <a:t>is a team of 9 humanitarians with 200 years of combined experience in corporate and social sectors. We have deep expertise and network in conceptualizing, incubating and implementing social sector projects across India. </a:t>
            </a: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0" dirty="0">
              <a:cs typeface="Calibri" panose="020F0502020204030204" pitchFamily="34" charset="0"/>
            </a:endParaRP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0" dirty="0">
                <a:cs typeface="Calibri" panose="020F0502020204030204" pitchFamily="34" charset="0"/>
              </a:rPr>
              <a:t>Our platform maximizes the value of </a:t>
            </a:r>
            <a:r>
              <a:rPr lang="en-US" sz="2000" kern="0" dirty="0" smtClean="0">
                <a:cs typeface="Calibri" panose="020F0502020204030204" pitchFamily="34" charset="0"/>
              </a:rPr>
              <a:t>investment for all stakeholders </a:t>
            </a:r>
            <a:r>
              <a:rPr lang="en-US" sz="2000" kern="0" dirty="0">
                <a:cs typeface="Calibri" panose="020F0502020204030204" pitchFamily="34" charset="0"/>
              </a:rPr>
              <a:t>– </a:t>
            </a:r>
            <a:r>
              <a:rPr lang="en-US" sz="2000" kern="0" dirty="0" smtClean="0">
                <a:cs typeface="Calibri" panose="020F0502020204030204" pitchFamily="34" charset="0"/>
              </a:rPr>
              <a:t>Beneficiaries</a:t>
            </a:r>
            <a:r>
              <a:rPr lang="en-US" sz="2000" kern="0" dirty="0">
                <a:cs typeface="Calibri" panose="020F0502020204030204" pitchFamily="34" charset="0"/>
              </a:rPr>
              <a:t>, NGOs, </a:t>
            </a:r>
            <a:r>
              <a:rPr lang="en-US" sz="2000" kern="0" dirty="0" smtClean="0">
                <a:cs typeface="Calibri" panose="020F0502020204030204" pitchFamily="34" charset="0"/>
              </a:rPr>
              <a:t>Donors, </a:t>
            </a:r>
            <a:r>
              <a:rPr lang="en-US" sz="2000" kern="0" dirty="0">
                <a:cs typeface="Calibri" panose="020F0502020204030204" pitchFamily="34" charset="0"/>
              </a:rPr>
              <a:t>Government and Society by and large.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99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Estimates- Head wise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" y="893371"/>
          <a:ext cx="10016360" cy="59646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77663"/>
                <a:gridCol w="2480365"/>
                <a:gridCol w="1243518"/>
                <a:gridCol w="2014814"/>
              </a:tblGrid>
              <a:tr h="184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Cost Head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Units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Unit 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Direct Cost per camp - first level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Doctor's honorarium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Medicines at the premises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Volunteers / Area executives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Project Coordinator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Documentation and reporting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Transportation and food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Snack for children and teachers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Coordination cost from the office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7,200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First aid kit for school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Logistics of food, stationary and other items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Stationary and 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Other direct cost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4,535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26565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97,235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Print and media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26565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5,000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 Direct Cost per school - follow-up level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Spectacles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Dental follow-up 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                               -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Logistics of students and parents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26565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41,000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Indirect cost during follow-ups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Permissions and laisoning requirements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Special medical testing /doctor's expences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Not covered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Hospital and other operating charges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26565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                               -  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688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Admin and Organisation expenses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16,948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26565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16948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301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Total budget per location (4 schools/location)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Grand-Total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171,000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26565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>
                          <a:effectLst/>
                        </a:rPr>
                        <a:t>Total budget for 19 locations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3,043,477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61938" indent="-261938" algn="just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 assessment will be conducted for the children and report is prepared and reviewed</a:t>
            </a:r>
          </a:p>
          <a:p>
            <a:pPr marL="261938" indent="-261938" algn="just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Treatments completion,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cases and overall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 report prepared and reviewed 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indent="-261938" algn="just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Referrals for each child tracked to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closure. Referral case report prepared and reviewed.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indent="-261938" algn="just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Ongoing Treatments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recorded. Summary report prepared and reviewed. 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indent="-261938" algn="just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Monthly - internal review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meetings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review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overall project status &amp; take corrective or preventive actions, if required.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indent="-261938" algn="just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Monthly- Summary report as per the format agreed.</a:t>
            </a:r>
          </a:p>
          <a:p>
            <a:pPr marL="311150" indent="-311150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Reviews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VISTARA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Oct’17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(Preparation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Planning)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Nov’17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(Milestone review)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Dec’17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(Milestone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review)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Jan’18 (Milestone review)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Feb’18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(Milestone review)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Mar’18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(Milestone review)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Apr’18 (End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6292937" y="910433"/>
            <a:ext cx="5831508" cy="4982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CC"/>
                </a:solidFill>
                <a:cs typeface="Arial" charset="0"/>
              </a:rPr>
              <a:t>Post Project Approval</a:t>
            </a:r>
            <a:endParaRPr lang="en-US" sz="2400" b="1" dirty="0">
              <a:solidFill>
                <a:srgbClr val="FFFFCC"/>
              </a:solidFill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6489" y="5520658"/>
            <a:ext cx="4310116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</a:rPr>
              <a:t>Broad relationship between the Donor, Fund Utilizer, and the bridging platform SST. All the donor organizations are contacted for funds through SST and SST prepares proposals accordingly for donors’ acceptance 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292937" y="1509910"/>
            <a:ext cx="5831508" cy="3471517"/>
            <a:chOff x="5994400" y="3116264"/>
            <a:chExt cx="5831508" cy="3471517"/>
          </a:xfrm>
        </p:grpSpPr>
        <p:grpSp>
          <p:nvGrpSpPr>
            <p:cNvPr id="16" name="Group 23"/>
            <p:cNvGrpSpPr/>
            <p:nvPr/>
          </p:nvGrpSpPr>
          <p:grpSpPr>
            <a:xfrm>
              <a:off x="5994400" y="3116264"/>
              <a:ext cx="5831508" cy="3471517"/>
              <a:chOff x="980854" y="871883"/>
              <a:chExt cx="5845249" cy="593296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137877" y="4792317"/>
                <a:ext cx="1934949" cy="44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Execution follow-up</a:t>
                </a:r>
                <a:endParaRPr lang="en-US" sz="1100" dirty="0"/>
              </a:p>
            </p:txBody>
          </p:sp>
          <p:grpSp>
            <p:nvGrpSpPr>
              <p:cNvPr id="22" name="Group 32"/>
              <p:cNvGrpSpPr/>
              <p:nvPr/>
            </p:nvGrpSpPr>
            <p:grpSpPr>
              <a:xfrm>
                <a:off x="980854" y="871883"/>
                <a:ext cx="5845249" cy="5932968"/>
                <a:chOff x="980854" y="871883"/>
                <a:chExt cx="5845249" cy="5932968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980854" y="1648061"/>
                  <a:ext cx="1427421" cy="14672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VISTAR - DONOR Organization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519917" y="4447964"/>
                  <a:ext cx="1414128" cy="14672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SST – Bridging platform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" name="Group 14"/>
                <p:cNvGrpSpPr/>
                <p:nvPr/>
              </p:nvGrpSpPr>
              <p:grpSpPr>
                <a:xfrm>
                  <a:off x="6132328" y="871883"/>
                  <a:ext cx="693775" cy="5932968"/>
                  <a:chOff x="8825023" y="542260"/>
                  <a:chExt cx="925033" cy="5932968"/>
                </a:xfr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8825023" y="542260"/>
                    <a:ext cx="925033" cy="5932968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Rectangle 3"/>
                  <p:cNvSpPr/>
                  <p:nvPr/>
                </p:nvSpPr>
                <p:spPr>
                  <a:xfrm>
                    <a:off x="8952614" y="744279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"/>
                  <p:cNvSpPr/>
                  <p:nvPr/>
                </p:nvSpPr>
                <p:spPr>
                  <a:xfrm>
                    <a:off x="8966791" y="1375144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Rectangle 5"/>
                  <p:cNvSpPr/>
                  <p:nvPr/>
                </p:nvSpPr>
                <p:spPr>
                  <a:xfrm>
                    <a:off x="8959701" y="1995375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6"/>
                  <p:cNvSpPr/>
                  <p:nvPr/>
                </p:nvSpPr>
                <p:spPr>
                  <a:xfrm>
                    <a:off x="8973877" y="2636867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 7"/>
                  <p:cNvSpPr/>
                  <p:nvPr/>
                </p:nvSpPr>
                <p:spPr>
                  <a:xfrm>
                    <a:off x="8977420" y="3278358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Rectangle 8"/>
                  <p:cNvSpPr/>
                  <p:nvPr/>
                </p:nvSpPr>
                <p:spPr>
                  <a:xfrm>
                    <a:off x="8980963" y="3909219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Rectangle 9"/>
                  <p:cNvSpPr/>
                  <p:nvPr/>
                </p:nvSpPr>
                <p:spPr>
                  <a:xfrm>
                    <a:off x="8995139" y="4561344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Rectangle 10"/>
                  <p:cNvSpPr/>
                  <p:nvPr/>
                </p:nvSpPr>
                <p:spPr>
                  <a:xfrm>
                    <a:off x="9009316" y="5181577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Rectangle 11"/>
                  <p:cNvSpPr/>
                  <p:nvPr/>
                </p:nvSpPr>
                <p:spPr>
                  <a:xfrm>
                    <a:off x="9023492" y="5801833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0" name="Straight Arrow Connector 29"/>
                <p:cNvCxnSpPr>
                  <a:stCxn id="27" idx="3"/>
                </p:cNvCxnSpPr>
                <p:nvPr/>
              </p:nvCxnSpPr>
              <p:spPr>
                <a:xfrm>
                  <a:off x="2408275" y="2381709"/>
                  <a:ext cx="3766389" cy="66487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28" idx="1"/>
                  <a:endCxn id="27" idx="2"/>
                </p:cNvCxnSpPr>
                <p:nvPr/>
              </p:nvCxnSpPr>
              <p:spPr>
                <a:xfrm rot="10800000">
                  <a:off x="1694564" y="3115353"/>
                  <a:ext cx="825353" cy="2066258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rot="16200000" flipH="1">
                  <a:off x="1515140" y="3583172"/>
                  <a:ext cx="1435395" cy="542261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28" idx="3"/>
                </p:cNvCxnSpPr>
                <p:nvPr/>
              </p:nvCxnSpPr>
              <p:spPr>
                <a:xfrm>
                  <a:off x="3934046" y="5181611"/>
                  <a:ext cx="2240618" cy="1393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934197" y="1927280"/>
                  <a:ext cx="1551922" cy="4734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Fund flow line </a:t>
                  </a:r>
                  <a:endParaRPr lang="en-US" sz="12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rot="3583809">
                  <a:off x="703294" y="4414398"/>
                  <a:ext cx="2788919" cy="277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Information flow</a:t>
                  </a:r>
                  <a:endParaRPr lang="en-US" sz="1200" dirty="0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8534400" y="6096001"/>
              <a:ext cx="2438400" cy="43088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PMC charges reimbursed by NGOs to SST 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rot="10800000">
              <a:off x="8940800" y="5943600"/>
              <a:ext cx="2235200" cy="1588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How </a:t>
            </a:r>
            <a:r>
              <a:rPr lang="en-US" b="1" dirty="0" smtClean="0">
                <a:solidFill>
                  <a:srgbClr val="FFFFCC"/>
                </a:solidFill>
                <a:cs typeface="Arial" charset="0"/>
              </a:rPr>
              <a:t>We Work – A High-level View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67880" y="1628627"/>
            <a:ext cx="4367333" cy="3352800"/>
            <a:chOff x="128494" y="1121656"/>
            <a:chExt cx="4367333" cy="3352800"/>
          </a:xfrm>
        </p:grpSpPr>
        <p:sp>
          <p:nvSpPr>
            <p:cNvPr id="2" name="Rectangle 1"/>
            <p:cNvSpPr/>
            <p:nvPr/>
          </p:nvSpPr>
          <p:spPr>
            <a:xfrm>
              <a:off x="128494" y="1509910"/>
              <a:ext cx="1253419" cy="8291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VISTAR - DONOR Organization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645418" y="1509910"/>
              <a:ext cx="1253419" cy="8291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SST – Bridging platform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886623" y="1121656"/>
              <a:ext cx="609204" cy="3352800"/>
              <a:chOff x="8825023" y="542260"/>
              <a:chExt cx="925033" cy="5932968"/>
            </a:xfr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14" name="Rectangle 13"/>
              <p:cNvSpPr/>
              <p:nvPr/>
            </p:nvSpPr>
            <p:spPr>
              <a:xfrm>
                <a:off x="8825023" y="542260"/>
                <a:ext cx="925033" cy="5932968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952614" y="744279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966791" y="1375144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959701" y="1995375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973877" y="2636867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977420" y="3278358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80963" y="3909219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995139" y="4561344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009316" y="5181577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023492" y="5801833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Arrow Connector 16"/>
            <p:cNvCxnSpPr>
              <a:stCxn id="2" idx="3"/>
              <a:endCxn id="3" idx="1"/>
            </p:cNvCxnSpPr>
            <p:nvPr/>
          </p:nvCxnSpPr>
          <p:spPr>
            <a:xfrm>
              <a:off x="1381913" y="1924504"/>
              <a:ext cx="263505" cy="0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" idx="3"/>
            </p:cNvCxnSpPr>
            <p:nvPr/>
          </p:nvCxnSpPr>
          <p:spPr>
            <a:xfrm flipV="1">
              <a:off x="2898837" y="1339668"/>
              <a:ext cx="977994" cy="584835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" idx="3"/>
            </p:cNvCxnSpPr>
            <p:nvPr/>
          </p:nvCxnSpPr>
          <p:spPr>
            <a:xfrm flipV="1">
              <a:off x="2898837" y="1922502"/>
              <a:ext cx="991999" cy="2001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3"/>
            </p:cNvCxnSpPr>
            <p:nvPr/>
          </p:nvCxnSpPr>
          <p:spPr>
            <a:xfrm>
              <a:off x="2898837" y="1924503"/>
              <a:ext cx="984996" cy="833194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3"/>
            </p:cNvCxnSpPr>
            <p:nvPr/>
          </p:nvCxnSpPr>
          <p:spPr>
            <a:xfrm>
              <a:off x="2898837" y="1924503"/>
              <a:ext cx="977994" cy="2479552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ular Callout 28"/>
            <p:cNvSpPr/>
            <p:nvPr/>
          </p:nvSpPr>
          <p:spPr>
            <a:xfrm>
              <a:off x="2184505" y="2705274"/>
              <a:ext cx="838414" cy="380367"/>
            </a:xfrm>
            <a:prstGeom prst="wedgeRoundRectCallout">
              <a:avLst>
                <a:gd name="adj1" fmla="val 157074"/>
                <a:gd name="adj2" fmla="val 41289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NGO</a:t>
              </a:r>
              <a:endParaRPr lang="en-US" sz="1600" b="1" dirty="0"/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167880" y="941347"/>
            <a:ext cx="4367333" cy="4982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CC"/>
                </a:solidFill>
                <a:cs typeface="Arial" charset="0"/>
              </a:rPr>
              <a:t>Pre Project Approval</a:t>
            </a:r>
            <a:endParaRPr lang="en-US" sz="2400" b="1" dirty="0">
              <a:solidFill>
                <a:srgbClr val="FFFFCC"/>
              </a:solidFill>
              <a:cs typeface="Arial" charset="0"/>
            </a:endParaRPr>
          </a:p>
        </p:txBody>
      </p:sp>
      <p:sp>
        <p:nvSpPr>
          <p:cNvPr id="60" name="Rounded Rectangular Callout 59"/>
          <p:cNvSpPr/>
          <p:nvPr/>
        </p:nvSpPr>
        <p:spPr>
          <a:xfrm>
            <a:off x="9711873" y="2892468"/>
            <a:ext cx="838414" cy="380367"/>
          </a:xfrm>
          <a:prstGeom prst="wedgeRoundRectCallout">
            <a:avLst>
              <a:gd name="adj1" fmla="val 157074"/>
              <a:gd name="adj2" fmla="val 4128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NGO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2616" y="1094002"/>
            <a:ext cx="3651160" cy="5370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Corporate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616" y="1729916"/>
            <a:ext cx="3651160" cy="3293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Customized CSR strategies,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aligned with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vision, philosophy,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expertise,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expectations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Promotion of Corporate CSR activities as per the requirements and create social visibility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implementation and management on behalf of corporates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and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volunteer engagement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Champion the overall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partnership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39235" y="1108516"/>
            <a:ext cx="3428999" cy="5370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NGO Services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9235" y="1729916"/>
            <a:ext cx="3429000" cy="3293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 with network NGOs across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India to bring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funding, partnerships with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corporates, 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execute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campaigns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 execution support to NGOs, by bringing in best practices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Prepare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relevant and particular statistics – charts/highlights/success stories/testimonials/opinions/lessons learnt etc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90966" y="1101262"/>
            <a:ext cx="3498910" cy="5442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Services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90964" y="1748490"/>
            <a:ext cx="3498911" cy="32470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Share and spread the expertise and best practices across organizations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Guide to achieve benchmarks in operations, execution and results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Leverage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create multiplier effect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assessments and research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What </a:t>
            </a:r>
            <a:r>
              <a:rPr lang="en-US" b="1" dirty="0" smtClean="0">
                <a:solidFill>
                  <a:srgbClr val="FFFFCC"/>
                </a:solidFill>
                <a:cs typeface="Arial" charset="0"/>
              </a:rPr>
              <a:t>We Offer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2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79004"/>
              </p:ext>
            </p:extLst>
          </p:nvPr>
        </p:nvGraphicFramePr>
        <p:xfrm>
          <a:off x="1219200" y="1017494"/>
          <a:ext cx="9175376" cy="511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929"/>
                <a:gridCol w="4585447"/>
              </a:tblGrid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flow of the project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Action responsibility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Finalization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of contract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VISTAAR, 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841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Contract acceptance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and  submission of project plan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Kick-off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of the project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Execution as per the plan submitted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NGO, SST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Project Management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and reporting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Review progress (quarterly once)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65582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Documentation, evidence, testimonials and review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SST , NGO, VISTAAR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5024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Project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plan further follow up until closure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SST,NGO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65582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Closure of the project,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reporting and impact assessment reports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Process and </a:t>
            </a:r>
            <a:r>
              <a:rPr lang="en-US" b="1" dirty="0" smtClean="0">
                <a:solidFill>
                  <a:srgbClr val="FFFFCC"/>
                </a:solidFill>
                <a:cs typeface="Arial" charset="0"/>
              </a:rPr>
              <a:t>Responsibility Chart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3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 smtClean="0"/>
              <a:t>Next Step?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5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 &amp;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Vision</a:t>
            </a:r>
          </a:p>
          <a:p>
            <a:pPr marL="0" indent="0">
              <a:buNone/>
            </a:pP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A benchmark organization in the social sector which provide a </a:t>
            </a:r>
            <a:r>
              <a:rPr lang="en-US" kern="0" dirty="0">
                <a:solidFill>
                  <a:prstClr val="black"/>
                </a:solidFill>
                <a:cs typeface="Calibri" panose="020F0502020204030204" pitchFamily="34" charset="0"/>
              </a:rPr>
              <a:t>platform </a:t>
            </a: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to enables other organizations to prioritize and delivery high impact social projects.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Mission</a:t>
            </a:r>
          </a:p>
          <a:p>
            <a:pPr marL="0" indent="0" algn="ctr">
              <a:buNone/>
            </a:pP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Bridging the resources gap of all social projects by connecting the solution with resources to the social problems.</a:t>
            </a:r>
          </a:p>
        </p:txBody>
      </p:sp>
    </p:spTree>
    <p:extLst>
      <p:ext uri="{BB962C8B-B14F-4D97-AF65-F5344CB8AC3E}">
        <p14:creationId xmlns:p14="http://schemas.microsoft.com/office/powerpoint/2010/main" val="4032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Values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362742"/>
              </p:ext>
            </p:extLst>
          </p:nvPr>
        </p:nvGraphicFramePr>
        <p:xfrm>
          <a:off x="0" y="1082466"/>
          <a:ext cx="12192000" cy="501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70105" y="3268820"/>
            <a:ext cx="1851789" cy="646331"/>
          </a:xfrm>
          <a:prstGeom prst="rect">
            <a:avLst/>
          </a:prstGeom>
          <a:ln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Sampark Seva </a:t>
            </a:r>
          </a:p>
          <a:p>
            <a:pPr algn="ctr"/>
            <a:r>
              <a:rPr lang="en-US" b="1" dirty="0" smtClean="0"/>
              <a:t>Foundation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8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304801" y="914400"/>
            <a:ext cx="7740812" cy="4562438"/>
            <a:chOff x="136608" y="923962"/>
            <a:chExt cx="5983727" cy="5715742"/>
          </a:xfrm>
        </p:grpSpPr>
        <p:grpSp>
          <p:nvGrpSpPr>
            <p:cNvPr id="3" name="Group 25"/>
            <p:cNvGrpSpPr/>
            <p:nvPr/>
          </p:nvGrpSpPr>
          <p:grpSpPr>
            <a:xfrm>
              <a:off x="892570" y="923962"/>
              <a:ext cx="1428533" cy="2132632"/>
              <a:chOff x="1514881" y="5"/>
              <a:chExt cx="1408922" cy="1619450"/>
            </a:xfrm>
            <a:solidFill>
              <a:schemeClr val="accent2"/>
            </a:solidFill>
            <a:scene3d>
              <a:camera prst="orthographicFront"/>
              <a:lightRig rig="flat" dir="t"/>
            </a:scene3d>
          </p:grpSpPr>
          <p:sp>
            <p:nvSpPr>
              <p:cNvPr id="27" name="Hexagon 26"/>
              <p:cNvSpPr/>
              <p:nvPr/>
            </p:nvSpPr>
            <p:spPr>
              <a:xfrm rot="5400000">
                <a:off x="1409617" y="10526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1485099"/>
                  <a:satOff val="-6853"/>
                  <a:lumOff val="252"/>
                  <a:alphaOff val="0"/>
                </a:schemeClr>
              </a:fillRef>
              <a:effectRef idx="1">
                <a:schemeClr val="accent4">
                  <a:hueOff val="1485099"/>
                  <a:satOff val="-6853"/>
                  <a:lumOff val="252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8" name="Hexagon 4"/>
              <p:cNvSpPr/>
              <p:nvPr/>
            </p:nvSpPr>
            <p:spPr>
              <a:xfrm>
                <a:off x="1734438" y="25236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Children &amp; Education</a:t>
                </a:r>
                <a:endParaRPr lang="en-US" sz="1600" b="1" dirty="0"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2396018" y="951787"/>
              <a:ext cx="1428533" cy="2132632"/>
              <a:chOff x="3036516" y="5"/>
              <a:chExt cx="1408922" cy="1619450"/>
            </a:xfrm>
            <a:solidFill>
              <a:srgbClr val="FFC000"/>
            </a:solidFill>
            <a:scene3d>
              <a:camera prst="orthographicFront"/>
              <a:lightRig rig="flat" dir="t"/>
            </a:scene3d>
          </p:grpSpPr>
          <p:sp>
            <p:nvSpPr>
              <p:cNvPr id="37" name="Hexagon 36"/>
              <p:cNvSpPr/>
              <p:nvPr/>
            </p:nvSpPr>
            <p:spPr>
              <a:xfrm rot="5400000">
                <a:off x="2931252" y="10526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8" name="Hexagon 4"/>
              <p:cNvSpPr/>
              <p:nvPr/>
            </p:nvSpPr>
            <p:spPr>
              <a:xfrm>
                <a:off x="3256073" y="25236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Health &amp; Wellness</a:t>
                </a:r>
                <a:endParaRPr lang="en-US" sz="1600" b="1" dirty="0"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1637199" y="2714983"/>
              <a:ext cx="1428533" cy="2132632"/>
              <a:chOff x="2272784" y="1374595"/>
              <a:chExt cx="1408923" cy="1619450"/>
            </a:xfrm>
            <a:solidFill>
              <a:srgbClr val="FF3399"/>
            </a:solidFill>
            <a:scene3d>
              <a:camera prst="orthographicFront"/>
              <a:lightRig rig="flat" dir="t"/>
            </a:scene3d>
          </p:grpSpPr>
          <p:sp>
            <p:nvSpPr>
              <p:cNvPr id="35" name="Hexagon 34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6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Women 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Welfare</a:t>
                </a:r>
                <a:endParaRPr lang="en-US" sz="1600" b="1" dirty="0"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3162278" y="2714983"/>
              <a:ext cx="1428533" cy="2132632"/>
              <a:chOff x="3794419" y="1374595"/>
              <a:chExt cx="1408922" cy="1619450"/>
            </a:xfrm>
            <a:solidFill>
              <a:srgbClr val="7030A0"/>
            </a:solidFill>
            <a:scene3d>
              <a:camera prst="orthographicFront"/>
              <a:lightRig rig="flat" dir="t"/>
            </a:scene3d>
          </p:grpSpPr>
          <p:sp>
            <p:nvSpPr>
              <p:cNvPr id="33" name="Hexagon 32"/>
              <p:cNvSpPr/>
              <p:nvPr/>
            </p:nvSpPr>
            <p:spPr>
              <a:xfrm rot="5400000">
                <a:off x="3689155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4455297"/>
                  <a:satOff val="-20558"/>
                  <a:lumOff val="756"/>
                  <a:alphaOff val="0"/>
                </a:schemeClr>
              </a:fillRef>
              <a:effectRef idx="1">
                <a:schemeClr val="accent4">
                  <a:hueOff val="4455297"/>
                  <a:satOff val="-20558"/>
                  <a:lumOff val="756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4" name="Hexagon 8"/>
              <p:cNvSpPr/>
              <p:nvPr/>
            </p:nvSpPr>
            <p:spPr>
              <a:xfrm>
                <a:off x="4013976" y="162695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Family Counselling</a:t>
                </a:r>
                <a:endParaRPr lang="en-US" sz="1600" b="1" dirty="0"/>
              </a:p>
            </p:txBody>
          </p:sp>
        </p:grpSp>
        <p:grpSp>
          <p:nvGrpSpPr>
            <p:cNvPr id="7" name="Group 39"/>
            <p:cNvGrpSpPr/>
            <p:nvPr/>
          </p:nvGrpSpPr>
          <p:grpSpPr>
            <a:xfrm>
              <a:off x="892569" y="4478179"/>
              <a:ext cx="1428533" cy="2132632"/>
              <a:chOff x="1514880" y="2749185"/>
              <a:chExt cx="1408922" cy="1619450"/>
            </a:xfrm>
            <a:scene3d>
              <a:camera prst="orthographicFront"/>
              <a:lightRig rig="flat" dir="t"/>
            </a:scene3d>
          </p:grpSpPr>
          <p:sp>
            <p:nvSpPr>
              <p:cNvPr id="41" name="Hexagon 40"/>
              <p:cNvSpPr/>
              <p:nvPr/>
            </p:nvSpPr>
            <p:spPr>
              <a:xfrm rot="5400000">
                <a:off x="1409616" y="285444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7425494"/>
                  <a:satOff val="-34263"/>
                  <a:lumOff val="1261"/>
                  <a:alphaOff val="0"/>
                </a:schemeClr>
              </a:fillRef>
              <a:effectRef idx="1">
                <a:schemeClr val="accent4">
                  <a:hueOff val="7425494"/>
                  <a:satOff val="-34263"/>
                  <a:lumOff val="1261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2" name="Hexagon 6"/>
              <p:cNvSpPr/>
              <p:nvPr/>
            </p:nvSpPr>
            <p:spPr>
              <a:xfrm>
                <a:off x="1734438" y="3001549"/>
                <a:ext cx="969808" cy="11147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Vocational Training</a:t>
                </a:r>
                <a:endParaRPr lang="en-US" sz="1600" b="1" dirty="0"/>
              </a:p>
            </p:txBody>
          </p:sp>
        </p:grpSp>
        <p:grpSp>
          <p:nvGrpSpPr>
            <p:cNvPr id="8" name="Group 44"/>
            <p:cNvGrpSpPr/>
            <p:nvPr/>
          </p:nvGrpSpPr>
          <p:grpSpPr>
            <a:xfrm>
              <a:off x="2393160" y="4476393"/>
              <a:ext cx="1453021" cy="2132632"/>
              <a:chOff x="2248632" y="4123774"/>
              <a:chExt cx="1433074" cy="1619450"/>
            </a:xfrm>
            <a:solidFill>
              <a:srgbClr val="00B0F0"/>
            </a:solidFill>
            <a:scene3d>
              <a:camera prst="orthographicFront"/>
              <a:lightRig rig="flat" dir="t"/>
            </a:scene3d>
          </p:grpSpPr>
          <p:sp>
            <p:nvSpPr>
              <p:cNvPr id="46" name="Hexagon 45"/>
              <p:cNvSpPr/>
              <p:nvPr/>
            </p:nvSpPr>
            <p:spPr>
              <a:xfrm rot="5400000">
                <a:off x="2167520" y="4229038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8910593"/>
                  <a:satOff val="-41115"/>
                  <a:lumOff val="1513"/>
                  <a:alphaOff val="0"/>
                </a:schemeClr>
              </a:fillRef>
              <a:effectRef idx="1">
                <a:schemeClr val="accent4">
                  <a:hueOff val="8910593"/>
                  <a:satOff val="-41115"/>
                  <a:lumOff val="1513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7" name="Hexagon 4"/>
              <p:cNvSpPr/>
              <p:nvPr/>
            </p:nvSpPr>
            <p:spPr>
              <a:xfrm>
                <a:off x="2248632" y="4376138"/>
                <a:ext cx="1411741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Volunteering</a:t>
                </a:r>
                <a:endParaRPr lang="en-US" sz="1600" b="1" dirty="0"/>
              </a:p>
            </p:txBody>
          </p:sp>
        </p:grpSp>
        <p:grpSp>
          <p:nvGrpSpPr>
            <p:cNvPr id="9" name="Group 51"/>
            <p:cNvGrpSpPr/>
            <p:nvPr/>
          </p:nvGrpSpPr>
          <p:grpSpPr>
            <a:xfrm>
              <a:off x="136608" y="2706775"/>
              <a:ext cx="1428533" cy="2132632"/>
              <a:chOff x="1514881" y="2749185"/>
              <a:chExt cx="1408922" cy="1619450"/>
            </a:xfrm>
            <a:solidFill>
              <a:srgbClr val="FF9966"/>
            </a:solidFill>
            <a:scene3d>
              <a:camera prst="orthographicFront"/>
              <a:lightRig rig="flat" dir="t"/>
            </a:scene3d>
          </p:grpSpPr>
          <p:sp>
            <p:nvSpPr>
              <p:cNvPr id="53" name="Hexagon 52"/>
              <p:cNvSpPr/>
              <p:nvPr/>
            </p:nvSpPr>
            <p:spPr>
              <a:xfrm rot="5400000">
                <a:off x="1409617" y="285444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7425494"/>
                  <a:satOff val="-34263"/>
                  <a:lumOff val="1261"/>
                  <a:alphaOff val="0"/>
                </a:schemeClr>
              </a:fillRef>
              <a:effectRef idx="1">
                <a:schemeClr val="accent4">
                  <a:hueOff val="7425494"/>
                  <a:satOff val="-34263"/>
                  <a:lumOff val="1261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54" name="Hexagon 6"/>
              <p:cNvSpPr/>
              <p:nvPr/>
            </p:nvSpPr>
            <p:spPr>
              <a:xfrm>
                <a:off x="1734438" y="300154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Specially Enabled</a:t>
                </a:r>
                <a:endParaRPr lang="en-US" sz="1600" b="1" dirty="0"/>
              </a:p>
            </p:txBody>
          </p:sp>
        </p:grpSp>
        <p:grpSp>
          <p:nvGrpSpPr>
            <p:cNvPr id="10" name="Group 57"/>
            <p:cNvGrpSpPr/>
            <p:nvPr/>
          </p:nvGrpSpPr>
          <p:grpSpPr>
            <a:xfrm>
              <a:off x="3926968" y="933237"/>
              <a:ext cx="1428533" cy="2132632"/>
              <a:chOff x="2272784" y="1374595"/>
              <a:chExt cx="1408923" cy="1619450"/>
            </a:xfrm>
            <a:solidFill>
              <a:srgbClr val="00B050"/>
            </a:solidFill>
            <a:scene3d>
              <a:camera prst="orthographicFront"/>
              <a:lightRig rig="flat" dir="t"/>
            </a:scene3d>
          </p:grpSpPr>
          <p:sp>
            <p:nvSpPr>
              <p:cNvPr id="59" name="Hexagon 58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60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Environment &amp; Sanitary projects</a:t>
                </a:r>
                <a:endParaRPr lang="en-US" sz="1600" b="1" dirty="0"/>
              </a:p>
            </p:txBody>
          </p:sp>
        </p:grpSp>
        <p:grpSp>
          <p:nvGrpSpPr>
            <p:cNvPr id="11" name="Group 60"/>
            <p:cNvGrpSpPr/>
            <p:nvPr/>
          </p:nvGrpSpPr>
          <p:grpSpPr>
            <a:xfrm>
              <a:off x="3940218" y="4507072"/>
              <a:ext cx="1428533" cy="2132632"/>
              <a:chOff x="2272784" y="1374595"/>
              <a:chExt cx="1408923" cy="1619450"/>
            </a:xfrm>
            <a:solidFill>
              <a:srgbClr val="92D050"/>
            </a:solidFill>
            <a:scene3d>
              <a:camera prst="orthographicFront"/>
              <a:lightRig rig="flat" dir="t"/>
            </a:scene3d>
          </p:grpSpPr>
          <p:sp>
            <p:nvSpPr>
              <p:cNvPr id="62" name="Hexagon 61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63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latin typeface="+mn-lt"/>
                  </a:rPr>
                  <a:t>Tribal Development</a:t>
                </a:r>
                <a:endParaRPr lang="en-US" sz="1600" b="1" kern="1200" dirty="0">
                  <a:latin typeface="+mn-lt"/>
                </a:endParaRPr>
              </a:p>
            </p:txBody>
          </p:sp>
        </p:grpSp>
        <p:grpSp>
          <p:nvGrpSpPr>
            <p:cNvPr id="12" name="Group 38"/>
            <p:cNvGrpSpPr/>
            <p:nvPr/>
          </p:nvGrpSpPr>
          <p:grpSpPr>
            <a:xfrm>
              <a:off x="4691802" y="2737740"/>
              <a:ext cx="1428533" cy="2132632"/>
              <a:chOff x="3793014" y="1384832"/>
              <a:chExt cx="1408922" cy="1619450"/>
            </a:xfrm>
            <a:solidFill>
              <a:schemeClr val="accent1"/>
            </a:solidFill>
            <a:scene3d>
              <a:camera prst="orthographicFront"/>
              <a:lightRig rig="flat" dir="t"/>
            </a:scene3d>
          </p:grpSpPr>
          <p:sp>
            <p:nvSpPr>
              <p:cNvPr id="43" name="Hexagon 42"/>
              <p:cNvSpPr/>
              <p:nvPr/>
            </p:nvSpPr>
            <p:spPr>
              <a:xfrm rot="5400000">
                <a:off x="3687750" y="1490096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4455297"/>
                  <a:satOff val="-20558"/>
                  <a:lumOff val="756"/>
                  <a:alphaOff val="0"/>
                </a:schemeClr>
              </a:fillRef>
              <a:effectRef idx="1">
                <a:schemeClr val="accent4">
                  <a:hueOff val="4455297"/>
                  <a:satOff val="-20558"/>
                  <a:lumOff val="756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4" name="Hexagon 8"/>
              <p:cNvSpPr/>
              <p:nvPr/>
            </p:nvSpPr>
            <p:spPr>
              <a:xfrm>
                <a:off x="4013976" y="162695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latin typeface="+mn-lt"/>
                  </a:rPr>
                  <a:t>Rural Welfare</a:t>
                </a:r>
                <a:endParaRPr lang="en-US" sz="1600" b="1" kern="1200" dirty="0">
                  <a:latin typeface="+mn-lt"/>
                </a:endParaRPr>
              </a:p>
            </p:txBody>
          </p:sp>
        </p:grpSp>
      </p:grpSp>
      <p:grpSp>
        <p:nvGrpSpPr>
          <p:cNvPr id="13" name="Group 48"/>
          <p:cNvGrpSpPr/>
          <p:nvPr/>
        </p:nvGrpSpPr>
        <p:grpSpPr>
          <a:xfrm>
            <a:off x="9652000" y="838200"/>
            <a:ext cx="1828800" cy="5616122"/>
            <a:chOff x="7243330" y="381778"/>
            <a:chExt cx="1184378" cy="6424392"/>
          </a:xfrm>
        </p:grpSpPr>
        <p:grpSp>
          <p:nvGrpSpPr>
            <p:cNvPr id="14" name="Group 48"/>
            <p:cNvGrpSpPr/>
            <p:nvPr/>
          </p:nvGrpSpPr>
          <p:grpSpPr>
            <a:xfrm>
              <a:off x="7243330" y="381778"/>
              <a:ext cx="1099457" cy="1752874"/>
              <a:chOff x="493486" y="5220932"/>
              <a:chExt cx="1698171" cy="2049912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0" name="Oval 49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3487" y="5376873"/>
                <a:ext cx="1698170" cy="189397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15+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Active Projects</a:t>
                </a:r>
              </a:p>
              <a:p>
                <a:endParaRPr lang="en-US" dirty="0"/>
              </a:p>
            </p:txBody>
          </p:sp>
        </p:grpSp>
        <p:grpSp>
          <p:nvGrpSpPr>
            <p:cNvPr id="15" name="Group 54"/>
            <p:cNvGrpSpPr/>
            <p:nvPr/>
          </p:nvGrpSpPr>
          <p:grpSpPr>
            <a:xfrm>
              <a:off x="7243330" y="2031516"/>
              <a:ext cx="1099457" cy="1752873"/>
              <a:chOff x="493486" y="5220932"/>
              <a:chExt cx="1698171" cy="2049910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6" name="Oval 55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3487" y="5376873"/>
                <a:ext cx="1698170" cy="189396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10+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Impact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Areas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  <p:grpSp>
          <p:nvGrpSpPr>
            <p:cNvPr id="16" name="Group 63"/>
            <p:cNvGrpSpPr/>
            <p:nvPr/>
          </p:nvGrpSpPr>
          <p:grpSpPr>
            <a:xfrm>
              <a:off x="7295595" y="3701835"/>
              <a:ext cx="1099457" cy="1752873"/>
              <a:chOff x="493486" y="5220932"/>
              <a:chExt cx="1698171" cy="2049910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65" name="Oval 64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487" y="5376873"/>
                <a:ext cx="1698170" cy="189396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12+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Partner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NGOs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  <p:grpSp>
          <p:nvGrpSpPr>
            <p:cNvPr id="17" name="Group 66"/>
            <p:cNvGrpSpPr/>
            <p:nvPr/>
          </p:nvGrpSpPr>
          <p:grpSpPr>
            <a:xfrm>
              <a:off x="7328251" y="5370161"/>
              <a:ext cx="1099457" cy="1436009"/>
              <a:chOff x="493486" y="5220932"/>
              <a:chExt cx="1698171" cy="1679351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68" name="Oval 67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93488" y="5376873"/>
                <a:ext cx="1698169" cy="152341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10K+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Beneficiaries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Project Disciplines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 smtClean="0"/>
              <a:t>Proposed Projects </a:t>
            </a:r>
            <a:br>
              <a:rPr lang="en-US" sz="6000" cap="none" dirty="0" smtClean="0"/>
            </a:br>
            <a:r>
              <a:rPr lang="en-US" sz="4800" cap="none" dirty="0" smtClean="0"/>
              <a:t>Under Our Programs</a:t>
            </a:r>
            <a:endParaRPr lang="en-US" sz="48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Year 2017-18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23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Camps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</a:t>
            </a:r>
          </a:p>
          <a:p>
            <a:pPr marL="0" indent="0">
              <a:buNone/>
            </a:pPr>
            <a:r>
              <a:rPr lang="en-IN" sz="2400" dirty="0" smtClean="0"/>
              <a:t>This </a:t>
            </a:r>
            <a:r>
              <a:rPr lang="en-IN" sz="2400" dirty="0"/>
              <a:t>program aims to provide quality, affordable, accessible healthcare to children from government, corporation and government aided schools through team of doctors and non-medical staff. </a:t>
            </a:r>
            <a:endParaRPr lang="en-IN" sz="2400" b="1" dirty="0"/>
          </a:p>
          <a:p>
            <a:endParaRPr lang="en-US" b="1" dirty="0"/>
          </a:p>
        </p:txBody>
      </p:sp>
      <p:pic>
        <p:nvPicPr>
          <p:cNvPr id="4" name="Picture 2" descr="Image result for doctors for seva health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614" y="3780713"/>
            <a:ext cx="4515857" cy="18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Wellness Health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Camps</a:t>
            </a:r>
            <a:endParaRPr lang="en-US" dirty="0"/>
          </a:p>
        </p:txBody>
      </p:sp>
      <p:pic>
        <p:nvPicPr>
          <p:cNvPr id="2050" name="Picture 2" descr="Image result for st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0" y="1089212"/>
            <a:ext cx="1145533" cy="8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221" y="890564"/>
            <a:ext cx="1255339" cy="1255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4479" y="1951555"/>
            <a:ext cx="146963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October 2017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5847" y="1951555"/>
            <a:ext cx="17392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September 2018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3612" y="1518233"/>
            <a:ext cx="86733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7525" y="1610613"/>
            <a:ext cx="4800233" cy="81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13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States 			         </a:t>
            </a:r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19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Location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056" name="Picture 8" descr="Image result for doct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33" y="2666112"/>
            <a:ext cx="1078965" cy="12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6142" y="3483316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50</a:t>
            </a:r>
            <a:endParaRPr lang="en-US" sz="4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793364" y="4252757"/>
            <a:ext cx="2628900" cy="1969751"/>
            <a:chOff x="2977466" y="4268522"/>
            <a:chExt cx="2628900" cy="1969751"/>
          </a:xfrm>
        </p:grpSpPr>
        <p:pic>
          <p:nvPicPr>
            <p:cNvPr id="2054" name="Picture 6" descr="Image result for student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466" y="4268522"/>
              <a:ext cx="2628900" cy="174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338771" y="5390669"/>
              <a:ext cx="1906291" cy="84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4800" b="1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10,000</a:t>
              </a:r>
            </a:p>
          </p:txBody>
        </p:sp>
      </p:grpSp>
      <p:pic>
        <p:nvPicPr>
          <p:cNvPr id="2058" name="Picture 10" descr="Image result for schools in in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15" y="4527553"/>
            <a:ext cx="36957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753170" y="569078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70</a:t>
            </a:r>
            <a:endParaRPr lang="en-US" sz="3600" b="1" dirty="0"/>
          </a:p>
        </p:txBody>
      </p:sp>
      <p:pic>
        <p:nvPicPr>
          <p:cNvPr id="2060" name="Picture 12" descr="Image result for coordina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9" y="3022510"/>
            <a:ext cx="1400571" cy="14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5783" y="422721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16</a:t>
            </a:r>
            <a:endParaRPr lang="en-US" sz="36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8702" y="1610613"/>
            <a:ext cx="1352674" cy="15050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57740" y="1114274"/>
            <a:ext cx="3315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Camps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277" y="6037000"/>
            <a:ext cx="3344185" cy="70788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285 </a:t>
            </a:r>
            <a:r>
              <a:rPr lang="en-US" dirty="0" smtClean="0"/>
              <a:t>Cost/Child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8961" y="882892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INR 31 L </a:t>
            </a:r>
            <a:r>
              <a:rPr lang="en-US" dirty="0"/>
              <a:t>Project Cost</a:t>
            </a:r>
          </a:p>
        </p:txBody>
      </p:sp>
    </p:spTree>
    <p:extLst>
      <p:ext uri="{BB962C8B-B14F-4D97-AF65-F5344CB8AC3E}">
        <p14:creationId xmlns:p14="http://schemas.microsoft.com/office/powerpoint/2010/main" val="7991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Sanitation Toilet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Objective</a:t>
            </a:r>
          </a:p>
          <a:p>
            <a:pPr marL="0" indent="0">
              <a:buNone/>
            </a:pPr>
            <a:r>
              <a:rPr lang="en-US" sz="2400" dirty="0" smtClean="0"/>
              <a:t>To make the community free from open defection. Construct </a:t>
            </a:r>
            <a:r>
              <a:rPr lang="en-US" sz="2400" dirty="0"/>
              <a:t>eco friendly toilets </a:t>
            </a:r>
            <a:r>
              <a:rPr lang="en-US" sz="2400" dirty="0" smtClean="0"/>
              <a:t>using standard </a:t>
            </a:r>
            <a:r>
              <a:rPr lang="en-US" sz="2400" dirty="0"/>
              <a:t>ready to install </a:t>
            </a:r>
            <a:r>
              <a:rPr lang="en-US" sz="2400" dirty="0" smtClean="0"/>
              <a:t>toilets with minimum plumbing </a:t>
            </a:r>
            <a:r>
              <a:rPr lang="en-US" sz="2400" dirty="0"/>
              <a:t>&amp; small civil work </a:t>
            </a:r>
            <a:r>
              <a:rPr lang="en-US" sz="2400" dirty="0" smtClean="0"/>
              <a:t>at the location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64" y="3352272"/>
            <a:ext cx="1745133" cy="158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34" y="3343983"/>
            <a:ext cx="2597960" cy="15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708</TotalTime>
  <Words>1454</Words>
  <Application>Microsoft Office PowerPoint</Application>
  <PresentationFormat>Widescreen</PresentationFormat>
  <Paragraphs>430</Paragraphs>
  <Slides>25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宋体</vt:lpstr>
      <vt:lpstr>Arial</vt:lpstr>
      <vt:lpstr>Calibri</vt:lpstr>
      <vt:lpstr>Century Gothic</vt:lpstr>
      <vt:lpstr>Garamond</vt:lpstr>
      <vt:lpstr>Mangal</vt:lpstr>
      <vt:lpstr>Times New Roman</vt:lpstr>
      <vt:lpstr>Wingdings</vt:lpstr>
      <vt:lpstr>Savon</vt:lpstr>
      <vt:lpstr> CSR Projects</vt:lpstr>
      <vt:lpstr>Who are we?</vt:lpstr>
      <vt:lpstr>Our Mission &amp; Vision</vt:lpstr>
      <vt:lpstr>Our Values</vt:lpstr>
      <vt:lpstr>Project Disciplines </vt:lpstr>
      <vt:lpstr>Proposed Projects  Under Our Programs</vt:lpstr>
      <vt:lpstr>Health &amp; Wellness Health Camps</vt:lpstr>
      <vt:lpstr>Health &amp; Wellness Health Camps</vt:lpstr>
      <vt:lpstr>Sanitation Toilet Constructions</vt:lpstr>
      <vt:lpstr>Sanitation Toilet Constructions</vt:lpstr>
      <vt:lpstr> Drinking Water Facility at Rural Schools </vt:lpstr>
      <vt:lpstr> Drinking Water Facility at Rural Schools </vt:lpstr>
      <vt:lpstr>Capex Shelter for Destitute children - Nele</vt:lpstr>
      <vt:lpstr>Capex Shelter for Destitute children - Nele</vt:lpstr>
      <vt:lpstr>Health &amp; Wellness Health Camps  with  ANZ</vt:lpstr>
      <vt:lpstr>Project Objective</vt:lpstr>
      <vt:lpstr>Project Phases</vt:lpstr>
      <vt:lpstr>High Level Project Schedule</vt:lpstr>
      <vt:lpstr>Project Estimates &amp; Budget</vt:lpstr>
      <vt:lpstr>Project Estimates- Head wise</vt:lpstr>
      <vt:lpstr>Project Governance</vt:lpstr>
      <vt:lpstr>How We Work – A High-level View</vt:lpstr>
      <vt:lpstr>What We Offer</vt:lpstr>
      <vt:lpstr>Process and Responsibility Chart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74</cp:revision>
  <dcterms:created xsi:type="dcterms:W3CDTF">2017-08-21T10:12:12Z</dcterms:created>
  <dcterms:modified xsi:type="dcterms:W3CDTF">2017-08-23T05:34:10Z</dcterms:modified>
</cp:coreProperties>
</file>