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96"/>
  </p:notesMasterIdLst>
  <p:handoutMasterIdLst>
    <p:handoutMasterId r:id="rId197"/>
  </p:handoutMasterIdLst>
  <p:sldIdLst>
    <p:sldId id="536" r:id="rId2"/>
    <p:sldId id="537" r:id="rId3"/>
    <p:sldId id="541" r:id="rId4"/>
    <p:sldId id="540"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535" r:id="rId30"/>
    <p:sldId id="542"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543" r:id="rId56"/>
    <p:sldId id="387" r:id="rId57"/>
    <p:sldId id="388" r:id="rId58"/>
    <p:sldId id="389" r:id="rId59"/>
    <p:sldId id="390" r:id="rId60"/>
    <p:sldId id="391" r:id="rId61"/>
    <p:sldId id="392" r:id="rId62"/>
    <p:sldId id="393" r:id="rId63"/>
    <p:sldId id="394" r:id="rId64"/>
    <p:sldId id="395" r:id="rId65"/>
    <p:sldId id="396" r:id="rId66"/>
    <p:sldId id="397" r:id="rId67"/>
    <p:sldId id="398" r:id="rId68"/>
    <p:sldId id="399" r:id="rId69"/>
    <p:sldId id="400" r:id="rId70"/>
    <p:sldId id="401" r:id="rId71"/>
    <p:sldId id="402" r:id="rId72"/>
    <p:sldId id="403" r:id="rId73"/>
    <p:sldId id="404" r:id="rId74"/>
    <p:sldId id="405" r:id="rId75"/>
    <p:sldId id="406" r:id="rId76"/>
    <p:sldId id="407" r:id="rId77"/>
    <p:sldId id="408" r:id="rId78"/>
    <p:sldId id="544"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4" r:id="rId92"/>
    <p:sldId id="425" r:id="rId93"/>
    <p:sldId id="426" r:id="rId94"/>
    <p:sldId id="427" r:id="rId95"/>
    <p:sldId id="428" r:id="rId96"/>
    <p:sldId id="429" r:id="rId97"/>
    <p:sldId id="430" r:id="rId98"/>
    <p:sldId id="431" r:id="rId99"/>
    <p:sldId id="432" r:id="rId100"/>
    <p:sldId id="433" r:id="rId101"/>
    <p:sldId id="434" r:id="rId102"/>
    <p:sldId id="435" r:id="rId103"/>
    <p:sldId id="436" r:id="rId104"/>
    <p:sldId id="437" r:id="rId105"/>
    <p:sldId id="438" r:id="rId106"/>
    <p:sldId id="439" r:id="rId107"/>
    <p:sldId id="440" r:id="rId108"/>
    <p:sldId id="441" r:id="rId109"/>
    <p:sldId id="442" r:id="rId110"/>
    <p:sldId id="443" r:id="rId111"/>
    <p:sldId id="444" r:id="rId112"/>
    <p:sldId id="445" r:id="rId113"/>
    <p:sldId id="446" r:id="rId114"/>
    <p:sldId id="447" r:id="rId115"/>
    <p:sldId id="448" r:id="rId116"/>
    <p:sldId id="449" r:id="rId117"/>
    <p:sldId id="450" r:id="rId118"/>
    <p:sldId id="451" r:id="rId119"/>
    <p:sldId id="452" r:id="rId120"/>
    <p:sldId id="453" r:id="rId121"/>
    <p:sldId id="454" r:id="rId122"/>
    <p:sldId id="455" r:id="rId123"/>
    <p:sldId id="456" r:id="rId124"/>
    <p:sldId id="457" r:id="rId125"/>
    <p:sldId id="458" r:id="rId126"/>
    <p:sldId id="459" r:id="rId127"/>
    <p:sldId id="460" r:id="rId128"/>
    <p:sldId id="461" r:id="rId129"/>
    <p:sldId id="545" r:id="rId130"/>
    <p:sldId id="464" r:id="rId131"/>
    <p:sldId id="465" r:id="rId132"/>
    <p:sldId id="466" r:id="rId133"/>
    <p:sldId id="467" r:id="rId134"/>
    <p:sldId id="468" r:id="rId135"/>
    <p:sldId id="469" r:id="rId136"/>
    <p:sldId id="470" r:id="rId137"/>
    <p:sldId id="471" r:id="rId138"/>
    <p:sldId id="472" r:id="rId139"/>
    <p:sldId id="473" r:id="rId140"/>
    <p:sldId id="474" r:id="rId141"/>
    <p:sldId id="475" r:id="rId142"/>
    <p:sldId id="476" r:id="rId143"/>
    <p:sldId id="477" r:id="rId144"/>
    <p:sldId id="478" r:id="rId145"/>
    <p:sldId id="479" r:id="rId146"/>
    <p:sldId id="480" r:id="rId147"/>
    <p:sldId id="546" r:id="rId148"/>
    <p:sldId id="482" r:id="rId149"/>
    <p:sldId id="483" r:id="rId150"/>
    <p:sldId id="484" r:id="rId151"/>
    <p:sldId id="485" r:id="rId152"/>
    <p:sldId id="486" r:id="rId153"/>
    <p:sldId id="547" r:id="rId154"/>
    <p:sldId id="488" r:id="rId155"/>
    <p:sldId id="489" r:id="rId156"/>
    <p:sldId id="490" r:id="rId157"/>
    <p:sldId id="491" r:id="rId158"/>
    <p:sldId id="548" r:id="rId159"/>
    <p:sldId id="493" r:id="rId160"/>
    <p:sldId id="494" r:id="rId161"/>
    <p:sldId id="495" r:id="rId162"/>
    <p:sldId id="549" r:id="rId163"/>
    <p:sldId id="550" r:id="rId164"/>
    <p:sldId id="499" r:id="rId165"/>
    <p:sldId id="500" r:id="rId166"/>
    <p:sldId id="501" r:id="rId167"/>
    <p:sldId id="502" r:id="rId168"/>
    <p:sldId id="503" r:id="rId169"/>
    <p:sldId id="504" r:id="rId170"/>
    <p:sldId id="505" r:id="rId171"/>
    <p:sldId id="506" r:id="rId172"/>
    <p:sldId id="507" r:id="rId173"/>
    <p:sldId id="508" r:id="rId174"/>
    <p:sldId id="509" r:id="rId175"/>
    <p:sldId id="510" r:id="rId176"/>
    <p:sldId id="511" r:id="rId177"/>
    <p:sldId id="512" r:id="rId178"/>
    <p:sldId id="513" r:id="rId179"/>
    <p:sldId id="514" r:id="rId180"/>
    <p:sldId id="515" r:id="rId181"/>
    <p:sldId id="516" r:id="rId182"/>
    <p:sldId id="517" r:id="rId183"/>
    <p:sldId id="518" r:id="rId184"/>
    <p:sldId id="519" r:id="rId185"/>
    <p:sldId id="520" r:id="rId186"/>
    <p:sldId id="521" r:id="rId187"/>
    <p:sldId id="522" r:id="rId188"/>
    <p:sldId id="523" r:id="rId189"/>
    <p:sldId id="524" r:id="rId190"/>
    <p:sldId id="525" r:id="rId191"/>
    <p:sldId id="551" r:id="rId192"/>
    <p:sldId id="528" r:id="rId193"/>
    <p:sldId id="529" r:id="rId194"/>
    <p:sldId id="538" r:id="rId195"/>
  </p:sldIdLst>
  <p:sldSz cx="12192000" cy="6858000"/>
  <p:notesSz cx="7004050" cy="9283700"/>
  <p:defaultTextStyle>
    <a:defPPr>
      <a:defRPr lang="en-US"/>
    </a:defPPr>
    <a:lvl1pPr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1pPr>
    <a:lvl2pPr marL="457200"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2pPr>
    <a:lvl3pPr marL="914400"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3pPr>
    <a:lvl4pPr marL="1371600"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4pPr>
    <a:lvl5pPr marL="1828800" algn="l" rtl="0" fontAlgn="base">
      <a:spcBef>
        <a:spcPct val="50000"/>
      </a:spcBef>
      <a:spcAft>
        <a:spcPct val="0"/>
      </a:spcAft>
      <a:buChar char="–"/>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5pPr>
    <a:lvl6pPr marL="2286000" algn="l" defTabSz="914400" rtl="0" eaLnBrk="1" latinLnBrk="0" hangingPunct="1">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6pPr>
    <a:lvl7pPr marL="2743200" algn="l" defTabSz="914400" rtl="0" eaLnBrk="1" latinLnBrk="0" hangingPunct="1">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7pPr>
    <a:lvl8pPr marL="3200400" algn="l" defTabSz="914400" rtl="0" eaLnBrk="1" latinLnBrk="0" hangingPunct="1">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8pPr>
    <a:lvl9pPr marL="3657600" algn="l" defTabSz="914400" rtl="0" eaLnBrk="1" latinLnBrk="0" hangingPunct="1">
      <a:defRPr kern="1200">
        <a:solidFill>
          <a:srgbClr val="000000"/>
        </a:solidFill>
        <a:effectLst>
          <a:outerShdw blurRad="38100" dist="38100" dir="2700000" algn="tl">
            <a:srgbClr val="000000">
              <a:alpha val="43137"/>
            </a:srgbClr>
          </a:outerShdw>
        </a:effectLst>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E3A6C"/>
    <a:srgbClr val="FFFFEE"/>
    <a:srgbClr val="6699FF"/>
    <a:srgbClr val="FFFFE1"/>
    <a:srgbClr val="FF66CC"/>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2" autoAdjust="0"/>
    <p:restoredTop sz="94745" autoAdjust="0"/>
  </p:normalViewPr>
  <p:slideViewPr>
    <p:cSldViewPr snapToGrid="0">
      <p:cViewPr varScale="1">
        <p:scale>
          <a:sx n="72" d="100"/>
          <a:sy n="72" d="100"/>
        </p:scale>
        <p:origin x="690" y="66"/>
      </p:cViewPr>
      <p:guideLst>
        <p:guide orient="horz" pos="2160"/>
        <p:guide pos="384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563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handoutMaster" Target="handoutMasters/handoutMaster1.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_rels/viewProps.xml.rels><?xml version="1.0" encoding="UTF-8" standalone="yes"?>
<Relationships xmlns="http://schemas.openxmlformats.org/package/2006/relationships"><Relationship Id="rId3" Type="http://schemas.openxmlformats.org/officeDocument/2006/relationships/slide" Target="slides/slide94.xml"/><Relationship Id="rId2" Type="http://schemas.openxmlformats.org/officeDocument/2006/relationships/slide" Target="slides/slide34.xml"/><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bwMode="auto">
          <a:xfrm>
            <a:off x="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defRPr>
            </a:lvl1pPr>
          </a:lstStyle>
          <a:p>
            <a:endParaRPr lang="en-US" altLang="en-US"/>
          </a:p>
        </p:txBody>
      </p:sp>
      <p:sp>
        <p:nvSpPr>
          <p:cNvPr id="241667" name="Rectangle 3"/>
          <p:cNvSpPr>
            <a:spLocks noGrp="1" noChangeArrowheads="1"/>
          </p:cNvSpPr>
          <p:nvPr>
            <p:ph type="dt" sz="quarter" idx="1"/>
          </p:nvPr>
        </p:nvSpPr>
        <p:spPr bwMode="auto">
          <a:xfrm>
            <a:off x="396240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defRPr>
            </a:lvl1pPr>
          </a:lstStyle>
          <a:p>
            <a:endParaRPr lang="en-US" altLang="en-US"/>
          </a:p>
        </p:txBody>
      </p:sp>
      <p:sp>
        <p:nvSpPr>
          <p:cNvPr id="241668" name="Rectangle 4"/>
          <p:cNvSpPr>
            <a:spLocks noGrp="1" noChangeArrowheads="1"/>
          </p:cNvSpPr>
          <p:nvPr>
            <p:ph type="ftr" sz="quarter" idx="2"/>
          </p:nvPr>
        </p:nvSpPr>
        <p:spPr bwMode="auto">
          <a:xfrm>
            <a:off x="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endParaRPr lang="en-US" altLang="en-US"/>
          </a:p>
        </p:txBody>
      </p:sp>
      <p:sp>
        <p:nvSpPr>
          <p:cNvPr id="241669" name="Rectangle 5"/>
          <p:cNvSpPr>
            <a:spLocks noGrp="1" noChangeArrowheads="1"/>
          </p:cNvSpPr>
          <p:nvPr>
            <p:ph type="sldNum" sz="quarter" idx="3"/>
          </p:nvPr>
        </p:nvSpPr>
        <p:spPr bwMode="auto">
          <a:xfrm>
            <a:off x="396240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B46A9624-545C-4418-9400-0F758D889F78}" type="slidenum">
              <a:rPr lang="en-US" altLang="en-US"/>
              <a:pPr/>
              <a:t>‹#›</a:t>
            </a:fld>
            <a:endParaRPr lang="en-US" altLang="en-US"/>
          </a:p>
        </p:txBody>
      </p:sp>
    </p:spTree>
    <p:extLst>
      <p:ext uri="{BB962C8B-B14F-4D97-AF65-F5344CB8AC3E}">
        <p14:creationId xmlns:p14="http://schemas.microsoft.com/office/powerpoint/2010/main" val="2567584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53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t" anchorCtr="0" compatLnSpc="1">
            <a:prstTxWarp prst="textNoShape">
              <a:avLst/>
            </a:prstTxWarp>
          </a:bodyPr>
          <a:lstStyle>
            <a:lvl1pPr defTabSz="930275">
              <a:spcBef>
                <a:spcPct val="0"/>
              </a:spcBef>
              <a:buFontTx/>
              <a:buNone/>
              <a:defRPr sz="1200">
                <a:solidFill>
                  <a:schemeClr val="tx1"/>
                </a:solidFill>
                <a:effectLst/>
                <a:latin typeface="Times New Roman" panose="02020603050405020304" pitchFamily="18" charset="0"/>
              </a:defRPr>
            </a:lvl1pPr>
          </a:lstStyle>
          <a:p>
            <a:endParaRPr lang="en-US" altLang="en-US"/>
          </a:p>
        </p:txBody>
      </p:sp>
      <p:sp>
        <p:nvSpPr>
          <p:cNvPr id="4099" name="Rectangle 3"/>
          <p:cNvSpPr>
            <a:spLocks noGrp="1" noChangeArrowheads="1"/>
          </p:cNvSpPr>
          <p:nvPr>
            <p:ph type="dt" idx="1"/>
          </p:nvPr>
        </p:nvSpPr>
        <p:spPr bwMode="auto">
          <a:xfrm>
            <a:off x="3968750" y="0"/>
            <a:ext cx="30353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t" anchorCtr="0" compatLnSpc="1">
            <a:prstTxWarp prst="textNoShape">
              <a:avLst/>
            </a:prstTxWarp>
          </a:bodyPr>
          <a:lstStyle>
            <a:lvl1pPr algn="r" defTabSz="930275">
              <a:spcBef>
                <a:spcPct val="0"/>
              </a:spcBef>
              <a:buFontTx/>
              <a:buNone/>
              <a:defRPr sz="1200">
                <a:solidFill>
                  <a:schemeClr val="tx1"/>
                </a:solidFill>
                <a:effectLst/>
                <a:latin typeface="Times New Roman" panose="02020603050405020304" pitchFamily="18" charset="0"/>
              </a:defRPr>
            </a:lvl1pPr>
          </a:lstStyle>
          <a:p>
            <a:endParaRPr lang="en-US" altLang="en-US"/>
          </a:p>
        </p:txBody>
      </p:sp>
      <p:sp>
        <p:nvSpPr>
          <p:cNvPr id="4100" name="Rectangle 4"/>
          <p:cNvSpPr>
            <a:spLocks noGrp="1" noRot="1" noChangeAspect="1" noChangeArrowheads="1" noTextEdit="1"/>
          </p:cNvSpPr>
          <p:nvPr>
            <p:ph type="sldImg" idx="2"/>
          </p:nvPr>
        </p:nvSpPr>
        <p:spPr bwMode="auto">
          <a:xfrm>
            <a:off x="407988" y="696913"/>
            <a:ext cx="6188075"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33450" y="4410075"/>
            <a:ext cx="513715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2" name="Rectangle 6"/>
          <p:cNvSpPr>
            <a:spLocks noGrp="1" noChangeArrowheads="1"/>
          </p:cNvSpPr>
          <p:nvPr>
            <p:ph type="ftr" sz="quarter" idx="4"/>
          </p:nvPr>
        </p:nvSpPr>
        <p:spPr bwMode="auto">
          <a:xfrm>
            <a:off x="0" y="8820150"/>
            <a:ext cx="30353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b" anchorCtr="0" compatLnSpc="1">
            <a:prstTxWarp prst="textNoShape">
              <a:avLst/>
            </a:prstTxWarp>
          </a:bodyPr>
          <a:lstStyle>
            <a:lvl1pPr defTabSz="930275">
              <a:spcBef>
                <a:spcPct val="0"/>
              </a:spcBef>
              <a:buFontTx/>
              <a:buNone/>
              <a:defRPr sz="1200">
                <a:solidFill>
                  <a:schemeClr val="tx1"/>
                </a:solidFill>
                <a:effectLst/>
                <a:latin typeface="Times New Roman" panose="02020603050405020304" pitchFamily="18" charset="0"/>
              </a:defRPr>
            </a:lvl1pPr>
          </a:lstStyle>
          <a:p>
            <a:endParaRPr lang="en-US" altLang="en-US"/>
          </a:p>
        </p:txBody>
      </p:sp>
      <p:sp>
        <p:nvSpPr>
          <p:cNvPr id="4103" name="Rectangle 7"/>
          <p:cNvSpPr>
            <a:spLocks noGrp="1" noChangeArrowheads="1"/>
          </p:cNvSpPr>
          <p:nvPr>
            <p:ph type="sldNum" sz="quarter" idx="5"/>
          </p:nvPr>
        </p:nvSpPr>
        <p:spPr bwMode="auto">
          <a:xfrm>
            <a:off x="3968750" y="8820150"/>
            <a:ext cx="30353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b" anchorCtr="0" compatLnSpc="1">
            <a:prstTxWarp prst="textNoShape">
              <a:avLst/>
            </a:prstTxWarp>
          </a:bodyPr>
          <a:lstStyle>
            <a:lvl1pPr algn="r" defTabSz="930275">
              <a:spcBef>
                <a:spcPct val="0"/>
              </a:spcBef>
              <a:buFontTx/>
              <a:buNone/>
              <a:defRPr sz="1200">
                <a:solidFill>
                  <a:schemeClr val="tx1"/>
                </a:solidFill>
                <a:effectLst/>
                <a:latin typeface="Times New Roman" panose="02020603050405020304" pitchFamily="18" charset="0"/>
              </a:defRPr>
            </a:lvl1pPr>
          </a:lstStyle>
          <a:p>
            <a:fld id="{1D8DB2F1-3C28-4240-A2C1-CA5BB63DCAC3}" type="slidenum">
              <a:rPr lang="en-US" altLang="en-US"/>
              <a:pPr/>
              <a:t>‹#›</a:t>
            </a:fld>
            <a:endParaRPr lang="en-US" altLang="en-US"/>
          </a:p>
        </p:txBody>
      </p:sp>
    </p:spTree>
    <p:extLst>
      <p:ext uri="{BB962C8B-B14F-4D97-AF65-F5344CB8AC3E}">
        <p14:creationId xmlns:p14="http://schemas.microsoft.com/office/powerpoint/2010/main" val="32563363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D5CA62E-3703-4349-ACBB-0614AA74F3B8}" type="slidenum">
              <a:rPr lang="en-US" altLang="en-US" smtClean="0">
                <a:solidFill>
                  <a:srgbClr val="000000"/>
                </a:solidFill>
              </a:rPr>
              <a:pPr/>
              <a:t>1</a:t>
            </a:fld>
            <a:endParaRPr lang="en-US" altLang="en-US" smtClean="0">
              <a:solidFill>
                <a:srgbClr val="000000"/>
              </a:solidFill>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5631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a:t>
            </a:fld>
            <a:endParaRPr lang="en-US" altLang="en-US"/>
          </a:p>
        </p:txBody>
      </p:sp>
    </p:spTree>
    <p:extLst>
      <p:ext uri="{BB962C8B-B14F-4D97-AF65-F5344CB8AC3E}">
        <p14:creationId xmlns:p14="http://schemas.microsoft.com/office/powerpoint/2010/main" val="226085193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107</a:t>
            </a:fld>
            <a:endParaRPr lang="en-US" altLang="en-US"/>
          </a:p>
        </p:txBody>
      </p:sp>
    </p:spTree>
    <p:extLst>
      <p:ext uri="{BB962C8B-B14F-4D97-AF65-F5344CB8AC3E}">
        <p14:creationId xmlns:p14="http://schemas.microsoft.com/office/powerpoint/2010/main" val="175000991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108</a:t>
            </a:fld>
            <a:endParaRPr lang="en-US" altLang="en-US"/>
          </a:p>
        </p:txBody>
      </p:sp>
    </p:spTree>
    <p:extLst>
      <p:ext uri="{BB962C8B-B14F-4D97-AF65-F5344CB8AC3E}">
        <p14:creationId xmlns:p14="http://schemas.microsoft.com/office/powerpoint/2010/main" val="259658536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109</a:t>
            </a:fld>
            <a:endParaRPr lang="en-US" altLang="en-US"/>
          </a:p>
        </p:txBody>
      </p:sp>
    </p:spTree>
    <p:extLst>
      <p:ext uri="{BB962C8B-B14F-4D97-AF65-F5344CB8AC3E}">
        <p14:creationId xmlns:p14="http://schemas.microsoft.com/office/powerpoint/2010/main" val="411077254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110</a:t>
            </a:fld>
            <a:endParaRPr lang="en-US" altLang="en-US"/>
          </a:p>
        </p:txBody>
      </p:sp>
    </p:spTree>
    <p:extLst>
      <p:ext uri="{BB962C8B-B14F-4D97-AF65-F5344CB8AC3E}">
        <p14:creationId xmlns:p14="http://schemas.microsoft.com/office/powerpoint/2010/main" val="422478004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111</a:t>
            </a:fld>
            <a:endParaRPr lang="en-US" altLang="en-US"/>
          </a:p>
        </p:txBody>
      </p:sp>
    </p:spTree>
    <p:extLst>
      <p:ext uri="{BB962C8B-B14F-4D97-AF65-F5344CB8AC3E}">
        <p14:creationId xmlns:p14="http://schemas.microsoft.com/office/powerpoint/2010/main" val="323189093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112</a:t>
            </a:fld>
            <a:endParaRPr lang="en-US" altLang="en-US"/>
          </a:p>
        </p:txBody>
      </p:sp>
    </p:spTree>
    <p:extLst>
      <p:ext uri="{BB962C8B-B14F-4D97-AF65-F5344CB8AC3E}">
        <p14:creationId xmlns:p14="http://schemas.microsoft.com/office/powerpoint/2010/main" val="272060219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113</a:t>
            </a:fld>
            <a:endParaRPr lang="en-US" altLang="en-US"/>
          </a:p>
        </p:txBody>
      </p:sp>
    </p:spTree>
    <p:extLst>
      <p:ext uri="{BB962C8B-B14F-4D97-AF65-F5344CB8AC3E}">
        <p14:creationId xmlns:p14="http://schemas.microsoft.com/office/powerpoint/2010/main" val="185629139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114</a:t>
            </a:fld>
            <a:endParaRPr lang="en-US" altLang="en-US"/>
          </a:p>
        </p:txBody>
      </p:sp>
    </p:spTree>
    <p:extLst>
      <p:ext uri="{BB962C8B-B14F-4D97-AF65-F5344CB8AC3E}">
        <p14:creationId xmlns:p14="http://schemas.microsoft.com/office/powerpoint/2010/main" val="38847150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115</a:t>
            </a:fld>
            <a:endParaRPr lang="en-US" altLang="en-US"/>
          </a:p>
        </p:txBody>
      </p:sp>
    </p:spTree>
    <p:extLst>
      <p:ext uri="{BB962C8B-B14F-4D97-AF65-F5344CB8AC3E}">
        <p14:creationId xmlns:p14="http://schemas.microsoft.com/office/powerpoint/2010/main" val="310174843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116</a:t>
            </a:fld>
            <a:endParaRPr lang="en-US" altLang="en-US"/>
          </a:p>
        </p:txBody>
      </p:sp>
    </p:spTree>
    <p:extLst>
      <p:ext uri="{BB962C8B-B14F-4D97-AF65-F5344CB8AC3E}">
        <p14:creationId xmlns:p14="http://schemas.microsoft.com/office/powerpoint/2010/main" val="351525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a:t>
            </a:fld>
            <a:endParaRPr lang="en-US" altLang="en-US"/>
          </a:p>
        </p:txBody>
      </p:sp>
    </p:spTree>
    <p:extLst>
      <p:ext uri="{BB962C8B-B14F-4D97-AF65-F5344CB8AC3E}">
        <p14:creationId xmlns:p14="http://schemas.microsoft.com/office/powerpoint/2010/main" val="225738435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117</a:t>
            </a:fld>
            <a:endParaRPr lang="en-US" altLang="en-US"/>
          </a:p>
        </p:txBody>
      </p:sp>
    </p:spTree>
    <p:extLst>
      <p:ext uri="{BB962C8B-B14F-4D97-AF65-F5344CB8AC3E}">
        <p14:creationId xmlns:p14="http://schemas.microsoft.com/office/powerpoint/2010/main" val="227048898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118</a:t>
            </a:fld>
            <a:endParaRPr lang="en-US" altLang="en-US"/>
          </a:p>
        </p:txBody>
      </p:sp>
    </p:spTree>
    <p:extLst>
      <p:ext uri="{BB962C8B-B14F-4D97-AF65-F5344CB8AC3E}">
        <p14:creationId xmlns:p14="http://schemas.microsoft.com/office/powerpoint/2010/main" val="17211434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119</a:t>
            </a:fld>
            <a:endParaRPr lang="en-US" altLang="en-US"/>
          </a:p>
        </p:txBody>
      </p:sp>
    </p:spTree>
    <p:extLst>
      <p:ext uri="{BB962C8B-B14F-4D97-AF65-F5344CB8AC3E}">
        <p14:creationId xmlns:p14="http://schemas.microsoft.com/office/powerpoint/2010/main" val="316591051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120</a:t>
            </a:fld>
            <a:endParaRPr lang="en-US" altLang="en-US"/>
          </a:p>
        </p:txBody>
      </p:sp>
    </p:spTree>
    <p:extLst>
      <p:ext uri="{BB962C8B-B14F-4D97-AF65-F5344CB8AC3E}">
        <p14:creationId xmlns:p14="http://schemas.microsoft.com/office/powerpoint/2010/main" val="30628597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121</a:t>
            </a:fld>
            <a:endParaRPr lang="en-US" altLang="en-US"/>
          </a:p>
        </p:txBody>
      </p:sp>
    </p:spTree>
    <p:extLst>
      <p:ext uri="{BB962C8B-B14F-4D97-AF65-F5344CB8AC3E}">
        <p14:creationId xmlns:p14="http://schemas.microsoft.com/office/powerpoint/2010/main" val="151910003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122</a:t>
            </a:fld>
            <a:endParaRPr lang="en-US" altLang="en-US"/>
          </a:p>
        </p:txBody>
      </p:sp>
    </p:spTree>
    <p:extLst>
      <p:ext uri="{BB962C8B-B14F-4D97-AF65-F5344CB8AC3E}">
        <p14:creationId xmlns:p14="http://schemas.microsoft.com/office/powerpoint/2010/main" val="179524128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123</a:t>
            </a:fld>
            <a:endParaRPr lang="en-US" altLang="en-US"/>
          </a:p>
        </p:txBody>
      </p:sp>
    </p:spTree>
    <p:extLst>
      <p:ext uri="{BB962C8B-B14F-4D97-AF65-F5344CB8AC3E}">
        <p14:creationId xmlns:p14="http://schemas.microsoft.com/office/powerpoint/2010/main" val="128086450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124</a:t>
            </a:fld>
            <a:endParaRPr lang="en-US" altLang="en-US"/>
          </a:p>
        </p:txBody>
      </p:sp>
    </p:spTree>
    <p:extLst>
      <p:ext uri="{BB962C8B-B14F-4D97-AF65-F5344CB8AC3E}">
        <p14:creationId xmlns:p14="http://schemas.microsoft.com/office/powerpoint/2010/main" val="28725233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125</a:t>
            </a:fld>
            <a:endParaRPr lang="en-US" altLang="en-US"/>
          </a:p>
        </p:txBody>
      </p:sp>
    </p:spTree>
    <p:extLst>
      <p:ext uri="{BB962C8B-B14F-4D97-AF65-F5344CB8AC3E}">
        <p14:creationId xmlns:p14="http://schemas.microsoft.com/office/powerpoint/2010/main" val="4700951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126</a:t>
            </a:fld>
            <a:endParaRPr lang="en-US" altLang="en-US"/>
          </a:p>
        </p:txBody>
      </p:sp>
    </p:spTree>
    <p:extLst>
      <p:ext uri="{BB962C8B-B14F-4D97-AF65-F5344CB8AC3E}">
        <p14:creationId xmlns:p14="http://schemas.microsoft.com/office/powerpoint/2010/main" val="86028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a:t>
            </a:fld>
            <a:endParaRPr lang="en-US" altLang="en-US"/>
          </a:p>
        </p:txBody>
      </p:sp>
    </p:spTree>
    <p:extLst>
      <p:ext uri="{BB962C8B-B14F-4D97-AF65-F5344CB8AC3E}">
        <p14:creationId xmlns:p14="http://schemas.microsoft.com/office/powerpoint/2010/main" val="306477943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127</a:t>
            </a:fld>
            <a:endParaRPr lang="en-US" altLang="en-US"/>
          </a:p>
        </p:txBody>
      </p:sp>
    </p:spTree>
    <p:extLst>
      <p:ext uri="{BB962C8B-B14F-4D97-AF65-F5344CB8AC3E}">
        <p14:creationId xmlns:p14="http://schemas.microsoft.com/office/powerpoint/2010/main" val="156508114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128</a:t>
            </a:fld>
            <a:endParaRPr lang="en-US" altLang="en-US"/>
          </a:p>
        </p:txBody>
      </p:sp>
    </p:spTree>
    <p:extLst>
      <p:ext uri="{BB962C8B-B14F-4D97-AF65-F5344CB8AC3E}">
        <p14:creationId xmlns:p14="http://schemas.microsoft.com/office/powerpoint/2010/main" val="29504357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129</a:t>
            </a:fld>
            <a:endParaRPr lang="en-US" altLang="en-US"/>
          </a:p>
        </p:txBody>
      </p:sp>
    </p:spTree>
    <p:extLst>
      <p:ext uri="{BB962C8B-B14F-4D97-AF65-F5344CB8AC3E}">
        <p14:creationId xmlns:p14="http://schemas.microsoft.com/office/powerpoint/2010/main" val="254075279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130</a:t>
            </a:fld>
            <a:endParaRPr lang="en-US" altLang="en-US"/>
          </a:p>
        </p:txBody>
      </p:sp>
    </p:spTree>
    <p:extLst>
      <p:ext uri="{BB962C8B-B14F-4D97-AF65-F5344CB8AC3E}">
        <p14:creationId xmlns:p14="http://schemas.microsoft.com/office/powerpoint/2010/main" val="268943416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131</a:t>
            </a:fld>
            <a:endParaRPr lang="en-US" altLang="en-US"/>
          </a:p>
        </p:txBody>
      </p:sp>
    </p:spTree>
    <p:extLst>
      <p:ext uri="{BB962C8B-B14F-4D97-AF65-F5344CB8AC3E}">
        <p14:creationId xmlns:p14="http://schemas.microsoft.com/office/powerpoint/2010/main" val="20165831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132</a:t>
            </a:fld>
            <a:endParaRPr lang="en-US" altLang="en-US"/>
          </a:p>
        </p:txBody>
      </p:sp>
    </p:spTree>
    <p:extLst>
      <p:ext uri="{BB962C8B-B14F-4D97-AF65-F5344CB8AC3E}">
        <p14:creationId xmlns:p14="http://schemas.microsoft.com/office/powerpoint/2010/main" val="381648244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133</a:t>
            </a:fld>
            <a:endParaRPr lang="en-US" altLang="en-US"/>
          </a:p>
        </p:txBody>
      </p:sp>
    </p:spTree>
    <p:extLst>
      <p:ext uri="{BB962C8B-B14F-4D97-AF65-F5344CB8AC3E}">
        <p14:creationId xmlns:p14="http://schemas.microsoft.com/office/powerpoint/2010/main" val="329405347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134</a:t>
            </a:fld>
            <a:endParaRPr lang="en-US" altLang="en-US"/>
          </a:p>
        </p:txBody>
      </p:sp>
    </p:spTree>
    <p:extLst>
      <p:ext uri="{BB962C8B-B14F-4D97-AF65-F5344CB8AC3E}">
        <p14:creationId xmlns:p14="http://schemas.microsoft.com/office/powerpoint/2010/main" val="11475441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135</a:t>
            </a:fld>
            <a:endParaRPr lang="en-US" altLang="en-US"/>
          </a:p>
        </p:txBody>
      </p:sp>
    </p:spTree>
    <p:extLst>
      <p:ext uri="{BB962C8B-B14F-4D97-AF65-F5344CB8AC3E}">
        <p14:creationId xmlns:p14="http://schemas.microsoft.com/office/powerpoint/2010/main" val="58454148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136</a:t>
            </a:fld>
            <a:endParaRPr lang="en-US" altLang="en-US"/>
          </a:p>
        </p:txBody>
      </p:sp>
    </p:spTree>
    <p:extLst>
      <p:ext uri="{BB962C8B-B14F-4D97-AF65-F5344CB8AC3E}">
        <p14:creationId xmlns:p14="http://schemas.microsoft.com/office/powerpoint/2010/main" val="351960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a:t>
            </a:fld>
            <a:endParaRPr lang="en-US" altLang="en-US"/>
          </a:p>
        </p:txBody>
      </p:sp>
    </p:spTree>
    <p:extLst>
      <p:ext uri="{BB962C8B-B14F-4D97-AF65-F5344CB8AC3E}">
        <p14:creationId xmlns:p14="http://schemas.microsoft.com/office/powerpoint/2010/main" val="70660116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137</a:t>
            </a:fld>
            <a:endParaRPr lang="en-US" altLang="en-US"/>
          </a:p>
        </p:txBody>
      </p:sp>
    </p:spTree>
    <p:extLst>
      <p:ext uri="{BB962C8B-B14F-4D97-AF65-F5344CB8AC3E}">
        <p14:creationId xmlns:p14="http://schemas.microsoft.com/office/powerpoint/2010/main" val="83430150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138</a:t>
            </a:fld>
            <a:endParaRPr lang="en-US" altLang="en-US"/>
          </a:p>
        </p:txBody>
      </p:sp>
    </p:spTree>
    <p:extLst>
      <p:ext uri="{BB962C8B-B14F-4D97-AF65-F5344CB8AC3E}">
        <p14:creationId xmlns:p14="http://schemas.microsoft.com/office/powerpoint/2010/main" val="336008673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139</a:t>
            </a:fld>
            <a:endParaRPr lang="en-US" altLang="en-US"/>
          </a:p>
        </p:txBody>
      </p:sp>
    </p:spTree>
    <p:extLst>
      <p:ext uri="{BB962C8B-B14F-4D97-AF65-F5344CB8AC3E}">
        <p14:creationId xmlns:p14="http://schemas.microsoft.com/office/powerpoint/2010/main" val="14992615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140</a:t>
            </a:fld>
            <a:endParaRPr lang="en-US" altLang="en-US"/>
          </a:p>
        </p:txBody>
      </p:sp>
    </p:spTree>
    <p:extLst>
      <p:ext uri="{BB962C8B-B14F-4D97-AF65-F5344CB8AC3E}">
        <p14:creationId xmlns:p14="http://schemas.microsoft.com/office/powerpoint/2010/main" val="227580118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141</a:t>
            </a:fld>
            <a:endParaRPr lang="en-US" altLang="en-US"/>
          </a:p>
        </p:txBody>
      </p:sp>
    </p:spTree>
    <p:extLst>
      <p:ext uri="{BB962C8B-B14F-4D97-AF65-F5344CB8AC3E}">
        <p14:creationId xmlns:p14="http://schemas.microsoft.com/office/powerpoint/2010/main" val="280744770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142</a:t>
            </a:fld>
            <a:endParaRPr lang="en-US" altLang="en-US"/>
          </a:p>
        </p:txBody>
      </p:sp>
    </p:spTree>
    <p:extLst>
      <p:ext uri="{BB962C8B-B14F-4D97-AF65-F5344CB8AC3E}">
        <p14:creationId xmlns:p14="http://schemas.microsoft.com/office/powerpoint/2010/main" val="84576076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143</a:t>
            </a:fld>
            <a:endParaRPr lang="en-US" altLang="en-US"/>
          </a:p>
        </p:txBody>
      </p:sp>
    </p:spTree>
    <p:extLst>
      <p:ext uri="{BB962C8B-B14F-4D97-AF65-F5344CB8AC3E}">
        <p14:creationId xmlns:p14="http://schemas.microsoft.com/office/powerpoint/2010/main" val="149823998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144</a:t>
            </a:fld>
            <a:endParaRPr lang="en-US" altLang="en-US"/>
          </a:p>
        </p:txBody>
      </p:sp>
    </p:spTree>
    <p:extLst>
      <p:ext uri="{BB962C8B-B14F-4D97-AF65-F5344CB8AC3E}">
        <p14:creationId xmlns:p14="http://schemas.microsoft.com/office/powerpoint/2010/main" val="241558734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145</a:t>
            </a:fld>
            <a:endParaRPr lang="en-US" altLang="en-US"/>
          </a:p>
        </p:txBody>
      </p:sp>
    </p:spTree>
    <p:extLst>
      <p:ext uri="{BB962C8B-B14F-4D97-AF65-F5344CB8AC3E}">
        <p14:creationId xmlns:p14="http://schemas.microsoft.com/office/powerpoint/2010/main" val="327568313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146</a:t>
            </a:fld>
            <a:endParaRPr lang="en-US" altLang="en-US"/>
          </a:p>
        </p:txBody>
      </p:sp>
    </p:spTree>
    <p:extLst>
      <p:ext uri="{BB962C8B-B14F-4D97-AF65-F5344CB8AC3E}">
        <p14:creationId xmlns:p14="http://schemas.microsoft.com/office/powerpoint/2010/main" val="471608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a:t>
            </a:fld>
            <a:endParaRPr lang="en-US" altLang="en-US"/>
          </a:p>
        </p:txBody>
      </p:sp>
    </p:spTree>
    <p:extLst>
      <p:ext uri="{BB962C8B-B14F-4D97-AF65-F5344CB8AC3E}">
        <p14:creationId xmlns:p14="http://schemas.microsoft.com/office/powerpoint/2010/main" val="142753290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147</a:t>
            </a:fld>
            <a:endParaRPr lang="en-US" altLang="en-US"/>
          </a:p>
        </p:txBody>
      </p:sp>
    </p:spTree>
    <p:extLst>
      <p:ext uri="{BB962C8B-B14F-4D97-AF65-F5344CB8AC3E}">
        <p14:creationId xmlns:p14="http://schemas.microsoft.com/office/powerpoint/2010/main" val="224076964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148</a:t>
            </a:fld>
            <a:endParaRPr lang="en-US" altLang="en-US"/>
          </a:p>
        </p:txBody>
      </p:sp>
    </p:spTree>
    <p:extLst>
      <p:ext uri="{BB962C8B-B14F-4D97-AF65-F5344CB8AC3E}">
        <p14:creationId xmlns:p14="http://schemas.microsoft.com/office/powerpoint/2010/main" val="379912067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149</a:t>
            </a:fld>
            <a:endParaRPr lang="en-US" altLang="en-US"/>
          </a:p>
        </p:txBody>
      </p:sp>
    </p:spTree>
    <p:extLst>
      <p:ext uri="{BB962C8B-B14F-4D97-AF65-F5344CB8AC3E}">
        <p14:creationId xmlns:p14="http://schemas.microsoft.com/office/powerpoint/2010/main" val="322391744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150</a:t>
            </a:fld>
            <a:endParaRPr lang="en-US" altLang="en-US"/>
          </a:p>
        </p:txBody>
      </p:sp>
    </p:spTree>
    <p:extLst>
      <p:ext uri="{BB962C8B-B14F-4D97-AF65-F5344CB8AC3E}">
        <p14:creationId xmlns:p14="http://schemas.microsoft.com/office/powerpoint/2010/main" val="266337594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151</a:t>
            </a:fld>
            <a:endParaRPr lang="en-US" altLang="en-US"/>
          </a:p>
        </p:txBody>
      </p:sp>
    </p:spTree>
    <p:extLst>
      <p:ext uri="{BB962C8B-B14F-4D97-AF65-F5344CB8AC3E}">
        <p14:creationId xmlns:p14="http://schemas.microsoft.com/office/powerpoint/2010/main" val="15044613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152</a:t>
            </a:fld>
            <a:endParaRPr lang="en-US" altLang="en-US"/>
          </a:p>
        </p:txBody>
      </p:sp>
    </p:spTree>
    <p:extLst>
      <p:ext uri="{BB962C8B-B14F-4D97-AF65-F5344CB8AC3E}">
        <p14:creationId xmlns:p14="http://schemas.microsoft.com/office/powerpoint/2010/main" val="77175793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153</a:t>
            </a:fld>
            <a:endParaRPr lang="en-US" altLang="en-US"/>
          </a:p>
        </p:txBody>
      </p:sp>
    </p:spTree>
    <p:extLst>
      <p:ext uri="{BB962C8B-B14F-4D97-AF65-F5344CB8AC3E}">
        <p14:creationId xmlns:p14="http://schemas.microsoft.com/office/powerpoint/2010/main" val="11001223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154</a:t>
            </a:fld>
            <a:endParaRPr lang="en-US" altLang="en-US"/>
          </a:p>
        </p:txBody>
      </p:sp>
    </p:spTree>
    <p:extLst>
      <p:ext uri="{BB962C8B-B14F-4D97-AF65-F5344CB8AC3E}">
        <p14:creationId xmlns:p14="http://schemas.microsoft.com/office/powerpoint/2010/main" val="117006949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155</a:t>
            </a:fld>
            <a:endParaRPr lang="en-US" altLang="en-US"/>
          </a:p>
        </p:txBody>
      </p:sp>
    </p:spTree>
    <p:extLst>
      <p:ext uri="{BB962C8B-B14F-4D97-AF65-F5344CB8AC3E}">
        <p14:creationId xmlns:p14="http://schemas.microsoft.com/office/powerpoint/2010/main" val="312376125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156</a:t>
            </a:fld>
            <a:endParaRPr lang="en-US" altLang="en-US"/>
          </a:p>
        </p:txBody>
      </p:sp>
    </p:spTree>
    <p:extLst>
      <p:ext uri="{BB962C8B-B14F-4D97-AF65-F5344CB8AC3E}">
        <p14:creationId xmlns:p14="http://schemas.microsoft.com/office/powerpoint/2010/main" val="3195145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20</a:t>
            </a:fld>
            <a:endParaRPr lang="en-US" altLang="en-US"/>
          </a:p>
        </p:txBody>
      </p:sp>
    </p:spTree>
    <p:extLst>
      <p:ext uri="{BB962C8B-B14F-4D97-AF65-F5344CB8AC3E}">
        <p14:creationId xmlns:p14="http://schemas.microsoft.com/office/powerpoint/2010/main" val="240639411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157</a:t>
            </a:fld>
            <a:endParaRPr lang="en-US" altLang="en-US"/>
          </a:p>
        </p:txBody>
      </p:sp>
    </p:spTree>
    <p:extLst>
      <p:ext uri="{BB962C8B-B14F-4D97-AF65-F5344CB8AC3E}">
        <p14:creationId xmlns:p14="http://schemas.microsoft.com/office/powerpoint/2010/main" val="158490589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158</a:t>
            </a:fld>
            <a:endParaRPr lang="en-US" altLang="en-US"/>
          </a:p>
        </p:txBody>
      </p:sp>
    </p:spTree>
    <p:extLst>
      <p:ext uri="{BB962C8B-B14F-4D97-AF65-F5344CB8AC3E}">
        <p14:creationId xmlns:p14="http://schemas.microsoft.com/office/powerpoint/2010/main" val="74208193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159</a:t>
            </a:fld>
            <a:endParaRPr lang="en-US" altLang="en-US"/>
          </a:p>
        </p:txBody>
      </p:sp>
    </p:spTree>
    <p:extLst>
      <p:ext uri="{BB962C8B-B14F-4D97-AF65-F5344CB8AC3E}">
        <p14:creationId xmlns:p14="http://schemas.microsoft.com/office/powerpoint/2010/main" val="363162285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160</a:t>
            </a:fld>
            <a:endParaRPr lang="en-US" altLang="en-US"/>
          </a:p>
        </p:txBody>
      </p:sp>
    </p:spTree>
    <p:extLst>
      <p:ext uri="{BB962C8B-B14F-4D97-AF65-F5344CB8AC3E}">
        <p14:creationId xmlns:p14="http://schemas.microsoft.com/office/powerpoint/2010/main" val="216734016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161</a:t>
            </a:fld>
            <a:endParaRPr lang="en-US" altLang="en-US"/>
          </a:p>
        </p:txBody>
      </p:sp>
    </p:spTree>
    <p:extLst>
      <p:ext uri="{BB962C8B-B14F-4D97-AF65-F5344CB8AC3E}">
        <p14:creationId xmlns:p14="http://schemas.microsoft.com/office/powerpoint/2010/main" val="34692180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162</a:t>
            </a:fld>
            <a:endParaRPr lang="en-US" altLang="en-US"/>
          </a:p>
        </p:txBody>
      </p:sp>
    </p:spTree>
    <p:extLst>
      <p:ext uri="{BB962C8B-B14F-4D97-AF65-F5344CB8AC3E}">
        <p14:creationId xmlns:p14="http://schemas.microsoft.com/office/powerpoint/2010/main" val="344230683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163</a:t>
            </a:fld>
            <a:endParaRPr lang="en-US" altLang="en-US"/>
          </a:p>
        </p:txBody>
      </p:sp>
    </p:spTree>
    <p:extLst>
      <p:ext uri="{BB962C8B-B14F-4D97-AF65-F5344CB8AC3E}">
        <p14:creationId xmlns:p14="http://schemas.microsoft.com/office/powerpoint/2010/main" val="297263823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164</a:t>
            </a:fld>
            <a:endParaRPr lang="en-US" altLang="en-US"/>
          </a:p>
        </p:txBody>
      </p:sp>
    </p:spTree>
    <p:extLst>
      <p:ext uri="{BB962C8B-B14F-4D97-AF65-F5344CB8AC3E}">
        <p14:creationId xmlns:p14="http://schemas.microsoft.com/office/powerpoint/2010/main" val="268164531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165</a:t>
            </a:fld>
            <a:endParaRPr lang="en-US" altLang="en-US"/>
          </a:p>
        </p:txBody>
      </p:sp>
    </p:spTree>
    <p:extLst>
      <p:ext uri="{BB962C8B-B14F-4D97-AF65-F5344CB8AC3E}">
        <p14:creationId xmlns:p14="http://schemas.microsoft.com/office/powerpoint/2010/main" val="230589289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166</a:t>
            </a:fld>
            <a:endParaRPr lang="en-US" altLang="en-US"/>
          </a:p>
        </p:txBody>
      </p:sp>
    </p:spTree>
    <p:extLst>
      <p:ext uri="{BB962C8B-B14F-4D97-AF65-F5344CB8AC3E}">
        <p14:creationId xmlns:p14="http://schemas.microsoft.com/office/powerpoint/2010/main" val="3110463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21</a:t>
            </a:fld>
            <a:endParaRPr lang="en-US" altLang="en-US"/>
          </a:p>
        </p:txBody>
      </p:sp>
    </p:spTree>
    <p:extLst>
      <p:ext uri="{BB962C8B-B14F-4D97-AF65-F5344CB8AC3E}">
        <p14:creationId xmlns:p14="http://schemas.microsoft.com/office/powerpoint/2010/main" val="360964885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167</a:t>
            </a:fld>
            <a:endParaRPr lang="en-US" altLang="en-US"/>
          </a:p>
        </p:txBody>
      </p:sp>
    </p:spTree>
    <p:extLst>
      <p:ext uri="{BB962C8B-B14F-4D97-AF65-F5344CB8AC3E}">
        <p14:creationId xmlns:p14="http://schemas.microsoft.com/office/powerpoint/2010/main" val="422082494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168</a:t>
            </a:fld>
            <a:endParaRPr lang="en-US" altLang="en-US"/>
          </a:p>
        </p:txBody>
      </p:sp>
    </p:spTree>
    <p:extLst>
      <p:ext uri="{BB962C8B-B14F-4D97-AF65-F5344CB8AC3E}">
        <p14:creationId xmlns:p14="http://schemas.microsoft.com/office/powerpoint/2010/main" val="385384202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169</a:t>
            </a:fld>
            <a:endParaRPr lang="en-US" altLang="en-US"/>
          </a:p>
        </p:txBody>
      </p:sp>
    </p:spTree>
    <p:extLst>
      <p:ext uri="{BB962C8B-B14F-4D97-AF65-F5344CB8AC3E}">
        <p14:creationId xmlns:p14="http://schemas.microsoft.com/office/powerpoint/2010/main" val="417361532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170</a:t>
            </a:fld>
            <a:endParaRPr lang="en-US" altLang="en-US"/>
          </a:p>
        </p:txBody>
      </p:sp>
    </p:spTree>
    <p:extLst>
      <p:ext uri="{BB962C8B-B14F-4D97-AF65-F5344CB8AC3E}">
        <p14:creationId xmlns:p14="http://schemas.microsoft.com/office/powerpoint/2010/main" val="231238688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171</a:t>
            </a:fld>
            <a:endParaRPr lang="en-US" altLang="en-US"/>
          </a:p>
        </p:txBody>
      </p:sp>
    </p:spTree>
    <p:extLst>
      <p:ext uri="{BB962C8B-B14F-4D97-AF65-F5344CB8AC3E}">
        <p14:creationId xmlns:p14="http://schemas.microsoft.com/office/powerpoint/2010/main" val="184836953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172</a:t>
            </a:fld>
            <a:endParaRPr lang="en-US" altLang="en-US"/>
          </a:p>
        </p:txBody>
      </p:sp>
    </p:spTree>
    <p:extLst>
      <p:ext uri="{BB962C8B-B14F-4D97-AF65-F5344CB8AC3E}">
        <p14:creationId xmlns:p14="http://schemas.microsoft.com/office/powerpoint/2010/main" val="429292244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173</a:t>
            </a:fld>
            <a:endParaRPr lang="en-US" altLang="en-US"/>
          </a:p>
        </p:txBody>
      </p:sp>
    </p:spTree>
    <p:extLst>
      <p:ext uri="{BB962C8B-B14F-4D97-AF65-F5344CB8AC3E}">
        <p14:creationId xmlns:p14="http://schemas.microsoft.com/office/powerpoint/2010/main" val="9131643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174</a:t>
            </a:fld>
            <a:endParaRPr lang="en-US" altLang="en-US"/>
          </a:p>
        </p:txBody>
      </p:sp>
    </p:spTree>
    <p:extLst>
      <p:ext uri="{BB962C8B-B14F-4D97-AF65-F5344CB8AC3E}">
        <p14:creationId xmlns:p14="http://schemas.microsoft.com/office/powerpoint/2010/main" val="285084483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175</a:t>
            </a:fld>
            <a:endParaRPr lang="en-US" altLang="en-US"/>
          </a:p>
        </p:txBody>
      </p:sp>
    </p:spTree>
    <p:extLst>
      <p:ext uri="{BB962C8B-B14F-4D97-AF65-F5344CB8AC3E}">
        <p14:creationId xmlns:p14="http://schemas.microsoft.com/office/powerpoint/2010/main" val="323902698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176</a:t>
            </a:fld>
            <a:endParaRPr lang="en-US" altLang="en-US"/>
          </a:p>
        </p:txBody>
      </p:sp>
    </p:spTree>
    <p:extLst>
      <p:ext uri="{BB962C8B-B14F-4D97-AF65-F5344CB8AC3E}">
        <p14:creationId xmlns:p14="http://schemas.microsoft.com/office/powerpoint/2010/main" val="2059303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22</a:t>
            </a:fld>
            <a:endParaRPr lang="en-US" altLang="en-US"/>
          </a:p>
        </p:txBody>
      </p:sp>
    </p:spTree>
    <p:extLst>
      <p:ext uri="{BB962C8B-B14F-4D97-AF65-F5344CB8AC3E}">
        <p14:creationId xmlns:p14="http://schemas.microsoft.com/office/powerpoint/2010/main" val="475091999"/>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177</a:t>
            </a:fld>
            <a:endParaRPr lang="en-US" altLang="en-US"/>
          </a:p>
        </p:txBody>
      </p:sp>
    </p:spTree>
    <p:extLst>
      <p:ext uri="{BB962C8B-B14F-4D97-AF65-F5344CB8AC3E}">
        <p14:creationId xmlns:p14="http://schemas.microsoft.com/office/powerpoint/2010/main" val="389458499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178</a:t>
            </a:fld>
            <a:endParaRPr lang="en-US" altLang="en-US"/>
          </a:p>
        </p:txBody>
      </p:sp>
    </p:spTree>
    <p:extLst>
      <p:ext uri="{BB962C8B-B14F-4D97-AF65-F5344CB8AC3E}">
        <p14:creationId xmlns:p14="http://schemas.microsoft.com/office/powerpoint/2010/main" val="11465869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179</a:t>
            </a:fld>
            <a:endParaRPr lang="en-US" altLang="en-US"/>
          </a:p>
        </p:txBody>
      </p:sp>
    </p:spTree>
    <p:extLst>
      <p:ext uri="{BB962C8B-B14F-4D97-AF65-F5344CB8AC3E}">
        <p14:creationId xmlns:p14="http://schemas.microsoft.com/office/powerpoint/2010/main" val="1099944711"/>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180</a:t>
            </a:fld>
            <a:endParaRPr lang="en-US" altLang="en-US"/>
          </a:p>
        </p:txBody>
      </p:sp>
    </p:spTree>
    <p:extLst>
      <p:ext uri="{BB962C8B-B14F-4D97-AF65-F5344CB8AC3E}">
        <p14:creationId xmlns:p14="http://schemas.microsoft.com/office/powerpoint/2010/main" val="76462451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181</a:t>
            </a:fld>
            <a:endParaRPr lang="en-US" altLang="en-US"/>
          </a:p>
        </p:txBody>
      </p:sp>
    </p:spTree>
    <p:extLst>
      <p:ext uri="{BB962C8B-B14F-4D97-AF65-F5344CB8AC3E}">
        <p14:creationId xmlns:p14="http://schemas.microsoft.com/office/powerpoint/2010/main" val="166911296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182</a:t>
            </a:fld>
            <a:endParaRPr lang="en-US" altLang="en-US"/>
          </a:p>
        </p:txBody>
      </p:sp>
    </p:spTree>
    <p:extLst>
      <p:ext uri="{BB962C8B-B14F-4D97-AF65-F5344CB8AC3E}">
        <p14:creationId xmlns:p14="http://schemas.microsoft.com/office/powerpoint/2010/main" val="71246208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183</a:t>
            </a:fld>
            <a:endParaRPr lang="en-US" altLang="en-US"/>
          </a:p>
        </p:txBody>
      </p:sp>
    </p:spTree>
    <p:extLst>
      <p:ext uri="{BB962C8B-B14F-4D97-AF65-F5344CB8AC3E}">
        <p14:creationId xmlns:p14="http://schemas.microsoft.com/office/powerpoint/2010/main" val="408070280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184</a:t>
            </a:fld>
            <a:endParaRPr lang="en-US" altLang="en-US"/>
          </a:p>
        </p:txBody>
      </p:sp>
    </p:spTree>
    <p:extLst>
      <p:ext uri="{BB962C8B-B14F-4D97-AF65-F5344CB8AC3E}">
        <p14:creationId xmlns:p14="http://schemas.microsoft.com/office/powerpoint/2010/main" val="402305961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185</a:t>
            </a:fld>
            <a:endParaRPr lang="en-US" altLang="en-US"/>
          </a:p>
        </p:txBody>
      </p:sp>
    </p:spTree>
    <p:extLst>
      <p:ext uri="{BB962C8B-B14F-4D97-AF65-F5344CB8AC3E}">
        <p14:creationId xmlns:p14="http://schemas.microsoft.com/office/powerpoint/2010/main" val="361779908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186</a:t>
            </a:fld>
            <a:endParaRPr lang="en-US" altLang="en-US"/>
          </a:p>
        </p:txBody>
      </p:sp>
    </p:spTree>
    <p:extLst>
      <p:ext uri="{BB962C8B-B14F-4D97-AF65-F5344CB8AC3E}">
        <p14:creationId xmlns:p14="http://schemas.microsoft.com/office/powerpoint/2010/main" val="2231630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23</a:t>
            </a:fld>
            <a:endParaRPr lang="en-US" altLang="en-US"/>
          </a:p>
        </p:txBody>
      </p:sp>
    </p:spTree>
    <p:extLst>
      <p:ext uri="{BB962C8B-B14F-4D97-AF65-F5344CB8AC3E}">
        <p14:creationId xmlns:p14="http://schemas.microsoft.com/office/powerpoint/2010/main" val="204561899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187</a:t>
            </a:fld>
            <a:endParaRPr lang="en-US" altLang="en-US"/>
          </a:p>
        </p:txBody>
      </p:sp>
    </p:spTree>
    <p:extLst>
      <p:ext uri="{BB962C8B-B14F-4D97-AF65-F5344CB8AC3E}">
        <p14:creationId xmlns:p14="http://schemas.microsoft.com/office/powerpoint/2010/main" val="3199359101"/>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188</a:t>
            </a:fld>
            <a:endParaRPr lang="en-US" altLang="en-US"/>
          </a:p>
        </p:txBody>
      </p:sp>
    </p:spTree>
    <p:extLst>
      <p:ext uri="{BB962C8B-B14F-4D97-AF65-F5344CB8AC3E}">
        <p14:creationId xmlns:p14="http://schemas.microsoft.com/office/powerpoint/2010/main" val="272292081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189</a:t>
            </a:fld>
            <a:endParaRPr lang="en-US" altLang="en-US"/>
          </a:p>
        </p:txBody>
      </p:sp>
    </p:spTree>
    <p:extLst>
      <p:ext uri="{BB962C8B-B14F-4D97-AF65-F5344CB8AC3E}">
        <p14:creationId xmlns:p14="http://schemas.microsoft.com/office/powerpoint/2010/main" val="36730111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190</a:t>
            </a:fld>
            <a:endParaRPr lang="en-US" altLang="en-US"/>
          </a:p>
        </p:txBody>
      </p:sp>
    </p:spTree>
    <p:extLst>
      <p:ext uri="{BB962C8B-B14F-4D97-AF65-F5344CB8AC3E}">
        <p14:creationId xmlns:p14="http://schemas.microsoft.com/office/powerpoint/2010/main" val="226864036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191</a:t>
            </a:fld>
            <a:endParaRPr lang="en-US" altLang="en-US"/>
          </a:p>
        </p:txBody>
      </p:sp>
    </p:spTree>
    <p:extLst>
      <p:ext uri="{BB962C8B-B14F-4D97-AF65-F5344CB8AC3E}">
        <p14:creationId xmlns:p14="http://schemas.microsoft.com/office/powerpoint/2010/main" val="85931075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192</a:t>
            </a:fld>
            <a:endParaRPr lang="en-US" altLang="en-US"/>
          </a:p>
        </p:txBody>
      </p:sp>
    </p:spTree>
    <p:extLst>
      <p:ext uri="{BB962C8B-B14F-4D97-AF65-F5344CB8AC3E}">
        <p14:creationId xmlns:p14="http://schemas.microsoft.com/office/powerpoint/2010/main" val="219637638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193</a:t>
            </a:fld>
            <a:endParaRPr lang="en-US" altLang="en-US"/>
          </a:p>
        </p:txBody>
      </p:sp>
    </p:spTree>
    <p:extLst>
      <p:ext uri="{BB962C8B-B14F-4D97-AF65-F5344CB8AC3E}">
        <p14:creationId xmlns:p14="http://schemas.microsoft.com/office/powerpoint/2010/main" val="218877882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194</a:t>
            </a:fld>
            <a:endParaRPr lang="en-US" altLang="en-US" sz="1300" smtClean="0">
              <a:solidFill>
                <a:srgbClr val="000000"/>
              </a:solidFill>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93458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24</a:t>
            </a:fld>
            <a:endParaRPr lang="en-US" altLang="en-US"/>
          </a:p>
        </p:txBody>
      </p:sp>
    </p:spTree>
    <p:extLst>
      <p:ext uri="{BB962C8B-B14F-4D97-AF65-F5344CB8AC3E}">
        <p14:creationId xmlns:p14="http://schemas.microsoft.com/office/powerpoint/2010/main" val="2845374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2DCED6-D291-4652-8BBC-936E5CFEEFD0}" type="slidenum">
              <a:rPr lang="en-US" altLang="en-US" smtClean="0"/>
              <a:pPr/>
              <a:t>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40347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25</a:t>
            </a:fld>
            <a:endParaRPr lang="en-US" altLang="en-US"/>
          </a:p>
        </p:txBody>
      </p:sp>
    </p:spTree>
    <p:extLst>
      <p:ext uri="{BB962C8B-B14F-4D97-AF65-F5344CB8AC3E}">
        <p14:creationId xmlns:p14="http://schemas.microsoft.com/office/powerpoint/2010/main" val="2203218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26</a:t>
            </a:fld>
            <a:endParaRPr lang="en-US" altLang="en-US"/>
          </a:p>
        </p:txBody>
      </p:sp>
    </p:spTree>
    <p:extLst>
      <p:ext uri="{BB962C8B-B14F-4D97-AF65-F5344CB8AC3E}">
        <p14:creationId xmlns:p14="http://schemas.microsoft.com/office/powerpoint/2010/main" val="2581361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27</a:t>
            </a:fld>
            <a:endParaRPr lang="en-US" altLang="en-US"/>
          </a:p>
        </p:txBody>
      </p:sp>
    </p:spTree>
    <p:extLst>
      <p:ext uri="{BB962C8B-B14F-4D97-AF65-F5344CB8AC3E}">
        <p14:creationId xmlns:p14="http://schemas.microsoft.com/office/powerpoint/2010/main" val="3291130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28</a:t>
            </a:fld>
            <a:endParaRPr lang="en-US" altLang="en-US"/>
          </a:p>
        </p:txBody>
      </p:sp>
    </p:spTree>
    <p:extLst>
      <p:ext uri="{BB962C8B-B14F-4D97-AF65-F5344CB8AC3E}">
        <p14:creationId xmlns:p14="http://schemas.microsoft.com/office/powerpoint/2010/main" val="2377055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29</a:t>
            </a:fld>
            <a:endParaRPr lang="en-US" altLang="en-US"/>
          </a:p>
        </p:txBody>
      </p:sp>
    </p:spTree>
    <p:extLst>
      <p:ext uri="{BB962C8B-B14F-4D97-AF65-F5344CB8AC3E}">
        <p14:creationId xmlns:p14="http://schemas.microsoft.com/office/powerpoint/2010/main" val="812318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30</a:t>
            </a:fld>
            <a:endParaRPr lang="en-US" altLang="en-US"/>
          </a:p>
        </p:txBody>
      </p:sp>
    </p:spTree>
    <p:extLst>
      <p:ext uri="{BB962C8B-B14F-4D97-AF65-F5344CB8AC3E}">
        <p14:creationId xmlns:p14="http://schemas.microsoft.com/office/powerpoint/2010/main" val="2756294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31</a:t>
            </a:fld>
            <a:endParaRPr lang="en-US" altLang="en-US"/>
          </a:p>
        </p:txBody>
      </p:sp>
    </p:spTree>
    <p:extLst>
      <p:ext uri="{BB962C8B-B14F-4D97-AF65-F5344CB8AC3E}">
        <p14:creationId xmlns:p14="http://schemas.microsoft.com/office/powerpoint/2010/main" val="3820730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32</a:t>
            </a:fld>
            <a:endParaRPr lang="en-US" altLang="en-US"/>
          </a:p>
        </p:txBody>
      </p:sp>
    </p:spTree>
    <p:extLst>
      <p:ext uri="{BB962C8B-B14F-4D97-AF65-F5344CB8AC3E}">
        <p14:creationId xmlns:p14="http://schemas.microsoft.com/office/powerpoint/2010/main" val="1208264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33</a:t>
            </a:fld>
            <a:endParaRPr lang="en-US" altLang="en-US"/>
          </a:p>
        </p:txBody>
      </p:sp>
    </p:spTree>
    <p:extLst>
      <p:ext uri="{BB962C8B-B14F-4D97-AF65-F5344CB8AC3E}">
        <p14:creationId xmlns:p14="http://schemas.microsoft.com/office/powerpoint/2010/main" val="3811901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34</a:t>
            </a:fld>
            <a:endParaRPr lang="en-US" altLang="en-US"/>
          </a:p>
        </p:txBody>
      </p:sp>
    </p:spTree>
    <p:extLst>
      <p:ext uri="{BB962C8B-B14F-4D97-AF65-F5344CB8AC3E}">
        <p14:creationId xmlns:p14="http://schemas.microsoft.com/office/powerpoint/2010/main" val="180455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a:t>
            </a:fld>
            <a:endParaRPr lang="en-US" altLang="en-US"/>
          </a:p>
        </p:txBody>
      </p:sp>
    </p:spTree>
    <p:extLst>
      <p:ext uri="{BB962C8B-B14F-4D97-AF65-F5344CB8AC3E}">
        <p14:creationId xmlns:p14="http://schemas.microsoft.com/office/powerpoint/2010/main" val="667877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35</a:t>
            </a:fld>
            <a:endParaRPr lang="en-US" altLang="en-US"/>
          </a:p>
        </p:txBody>
      </p:sp>
    </p:spTree>
    <p:extLst>
      <p:ext uri="{BB962C8B-B14F-4D97-AF65-F5344CB8AC3E}">
        <p14:creationId xmlns:p14="http://schemas.microsoft.com/office/powerpoint/2010/main" val="3982467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36</a:t>
            </a:fld>
            <a:endParaRPr lang="en-US" altLang="en-US"/>
          </a:p>
        </p:txBody>
      </p:sp>
    </p:spTree>
    <p:extLst>
      <p:ext uri="{BB962C8B-B14F-4D97-AF65-F5344CB8AC3E}">
        <p14:creationId xmlns:p14="http://schemas.microsoft.com/office/powerpoint/2010/main" val="901527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37</a:t>
            </a:fld>
            <a:endParaRPr lang="en-US" altLang="en-US"/>
          </a:p>
        </p:txBody>
      </p:sp>
    </p:spTree>
    <p:extLst>
      <p:ext uri="{BB962C8B-B14F-4D97-AF65-F5344CB8AC3E}">
        <p14:creationId xmlns:p14="http://schemas.microsoft.com/office/powerpoint/2010/main" val="3208679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38</a:t>
            </a:fld>
            <a:endParaRPr lang="en-US" altLang="en-US"/>
          </a:p>
        </p:txBody>
      </p:sp>
    </p:spTree>
    <p:extLst>
      <p:ext uri="{BB962C8B-B14F-4D97-AF65-F5344CB8AC3E}">
        <p14:creationId xmlns:p14="http://schemas.microsoft.com/office/powerpoint/2010/main" val="3720886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39</a:t>
            </a:fld>
            <a:endParaRPr lang="en-US" altLang="en-US"/>
          </a:p>
        </p:txBody>
      </p:sp>
    </p:spTree>
    <p:extLst>
      <p:ext uri="{BB962C8B-B14F-4D97-AF65-F5344CB8AC3E}">
        <p14:creationId xmlns:p14="http://schemas.microsoft.com/office/powerpoint/2010/main" val="1840974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40</a:t>
            </a:fld>
            <a:endParaRPr lang="en-US" altLang="en-US"/>
          </a:p>
        </p:txBody>
      </p:sp>
    </p:spTree>
    <p:extLst>
      <p:ext uri="{BB962C8B-B14F-4D97-AF65-F5344CB8AC3E}">
        <p14:creationId xmlns:p14="http://schemas.microsoft.com/office/powerpoint/2010/main" val="2351041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41</a:t>
            </a:fld>
            <a:endParaRPr lang="en-US" altLang="en-US"/>
          </a:p>
        </p:txBody>
      </p:sp>
    </p:spTree>
    <p:extLst>
      <p:ext uri="{BB962C8B-B14F-4D97-AF65-F5344CB8AC3E}">
        <p14:creationId xmlns:p14="http://schemas.microsoft.com/office/powerpoint/2010/main" val="730077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42</a:t>
            </a:fld>
            <a:endParaRPr lang="en-US" altLang="en-US"/>
          </a:p>
        </p:txBody>
      </p:sp>
    </p:spTree>
    <p:extLst>
      <p:ext uri="{BB962C8B-B14F-4D97-AF65-F5344CB8AC3E}">
        <p14:creationId xmlns:p14="http://schemas.microsoft.com/office/powerpoint/2010/main" val="705520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43</a:t>
            </a:fld>
            <a:endParaRPr lang="en-US" altLang="en-US"/>
          </a:p>
        </p:txBody>
      </p:sp>
    </p:spTree>
    <p:extLst>
      <p:ext uri="{BB962C8B-B14F-4D97-AF65-F5344CB8AC3E}">
        <p14:creationId xmlns:p14="http://schemas.microsoft.com/office/powerpoint/2010/main" val="459414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44</a:t>
            </a:fld>
            <a:endParaRPr lang="en-US" altLang="en-US"/>
          </a:p>
        </p:txBody>
      </p:sp>
    </p:spTree>
    <p:extLst>
      <p:ext uri="{BB962C8B-B14F-4D97-AF65-F5344CB8AC3E}">
        <p14:creationId xmlns:p14="http://schemas.microsoft.com/office/powerpoint/2010/main" val="299490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a:t>
            </a:fld>
            <a:endParaRPr lang="en-US" altLang="en-US"/>
          </a:p>
        </p:txBody>
      </p:sp>
    </p:spTree>
    <p:extLst>
      <p:ext uri="{BB962C8B-B14F-4D97-AF65-F5344CB8AC3E}">
        <p14:creationId xmlns:p14="http://schemas.microsoft.com/office/powerpoint/2010/main" val="2524465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45</a:t>
            </a:fld>
            <a:endParaRPr lang="en-US" altLang="en-US"/>
          </a:p>
        </p:txBody>
      </p:sp>
    </p:spTree>
    <p:extLst>
      <p:ext uri="{BB962C8B-B14F-4D97-AF65-F5344CB8AC3E}">
        <p14:creationId xmlns:p14="http://schemas.microsoft.com/office/powerpoint/2010/main" val="1626105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46</a:t>
            </a:fld>
            <a:endParaRPr lang="en-US" altLang="en-US"/>
          </a:p>
        </p:txBody>
      </p:sp>
    </p:spTree>
    <p:extLst>
      <p:ext uri="{BB962C8B-B14F-4D97-AF65-F5344CB8AC3E}">
        <p14:creationId xmlns:p14="http://schemas.microsoft.com/office/powerpoint/2010/main" val="4116133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47</a:t>
            </a:fld>
            <a:endParaRPr lang="en-US" altLang="en-US"/>
          </a:p>
        </p:txBody>
      </p:sp>
    </p:spTree>
    <p:extLst>
      <p:ext uri="{BB962C8B-B14F-4D97-AF65-F5344CB8AC3E}">
        <p14:creationId xmlns:p14="http://schemas.microsoft.com/office/powerpoint/2010/main" val="2839218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48</a:t>
            </a:fld>
            <a:endParaRPr lang="en-US" altLang="en-US"/>
          </a:p>
        </p:txBody>
      </p:sp>
    </p:spTree>
    <p:extLst>
      <p:ext uri="{BB962C8B-B14F-4D97-AF65-F5344CB8AC3E}">
        <p14:creationId xmlns:p14="http://schemas.microsoft.com/office/powerpoint/2010/main" val="3170201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49</a:t>
            </a:fld>
            <a:endParaRPr lang="en-US" altLang="en-US"/>
          </a:p>
        </p:txBody>
      </p:sp>
    </p:spTree>
    <p:extLst>
      <p:ext uri="{BB962C8B-B14F-4D97-AF65-F5344CB8AC3E}">
        <p14:creationId xmlns:p14="http://schemas.microsoft.com/office/powerpoint/2010/main" val="37129962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50</a:t>
            </a:fld>
            <a:endParaRPr lang="en-US" altLang="en-US"/>
          </a:p>
        </p:txBody>
      </p:sp>
    </p:spTree>
    <p:extLst>
      <p:ext uri="{BB962C8B-B14F-4D97-AF65-F5344CB8AC3E}">
        <p14:creationId xmlns:p14="http://schemas.microsoft.com/office/powerpoint/2010/main" val="9703945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51</a:t>
            </a:fld>
            <a:endParaRPr lang="en-US" altLang="en-US"/>
          </a:p>
        </p:txBody>
      </p:sp>
    </p:spTree>
    <p:extLst>
      <p:ext uri="{BB962C8B-B14F-4D97-AF65-F5344CB8AC3E}">
        <p14:creationId xmlns:p14="http://schemas.microsoft.com/office/powerpoint/2010/main" val="3750292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52</a:t>
            </a:fld>
            <a:endParaRPr lang="en-US" altLang="en-US"/>
          </a:p>
        </p:txBody>
      </p:sp>
    </p:spTree>
    <p:extLst>
      <p:ext uri="{BB962C8B-B14F-4D97-AF65-F5344CB8AC3E}">
        <p14:creationId xmlns:p14="http://schemas.microsoft.com/office/powerpoint/2010/main" val="3141755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55</a:t>
            </a:fld>
            <a:endParaRPr lang="en-US" altLang="en-US"/>
          </a:p>
        </p:txBody>
      </p:sp>
    </p:spTree>
    <p:extLst>
      <p:ext uri="{BB962C8B-B14F-4D97-AF65-F5344CB8AC3E}">
        <p14:creationId xmlns:p14="http://schemas.microsoft.com/office/powerpoint/2010/main" val="3016847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56</a:t>
            </a:fld>
            <a:endParaRPr lang="en-US" altLang="en-US"/>
          </a:p>
        </p:txBody>
      </p:sp>
    </p:spTree>
    <p:extLst>
      <p:ext uri="{BB962C8B-B14F-4D97-AF65-F5344CB8AC3E}">
        <p14:creationId xmlns:p14="http://schemas.microsoft.com/office/powerpoint/2010/main" val="156708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a:t>
            </a:fld>
            <a:endParaRPr lang="en-US" altLang="en-US"/>
          </a:p>
        </p:txBody>
      </p:sp>
    </p:spTree>
    <p:extLst>
      <p:ext uri="{BB962C8B-B14F-4D97-AF65-F5344CB8AC3E}">
        <p14:creationId xmlns:p14="http://schemas.microsoft.com/office/powerpoint/2010/main" val="2023778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57</a:t>
            </a:fld>
            <a:endParaRPr lang="en-US" altLang="en-US"/>
          </a:p>
        </p:txBody>
      </p:sp>
    </p:spTree>
    <p:extLst>
      <p:ext uri="{BB962C8B-B14F-4D97-AF65-F5344CB8AC3E}">
        <p14:creationId xmlns:p14="http://schemas.microsoft.com/office/powerpoint/2010/main" val="3808490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58</a:t>
            </a:fld>
            <a:endParaRPr lang="en-US" altLang="en-US"/>
          </a:p>
        </p:txBody>
      </p:sp>
    </p:spTree>
    <p:extLst>
      <p:ext uri="{BB962C8B-B14F-4D97-AF65-F5344CB8AC3E}">
        <p14:creationId xmlns:p14="http://schemas.microsoft.com/office/powerpoint/2010/main" val="4012604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59</a:t>
            </a:fld>
            <a:endParaRPr lang="en-US" altLang="en-US"/>
          </a:p>
        </p:txBody>
      </p:sp>
    </p:spTree>
    <p:extLst>
      <p:ext uri="{BB962C8B-B14F-4D97-AF65-F5344CB8AC3E}">
        <p14:creationId xmlns:p14="http://schemas.microsoft.com/office/powerpoint/2010/main" val="1088648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60</a:t>
            </a:fld>
            <a:endParaRPr lang="en-US" altLang="en-US"/>
          </a:p>
        </p:txBody>
      </p:sp>
    </p:spTree>
    <p:extLst>
      <p:ext uri="{BB962C8B-B14F-4D97-AF65-F5344CB8AC3E}">
        <p14:creationId xmlns:p14="http://schemas.microsoft.com/office/powerpoint/2010/main" val="1585627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61</a:t>
            </a:fld>
            <a:endParaRPr lang="en-US" altLang="en-US"/>
          </a:p>
        </p:txBody>
      </p:sp>
    </p:spTree>
    <p:extLst>
      <p:ext uri="{BB962C8B-B14F-4D97-AF65-F5344CB8AC3E}">
        <p14:creationId xmlns:p14="http://schemas.microsoft.com/office/powerpoint/2010/main" val="735218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62</a:t>
            </a:fld>
            <a:endParaRPr lang="en-US" altLang="en-US"/>
          </a:p>
        </p:txBody>
      </p:sp>
    </p:spTree>
    <p:extLst>
      <p:ext uri="{BB962C8B-B14F-4D97-AF65-F5344CB8AC3E}">
        <p14:creationId xmlns:p14="http://schemas.microsoft.com/office/powerpoint/2010/main" val="3729268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63</a:t>
            </a:fld>
            <a:endParaRPr lang="en-US" altLang="en-US"/>
          </a:p>
        </p:txBody>
      </p:sp>
    </p:spTree>
    <p:extLst>
      <p:ext uri="{BB962C8B-B14F-4D97-AF65-F5344CB8AC3E}">
        <p14:creationId xmlns:p14="http://schemas.microsoft.com/office/powerpoint/2010/main" val="2692481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64</a:t>
            </a:fld>
            <a:endParaRPr lang="en-US" altLang="en-US"/>
          </a:p>
        </p:txBody>
      </p:sp>
    </p:spTree>
    <p:extLst>
      <p:ext uri="{BB962C8B-B14F-4D97-AF65-F5344CB8AC3E}">
        <p14:creationId xmlns:p14="http://schemas.microsoft.com/office/powerpoint/2010/main" val="42074033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65</a:t>
            </a:fld>
            <a:endParaRPr lang="en-US" altLang="en-US"/>
          </a:p>
        </p:txBody>
      </p:sp>
    </p:spTree>
    <p:extLst>
      <p:ext uri="{BB962C8B-B14F-4D97-AF65-F5344CB8AC3E}">
        <p14:creationId xmlns:p14="http://schemas.microsoft.com/office/powerpoint/2010/main" val="2438755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66</a:t>
            </a:fld>
            <a:endParaRPr lang="en-US" altLang="en-US"/>
          </a:p>
        </p:txBody>
      </p:sp>
    </p:spTree>
    <p:extLst>
      <p:ext uri="{BB962C8B-B14F-4D97-AF65-F5344CB8AC3E}">
        <p14:creationId xmlns:p14="http://schemas.microsoft.com/office/powerpoint/2010/main" val="419394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a:t>
            </a:fld>
            <a:endParaRPr lang="en-US" altLang="en-US"/>
          </a:p>
        </p:txBody>
      </p:sp>
    </p:spTree>
    <p:extLst>
      <p:ext uri="{BB962C8B-B14F-4D97-AF65-F5344CB8AC3E}">
        <p14:creationId xmlns:p14="http://schemas.microsoft.com/office/powerpoint/2010/main" val="23852995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67</a:t>
            </a:fld>
            <a:endParaRPr lang="en-US" altLang="en-US"/>
          </a:p>
        </p:txBody>
      </p:sp>
    </p:spTree>
    <p:extLst>
      <p:ext uri="{BB962C8B-B14F-4D97-AF65-F5344CB8AC3E}">
        <p14:creationId xmlns:p14="http://schemas.microsoft.com/office/powerpoint/2010/main" val="8561892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68</a:t>
            </a:fld>
            <a:endParaRPr lang="en-US" altLang="en-US"/>
          </a:p>
        </p:txBody>
      </p:sp>
    </p:spTree>
    <p:extLst>
      <p:ext uri="{BB962C8B-B14F-4D97-AF65-F5344CB8AC3E}">
        <p14:creationId xmlns:p14="http://schemas.microsoft.com/office/powerpoint/2010/main" val="15356066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69</a:t>
            </a:fld>
            <a:endParaRPr lang="en-US" altLang="en-US"/>
          </a:p>
        </p:txBody>
      </p:sp>
    </p:spTree>
    <p:extLst>
      <p:ext uri="{BB962C8B-B14F-4D97-AF65-F5344CB8AC3E}">
        <p14:creationId xmlns:p14="http://schemas.microsoft.com/office/powerpoint/2010/main" val="9064821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70</a:t>
            </a:fld>
            <a:endParaRPr lang="en-US" altLang="en-US"/>
          </a:p>
        </p:txBody>
      </p:sp>
    </p:spTree>
    <p:extLst>
      <p:ext uri="{BB962C8B-B14F-4D97-AF65-F5344CB8AC3E}">
        <p14:creationId xmlns:p14="http://schemas.microsoft.com/office/powerpoint/2010/main" val="8981391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71</a:t>
            </a:fld>
            <a:endParaRPr lang="en-US" altLang="en-US"/>
          </a:p>
        </p:txBody>
      </p:sp>
    </p:spTree>
    <p:extLst>
      <p:ext uri="{BB962C8B-B14F-4D97-AF65-F5344CB8AC3E}">
        <p14:creationId xmlns:p14="http://schemas.microsoft.com/office/powerpoint/2010/main" val="3375042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72</a:t>
            </a:fld>
            <a:endParaRPr lang="en-US" altLang="en-US"/>
          </a:p>
        </p:txBody>
      </p:sp>
    </p:spTree>
    <p:extLst>
      <p:ext uri="{BB962C8B-B14F-4D97-AF65-F5344CB8AC3E}">
        <p14:creationId xmlns:p14="http://schemas.microsoft.com/office/powerpoint/2010/main" val="39458992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73</a:t>
            </a:fld>
            <a:endParaRPr lang="en-US" altLang="en-US"/>
          </a:p>
        </p:txBody>
      </p:sp>
    </p:spTree>
    <p:extLst>
      <p:ext uri="{BB962C8B-B14F-4D97-AF65-F5344CB8AC3E}">
        <p14:creationId xmlns:p14="http://schemas.microsoft.com/office/powerpoint/2010/main" val="37096348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74</a:t>
            </a:fld>
            <a:endParaRPr lang="en-US" altLang="en-US"/>
          </a:p>
        </p:txBody>
      </p:sp>
    </p:spTree>
    <p:extLst>
      <p:ext uri="{BB962C8B-B14F-4D97-AF65-F5344CB8AC3E}">
        <p14:creationId xmlns:p14="http://schemas.microsoft.com/office/powerpoint/2010/main" val="1682580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75</a:t>
            </a:fld>
            <a:endParaRPr lang="en-US" altLang="en-US"/>
          </a:p>
        </p:txBody>
      </p:sp>
    </p:spTree>
    <p:extLst>
      <p:ext uri="{BB962C8B-B14F-4D97-AF65-F5344CB8AC3E}">
        <p14:creationId xmlns:p14="http://schemas.microsoft.com/office/powerpoint/2010/main" val="3960516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76</a:t>
            </a:fld>
            <a:endParaRPr lang="en-US" altLang="en-US"/>
          </a:p>
        </p:txBody>
      </p:sp>
    </p:spTree>
    <p:extLst>
      <p:ext uri="{BB962C8B-B14F-4D97-AF65-F5344CB8AC3E}">
        <p14:creationId xmlns:p14="http://schemas.microsoft.com/office/powerpoint/2010/main" val="560441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a:t>
            </a:fld>
            <a:endParaRPr lang="en-US" altLang="en-US"/>
          </a:p>
        </p:txBody>
      </p:sp>
    </p:spTree>
    <p:extLst>
      <p:ext uri="{BB962C8B-B14F-4D97-AF65-F5344CB8AC3E}">
        <p14:creationId xmlns:p14="http://schemas.microsoft.com/office/powerpoint/2010/main" val="4920172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77</a:t>
            </a:fld>
            <a:endParaRPr lang="en-US" altLang="en-US"/>
          </a:p>
        </p:txBody>
      </p:sp>
    </p:spTree>
    <p:extLst>
      <p:ext uri="{BB962C8B-B14F-4D97-AF65-F5344CB8AC3E}">
        <p14:creationId xmlns:p14="http://schemas.microsoft.com/office/powerpoint/2010/main" val="38763099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78</a:t>
            </a:fld>
            <a:endParaRPr lang="en-US" altLang="en-US"/>
          </a:p>
        </p:txBody>
      </p:sp>
    </p:spTree>
    <p:extLst>
      <p:ext uri="{BB962C8B-B14F-4D97-AF65-F5344CB8AC3E}">
        <p14:creationId xmlns:p14="http://schemas.microsoft.com/office/powerpoint/2010/main" val="25249496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79</a:t>
            </a:fld>
            <a:endParaRPr lang="en-US" altLang="en-US"/>
          </a:p>
        </p:txBody>
      </p:sp>
    </p:spTree>
    <p:extLst>
      <p:ext uri="{BB962C8B-B14F-4D97-AF65-F5344CB8AC3E}">
        <p14:creationId xmlns:p14="http://schemas.microsoft.com/office/powerpoint/2010/main" val="42046114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80</a:t>
            </a:fld>
            <a:endParaRPr lang="en-US" altLang="en-US"/>
          </a:p>
        </p:txBody>
      </p:sp>
    </p:spTree>
    <p:extLst>
      <p:ext uri="{BB962C8B-B14F-4D97-AF65-F5344CB8AC3E}">
        <p14:creationId xmlns:p14="http://schemas.microsoft.com/office/powerpoint/2010/main" val="21574242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81</a:t>
            </a:fld>
            <a:endParaRPr lang="en-US" altLang="en-US"/>
          </a:p>
        </p:txBody>
      </p:sp>
    </p:spTree>
    <p:extLst>
      <p:ext uri="{BB962C8B-B14F-4D97-AF65-F5344CB8AC3E}">
        <p14:creationId xmlns:p14="http://schemas.microsoft.com/office/powerpoint/2010/main" val="30459435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82</a:t>
            </a:fld>
            <a:endParaRPr lang="en-US" altLang="en-US"/>
          </a:p>
        </p:txBody>
      </p:sp>
    </p:spTree>
    <p:extLst>
      <p:ext uri="{BB962C8B-B14F-4D97-AF65-F5344CB8AC3E}">
        <p14:creationId xmlns:p14="http://schemas.microsoft.com/office/powerpoint/2010/main" val="41563756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83</a:t>
            </a:fld>
            <a:endParaRPr lang="en-US" altLang="en-US"/>
          </a:p>
        </p:txBody>
      </p:sp>
    </p:spTree>
    <p:extLst>
      <p:ext uri="{BB962C8B-B14F-4D97-AF65-F5344CB8AC3E}">
        <p14:creationId xmlns:p14="http://schemas.microsoft.com/office/powerpoint/2010/main" val="15121759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84</a:t>
            </a:fld>
            <a:endParaRPr lang="en-US" altLang="en-US"/>
          </a:p>
        </p:txBody>
      </p:sp>
    </p:spTree>
    <p:extLst>
      <p:ext uri="{BB962C8B-B14F-4D97-AF65-F5344CB8AC3E}">
        <p14:creationId xmlns:p14="http://schemas.microsoft.com/office/powerpoint/2010/main" val="3855271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85</a:t>
            </a:fld>
            <a:endParaRPr lang="en-US" altLang="en-US"/>
          </a:p>
        </p:txBody>
      </p:sp>
    </p:spTree>
    <p:extLst>
      <p:ext uri="{BB962C8B-B14F-4D97-AF65-F5344CB8AC3E}">
        <p14:creationId xmlns:p14="http://schemas.microsoft.com/office/powerpoint/2010/main" val="18883466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86</a:t>
            </a:fld>
            <a:endParaRPr lang="en-US" altLang="en-US"/>
          </a:p>
        </p:txBody>
      </p:sp>
    </p:spTree>
    <p:extLst>
      <p:ext uri="{BB962C8B-B14F-4D97-AF65-F5344CB8AC3E}">
        <p14:creationId xmlns:p14="http://schemas.microsoft.com/office/powerpoint/2010/main" val="310953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a:t>
            </a:fld>
            <a:endParaRPr lang="en-US" altLang="en-US"/>
          </a:p>
        </p:txBody>
      </p:sp>
    </p:spTree>
    <p:extLst>
      <p:ext uri="{BB962C8B-B14F-4D97-AF65-F5344CB8AC3E}">
        <p14:creationId xmlns:p14="http://schemas.microsoft.com/office/powerpoint/2010/main" val="10607484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87</a:t>
            </a:fld>
            <a:endParaRPr lang="en-US" altLang="en-US"/>
          </a:p>
        </p:txBody>
      </p:sp>
    </p:spTree>
    <p:extLst>
      <p:ext uri="{BB962C8B-B14F-4D97-AF65-F5344CB8AC3E}">
        <p14:creationId xmlns:p14="http://schemas.microsoft.com/office/powerpoint/2010/main" val="20293370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88</a:t>
            </a:fld>
            <a:endParaRPr lang="en-US" altLang="en-US"/>
          </a:p>
        </p:txBody>
      </p:sp>
    </p:spTree>
    <p:extLst>
      <p:ext uri="{BB962C8B-B14F-4D97-AF65-F5344CB8AC3E}">
        <p14:creationId xmlns:p14="http://schemas.microsoft.com/office/powerpoint/2010/main" val="217463383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89</a:t>
            </a:fld>
            <a:endParaRPr lang="en-US" altLang="en-US"/>
          </a:p>
        </p:txBody>
      </p:sp>
    </p:spTree>
    <p:extLst>
      <p:ext uri="{BB962C8B-B14F-4D97-AF65-F5344CB8AC3E}">
        <p14:creationId xmlns:p14="http://schemas.microsoft.com/office/powerpoint/2010/main" val="10238642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90</a:t>
            </a:fld>
            <a:endParaRPr lang="en-US" altLang="en-US"/>
          </a:p>
        </p:txBody>
      </p:sp>
    </p:spTree>
    <p:extLst>
      <p:ext uri="{BB962C8B-B14F-4D97-AF65-F5344CB8AC3E}">
        <p14:creationId xmlns:p14="http://schemas.microsoft.com/office/powerpoint/2010/main" val="28845294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91</a:t>
            </a:fld>
            <a:endParaRPr lang="en-US" altLang="en-US"/>
          </a:p>
        </p:txBody>
      </p:sp>
    </p:spTree>
    <p:extLst>
      <p:ext uri="{BB962C8B-B14F-4D97-AF65-F5344CB8AC3E}">
        <p14:creationId xmlns:p14="http://schemas.microsoft.com/office/powerpoint/2010/main" val="14807056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92</a:t>
            </a:fld>
            <a:endParaRPr lang="en-US" altLang="en-US"/>
          </a:p>
        </p:txBody>
      </p:sp>
    </p:spTree>
    <p:extLst>
      <p:ext uri="{BB962C8B-B14F-4D97-AF65-F5344CB8AC3E}">
        <p14:creationId xmlns:p14="http://schemas.microsoft.com/office/powerpoint/2010/main" val="4219467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93</a:t>
            </a:fld>
            <a:endParaRPr lang="en-US" altLang="en-US"/>
          </a:p>
        </p:txBody>
      </p:sp>
    </p:spTree>
    <p:extLst>
      <p:ext uri="{BB962C8B-B14F-4D97-AF65-F5344CB8AC3E}">
        <p14:creationId xmlns:p14="http://schemas.microsoft.com/office/powerpoint/2010/main" val="10050211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94</a:t>
            </a:fld>
            <a:endParaRPr lang="en-US" altLang="en-US"/>
          </a:p>
        </p:txBody>
      </p:sp>
    </p:spTree>
    <p:extLst>
      <p:ext uri="{BB962C8B-B14F-4D97-AF65-F5344CB8AC3E}">
        <p14:creationId xmlns:p14="http://schemas.microsoft.com/office/powerpoint/2010/main" val="38724407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95</a:t>
            </a:fld>
            <a:endParaRPr lang="en-US" altLang="en-US"/>
          </a:p>
        </p:txBody>
      </p:sp>
    </p:spTree>
    <p:extLst>
      <p:ext uri="{BB962C8B-B14F-4D97-AF65-F5344CB8AC3E}">
        <p14:creationId xmlns:p14="http://schemas.microsoft.com/office/powerpoint/2010/main" val="39018338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96</a:t>
            </a:fld>
            <a:endParaRPr lang="en-US" altLang="en-US"/>
          </a:p>
        </p:txBody>
      </p:sp>
    </p:spTree>
    <p:extLst>
      <p:ext uri="{BB962C8B-B14F-4D97-AF65-F5344CB8AC3E}">
        <p14:creationId xmlns:p14="http://schemas.microsoft.com/office/powerpoint/2010/main" val="312049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a:t>
            </a:fld>
            <a:endParaRPr lang="en-US" altLang="en-US"/>
          </a:p>
        </p:txBody>
      </p:sp>
    </p:spTree>
    <p:extLst>
      <p:ext uri="{BB962C8B-B14F-4D97-AF65-F5344CB8AC3E}">
        <p14:creationId xmlns:p14="http://schemas.microsoft.com/office/powerpoint/2010/main" val="22901953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97</a:t>
            </a:fld>
            <a:endParaRPr lang="en-US" altLang="en-US"/>
          </a:p>
        </p:txBody>
      </p:sp>
    </p:spTree>
    <p:extLst>
      <p:ext uri="{BB962C8B-B14F-4D97-AF65-F5344CB8AC3E}">
        <p14:creationId xmlns:p14="http://schemas.microsoft.com/office/powerpoint/2010/main" val="21229503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98</a:t>
            </a:fld>
            <a:endParaRPr lang="en-US" altLang="en-US"/>
          </a:p>
        </p:txBody>
      </p:sp>
    </p:spTree>
    <p:extLst>
      <p:ext uri="{BB962C8B-B14F-4D97-AF65-F5344CB8AC3E}">
        <p14:creationId xmlns:p14="http://schemas.microsoft.com/office/powerpoint/2010/main" val="25778439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99</a:t>
            </a:fld>
            <a:endParaRPr lang="en-US" altLang="en-US"/>
          </a:p>
        </p:txBody>
      </p:sp>
    </p:spTree>
    <p:extLst>
      <p:ext uri="{BB962C8B-B14F-4D97-AF65-F5344CB8AC3E}">
        <p14:creationId xmlns:p14="http://schemas.microsoft.com/office/powerpoint/2010/main" val="744485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100</a:t>
            </a:fld>
            <a:endParaRPr lang="en-US" altLang="en-US"/>
          </a:p>
        </p:txBody>
      </p:sp>
    </p:spTree>
    <p:extLst>
      <p:ext uri="{BB962C8B-B14F-4D97-AF65-F5344CB8AC3E}">
        <p14:creationId xmlns:p14="http://schemas.microsoft.com/office/powerpoint/2010/main" val="21028492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101</a:t>
            </a:fld>
            <a:endParaRPr lang="en-US" altLang="en-US"/>
          </a:p>
        </p:txBody>
      </p:sp>
    </p:spTree>
    <p:extLst>
      <p:ext uri="{BB962C8B-B14F-4D97-AF65-F5344CB8AC3E}">
        <p14:creationId xmlns:p14="http://schemas.microsoft.com/office/powerpoint/2010/main" val="8172341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102</a:t>
            </a:fld>
            <a:endParaRPr lang="en-US" altLang="en-US"/>
          </a:p>
        </p:txBody>
      </p:sp>
    </p:spTree>
    <p:extLst>
      <p:ext uri="{BB962C8B-B14F-4D97-AF65-F5344CB8AC3E}">
        <p14:creationId xmlns:p14="http://schemas.microsoft.com/office/powerpoint/2010/main" val="338040944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103</a:t>
            </a:fld>
            <a:endParaRPr lang="en-US" altLang="en-US"/>
          </a:p>
        </p:txBody>
      </p:sp>
    </p:spTree>
    <p:extLst>
      <p:ext uri="{BB962C8B-B14F-4D97-AF65-F5344CB8AC3E}">
        <p14:creationId xmlns:p14="http://schemas.microsoft.com/office/powerpoint/2010/main" val="305056016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104</a:t>
            </a:fld>
            <a:endParaRPr lang="en-US" altLang="en-US"/>
          </a:p>
        </p:txBody>
      </p:sp>
    </p:spTree>
    <p:extLst>
      <p:ext uri="{BB962C8B-B14F-4D97-AF65-F5344CB8AC3E}">
        <p14:creationId xmlns:p14="http://schemas.microsoft.com/office/powerpoint/2010/main" val="162307483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105</a:t>
            </a:fld>
            <a:endParaRPr lang="en-US" altLang="en-US"/>
          </a:p>
        </p:txBody>
      </p:sp>
    </p:spTree>
    <p:extLst>
      <p:ext uri="{BB962C8B-B14F-4D97-AF65-F5344CB8AC3E}">
        <p14:creationId xmlns:p14="http://schemas.microsoft.com/office/powerpoint/2010/main" val="7652139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88075" cy="34813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DB2F1-3C28-4240-A2C1-CA5BB63DCAC3}" type="slidenum">
              <a:rPr lang="en-US" altLang="en-US" smtClean="0"/>
              <a:pPr/>
              <a:t>106</a:t>
            </a:fld>
            <a:endParaRPr lang="en-US" altLang="en-US"/>
          </a:p>
        </p:txBody>
      </p:sp>
    </p:spTree>
    <p:extLst>
      <p:ext uri="{BB962C8B-B14F-4D97-AF65-F5344CB8AC3E}">
        <p14:creationId xmlns:p14="http://schemas.microsoft.com/office/powerpoint/2010/main" val="1792351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
            <a:ext cx="1500717"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609600" y="1371600"/>
            <a:ext cx="10972800" cy="1828800"/>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609600" y="3733800"/>
            <a:ext cx="10972800" cy="1872000"/>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26202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864102" y="914400"/>
            <a:ext cx="1739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332319" y="990600"/>
          <a:ext cx="1204383" cy="903288"/>
        </p:xfrm>
        <a:graphic>
          <a:graphicData uri="http://schemas.openxmlformats.org/presentationml/2006/ole">
            <mc:AlternateContent xmlns:mc="http://schemas.openxmlformats.org/markup-compatibility/2006">
              <mc:Choice xmlns:v="urn:schemas-microsoft-com:vml" Requires="v">
                <p:oleObj spid="_x0000_s493579"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19" y="990600"/>
                        <a:ext cx="120438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304800" y="1981203"/>
            <a:ext cx="114808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9042400" y="1066800"/>
            <a:ext cx="2743200" cy="685800"/>
          </a:xfrm>
        </p:spPr>
        <p:txBody>
          <a:bodyPr/>
          <a:lstStyle>
            <a:lvl1pPr marL="0" indent="0" algn="ctr">
              <a:buNone/>
              <a:defRPr sz="1500" b="1"/>
            </a:lvl1pPr>
            <a:lvl2pPr>
              <a:defRPr sz="1500"/>
            </a:lvl2pPr>
            <a:lvl3pPr>
              <a:defRPr sz="1500"/>
            </a:lvl3pPr>
            <a:lvl4pPr>
              <a:defRPr sz="1500"/>
            </a:lvl4pPr>
            <a:lvl5pPr>
              <a:defRPr sz="15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buNone/>
              <a:defRPr/>
            </a:lvl1pPr>
          </a:lstStyle>
          <a:p>
            <a:pPr>
              <a:defRPr/>
            </a:pPr>
            <a:endParaRPr lang="en-US" dirty="0"/>
          </a:p>
        </p:txBody>
      </p:sp>
      <p:sp>
        <p:nvSpPr>
          <p:cNvPr id="10" name="Footer Placeholder 3"/>
          <p:cNvSpPr>
            <a:spLocks noGrp="1"/>
          </p:cNvSpPr>
          <p:nvPr>
            <p:ph type="ftr" sz="quarter" idx="15"/>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11" name="Slide Number Placeholder 4"/>
          <p:cNvSpPr>
            <a:spLocks noGrp="1"/>
          </p:cNvSpPr>
          <p:nvPr>
            <p:ph type="sldNum" sz="quarter" idx="16"/>
          </p:nvPr>
        </p:nvSpPr>
        <p:spPr/>
        <p:txBody>
          <a:bodyPr/>
          <a:lstStyle>
            <a:lvl1pPr>
              <a:buNone/>
              <a:defRPr/>
            </a:lvl1pPr>
          </a:lstStyle>
          <a:p>
            <a:pPr>
              <a:defRPr/>
            </a:pPr>
            <a:fld id="{BFDC5740-3203-465A-BCD9-F605756C68D4}" type="slidenum">
              <a:rPr lang="en-US" altLang="en-US" smtClean="0"/>
              <a:pPr>
                <a:defRPr/>
              </a:pPr>
              <a:t>‹#›</a:t>
            </a:fld>
            <a:endParaRPr lang="en-US" altLang="en-US"/>
          </a:p>
        </p:txBody>
      </p:sp>
    </p:spTree>
    <p:extLst>
      <p:ext uri="{BB962C8B-B14F-4D97-AF65-F5344CB8AC3E}">
        <p14:creationId xmlns:p14="http://schemas.microsoft.com/office/powerpoint/2010/main" val="27160046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4470400" y="1379538"/>
            <a:ext cx="37592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12698" y="1588"/>
            <a:ext cx="12204700"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4165600" y="6480178"/>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75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 y="569916"/>
            <a:ext cx="110278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95886" y="592141"/>
            <a:ext cx="93556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18153" y="592140"/>
            <a:ext cx="984249"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2" y="3"/>
            <a:ext cx="12187767" cy="542925"/>
          </a:xfrm>
          <a:prstGeom prst="rect">
            <a:avLst/>
          </a:prstGeom>
          <a:solidFill>
            <a:srgbClr val="FFC000"/>
          </a:solidFill>
          <a:ln w="9525" cap="flat">
            <a:noFill/>
            <a:round/>
            <a:headEnd/>
            <a:tailEnd/>
          </a:ln>
          <a:effectLst/>
        </p:spPr>
        <p:txBody>
          <a:bodyPr/>
          <a:lstStyle>
            <a:lvl1pPr>
              <a:defRPr sz="3000"/>
            </a:lvl1pPr>
          </a:lstStyle>
          <a:p>
            <a:pPr lvl="0"/>
            <a:r>
              <a:rPr lang="en-GB" dirty="0" smtClean="0"/>
              <a:t>Process Name</a:t>
            </a:r>
          </a:p>
        </p:txBody>
      </p:sp>
      <p:sp>
        <p:nvSpPr>
          <p:cNvPr id="38" name="Content Placeholder 19"/>
          <p:cNvSpPr>
            <a:spLocks noGrp="1"/>
          </p:cNvSpPr>
          <p:nvPr>
            <p:ph sz="quarter" idx="12"/>
          </p:nvPr>
        </p:nvSpPr>
        <p:spPr>
          <a:xfrm>
            <a:off x="711200" y="1447800"/>
            <a:ext cx="3454400" cy="4800600"/>
          </a:xfrm>
        </p:spPr>
        <p:txBody>
          <a:bodyPr/>
          <a:lstStyle>
            <a:lvl1pPr marL="169069" indent="-169069">
              <a:buFont typeface="+mj-lt"/>
              <a:buAutoNum type="arabicPeriod"/>
              <a:defRPr sz="1200"/>
            </a:lvl1pPr>
            <a:lvl2pPr marL="169069" indent="-169069">
              <a:buFont typeface="+mj-lt"/>
              <a:buAutoNum type="arabicPeriod"/>
              <a:defRPr sz="1200"/>
            </a:lvl2pPr>
            <a:lvl3pPr marL="169069" indent="-169069">
              <a:buFont typeface="+mj-lt"/>
              <a:buAutoNum type="arabicPeriod"/>
              <a:defRPr sz="1200"/>
            </a:lvl3pPr>
            <a:lvl4pPr marL="169069" indent="-169069">
              <a:buFont typeface="+mj-lt"/>
              <a:buAutoNum type="arabicPeriod"/>
              <a:defRPr sz="1200"/>
            </a:lvl4pPr>
            <a:lvl5pPr marL="169069" indent="-169069">
              <a:buFont typeface="+mj-lt"/>
              <a:buAutoNum type="arabicPeriod"/>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4572000" y="1447800"/>
            <a:ext cx="3454400" cy="4800600"/>
          </a:xfrm>
          <a:solidFill>
            <a:schemeClr val="bg1"/>
          </a:solidFill>
        </p:spPr>
        <p:txBody>
          <a:bodyPr/>
          <a:lstStyle>
            <a:lvl1pPr marL="169069" indent="-169069">
              <a:buFont typeface="+mj-lt"/>
              <a:buAutoNum type="arabicPeriod"/>
              <a:defRPr sz="1200">
                <a:solidFill>
                  <a:schemeClr val="tx1"/>
                </a:solidFill>
              </a:defRPr>
            </a:lvl1pPr>
            <a:lvl2pPr marL="169069" indent="-169069">
              <a:buFont typeface="+mj-lt"/>
              <a:buAutoNum type="arabicPeriod"/>
              <a:defRPr sz="1200">
                <a:solidFill>
                  <a:schemeClr val="tx1"/>
                </a:solidFill>
              </a:defRPr>
            </a:lvl2pPr>
            <a:lvl3pPr marL="169069" indent="-169069">
              <a:buFont typeface="+mj-lt"/>
              <a:buAutoNum type="arabicPeriod"/>
              <a:defRPr sz="1200">
                <a:solidFill>
                  <a:schemeClr val="tx1"/>
                </a:solidFill>
              </a:defRPr>
            </a:lvl3pPr>
            <a:lvl4pPr marL="169069" indent="-169069">
              <a:buFont typeface="+mj-lt"/>
              <a:buAutoNum type="arabicPeriod"/>
              <a:defRPr sz="1200">
                <a:solidFill>
                  <a:schemeClr val="tx1"/>
                </a:solidFill>
              </a:defRPr>
            </a:lvl4pPr>
            <a:lvl5pPr marL="169069" indent="-169069">
              <a:buFont typeface="+mj-lt"/>
              <a:buAutoNum type="arabicPeriod"/>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8534400" y="1447800"/>
            <a:ext cx="3149600" cy="4876800"/>
          </a:xfrm>
        </p:spPr>
        <p:txBody>
          <a:bodyPr/>
          <a:lstStyle>
            <a:lvl1pPr marL="169069" indent="-169069">
              <a:buFont typeface="+mj-lt"/>
              <a:buAutoNum type="arabicPeriod"/>
              <a:tabLst/>
              <a:defRPr sz="1200"/>
            </a:lvl1pPr>
            <a:lvl2pPr marL="169069" indent="-169069">
              <a:buFont typeface="+mj-lt"/>
              <a:buAutoNum type="arabicPeriod"/>
              <a:tabLst/>
              <a:defRPr sz="1200"/>
            </a:lvl2pPr>
            <a:lvl3pPr marL="169069" indent="-169069">
              <a:buFont typeface="+mj-lt"/>
              <a:buAutoNum type="arabicPeriod"/>
              <a:tabLst/>
              <a:defRPr sz="1200"/>
            </a:lvl3pPr>
            <a:lvl4pPr marL="169069" indent="-169069">
              <a:buFont typeface="+mj-lt"/>
              <a:buAutoNum type="arabicPeriod"/>
              <a:tabLst/>
              <a:defRPr sz="1200"/>
            </a:lvl4pPr>
            <a:lvl5pPr marL="169069" indent="-169069">
              <a:buFont typeface="+mj-lt"/>
              <a:buAutoNum type="arabicPeriod"/>
              <a:tabL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508000" cy="5486400"/>
          </a:xfrm>
          <a:solidFill>
            <a:srgbClr val="FFC000"/>
          </a:solidFill>
        </p:spPr>
        <p:txBody>
          <a:bodyPr vert="vert"/>
          <a:lstStyle>
            <a:lvl1pPr algn="ctr">
              <a:buFont typeface="Arial" pitchFamily="34" charset="0"/>
              <a:buNone/>
              <a:defRPr sz="1350" b="1"/>
            </a:lvl1pPr>
            <a:lvl2pPr algn="ctr">
              <a:buNone/>
              <a:defRPr sz="1350" b="1"/>
            </a:lvl2pPr>
            <a:lvl3pPr algn="ctr">
              <a:buNone/>
              <a:defRPr sz="1350" b="1"/>
            </a:lvl3pPr>
            <a:lvl4pPr algn="ctr">
              <a:buNone/>
              <a:defRPr sz="1350" b="1"/>
            </a:lvl4pPr>
            <a:lvl5pPr algn="ctr">
              <a:buNone/>
              <a:defRPr sz="135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11684000" y="762000"/>
            <a:ext cx="508000" cy="5486400"/>
          </a:xfrm>
          <a:solidFill>
            <a:srgbClr val="FFC000"/>
          </a:solidFill>
        </p:spPr>
        <p:txBody>
          <a:bodyPr vert="vert"/>
          <a:lstStyle>
            <a:lvl1pPr algn="ctr">
              <a:buFont typeface="Arial" pitchFamily="34" charset="0"/>
              <a:buNone/>
              <a:defRPr sz="1350" b="1"/>
            </a:lvl1pPr>
            <a:lvl2pPr algn="ctr">
              <a:buNone/>
              <a:defRPr sz="1350" b="1"/>
            </a:lvl2pPr>
            <a:lvl3pPr algn="ctr">
              <a:buNone/>
              <a:defRPr sz="1350" b="1"/>
            </a:lvl3pPr>
            <a:lvl4pPr algn="ctr">
              <a:buNone/>
              <a:defRPr sz="1350" b="1"/>
            </a:lvl4pPr>
            <a:lvl5pPr algn="ctr">
              <a:buNone/>
              <a:defRPr sz="135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609600" y="6480175"/>
            <a:ext cx="2840567" cy="361950"/>
          </a:xfrm>
        </p:spPr>
        <p:txBody>
          <a:bodyPr/>
          <a:lstStyle>
            <a:lvl1pPr>
              <a:buClrTx/>
              <a:buFontTx/>
              <a:buNone/>
              <a:tabLst>
                <a:tab pos="542925" algn="l"/>
                <a:tab pos="1085850" algn="l"/>
              </a:tabLst>
              <a:defRPr sz="900">
                <a:solidFill>
                  <a:srgbClr val="898989"/>
                </a:solidFill>
                <a:latin typeface="+mn-lt"/>
                <a:cs typeface="Arial Unicode MS" charset="0"/>
              </a:defRPr>
            </a:lvl1pPr>
          </a:lstStyle>
          <a:p>
            <a:pPr>
              <a:defRPr/>
            </a:pPr>
            <a:endParaRPr lang="en-US" dirty="0"/>
          </a:p>
        </p:txBody>
      </p:sp>
      <p:sp>
        <p:nvSpPr>
          <p:cNvPr id="15" name="Rectangle 7"/>
          <p:cNvSpPr>
            <a:spLocks noGrp="1" noChangeArrowheads="1"/>
          </p:cNvSpPr>
          <p:nvPr>
            <p:ph type="sldNum" idx="18"/>
          </p:nvPr>
        </p:nvSpPr>
        <p:spPr>
          <a:xfrm>
            <a:off x="8737602" y="6480175"/>
            <a:ext cx="2840567" cy="361950"/>
          </a:xfrm>
        </p:spPr>
        <p:txBody>
          <a:bodyPr/>
          <a:lstStyle>
            <a:lvl1pPr>
              <a:buNone/>
              <a:defRPr>
                <a:ea typeface="Arial Unicode MS" panose="020B0604020202020204" pitchFamily="34" charset="-128"/>
                <a:cs typeface="Arial Unicode MS" panose="020B0604020202020204" pitchFamily="34" charset="-128"/>
              </a:defRPr>
            </a:lvl1pPr>
          </a:lstStyle>
          <a:p>
            <a:pPr>
              <a:defRPr/>
            </a:pPr>
            <a:fld id="{FFE776E4-37F9-4E0F-B0A4-1F5C179077FE}" type="slidenum">
              <a:rPr lang="en-US" altLang="en-US" smtClean="0"/>
              <a:pPr>
                <a:defRPr/>
              </a:pPr>
              <a:t>‹#›</a:t>
            </a:fld>
            <a:endParaRPr lang="en-US" altLang="en-US"/>
          </a:p>
        </p:txBody>
      </p:sp>
    </p:spTree>
    <p:extLst>
      <p:ext uri="{BB962C8B-B14F-4D97-AF65-F5344CB8AC3E}">
        <p14:creationId xmlns:p14="http://schemas.microsoft.com/office/powerpoint/2010/main" val="28805477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buNone/>
              <a:defRPr/>
            </a:lvl1pPr>
          </a:lstStyle>
          <a:p>
            <a:pPr>
              <a:defRPr/>
            </a:pPr>
            <a:endParaRPr lang="en-US" dirty="0"/>
          </a:p>
        </p:txBody>
      </p:sp>
      <p:sp>
        <p:nvSpPr>
          <p:cNvPr id="4"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5" name="Slide Number Placeholder 5"/>
          <p:cNvSpPr>
            <a:spLocks noGrp="1"/>
          </p:cNvSpPr>
          <p:nvPr>
            <p:ph type="sldNum" sz="quarter" idx="12"/>
          </p:nvPr>
        </p:nvSpPr>
        <p:spPr/>
        <p:txBody>
          <a:bodyPr/>
          <a:lstStyle>
            <a:lvl1pPr>
              <a:buNone/>
              <a:defRPr/>
            </a:lvl1pPr>
          </a:lstStyle>
          <a:p>
            <a:pPr>
              <a:defRPr/>
            </a:pPr>
            <a:fld id="{2B94B3E6-7CAD-48D8-9BD9-63B8E59CA89A}" type="slidenum">
              <a:rPr lang="en-US" altLang="en-US" smtClean="0"/>
              <a:pPr>
                <a:defRPr/>
              </a:pPr>
              <a:t>‹#›</a:t>
            </a:fld>
            <a:endParaRPr lang="en-US" altLang="en-US" dirty="0"/>
          </a:p>
        </p:txBody>
      </p:sp>
    </p:spTree>
    <p:extLst>
      <p:ext uri="{BB962C8B-B14F-4D97-AF65-F5344CB8AC3E}">
        <p14:creationId xmlns:p14="http://schemas.microsoft.com/office/powerpoint/2010/main" val="10451403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ussion-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b="1"/>
            </a:lvl1pPr>
          </a:lstStyle>
          <a:p>
            <a:r>
              <a:rPr lang="en-US" dirty="0" smtClean="0"/>
              <a:t>Expected work products</a:t>
            </a:r>
            <a:endParaRPr lang="en-US" dirty="0"/>
          </a:p>
        </p:txBody>
      </p:sp>
      <p:sp>
        <p:nvSpPr>
          <p:cNvPr id="4" name="Date Placeholder 3"/>
          <p:cNvSpPr>
            <a:spLocks noGrp="1"/>
          </p:cNvSpPr>
          <p:nvPr>
            <p:ph type="dt" sz="half" idx="10"/>
          </p:nvPr>
        </p:nvSpPr>
        <p:spPr/>
        <p:txBody>
          <a:bodyPr/>
          <a:lstStyle>
            <a:lvl1pPr>
              <a:buNone/>
              <a:defRPr/>
            </a:lvl1pPr>
          </a:lstStyle>
          <a:p>
            <a:pPr>
              <a:defRPr/>
            </a:pPr>
            <a:endParaRPr lang="en-US" dirty="0"/>
          </a:p>
        </p:txBody>
      </p:sp>
      <p:sp>
        <p:nvSpPr>
          <p:cNvPr id="5"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dirty="0"/>
          </a:p>
        </p:txBody>
      </p:sp>
      <p:sp>
        <p:nvSpPr>
          <p:cNvPr id="7" name="Slide Number Placeholder 5"/>
          <p:cNvSpPr>
            <a:spLocks noGrp="1"/>
          </p:cNvSpPr>
          <p:nvPr>
            <p:ph type="sldNum" sz="quarter" idx="12"/>
          </p:nvPr>
        </p:nvSpPr>
        <p:spPr/>
        <p:txBody>
          <a:bodyPr/>
          <a:lstStyle>
            <a:lvl1pPr>
              <a:buNone/>
              <a:defRPr/>
            </a:lvl1pPr>
          </a:lstStyle>
          <a:p>
            <a:pPr>
              <a:defRPr/>
            </a:pPr>
            <a:fld id="{5845127D-E504-439D-9996-2C3E1566A36C}" type="slidenum">
              <a:rPr lang="en-US" altLang="en-US" smtClean="0"/>
              <a:pPr>
                <a:defRPr/>
              </a:pPr>
              <a:t>‹#›</a:t>
            </a:fld>
            <a:endParaRPr lang="en-US" altLang="en-US"/>
          </a:p>
        </p:txBody>
      </p:sp>
      <p:sp>
        <p:nvSpPr>
          <p:cNvPr id="8" name="Text Box 3"/>
          <p:cNvSpPr txBox="1">
            <a:spLocks noChangeArrowheads="1"/>
          </p:cNvSpPr>
          <p:nvPr userDrawn="1"/>
        </p:nvSpPr>
        <p:spPr bwMode="auto">
          <a:xfrm>
            <a:off x="101602" y="2949576"/>
            <a:ext cx="11908367" cy="611706"/>
          </a:xfrm>
          <a:prstGeom prst="rect">
            <a:avLst/>
          </a:prstGeom>
          <a:noFill/>
          <a:ln w="19050">
            <a:noFill/>
            <a:miter lim="800000"/>
            <a:headEnd/>
            <a:tailEnd/>
          </a:ln>
        </p:spPr>
        <p:txBody>
          <a:bodyPr>
            <a:spAutoFit/>
          </a:bodyPr>
          <a:lstStyle/>
          <a:p>
            <a:pPr algn="ctr" fontAlgn="auto">
              <a:spcBef>
                <a:spcPts val="0"/>
              </a:spcBef>
              <a:spcAft>
                <a:spcPts val="0"/>
              </a:spcAft>
              <a:buNone/>
              <a:defRPr/>
            </a:pPr>
            <a:r>
              <a:rPr lang="en-US" sz="3375" b="1" dirty="0">
                <a:effectLst>
                  <a:outerShdw blurRad="38100" dist="38100" dir="2700000" algn="tl">
                    <a:srgbClr val="000000">
                      <a:alpha val="43137"/>
                    </a:srgbClr>
                  </a:outerShdw>
                </a:effectLst>
                <a:latin typeface="Kabel Bk BT" pitchFamily="34" charset="0"/>
              </a:rPr>
              <a:t>Discussions !</a:t>
            </a:r>
          </a:p>
        </p:txBody>
      </p:sp>
    </p:spTree>
    <p:extLst>
      <p:ext uri="{BB962C8B-B14F-4D97-AF65-F5344CB8AC3E}">
        <p14:creationId xmlns:p14="http://schemas.microsoft.com/office/powerpoint/2010/main" val="73892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buNone/>
              <a:defRPr/>
            </a:lvl1pPr>
          </a:lstStyle>
          <a:p>
            <a:pPr>
              <a:defRPr/>
            </a:pPr>
            <a:endParaRPr lang="en-US" dirty="0"/>
          </a:p>
        </p:txBody>
      </p:sp>
      <p:sp>
        <p:nvSpPr>
          <p:cNvPr id="3"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dirty="0" smtClean="0"/>
              <a:t>Vedavit Project Solutions</a:t>
            </a:r>
            <a:endParaRPr lang="en-US" dirty="0"/>
          </a:p>
        </p:txBody>
      </p:sp>
      <p:sp>
        <p:nvSpPr>
          <p:cNvPr id="4" name="Slide Number Placeholder 5"/>
          <p:cNvSpPr>
            <a:spLocks noGrp="1"/>
          </p:cNvSpPr>
          <p:nvPr>
            <p:ph type="sldNum" sz="quarter" idx="12"/>
          </p:nvPr>
        </p:nvSpPr>
        <p:spPr/>
        <p:txBody>
          <a:bodyPr/>
          <a:lstStyle>
            <a:lvl1pPr>
              <a:buNone/>
              <a:defRPr/>
            </a:lvl1pPr>
          </a:lstStyle>
          <a:p>
            <a:pPr>
              <a:defRPr/>
            </a:pPr>
            <a:fld id="{C6E1D61B-5F71-48B1-8908-E2AE71EE22E2}" type="slidenum">
              <a:rPr lang="en-US" altLang="en-US" smtClean="0"/>
              <a:pPr>
                <a:defRPr/>
              </a:pPr>
              <a:t>‹#›</a:t>
            </a:fld>
            <a:endParaRPr lang="en-US" altLang="en-US"/>
          </a:p>
        </p:txBody>
      </p:sp>
    </p:spTree>
    <p:extLst>
      <p:ext uri="{BB962C8B-B14F-4D97-AF65-F5344CB8AC3E}">
        <p14:creationId xmlns:p14="http://schemas.microsoft.com/office/powerpoint/2010/main" val="13348631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101602" y="2949576"/>
            <a:ext cx="11908367" cy="611706"/>
          </a:xfrm>
          <a:prstGeom prst="rect">
            <a:avLst/>
          </a:prstGeom>
          <a:noFill/>
          <a:ln w="19050">
            <a:noFill/>
            <a:miter lim="800000"/>
            <a:headEnd/>
            <a:tailEnd/>
          </a:ln>
        </p:spPr>
        <p:txBody>
          <a:bodyPr>
            <a:spAutoFit/>
          </a:bodyPr>
          <a:lstStyle/>
          <a:p>
            <a:pPr algn="ctr" fontAlgn="auto">
              <a:spcBef>
                <a:spcPts val="0"/>
              </a:spcBef>
              <a:spcAft>
                <a:spcPts val="0"/>
              </a:spcAft>
              <a:buNone/>
              <a:defRPr/>
            </a:pPr>
            <a:r>
              <a:rPr lang="en-US" sz="3375" b="1" dirty="0">
                <a:effectLst>
                  <a:outerShdw blurRad="38100" dist="38100" dir="2700000" algn="tl">
                    <a:srgbClr val="000000">
                      <a:alpha val="43137"/>
                    </a:srgbClr>
                  </a:outerShdw>
                </a:effectLst>
                <a:latin typeface="Kabel Bk BT" pitchFamily="34" charset="0"/>
              </a:rPr>
              <a:t>Discussions !</a:t>
            </a:r>
          </a:p>
        </p:txBody>
      </p:sp>
    </p:spTree>
    <p:extLst>
      <p:ext uri="{BB962C8B-B14F-4D97-AF65-F5344CB8AC3E}">
        <p14:creationId xmlns:p14="http://schemas.microsoft.com/office/powerpoint/2010/main" val="176413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8"/>
            <a:ext cx="12192000" cy="1470025"/>
          </a:xfrm>
          <a:solidFill>
            <a:srgbClr val="A4D76B"/>
          </a:solidFill>
        </p:spPr>
        <p:txBody>
          <a:bodyPr/>
          <a:lstStyle>
            <a:lvl1pPr>
              <a:defRPr sz="3375">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828800" y="37338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buNone/>
              <a:defRPr/>
            </a:lvl1pPr>
          </a:lstStyle>
          <a:p>
            <a:pPr>
              <a:defRPr/>
            </a:pPr>
            <a:endParaRPr lang="en-US" dirty="0"/>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buFontTx/>
              <a:buNone/>
              <a:defRPr/>
            </a:pPr>
            <a:r>
              <a:rPr lang="en-IN" dirty="0" smtClean="0"/>
              <a:t>Vedavit Project Solutions</a:t>
            </a:r>
            <a:endParaRPr lang="en-US" dirty="0"/>
          </a:p>
        </p:txBody>
      </p:sp>
      <p:sp>
        <p:nvSpPr>
          <p:cNvPr id="6" name="Slide Number Placeholder 5"/>
          <p:cNvSpPr>
            <a:spLocks noGrp="1"/>
          </p:cNvSpPr>
          <p:nvPr>
            <p:ph type="sldNum" sz="quarter" idx="12"/>
          </p:nvPr>
        </p:nvSpPr>
        <p:spPr/>
        <p:txBody>
          <a:bodyPr/>
          <a:lstStyle>
            <a:lvl1pPr>
              <a:buNone/>
              <a:defRPr/>
            </a:lvl1pPr>
          </a:lstStyle>
          <a:p>
            <a:pPr>
              <a:defRPr/>
            </a:pPr>
            <a:fld id="{BFD94350-A57F-4630-B48B-9F713F0FDE38}" type="slidenum">
              <a:rPr lang="en-US" altLang="en-US" smtClean="0"/>
              <a:pPr>
                <a:defRPr/>
              </a:pPr>
              <a:t>‹#›</a:t>
            </a:fld>
            <a:endParaRPr lang="en-US" altLang="en-US"/>
          </a:p>
        </p:txBody>
      </p:sp>
      <p:pic>
        <p:nvPicPr>
          <p:cNvPr id="7" name="Picture 1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2807" y="247653"/>
            <a:ext cx="1503363"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866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385763" indent="-385763" algn="l">
              <a:buFont typeface="+mj-lt"/>
              <a:buAutoNum type="arabicPeriod"/>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3"/>
            <a:ext cx="12192000" cy="1470025"/>
          </a:xfrm>
          <a:noFill/>
        </p:spPr>
        <p:txBody>
          <a:bodyPr/>
          <a:lstStyle>
            <a:lvl1pPr>
              <a:defRPr sz="3375">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buNone/>
              <a:defRPr/>
            </a:lvl1pPr>
          </a:lstStyle>
          <a:p>
            <a:pPr>
              <a:defRPr/>
            </a:pPr>
            <a:endParaRPr lang="en-US" dirty="0"/>
          </a:p>
        </p:txBody>
      </p:sp>
      <p:sp>
        <p:nvSpPr>
          <p:cNvPr id="6"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46D8874-3998-4E2E-8933-9218AFE4F450}" type="slidenum">
              <a:rPr lang="en-US" altLang="en-US"/>
              <a:pPr>
                <a:defRPr/>
              </a:pPr>
              <a:t>‹#›</a:t>
            </a:fld>
            <a:endParaRPr lang="en-US" altLang="en-US"/>
          </a:p>
        </p:txBody>
      </p:sp>
    </p:spTree>
    <p:extLst>
      <p:ext uri="{BB962C8B-B14F-4D97-AF65-F5344CB8AC3E}">
        <p14:creationId xmlns:p14="http://schemas.microsoft.com/office/powerpoint/2010/main" val="25478871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385763" indent="-385763" algn="l">
              <a:buFont typeface="+mj-lt"/>
              <a:buAutoNum type="arabicPeriod"/>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3"/>
            <a:ext cx="12192000" cy="1470025"/>
          </a:xfrm>
          <a:noFill/>
        </p:spPr>
        <p:txBody>
          <a:bodyPr/>
          <a:lstStyle>
            <a:lvl1pPr>
              <a:defRPr sz="3375">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buNone/>
              <a:defRPr/>
            </a:lvl1pPr>
          </a:lstStyle>
          <a:p>
            <a:pPr>
              <a:defRPr/>
            </a:pPr>
            <a:endParaRPr lang="en-US" dirty="0"/>
          </a:p>
        </p:txBody>
      </p:sp>
      <p:sp>
        <p:nvSpPr>
          <p:cNvPr id="6"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buNone/>
              <a:defRPr/>
            </a:lvl1pPr>
          </a:lstStyle>
          <a:p>
            <a:pPr>
              <a:defRPr/>
            </a:pPr>
            <a:fld id="{3E85A341-2BC2-47F6-A138-375BC0DD821D}" type="slidenum">
              <a:rPr lang="en-US" altLang="en-US" smtClean="0"/>
              <a:pPr>
                <a:defRPr/>
              </a:pPr>
              <a:t>‹#›</a:t>
            </a:fld>
            <a:endParaRPr lang="en-US" altLang="en-US"/>
          </a:p>
        </p:txBody>
      </p:sp>
    </p:spTree>
    <p:extLst>
      <p:ext uri="{BB962C8B-B14F-4D97-AF65-F5344CB8AC3E}">
        <p14:creationId xmlns:p14="http://schemas.microsoft.com/office/powerpoint/2010/main" val="31873047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12192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2286000"/>
            <a:ext cx="10261600" cy="3657600"/>
          </a:xfrm>
        </p:spPr>
        <p:txBody>
          <a:bodyPr/>
          <a:lstStyle>
            <a:lvl1pPr marL="385763" indent="-385763" algn="l">
              <a:buFont typeface="+mj-lt"/>
              <a:buAutoNum type="arabicPeriod"/>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6"/>
            <a:ext cx="12192000" cy="1470025"/>
          </a:xfrm>
          <a:noFill/>
        </p:spPr>
        <p:txBody>
          <a:bodyPr/>
          <a:lstStyle>
            <a:lvl1pPr>
              <a:defRPr sz="3375">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buNone/>
              <a:defRPr/>
            </a:lvl1pPr>
          </a:lstStyle>
          <a:p>
            <a:pPr>
              <a:defRPr/>
            </a:pPr>
            <a:endParaRPr lang="en-US" dirty="0"/>
          </a:p>
        </p:txBody>
      </p:sp>
      <p:sp>
        <p:nvSpPr>
          <p:cNvPr id="6"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buNone/>
              <a:defRPr/>
            </a:lvl1pPr>
          </a:lstStyle>
          <a:p>
            <a:pPr>
              <a:defRPr/>
            </a:pPr>
            <a:fld id="{7061DB01-358C-4646-B8E4-51D29C6B040A}" type="slidenum">
              <a:rPr lang="en-US" altLang="en-US" smtClean="0"/>
              <a:pPr>
                <a:defRPr/>
              </a:pPr>
              <a:t>‹#›</a:t>
            </a:fld>
            <a:endParaRPr lang="en-US" altLang="en-US"/>
          </a:p>
        </p:txBody>
      </p:sp>
    </p:spTree>
    <p:extLst>
      <p:ext uri="{BB962C8B-B14F-4D97-AF65-F5344CB8AC3E}">
        <p14:creationId xmlns:p14="http://schemas.microsoft.com/office/powerpoint/2010/main" val="42008375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3"/>
            <a:ext cx="109728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buNone/>
              <a:defRPr/>
            </a:lvl1pPr>
          </a:lstStyle>
          <a:p>
            <a:pPr>
              <a:defRPr/>
            </a:pPr>
            <a:endParaRPr lang="en-US" dirty="0"/>
          </a:p>
        </p:txBody>
      </p:sp>
      <p:sp>
        <p:nvSpPr>
          <p:cNvPr id="5"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buNone/>
              <a:defRPr/>
            </a:lvl1pPr>
          </a:lstStyle>
          <a:p>
            <a:pPr>
              <a:defRPr/>
            </a:pPr>
            <a:fld id="{5845127D-E504-439D-9996-2C3E1566A36C}" type="slidenum">
              <a:rPr lang="en-US" altLang="en-US" smtClean="0"/>
              <a:pPr>
                <a:defRPr/>
              </a:pPr>
              <a:t>‹#›</a:t>
            </a:fld>
            <a:endParaRPr lang="en-US" altLang="en-US"/>
          </a:p>
        </p:txBody>
      </p:sp>
    </p:spTree>
    <p:extLst>
      <p:ext uri="{BB962C8B-B14F-4D97-AF65-F5344CB8AC3E}">
        <p14:creationId xmlns:p14="http://schemas.microsoft.com/office/powerpoint/2010/main" val="9929317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3"/>
            <a:ext cx="109728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None/>
              <a:defRPr/>
            </a:lvl1pPr>
          </a:lstStyle>
          <a:p>
            <a:pPr>
              <a:defRPr/>
            </a:pPr>
            <a:endParaRPr lang="en-US" dirty="0"/>
          </a:p>
        </p:txBody>
      </p:sp>
      <p:sp>
        <p:nvSpPr>
          <p:cNvPr id="5" name="Footer Placeholder 4"/>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7" name="Slide Number Placeholder 5"/>
          <p:cNvSpPr>
            <a:spLocks noGrp="1"/>
          </p:cNvSpPr>
          <p:nvPr>
            <p:ph type="sldNum" sz="quarter" idx="12"/>
          </p:nvPr>
        </p:nvSpPr>
        <p:spPr/>
        <p:txBody>
          <a:bodyPr/>
          <a:lstStyle>
            <a:lvl1pPr>
              <a:buNone/>
              <a:defRPr/>
            </a:lvl1pPr>
          </a:lstStyle>
          <a:p>
            <a:pPr>
              <a:defRPr/>
            </a:pPr>
            <a:fld id="{A7CD5AC8-0007-4A7B-9EB5-BC6FE5CA14BC}" type="slidenum">
              <a:rPr lang="en-US" altLang="en-US" smtClean="0"/>
              <a:pPr>
                <a:defRPr/>
              </a:pPr>
              <a:t>‹#›</a:t>
            </a:fld>
            <a:endParaRPr lang="en-US" altLang="en-US"/>
          </a:p>
        </p:txBody>
      </p:sp>
    </p:spTree>
    <p:extLst>
      <p:ext uri="{BB962C8B-B14F-4D97-AF65-F5344CB8AC3E}">
        <p14:creationId xmlns:p14="http://schemas.microsoft.com/office/powerpoint/2010/main" val="245872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304800" y="990603"/>
            <a:ext cx="5791200" cy="5181599"/>
          </a:xfrm>
        </p:spPr>
        <p:txBody>
          <a:bodyPr>
            <a:normAutofit/>
          </a:bodyPr>
          <a:lstStyle>
            <a:lvl1pPr>
              <a:defRPr sz="21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6299200" y="990600"/>
            <a:ext cx="5486400" cy="5181600"/>
          </a:xfrm>
        </p:spPr>
        <p:txBody>
          <a:bodyPr>
            <a:normAutofit/>
          </a:bodyPr>
          <a:lstStyle>
            <a:lvl1pPr>
              <a:defRPr sz="21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buNone/>
              <a:defRPr/>
            </a:lvl1pPr>
          </a:lstStyle>
          <a:p>
            <a:pPr>
              <a:defRPr/>
            </a:pPr>
            <a:endParaRPr lang="en-US" dirty="0"/>
          </a:p>
        </p:txBody>
      </p:sp>
      <p:sp>
        <p:nvSpPr>
          <p:cNvPr id="7" name="Footer Placeholder 4"/>
          <p:cNvSpPr>
            <a:spLocks noGrp="1"/>
          </p:cNvSpPr>
          <p:nvPr>
            <p:ph type="ftr" sz="quarter" idx="15"/>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9" name="Slide Number Placeholder 5"/>
          <p:cNvSpPr>
            <a:spLocks noGrp="1"/>
          </p:cNvSpPr>
          <p:nvPr>
            <p:ph type="sldNum" sz="quarter" idx="16"/>
          </p:nvPr>
        </p:nvSpPr>
        <p:spPr/>
        <p:txBody>
          <a:bodyPr/>
          <a:lstStyle>
            <a:lvl1pPr>
              <a:buNone/>
              <a:defRPr/>
            </a:lvl1pPr>
          </a:lstStyle>
          <a:p>
            <a:pPr>
              <a:defRPr/>
            </a:pPr>
            <a:fld id="{654E585E-62EA-4026-AFB2-EFAF5A666EB4}" type="slidenum">
              <a:rPr lang="en-US" altLang="en-US" smtClean="0"/>
              <a:pPr>
                <a:defRPr/>
              </a:pPr>
              <a:t>‹#›</a:t>
            </a:fld>
            <a:endParaRPr lang="en-US" altLang="en-US"/>
          </a:p>
        </p:txBody>
      </p:sp>
    </p:spTree>
    <p:extLst>
      <p:ext uri="{BB962C8B-B14F-4D97-AF65-F5344CB8AC3E}">
        <p14:creationId xmlns:p14="http://schemas.microsoft.com/office/powerpoint/2010/main" val="30961558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50800" y="1808163"/>
            <a:ext cx="20828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05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0" y="914400"/>
            <a:ext cx="12361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609600" y="2362203"/>
            <a:ext cx="109728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buNone/>
              <a:defRPr/>
            </a:lvl1pPr>
          </a:lstStyle>
          <a:p>
            <a:pPr>
              <a:defRPr/>
            </a:pPr>
            <a:endParaRPr lang="en-US" dirty="0"/>
          </a:p>
        </p:txBody>
      </p:sp>
      <p:sp>
        <p:nvSpPr>
          <p:cNvPr id="7" name="Footer Placeholder 3"/>
          <p:cNvSpPr>
            <a:spLocks noGrp="1"/>
          </p:cNvSpPr>
          <p:nvPr>
            <p:ph type="ftr" sz="quarter" idx="11"/>
          </p:nvPr>
        </p:nvSpPr>
        <p:spPr/>
        <p:txBody>
          <a:bodyPr/>
          <a:lstStyle>
            <a:lvl1pPr>
              <a:buNone/>
              <a:defRPr>
                <a:solidFill>
                  <a:schemeClr val="tx1">
                    <a:tint val="75000"/>
                  </a:schemeClr>
                </a:solidFill>
              </a:defRPr>
            </a:lvl1pPr>
          </a:lstStyle>
          <a:p>
            <a:pPr>
              <a:defRPr/>
            </a:pPr>
            <a:r>
              <a:rPr lang="en-IN" smtClean="0"/>
              <a:t>Vedavit Project Solutions</a:t>
            </a:r>
            <a:endParaRPr lang="en-US"/>
          </a:p>
        </p:txBody>
      </p:sp>
      <p:sp>
        <p:nvSpPr>
          <p:cNvPr id="8" name="Slide Number Placeholder 4"/>
          <p:cNvSpPr>
            <a:spLocks noGrp="1"/>
          </p:cNvSpPr>
          <p:nvPr>
            <p:ph type="sldNum" sz="quarter" idx="12"/>
          </p:nvPr>
        </p:nvSpPr>
        <p:spPr/>
        <p:txBody>
          <a:bodyPr/>
          <a:lstStyle>
            <a:lvl1pPr>
              <a:buNone/>
              <a:defRPr/>
            </a:lvl1pPr>
          </a:lstStyle>
          <a:p>
            <a:pPr>
              <a:defRPr/>
            </a:pPr>
            <a:fld id="{DB77193A-4404-46FA-B60F-11F97F9FD8F1}" type="slidenum">
              <a:rPr lang="en-US" altLang="en-US" smtClean="0"/>
              <a:pPr>
                <a:defRPr/>
              </a:pPr>
              <a:t>‹#›</a:t>
            </a:fld>
            <a:endParaRPr lang="en-US" altLang="en-US"/>
          </a:p>
        </p:txBody>
      </p:sp>
    </p:spTree>
    <p:extLst>
      <p:ext uri="{BB962C8B-B14F-4D97-AF65-F5344CB8AC3E}">
        <p14:creationId xmlns:p14="http://schemas.microsoft.com/office/powerpoint/2010/main" val="4113628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480178"/>
            <a:ext cx="2844800" cy="365125"/>
          </a:xfrm>
          <a:prstGeom prst="rect">
            <a:avLst/>
          </a:prstGeom>
        </p:spPr>
        <p:txBody>
          <a:bodyPr vert="horz" lIns="91440" tIns="45720" rIns="91440" bIns="45720" rtlCol="0" anchor="ctr"/>
          <a:lstStyle>
            <a:lvl1pPr algn="l" eaLnBrk="1" fontAlgn="auto" hangingPunct="1">
              <a:spcBef>
                <a:spcPts val="0"/>
              </a:spcBef>
              <a:spcAft>
                <a:spcPts val="0"/>
              </a:spcAft>
              <a:buNone/>
              <a:defRPr sz="900">
                <a:solidFill>
                  <a:schemeClr val="tx1">
                    <a:tint val="75000"/>
                  </a:schemeClr>
                </a:solidFill>
                <a:latin typeface="+mn-lt"/>
              </a:defRPr>
            </a:lvl1pPr>
          </a:lstStyle>
          <a:p>
            <a:pPr>
              <a:defRPr/>
            </a:pPr>
            <a:endParaRPr lang="en-US" dirty="0"/>
          </a:p>
        </p:txBody>
      </p:sp>
      <p:sp>
        <p:nvSpPr>
          <p:cNvPr id="5" name="Footer Placeholder 4"/>
          <p:cNvSpPr>
            <a:spLocks noGrp="1"/>
          </p:cNvSpPr>
          <p:nvPr>
            <p:ph type="ftr" sz="quarter" idx="3"/>
          </p:nvPr>
        </p:nvSpPr>
        <p:spPr>
          <a:xfrm>
            <a:off x="4165600" y="6480178"/>
            <a:ext cx="3860800" cy="365125"/>
          </a:xfrm>
          <a:prstGeom prst="rect">
            <a:avLst/>
          </a:prstGeom>
        </p:spPr>
        <p:txBody>
          <a:bodyPr vert="horz" lIns="91440" tIns="45720" rIns="91440" bIns="45720" rtlCol="0" anchor="ctr"/>
          <a:lstStyle>
            <a:lvl1pPr algn="ctr" eaLnBrk="1" fontAlgn="auto" hangingPunct="1">
              <a:spcBef>
                <a:spcPts val="0"/>
              </a:spcBef>
              <a:spcAft>
                <a:spcPts val="0"/>
              </a:spcAft>
              <a:buNone/>
              <a:defRPr sz="900">
                <a:solidFill>
                  <a:schemeClr val="tx1"/>
                </a:solidFill>
                <a:latin typeface="+mn-lt"/>
              </a:defRPr>
            </a:lvl1pPr>
          </a:lstStyle>
          <a:p>
            <a:pPr>
              <a:defRPr/>
            </a:pPr>
            <a:r>
              <a:rPr lang="en-US" smtClean="0"/>
              <a:t>Vedavit Project Solutions</a:t>
            </a:r>
            <a:endParaRPr lang="en-US"/>
          </a:p>
        </p:txBody>
      </p:sp>
      <p:sp>
        <p:nvSpPr>
          <p:cNvPr id="6" name="Slide Number Placeholder 5"/>
          <p:cNvSpPr>
            <a:spLocks noGrp="1"/>
          </p:cNvSpPr>
          <p:nvPr>
            <p:ph type="sldNum" sz="quarter" idx="4"/>
          </p:nvPr>
        </p:nvSpPr>
        <p:spPr>
          <a:xfrm>
            <a:off x="8737600" y="6480178"/>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None/>
              <a:defRPr sz="900">
                <a:solidFill>
                  <a:srgbClr val="898989"/>
                </a:solidFill>
                <a:latin typeface="Calibri" panose="020F0502020204030204" pitchFamily="34" charset="0"/>
              </a:defRPr>
            </a:lvl1pPr>
          </a:lstStyle>
          <a:p>
            <a:pPr>
              <a:defRPr/>
            </a:pPr>
            <a:fld id="{789CD8A9-DEA8-4D01-A433-065655FCC405}" type="slidenum">
              <a:rPr lang="en-US" altLang="en-US" smtClean="0"/>
              <a:pPr>
                <a:defRPr/>
              </a:pPr>
              <a:t>‹#›</a:t>
            </a:fld>
            <a:endParaRPr lang="en-US" altLang="en-US"/>
          </a:p>
        </p:txBody>
      </p:sp>
      <p:sp>
        <p:nvSpPr>
          <p:cNvPr id="1030" name="Title Placeholder 1"/>
          <p:cNvSpPr>
            <a:spLocks noGrp="1"/>
          </p:cNvSpPr>
          <p:nvPr>
            <p:ph type="title"/>
          </p:nvPr>
        </p:nvSpPr>
        <p:spPr bwMode="auto">
          <a:xfrm>
            <a:off x="0" y="0"/>
            <a:ext cx="12192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20319" y="3419882"/>
            <a:ext cx="5135565" cy="276999"/>
          </a:xfrm>
          <a:prstGeom prst="rect">
            <a:avLst/>
          </a:prstGeom>
          <a:noFill/>
        </p:spPr>
        <p:txBody>
          <a:bodyPr anchor="ctr">
            <a:spAutoFit/>
          </a:bodyPr>
          <a:lstStyle/>
          <a:p>
            <a:pPr algn="ctr">
              <a:defRPr/>
            </a:pPr>
            <a:r>
              <a:rPr lang="en-US" sz="1200" b="1" dirty="0">
                <a:ln w="22225">
                  <a:solidFill>
                    <a:schemeClr val="bg1">
                      <a:lumMod val="85000"/>
                    </a:schemeClr>
                  </a:solidFill>
                  <a:prstDash val="solid"/>
                </a:ln>
                <a:solidFill>
                  <a:srgbClr val="FFFFFF"/>
                </a:solidFill>
              </a:rPr>
              <a:t>Vedavit		Vedavit		vedavit</a:t>
            </a:r>
            <a:endParaRPr lang="en-IN" sz="12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9398516" y="3419882"/>
            <a:ext cx="5135565" cy="276999"/>
          </a:xfrm>
          <a:prstGeom prst="rect">
            <a:avLst/>
          </a:prstGeom>
          <a:noFill/>
        </p:spPr>
        <p:txBody>
          <a:bodyPr anchor="ctr">
            <a:spAutoFit/>
          </a:bodyPr>
          <a:lstStyle/>
          <a:p>
            <a:pPr algn="ctr">
              <a:defRPr/>
            </a:pPr>
            <a:r>
              <a:rPr lang="en-US" sz="1200" b="1" dirty="0">
                <a:ln w="22225">
                  <a:solidFill>
                    <a:schemeClr val="bg1">
                      <a:lumMod val="85000"/>
                    </a:schemeClr>
                  </a:solidFill>
                  <a:prstDash val="solid"/>
                </a:ln>
                <a:solidFill>
                  <a:srgbClr val="FFFFFF"/>
                </a:solidFill>
              </a:rPr>
              <a:t>Vedavit		Vedavit		vedavit</a:t>
            </a:r>
            <a:endParaRPr lang="en-IN" sz="1200" b="1" dirty="0">
              <a:ln w="22225">
                <a:solidFill>
                  <a:schemeClr val="bg1">
                    <a:lumMod val="85000"/>
                  </a:schemeClr>
                </a:solidFill>
                <a:prstDash val="solid"/>
              </a:ln>
              <a:solidFill>
                <a:srgbClr val="FFFFFF"/>
              </a:solidFill>
            </a:endParaRPr>
          </a:p>
        </p:txBody>
      </p:sp>
    </p:spTree>
    <p:extLst>
      <p:ext uri="{BB962C8B-B14F-4D97-AF65-F5344CB8AC3E}">
        <p14:creationId xmlns:p14="http://schemas.microsoft.com/office/powerpoint/2010/main" val="71149679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94" r:id="rId13"/>
    <p:sldLayoutId id="2147483676" r:id="rId14"/>
    <p:sldLayoutId id="2147483677" r:id="rId15"/>
  </p:sldLayoutIdLst>
  <p:timing>
    <p:tnLst>
      <p:par>
        <p:cTn id="1" dur="indefinite" restart="never" nodeType="tmRoot"/>
      </p:par>
    </p:tnLst>
  </p:timing>
  <p:hf hdr="0" dt="0"/>
  <p:txStyles>
    <p:titleStyle>
      <a:lvl1pPr algn="ctr" rtl="0" eaLnBrk="0" fontAlgn="base" hangingPunct="0">
        <a:spcBef>
          <a:spcPct val="0"/>
        </a:spcBef>
        <a:spcAft>
          <a:spcPct val="0"/>
        </a:spcAft>
        <a:defRPr lang="en-US" sz="3000" kern="1200" dirty="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342900" algn="ctr" rtl="0" fontAlgn="base">
        <a:spcBef>
          <a:spcPct val="0"/>
        </a:spcBef>
        <a:spcAft>
          <a:spcPct val="0"/>
        </a:spcAft>
        <a:defRPr sz="3300">
          <a:solidFill>
            <a:schemeClr val="bg1"/>
          </a:solidFill>
          <a:latin typeface="Calibri" pitchFamily="34" charset="0"/>
        </a:defRPr>
      </a:lvl6pPr>
      <a:lvl7pPr marL="685800" algn="ctr" rtl="0" fontAlgn="base">
        <a:spcBef>
          <a:spcPct val="0"/>
        </a:spcBef>
        <a:spcAft>
          <a:spcPct val="0"/>
        </a:spcAft>
        <a:defRPr sz="3300">
          <a:solidFill>
            <a:schemeClr val="bg1"/>
          </a:solidFill>
          <a:latin typeface="Calibri" pitchFamily="34" charset="0"/>
        </a:defRPr>
      </a:lvl7pPr>
      <a:lvl8pPr marL="1028700" algn="ctr" rtl="0" fontAlgn="base">
        <a:spcBef>
          <a:spcPct val="0"/>
        </a:spcBef>
        <a:spcAft>
          <a:spcPct val="0"/>
        </a:spcAft>
        <a:defRPr sz="3300">
          <a:solidFill>
            <a:schemeClr val="bg1"/>
          </a:solidFill>
          <a:latin typeface="Calibri" pitchFamily="34" charset="0"/>
        </a:defRPr>
      </a:lvl8pPr>
      <a:lvl9pPr marL="1371600" algn="ctr" rtl="0" fontAlgn="base">
        <a:spcBef>
          <a:spcPct val="0"/>
        </a:spcBef>
        <a:spcAft>
          <a:spcPct val="0"/>
        </a:spcAft>
        <a:defRPr sz="3300">
          <a:solidFill>
            <a:schemeClr val="bg1"/>
          </a:solidFill>
          <a:latin typeface="Calibri"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7.xml"/><Relationship Id="rId1" Type="http://schemas.openxmlformats.org/officeDocument/2006/relationships/slideLayout" Target="../slideLayouts/slideLayout14.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sz="4800" b="1" dirty="0" smtClean="0"/>
              <a:t>CMMI  Overview Training</a:t>
            </a:r>
          </a:p>
          <a:p>
            <a:pPr algn="ctr">
              <a:spcBef>
                <a:spcPct val="0"/>
              </a:spcBef>
            </a:pPr>
            <a:endParaRPr lang="en-US" altLang="en-US" sz="900" dirty="0"/>
          </a:p>
          <a:p>
            <a:pPr algn="ctr"/>
            <a:r>
              <a:rPr lang="en-US" altLang="en-US" sz="1600" dirty="0" smtClean="0">
                <a:effectLst>
                  <a:outerShdw blurRad="38100" dist="38100" dir="2700000" algn="tl">
                    <a:srgbClr val="C0C0C0"/>
                  </a:outerShdw>
                </a:effectLst>
                <a:latin typeface="Book Antiqua" panose="02040602050305030304" pitchFamily="18" charset="0"/>
              </a:rPr>
              <a:t>Capability </a:t>
            </a:r>
            <a:r>
              <a:rPr lang="en-US" altLang="en-US" sz="1600" dirty="0">
                <a:effectLst>
                  <a:outerShdw blurRad="38100" dist="38100" dir="2700000" algn="tl">
                    <a:srgbClr val="C0C0C0"/>
                  </a:outerShdw>
                </a:effectLst>
                <a:latin typeface="Book Antiqua" panose="02040602050305030304" pitchFamily="18" charset="0"/>
              </a:rPr>
              <a:t>Maturity Model - Integrated for </a:t>
            </a:r>
            <a:r>
              <a:rPr lang="en-US" altLang="en-US" sz="1600" dirty="0" smtClean="0">
                <a:effectLst>
                  <a:outerShdw blurRad="38100" dist="38100" dir="2700000" algn="tl">
                    <a:srgbClr val="C0C0C0"/>
                  </a:outerShdw>
                </a:effectLst>
                <a:latin typeface="Book Antiqua" panose="02040602050305030304" pitchFamily="18" charset="0"/>
              </a:rPr>
              <a:t>Development</a:t>
            </a:r>
            <a:endParaRPr lang="en-US" altLang="en-US" sz="1600" dirty="0">
              <a:effectLst>
                <a:outerShdw blurRad="38100" dist="38100" dir="2700000" algn="tl">
                  <a:srgbClr val="C0C0C0"/>
                </a:outerShdw>
              </a:effectLst>
              <a:latin typeface="Book Antiqua" panose="02040602050305030304" pitchFamily="18" charset="0"/>
            </a:endParaRPr>
          </a:p>
          <a:p>
            <a:pPr algn="ctr"/>
            <a:endParaRPr lang="en-US" altLang="en-US" dirty="0" smtClean="0"/>
          </a:p>
        </p:txBody>
      </p:sp>
      <p:sp>
        <p:nvSpPr>
          <p:cNvPr id="6" name="Content Placeholder 5"/>
          <p:cNvSpPr>
            <a:spLocks noGrp="1"/>
          </p:cNvSpPr>
          <p:nvPr>
            <p:ph sz="quarter" idx="14"/>
          </p:nvPr>
        </p:nvSpPr>
        <p:spPr/>
        <p:txBody>
          <a:bodyPr/>
          <a:lstStyle/>
          <a:p>
            <a:pPr>
              <a:defRPr/>
            </a:pPr>
            <a:r>
              <a:rPr lang="en-US" altLang="en-US" dirty="0"/>
              <a:t>Hari Prasad Thapliyal </a:t>
            </a:r>
          </a:p>
          <a:p>
            <a:pPr>
              <a:defRPr/>
            </a:pPr>
            <a:r>
              <a:rPr lang="en-IN" altLang="en-US" sz="1050" dirty="0"/>
              <a:t>PMP, PMI-ACP, CSM, MBA, MCA, PGDOM, PGDFM, CIC, PRINCE2-Practitioner</a:t>
            </a:r>
            <a:endParaRPr lang="en-US" altLang="en-US" sz="1050" dirty="0"/>
          </a:p>
          <a:p>
            <a:pPr>
              <a:defRPr/>
            </a:pPr>
            <a:endParaRPr lang="en-US" altLang="en-US" sz="1050" dirty="0"/>
          </a:p>
          <a:p>
            <a:pPr marL="257175" indent="-257175">
              <a:defRPr/>
            </a:pPr>
            <a:r>
              <a:rPr lang="en-US" sz="1050" dirty="0"/>
              <a:t>PMO Architect &amp; Project Management Evangelist</a:t>
            </a:r>
          </a:p>
          <a:p>
            <a:pPr>
              <a:defRPr/>
            </a:pPr>
            <a:r>
              <a:rPr lang="en-US" altLang="en-US" sz="1050" dirty="0"/>
              <a:t>Vedavit Project Solutions</a:t>
            </a:r>
          </a:p>
          <a:p>
            <a:pPr>
              <a:defRPr/>
            </a:pPr>
            <a:r>
              <a:rPr lang="en-US" altLang="en-US" sz="1050" dirty="0"/>
              <a:t>Cell: +91-95-3599-9336</a:t>
            </a:r>
          </a:p>
          <a:p>
            <a:pPr>
              <a:defRPr/>
            </a:pPr>
            <a:r>
              <a:rPr lang="en-US" altLang="en-US" sz="1050" dirty="0"/>
              <a:t>Email: </a:t>
            </a:r>
            <a:r>
              <a:rPr lang="en-US" altLang="en-US" sz="1050" dirty="0">
                <a:hlinkClick r:id="rId3"/>
              </a:rPr>
              <a:t>hari.Prasad@vedavit-ps.com</a:t>
            </a:r>
            <a:endParaRPr lang="en-US" altLang="en-US" sz="1050" dirty="0"/>
          </a:p>
          <a:p>
            <a:pPr>
              <a:defRPr/>
            </a:pPr>
            <a:r>
              <a:rPr lang="en-US" altLang="en-US" sz="1050" dirty="0"/>
              <a:t>Website: www.pmlogy.com</a:t>
            </a:r>
          </a:p>
          <a:p>
            <a:pPr>
              <a:defRPr/>
            </a:pPr>
            <a:endParaRPr lang="en-US" sz="1050" dirty="0"/>
          </a:p>
        </p:txBody>
      </p:sp>
      <p:sp>
        <p:nvSpPr>
          <p:cNvPr id="13" name="TextBox 12"/>
          <p:cNvSpPr txBox="1"/>
          <p:nvPr/>
        </p:nvSpPr>
        <p:spPr>
          <a:xfrm>
            <a:off x="609600" y="5969923"/>
            <a:ext cx="11184835" cy="338554"/>
          </a:xfrm>
          <a:prstGeom prst="rect">
            <a:avLst/>
          </a:prstGeom>
          <a:noFill/>
        </p:spPr>
        <p:txBody>
          <a:bodyPr wrap="square">
            <a:spAutoFit/>
          </a:bodyPr>
          <a:lstStyle/>
          <a:p>
            <a:pPr>
              <a:buNone/>
            </a:pPr>
            <a:r>
              <a:rPr lang="en-US" altLang="en-US" sz="800" dirty="0">
                <a:effectLst/>
              </a:rPr>
              <a:t>@ Capability Maturity Model, Capability Maturity Modeling, CMM and CMMI are registered in the US Patent and Trademark Office.</a:t>
            </a:r>
            <a:br>
              <a:rPr lang="en-US" altLang="en-US" sz="800" dirty="0">
                <a:effectLst/>
              </a:rPr>
            </a:br>
            <a:r>
              <a:rPr lang="en-US" altLang="en-US" sz="800" dirty="0">
                <a:effectLst/>
              </a:rPr>
              <a:t>Copyright </a:t>
            </a:r>
            <a:r>
              <a:rPr lang="en-US" altLang="en-US" sz="800" dirty="0" smtClean="0">
                <a:effectLst/>
              </a:rPr>
              <a:t>2012 </a:t>
            </a:r>
            <a:r>
              <a:rPr lang="en-US" altLang="en-US" sz="800" dirty="0">
                <a:effectLst/>
              </a:rPr>
              <a:t>by Carnegie Mellon University</a:t>
            </a:r>
          </a:p>
        </p:txBody>
      </p:sp>
    </p:spTree>
    <p:extLst>
      <p:ext uri="{BB962C8B-B14F-4D97-AF65-F5344CB8AC3E}">
        <p14:creationId xmlns:p14="http://schemas.microsoft.com/office/powerpoint/2010/main" val="2087681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Continuous Representation</a:t>
            </a:r>
            <a:endParaRPr lang="en-US" dirty="0"/>
          </a:p>
        </p:txBody>
      </p:sp>
      <p:sp>
        <p:nvSpPr>
          <p:cNvPr id="283651" name="Rectangle 3"/>
          <p:cNvSpPr>
            <a:spLocks noGrp="1" noChangeArrowheads="1"/>
          </p:cNvSpPr>
          <p:nvPr>
            <p:ph idx="1"/>
          </p:nvPr>
        </p:nvSpPr>
        <p:spPr/>
        <p:txBody>
          <a:bodyPr/>
          <a:lstStyle/>
          <a:p>
            <a:r>
              <a:rPr lang="en-US" altLang="en-US"/>
              <a:t>Allows you to select the order of improvement that best meets your organization</a:t>
            </a:r>
            <a:r>
              <a:rPr lang="en-US" altLang="en-US">
                <a:latin typeface="Times New Roman" panose="02020603050405020304" pitchFamily="18" charset="0"/>
              </a:rPr>
              <a:t>’</a:t>
            </a:r>
            <a:r>
              <a:rPr lang="en-US" altLang="en-US"/>
              <a:t>s business objectives and mitigates your organization</a:t>
            </a:r>
            <a:r>
              <a:rPr lang="en-US" altLang="en-US">
                <a:latin typeface="Times New Roman" panose="02020603050405020304" pitchFamily="18" charset="0"/>
              </a:rPr>
              <a:t>’</a:t>
            </a:r>
            <a:r>
              <a:rPr lang="en-US" altLang="en-US"/>
              <a:t>s areas of risk </a:t>
            </a:r>
          </a:p>
          <a:p>
            <a:r>
              <a:rPr lang="en-US" altLang="en-US"/>
              <a:t>Enables comparisons across and among organizations on a process area by process area basis</a:t>
            </a:r>
          </a:p>
          <a:p>
            <a:r>
              <a:rPr lang="en-US" altLang="en-US"/>
              <a:t>Provides an easy migration from EIA/IS-731 to CMMI</a:t>
            </a:r>
          </a:p>
          <a:p>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6441858-6F30-41BF-B20B-C2F91B790865}" type="slidenum">
              <a:rPr lang="en-US" altLang="en-US"/>
              <a:pPr/>
              <a:t>10</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2.2 Execute the Supplier Agreement</a:t>
            </a:r>
            <a:endParaRPr lang="en-US" dirty="0"/>
          </a:p>
        </p:txBody>
      </p:sp>
      <p:sp>
        <p:nvSpPr>
          <p:cNvPr id="382979"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Use the results of reviews to improve the supplier's performance and to establish and nurture long-term relationships with preferred suppliers</a:t>
            </a:r>
          </a:p>
          <a:p>
            <a:pPr marL="381000" indent="-381000" defTabSz="785813"/>
            <a:r>
              <a:rPr lang="en-US" altLang="en-US"/>
              <a:t>Monitor risks involving the supplier and take corrective action as necessary</a:t>
            </a:r>
          </a:p>
          <a:p>
            <a:pPr marL="381000" indent="-381000" defTabSz="785813"/>
            <a:r>
              <a:rPr lang="en-US" altLang="en-US"/>
              <a:t>Revise the supplier agreement and project plans and schedules as necessary</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F23AAC9-CFC6-49E5-BAC4-F3633CCAFA22}" type="slidenum">
              <a:rPr lang="en-US" altLang="en-US"/>
              <a:pPr/>
              <a:t>100</a:t>
            </a:fld>
            <a:endParaRPr lang="en-US"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2.3   Accept the Acquired Product</a:t>
            </a:r>
            <a:endParaRPr lang="en-US" dirty="0"/>
          </a:p>
        </p:txBody>
      </p:sp>
      <p:sp>
        <p:nvSpPr>
          <p:cNvPr id="38400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Define the acceptance procedures</a:t>
            </a:r>
          </a:p>
          <a:p>
            <a:pPr marL="381000" indent="-381000" defTabSz="785813"/>
            <a:r>
              <a:rPr lang="en-US" altLang="en-US"/>
              <a:t>Review and obtain agreement with relevant stakeholders on the acceptance procedures before the acceptance review or test</a:t>
            </a:r>
          </a:p>
          <a:p>
            <a:pPr marL="381000" indent="-381000" defTabSz="785813"/>
            <a:r>
              <a:rPr lang="en-US" altLang="en-US"/>
              <a:t>Verify that the acquired products satisfy their requirements</a:t>
            </a:r>
          </a:p>
          <a:p>
            <a:pPr marL="381000" indent="-381000" defTabSz="785813"/>
            <a:r>
              <a:rPr lang="en-US" altLang="en-US"/>
              <a:t>Confirm that the non technical commitments associated with the acquired work product are satisfied</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65A7B27-005E-4301-94E3-A47ED97C620D}" type="slidenum">
              <a:rPr lang="en-US" altLang="en-US"/>
              <a:pPr/>
              <a:t>101</a:t>
            </a:fld>
            <a:endParaRPr lang="en-US"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2.3  Accept the Acquired Product</a:t>
            </a:r>
            <a:endParaRPr lang="en-US" dirty="0"/>
          </a:p>
        </p:txBody>
      </p:sp>
      <p:sp>
        <p:nvSpPr>
          <p:cNvPr id="385027"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Document the results of the acceptance review or test</a:t>
            </a:r>
          </a:p>
          <a:p>
            <a:pPr marL="381000" indent="-381000" defTabSz="785813"/>
            <a:r>
              <a:rPr lang="en-US" altLang="en-US"/>
              <a:t>Establish and obtain supplier agreement on an action plan for any acquired work products that do not pass their acceptance review or test</a:t>
            </a:r>
          </a:p>
          <a:p>
            <a:pPr marL="381000" indent="-381000" defTabSz="785813"/>
            <a:r>
              <a:rPr lang="en-US" altLang="en-US"/>
              <a:t>Identify, document, and track action items to closure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38010CD-3BB9-4A01-A293-4045AADDF914}" type="slidenum">
              <a:rPr lang="en-US" altLang="en-US"/>
              <a:pPr/>
              <a:t>102</a:t>
            </a:fld>
            <a:endParaRPr lang="en-US"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2.4	Transition Products</a:t>
            </a:r>
            <a:endParaRPr lang="en-US" dirty="0"/>
          </a:p>
        </p:txBody>
      </p:sp>
      <p:sp>
        <p:nvSpPr>
          <p:cNvPr id="38605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Ensure that there are appropriate facilities to receive, store, use, and maintain the acquired products</a:t>
            </a:r>
          </a:p>
          <a:p>
            <a:pPr marL="381000" indent="-381000" defTabSz="785813"/>
            <a:r>
              <a:rPr lang="en-US" altLang="en-US"/>
              <a:t>Ensure that appropriate training is provided for those involved in receiving, storing, using, and maintaining the acquired products</a:t>
            </a:r>
          </a:p>
          <a:p>
            <a:pPr marL="381000" indent="-381000" defTabSz="785813"/>
            <a:r>
              <a:rPr lang="en-US" altLang="en-US"/>
              <a:t>Ensure that storing, distributing, and using the acquired products are performed according to the terms and conditions specified in the supplier agreement or license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5156C7EB-0601-40A4-A08B-8D533CBB6108}" type="slidenum">
              <a:rPr lang="en-US" altLang="en-US"/>
              <a:pPr/>
              <a:t>103</a:t>
            </a:fld>
            <a:endParaRPr lang="en-US"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Integrated Project Management for IPPD</a:t>
            </a:r>
            <a:endParaRPr lang="en-US" dirty="0"/>
          </a:p>
        </p:txBody>
      </p:sp>
      <p:sp>
        <p:nvSpPr>
          <p:cNvPr id="387075"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sz="1600"/>
              <a:t>The purpose of Integrated Project Management is to establish and manage the project and the involvement of the relevant stakeholders according to an integrated and defined process that is tailored from the organization's set of standard processes</a:t>
            </a:r>
          </a:p>
          <a:p>
            <a:pPr marL="381000" indent="-381000" defTabSz="785813"/>
            <a:r>
              <a:rPr lang="en-US" altLang="en-US" sz="1600" i="1"/>
              <a:t>For Integrated Product and Process Development, Integrated Project Management also covers the establishment of a shared vision for the project and a team structure for integrated teams that will carry out the objectives of the project </a:t>
            </a:r>
            <a:r>
              <a:rPr lang="en-US" altLang="en-US" sz="1600" i="1">
                <a:latin typeface="Times New Roman" panose="02020603050405020304" pitchFamily="18" charset="0"/>
              </a:rPr>
              <a:t>–</a:t>
            </a:r>
            <a:r>
              <a:rPr lang="en-US" altLang="en-US" sz="1600" i="1"/>
              <a:t> Covered in Module 7.</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AB82D69C-31D2-4984-8E9A-46A7F61A1346}" type="slidenum">
              <a:rPr lang="en-US" altLang="en-US"/>
              <a:pPr/>
              <a:t>104</a:t>
            </a:fld>
            <a:endParaRPr lang="en-US"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Integrated Project Management</a:t>
            </a:r>
            <a:endParaRPr lang="en-US" dirty="0"/>
          </a:p>
        </p:txBody>
      </p:sp>
      <p:graphicFrame>
        <p:nvGraphicFramePr>
          <p:cNvPr id="388111" name="Group 15"/>
          <p:cNvGraphicFramePr>
            <a:graphicFrameLocks noGrp="1"/>
          </p:cNvGraphicFramePr>
          <p:nvPr>
            <p:ph idx="1"/>
          </p:nvPr>
        </p:nvGraphicFramePr>
        <p:xfrm>
          <a:off x="609600" y="990600"/>
          <a:ext cx="10972800" cy="2565591"/>
        </p:xfrm>
        <a:graphic>
          <a:graphicData uri="http://schemas.openxmlformats.org/drawingml/2006/table">
            <a:tbl>
              <a:tblPr/>
              <a:tblGrid>
                <a:gridCol w="2031232"/>
                <a:gridCol w="8941568"/>
              </a:tblGrid>
              <a:tr h="4746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Use the Project</a:t>
                      </a:r>
                      <a:r>
                        <a:rPr kumimoji="0" lang="en-US" alt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 Defined Process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Establish the Project</a:t>
                      </a:r>
                      <a:r>
                        <a:rPr kumimoji="0" lang="en-US" altLang="en-US" sz="16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a:t>
                      </a: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 Defined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Use Organizational Process Assets for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Planning Project Activities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Integrate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Manage the Project Using the Integrated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Contribute to the Organizational Process Assets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3838D96A-3B13-4A7F-B863-7DAC1B8E679F}" type="slidenum">
              <a:rPr lang="en-US" altLang="en-US"/>
              <a:pPr/>
              <a:t>105</a:t>
            </a:fld>
            <a:endParaRPr lang="en-US"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Integrated Project Management</a:t>
            </a:r>
            <a:endParaRPr lang="en-US" dirty="0"/>
          </a:p>
        </p:txBody>
      </p:sp>
      <p:graphicFrame>
        <p:nvGraphicFramePr>
          <p:cNvPr id="389137" name="Group 17"/>
          <p:cNvGraphicFramePr>
            <a:graphicFrameLocks noGrp="1"/>
          </p:cNvGraphicFramePr>
          <p:nvPr>
            <p:ph idx="1"/>
          </p:nvPr>
        </p:nvGraphicFramePr>
        <p:xfrm>
          <a:off x="609600" y="990600"/>
          <a:ext cx="10972800" cy="1485900"/>
        </p:xfrm>
        <a:graphic>
          <a:graphicData uri="http://schemas.openxmlformats.org/drawingml/2006/table">
            <a:tbl>
              <a:tblPr/>
              <a:tblGrid>
                <a:gridCol w="2031232"/>
                <a:gridCol w="8941568"/>
              </a:tblGrid>
              <a:tr h="434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Coordinate and Collaborate with Relevant Stakeholders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Manage Stakeholder Involvement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Manage Dependencies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Resolve Coordination Issues</a:t>
                      </a: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8B9C77C8-6BFB-4E27-B660-52376A19AA7E}" type="slidenum">
              <a:rPr lang="en-US" altLang="en-US"/>
              <a:pPr/>
              <a:t>106</a:t>
            </a:fld>
            <a:endParaRPr lang="en-US"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9014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Integrate other plans that affect the project with the project plan</a:t>
            </a:r>
            <a:r>
              <a:rPr lang="en-US" altLang="en-US"/>
              <a:t> </a:t>
            </a:r>
          </a:p>
          <a:p>
            <a:pPr marL="381000" indent="-381000" defTabSz="785813"/>
            <a:r>
              <a:rPr lang="en-US" altLang="en-US">
                <a:cs typeface="Arial" panose="020B0604020202020204" pitchFamily="34" charset="0"/>
              </a:rPr>
              <a:t>Identify and analyze product and project interface risks</a:t>
            </a:r>
            <a:endParaRPr lang="en-US" altLang="en-US"/>
          </a:p>
          <a:p>
            <a:pPr marL="381000" indent="-381000" defTabSz="785813"/>
            <a:r>
              <a:rPr lang="en-US" altLang="en-US">
                <a:cs typeface="Arial" panose="020B0604020202020204" pitchFamily="34" charset="0"/>
              </a:rPr>
              <a:t>Establish objective entry and exit criteria to authorize the initiation and completion of the tasks described in the work breakdown structure (WBS)</a:t>
            </a:r>
            <a:r>
              <a:rPr lang="en-US" altLang="en-US"/>
              <a:t> </a:t>
            </a:r>
          </a:p>
          <a:p>
            <a:pPr marL="381000" indent="-381000" defTabSz="785813"/>
            <a:r>
              <a:rPr lang="en-US" altLang="en-US">
                <a:cs typeface="Arial" panose="020B0604020202020204" pitchFamily="34" charset="0"/>
              </a:rPr>
              <a:t>Identify how conflicts will be resolved that arise among relevant stakeholders</a:t>
            </a:r>
          </a:p>
          <a:p>
            <a:pPr marL="381000" indent="-381000" defTabSz="785813"/>
            <a:r>
              <a:rPr lang="en-US" altLang="en-US"/>
              <a:t>Propose improvements to the organizational process assets </a:t>
            </a:r>
          </a:p>
          <a:p>
            <a:pPr marL="381000" indent="-381000" defTabSz="785813"/>
            <a:r>
              <a:rPr lang="en-US" altLang="en-US"/>
              <a:t>Submit documentation for possible inclusion in the organization's process asset library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33E27897-D838-4C48-BC2F-BBDC83475FAB}" type="slidenum">
              <a:rPr lang="en-US" altLang="en-US"/>
              <a:pPr/>
              <a:t>107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0147">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0147">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0147">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90147">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0147">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90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utoUpdateAnimBg="0" advAuto="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9117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Document lessons learned from the project for inclusion in the organization's process asset library </a:t>
            </a:r>
          </a:p>
          <a:p>
            <a:pPr marL="381000" indent="-381000" defTabSz="785813"/>
            <a:r>
              <a:rPr lang="en-US" altLang="en-US"/>
              <a:t>Review and get agreement on the commitments to address each critical dependency with the people responsible</a:t>
            </a:r>
          </a:p>
          <a:p>
            <a:pPr marL="381000" indent="-381000" defTabSz="785813"/>
            <a:r>
              <a:rPr lang="en-US" altLang="en-US"/>
              <a:t>Track the critical dependencies and commitments and take corrective action as appropriate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96ADD7E-040F-4D82-9418-4A6BD2AAB656}" type="slidenum">
              <a:rPr lang="en-US" altLang="en-US"/>
              <a:pPr/>
              <a:t>108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1171">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1171">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1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autoUpdateAnimBg="0" advAuto="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Risk Management</a:t>
            </a:r>
            <a:endParaRPr lang="en-US" dirty="0"/>
          </a:p>
        </p:txBody>
      </p:sp>
      <p:sp>
        <p:nvSpPr>
          <p:cNvPr id="392195"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cs typeface="Arial" panose="020B0604020202020204" pitchFamily="34" charset="0"/>
              </a:rPr>
              <a:t>The purpose of Risk Management is to identify </a:t>
            </a:r>
            <a:r>
              <a:rPr lang="en-US" altLang="en-US">
                <a:solidFill>
                  <a:srgbClr val="FF66CC"/>
                </a:solidFill>
                <a:cs typeface="Arial" panose="020B0604020202020204" pitchFamily="34" charset="0"/>
              </a:rPr>
              <a:t>potential problems</a:t>
            </a:r>
            <a:r>
              <a:rPr lang="en-US" altLang="en-US">
                <a:cs typeface="Arial" panose="020B0604020202020204" pitchFamily="34" charset="0"/>
              </a:rPr>
              <a:t> before they occur, so that risk-handling activities may be planned and invoked as needed across the life of the product or project to </a:t>
            </a:r>
            <a:r>
              <a:rPr lang="en-US" altLang="en-US">
                <a:solidFill>
                  <a:srgbClr val="FF66CC"/>
                </a:solidFill>
                <a:cs typeface="Arial" panose="020B0604020202020204" pitchFamily="34" charset="0"/>
              </a:rPr>
              <a:t>mitigate adverse impacts</a:t>
            </a:r>
            <a:r>
              <a:rPr lang="en-US" altLang="en-US">
                <a:cs typeface="Arial" panose="020B0604020202020204" pitchFamily="34" charset="0"/>
              </a:rPr>
              <a:t> on achieving objectives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F926EE3-F6D2-40F6-A7F1-7DCD5C15CC36}" type="slidenum">
              <a:rPr lang="en-US" altLang="en-US"/>
              <a:pPr/>
              <a:t>109</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CMMI Model Terminology</a:t>
            </a:r>
            <a:endParaRPr lang="en-US" dirty="0"/>
          </a:p>
        </p:txBody>
      </p:sp>
      <p:graphicFrame>
        <p:nvGraphicFramePr>
          <p:cNvPr id="284675" name="Group 3"/>
          <p:cNvGraphicFramePr>
            <a:graphicFrameLocks noGrp="1"/>
          </p:cNvGraphicFramePr>
          <p:nvPr>
            <p:ph idx="1"/>
          </p:nvPr>
        </p:nvGraphicFramePr>
        <p:xfrm>
          <a:off x="609600" y="990600"/>
          <a:ext cx="10972800" cy="3904488"/>
        </p:xfrm>
        <a:graphic>
          <a:graphicData uri="http://schemas.openxmlformats.org/drawingml/2006/table">
            <a:tbl>
              <a:tblPr/>
              <a:tblGrid>
                <a:gridCol w="3657600"/>
                <a:gridCol w="3657600"/>
                <a:gridCol w="3657600"/>
              </a:tblGrid>
              <a:tr h="4572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Item</a:t>
                      </a: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75B7E9"/>
                    </a:solid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Staged</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75B7E9"/>
                    </a:solid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Continuous</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75B7E9"/>
                    </a:solidFill>
                  </a:tcPr>
                </a:tc>
              </a:tr>
              <a:tr h="8128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Maturity Levels</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Capability Levels Equivalent Staging</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Rating Component</a:t>
                      </a: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Process Areas </a:t>
                      </a:r>
                    </a:p>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Process Area Goals</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Process Areas </a:t>
                      </a:r>
                    </a:p>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Process Area Goals</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Implementing Practices</a:t>
                      </a: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Specific Practices</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Specific Practices Advanced Practices</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Institutionalizing Practices</a:t>
                      </a:r>
                    </a:p>
                  </a:txBody>
                  <a:tcPr marL="117829" marR="1178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Common Features</a:t>
                      </a:r>
                    </a:p>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Char char="§"/>
                        <a:tabLst/>
                      </a:pPr>
                      <a:r>
                        <a:rPr kumimoji="0" lang="en-US" altLang="en-US" sz="1400" b="1" i="0" u="none" strike="noStrike" cap="none" normalizeH="0" baseline="0" smtClean="0">
                          <a:ln>
                            <a:noFill/>
                          </a:ln>
                          <a:solidFill>
                            <a:schemeClr val="tx1"/>
                          </a:solidFill>
                          <a:effectLst/>
                          <a:latin typeface="Arial" panose="020B0604020202020204" pitchFamily="34" charset="0"/>
                        </a:rPr>
                        <a:t>Commitment</a:t>
                      </a:r>
                    </a:p>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Char char="§"/>
                        <a:tabLst/>
                      </a:pPr>
                      <a:r>
                        <a:rPr kumimoji="0" lang="en-US" altLang="en-US" sz="1400" b="1" i="0" u="none" strike="noStrike" cap="none" normalizeH="0" baseline="0" smtClean="0">
                          <a:ln>
                            <a:noFill/>
                          </a:ln>
                          <a:solidFill>
                            <a:schemeClr val="tx1"/>
                          </a:solidFill>
                          <a:effectLst/>
                          <a:latin typeface="Arial" panose="020B0604020202020204" pitchFamily="34" charset="0"/>
                        </a:rPr>
                        <a:t>Ability</a:t>
                      </a:r>
                    </a:p>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Char char="§"/>
                        <a:tabLst/>
                      </a:pPr>
                      <a:r>
                        <a:rPr kumimoji="0" lang="en-US" altLang="en-US" sz="1400" b="1" i="0" u="none" strike="noStrike" cap="none" normalizeH="0" baseline="0" smtClean="0">
                          <a:ln>
                            <a:noFill/>
                          </a:ln>
                          <a:solidFill>
                            <a:schemeClr val="tx1"/>
                          </a:solidFill>
                          <a:effectLst/>
                          <a:latin typeface="Arial" panose="020B0604020202020204" pitchFamily="34" charset="0"/>
                        </a:rPr>
                        <a:t>Directing Implementation</a:t>
                      </a:r>
                    </a:p>
                    <a:p>
                      <a:pPr marL="0" marR="0" lvl="0" indent="0" algn="l" defTabSz="914400" rtl="0" eaLnBrk="1" fontAlgn="base" latinLnBrk="0" hangingPunct="1">
                        <a:lnSpc>
                          <a:spcPct val="70000"/>
                        </a:lnSpc>
                        <a:spcBef>
                          <a:spcPct val="20000"/>
                        </a:spcBef>
                        <a:spcAft>
                          <a:spcPct val="0"/>
                        </a:spcAft>
                        <a:buClr>
                          <a:srgbClr val="CC3300"/>
                        </a:buClr>
                        <a:buSzTx/>
                        <a:buFont typeface="Wingdings" panose="05000000000000000000" pitchFamily="2" charset="2"/>
                        <a:buChar char="§"/>
                        <a:tabLst/>
                      </a:pPr>
                      <a:r>
                        <a:rPr kumimoji="0" lang="en-US" altLang="en-US" sz="1400" b="1" i="0" u="none" strike="noStrike" cap="none" normalizeH="0" baseline="0" smtClean="0">
                          <a:ln>
                            <a:noFill/>
                          </a:ln>
                          <a:solidFill>
                            <a:schemeClr val="tx1"/>
                          </a:solidFill>
                          <a:effectLst/>
                          <a:latin typeface="Arial" panose="020B0604020202020204" pitchFamily="34" charset="0"/>
                        </a:rPr>
                        <a:t>Verifying Implementation</a:t>
                      </a:r>
                    </a:p>
                  </a:txBody>
                  <a:tcPr marL="117829" marR="1178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473075">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949325">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425575">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050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4622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29194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3766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833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Generic Practices</a:t>
                      </a:r>
                    </a:p>
                  </a:txBody>
                  <a:tcPr marL="117829" marR="1178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9" name="Slide Number Placeholder 3"/>
          <p:cNvSpPr>
            <a:spLocks noGrp="1"/>
          </p:cNvSpPr>
          <p:nvPr>
            <p:ph type="sldNum" sz="quarter" idx="12"/>
          </p:nvPr>
        </p:nvSpPr>
        <p:spPr/>
        <p:txBody>
          <a:bodyPr/>
          <a:lstStyle/>
          <a:p>
            <a:fld id="{3B475EF6-ED6A-4773-8E6F-3218F0B5D882}" type="slidenum">
              <a:rPr lang="en-US" altLang="en-US"/>
              <a:pPr/>
              <a:t>11</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Risk Management</a:t>
            </a:r>
            <a:endParaRPr lang="en-US" dirty="0"/>
          </a:p>
        </p:txBody>
      </p:sp>
      <p:graphicFrame>
        <p:nvGraphicFramePr>
          <p:cNvPr id="393239" name="Group 23"/>
          <p:cNvGraphicFramePr>
            <a:graphicFrameLocks noGrp="1"/>
          </p:cNvGraphicFramePr>
          <p:nvPr>
            <p:ph idx="1"/>
          </p:nvPr>
        </p:nvGraphicFramePr>
        <p:xfrm>
          <a:off x="609600" y="990600"/>
          <a:ext cx="10972800" cy="3379788"/>
        </p:xfrm>
        <a:graphic>
          <a:graphicData uri="http://schemas.openxmlformats.org/drawingml/2006/table">
            <a:tbl>
              <a:tblPr/>
              <a:tblGrid>
                <a:gridCol w="2031232"/>
                <a:gridCol w="8941568"/>
              </a:tblGrid>
              <a:tr h="5667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Risk Management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66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9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9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9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Determine Risk Sources and Categories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Define Risk Parameters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a Risk Management Strategy</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Identify and Analyze Risks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Identify Risks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Evaluate, Categorize, and Prioritize Risks</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6374649A-BD4D-493A-B70E-9C900FCF57D5}" type="slidenum">
              <a:rPr lang="en-US" altLang="en-US"/>
              <a:pPr/>
              <a:t>110</a:t>
            </a:fld>
            <a:endParaRPr lang="en-US" alt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Risk Management</a:t>
            </a:r>
            <a:endParaRPr lang="en-US" dirty="0"/>
          </a:p>
        </p:txBody>
      </p:sp>
      <p:graphicFrame>
        <p:nvGraphicFramePr>
          <p:cNvPr id="394256" name="Group 16"/>
          <p:cNvGraphicFramePr>
            <a:graphicFrameLocks noGrp="1"/>
          </p:cNvGraphicFramePr>
          <p:nvPr>
            <p:ph idx="1"/>
          </p:nvPr>
        </p:nvGraphicFramePr>
        <p:xfrm>
          <a:off x="609600" y="990600"/>
          <a:ext cx="10972800" cy="1643063"/>
        </p:xfrm>
        <a:graphic>
          <a:graphicData uri="http://schemas.openxmlformats.org/drawingml/2006/table">
            <a:tbl>
              <a:tblPr/>
              <a:tblGrid>
                <a:gridCol w="2031232"/>
                <a:gridCol w="8941568"/>
              </a:tblGrid>
              <a:tr h="5016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Mitigate Risks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14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Develop Risk Mitigation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Implement Risk Mitigation Plans</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71DAA7C9-A7D5-43EF-8D9E-5073B6049915}" type="slidenum">
              <a:rPr lang="en-US" altLang="en-US"/>
              <a:pPr/>
              <a:t>111</a:t>
            </a:fld>
            <a:endParaRPr lang="en-US" alt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9526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Times New Roman" panose="02020603050405020304" pitchFamily="18" charset="0"/>
              </a:rPr>
              <a:t>Detailed analysis on risk sources and categories</a:t>
            </a:r>
          </a:p>
          <a:p>
            <a:pPr marL="381000" indent="-381000" defTabSz="785813"/>
            <a:r>
              <a:rPr lang="en-US" altLang="en-US">
                <a:cs typeface="Arial" panose="020B0604020202020204" pitchFamily="34" charset="0"/>
              </a:rPr>
              <a:t>Define bounds on the extent to which thresholds are applied against or within a category</a:t>
            </a:r>
            <a:r>
              <a:rPr lang="en-US" altLang="en-US"/>
              <a:t> </a:t>
            </a:r>
          </a:p>
          <a:p>
            <a:pPr marL="381000" indent="-381000" defTabSz="785813"/>
            <a:r>
              <a:rPr lang="en-US" altLang="en-US"/>
              <a:t>Review all elements of the work breakdown structure and project plan as part of identifying risks to help ensure that all aspects of the work effort have been considered </a:t>
            </a:r>
          </a:p>
          <a:p>
            <a:pPr marL="381000" indent="-381000" defTabSz="785813"/>
            <a:r>
              <a:rPr lang="en-US" altLang="en-US"/>
              <a:t>Identify the person or group responsible for addressing each risk </a:t>
            </a:r>
          </a:p>
          <a:p>
            <a:pPr marL="381000" indent="-381000" defTabSz="785813"/>
            <a:r>
              <a:rPr lang="en-US" altLang="en-US"/>
              <a:t>Determine the cost-to-benefit ratio of implementing the risk mitigation plan for each risk </a:t>
            </a:r>
          </a:p>
          <a:p>
            <a:pPr marL="381000" indent="-381000" defTabSz="785813"/>
            <a:r>
              <a:rPr lang="en-US" altLang="en-US"/>
              <a:t>Develop contingency plans for selected critical risks in the event their impacts are realized </a:t>
            </a:r>
          </a:p>
          <a:p>
            <a:pPr marL="381000" indent="-381000" defTabSz="785813"/>
            <a:r>
              <a:rPr lang="en-US" altLang="en-US"/>
              <a:t>Collect performance measures on the risk-handling activities </a:t>
            </a:r>
            <a:endParaRPr lang="en-US" altLang="en-US">
              <a:cs typeface="Arial" panose="020B0604020202020204" pitchFamily="34" charset="0"/>
            </a:endParaRP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68D44DB-0CA5-4FE1-B138-F8E81B6BCE68}" type="slidenum">
              <a:rPr lang="en-US" altLang="en-US"/>
              <a:pPr/>
              <a:t>112</a:t>
            </a:fld>
            <a:endParaRPr lang="en-US"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a:t>
            </a:r>
            <a:endParaRPr lang="en-US" dirty="0"/>
          </a:p>
        </p:txBody>
      </p:sp>
      <p:sp>
        <p:nvSpPr>
          <p:cNvPr id="39629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cs typeface="Times New Roman" panose="02020603050405020304" pitchFamily="18" charset="0"/>
              </a:rPr>
              <a:t>Constraints in Risk Management</a:t>
            </a:r>
          </a:p>
          <a:p>
            <a:pPr marL="381000" indent="-381000" defTabSz="785813"/>
            <a:r>
              <a:rPr lang="en-US" altLang="en-US">
                <a:cs typeface="Times New Roman" panose="02020603050405020304" pitchFamily="18" charset="0"/>
              </a:rPr>
              <a:t>Probable work products</a:t>
            </a:r>
            <a:endParaRPr lang="en-US" altLang="en-US">
              <a:cs typeface="Arial" panose="020B0604020202020204" pitchFamily="34" charset="0"/>
            </a:endParaRP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F7ABEEFF-0EF0-4DAA-A23F-F33D21AABC56}" type="slidenum">
              <a:rPr lang="en-US" altLang="en-US"/>
              <a:pPr/>
              <a:t>113</a:t>
            </a:fld>
            <a:endParaRPr lang="en-US" alt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Integrated Supplier Management</a:t>
            </a:r>
            <a:endParaRPr lang="en-US" dirty="0"/>
          </a:p>
        </p:txBody>
      </p:sp>
      <p:sp>
        <p:nvSpPr>
          <p:cNvPr id="39731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The purpose of Integrated Supplier Management is to </a:t>
            </a:r>
            <a:r>
              <a:rPr lang="en-US" altLang="en-US">
                <a:solidFill>
                  <a:srgbClr val="FF66CC"/>
                </a:solidFill>
                <a:cs typeface="Arial" panose="020B0604020202020204" pitchFamily="34" charset="0"/>
              </a:rPr>
              <a:t>proactively</a:t>
            </a:r>
            <a:r>
              <a:rPr lang="en-US" altLang="en-US">
                <a:solidFill>
                  <a:schemeClr val="folHlink"/>
                </a:solidFill>
                <a:cs typeface="Arial" panose="020B0604020202020204" pitchFamily="34" charset="0"/>
              </a:rPr>
              <a:t> </a:t>
            </a:r>
            <a:r>
              <a:rPr lang="en-US" altLang="en-US">
                <a:cs typeface="Arial" panose="020B0604020202020204" pitchFamily="34" charset="0"/>
              </a:rPr>
              <a:t>identify sources of products that may be used to satisfy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requirements and to manage selected suppliers while maintaining a cooperative project-supplier relationship</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66BC2353-7B69-4F0E-920D-A6E2FFB0F5AC}" type="slidenum">
              <a:rPr lang="en-US" altLang="en-US"/>
              <a:pPr/>
              <a:t>114</a:t>
            </a:fld>
            <a:endParaRPr lang="en-US"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Integrated Supplier Management</a:t>
            </a:r>
            <a:endParaRPr lang="en-US" dirty="0"/>
          </a:p>
        </p:txBody>
      </p:sp>
      <p:graphicFrame>
        <p:nvGraphicFramePr>
          <p:cNvPr id="398358" name="Group 22"/>
          <p:cNvGraphicFramePr>
            <a:graphicFrameLocks noGrp="1"/>
          </p:cNvGraphicFramePr>
          <p:nvPr>
            <p:ph idx="1"/>
          </p:nvPr>
        </p:nvGraphicFramePr>
        <p:xfrm>
          <a:off x="609600" y="990600"/>
          <a:ext cx="10972800" cy="3011488"/>
        </p:xfrm>
        <a:graphic>
          <a:graphicData uri="http://schemas.openxmlformats.org/drawingml/2006/table">
            <a:tbl>
              <a:tblPr/>
              <a:tblGrid>
                <a:gridCol w="2257584"/>
                <a:gridCol w="8715216"/>
              </a:tblGrid>
              <a:tr h="4746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and Select Sources of Products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90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Potential Sources of Products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Evaluate and Determine Sources of Products</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Coordinate Work with Suppliers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Monitor Selected Supplier Processes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Evaluate Selected Supplier Work Products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Revise the Supplier Agreement or Relationship</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0F8B5931-1186-4229-AB5D-B381077DFE1E}" type="slidenum">
              <a:rPr lang="en-US" altLang="en-US"/>
              <a:pPr/>
              <a:t>115</a:t>
            </a:fld>
            <a:endParaRPr lang="en-US" alt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1.1 Analyze Potential Sources of Products</a:t>
            </a:r>
            <a:endParaRPr lang="en-US" dirty="0"/>
          </a:p>
        </p:txBody>
      </p:sp>
      <p:sp>
        <p:nvSpPr>
          <p:cNvPr id="39936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Conduct market research to identify potential sources of candidate products to be acquired, including candidates from suppliers of custom-made products and vendors of COTS products</a:t>
            </a:r>
            <a:r>
              <a:rPr lang="en-US" altLang="en-US"/>
              <a:t> </a:t>
            </a:r>
          </a:p>
          <a:p>
            <a:pPr marL="381000" indent="-381000" defTabSz="785813"/>
            <a:r>
              <a:rPr lang="en-US" altLang="en-US">
                <a:cs typeface="Arial" panose="020B0604020202020204" pitchFamily="34" charset="0"/>
              </a:rPr>
              <a:t>Evaluate potential sources against established criteria by performing trade studies, as appropriate</a:t>
            </a:r>
            <a:r>
              <a:rPr lang="en-US" altLang="en-US"/>
              <a:t> </a:t>
            </a:r>
          </a:p>
          <a:p>
            <a:pPr marL="381000" indent="-381000" defTabSz="785813"/>
            <a:r>
              <a:rPr lang="en-US" altLang="en-US">
                <a:cs typeface="Arial" panose="020B0604020202020204" pitchFamily="34" charset="0"/>
              </a:rPr>
              <a:t>Identify risks associated with the potential sources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04356862-FDE0-439D-86A5-2EB58C3A7290}" type="slidenum">
              <a:rPr lang="en-US" altLang="en-US"/>
              <a:pPr/>
              <a:t>116</a:t>
            </a:fld>
            <a:endParaRPr lang="en-US" alt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1.2  Evaluate and Determine Sources of Products</a:t>
            </a:r>
            <a:endParaRPr lang="en-US" dirty="0"/>
          </a:p>
        </p:txBody>
      </p:sp>
      <p:sp>
        <p:nvSpPr>
          <p:cNvPr id="40038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Determine the feasibility of acquiring custom-made or off-the-shelf products</a:t>
            </a:r>
            <a:r>
              <a:rPr lang="en-US" altLang="en-US"/>
              <a:t> </a:t>
            </a:r>
          </a:p>
          <a:p>
            <a:pPr marL="381000" indent="-381000" defTabSz="785813"/>
            <a:r>
              <a:rPr lang="en-US" altLang="en-US">
                <a:cs typeface="Arial" panose="020B0604020202020204" pitchFamily="34" charset="0"/>
              </a:rPr>
              <a:t>Determine product life-cycle costs of custom-made or off-the-shelf products</a:t>
            </a:r>
            <a:r>
              <a:rPr lang="en-US" altLang="en-US"/>
              <a:t> </a:t>
            </a:r>
          </a:p>
          <a:p>
            <a:pPr marL="381000" indent="-381000" defTabSz="785813"/>
            <a:r>
              <a:rPr lang="en-US" altLang="en-US">
                <a:cs typeface="Arial" panose="020B0604020202020204" pitchFamily="34" charset="0"/>
              </a:rPr>
              <a:t>Use the results of these analyses to select a supplier</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42DA18FE-CD23-4427-A437-5697C77185C2}" type="slidenum">
              <a:rPr lang="en-US" altLang="en-US"/>
              <a:pPr/>
              <a:t>117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checkerboard(across)">
                                      <p:cBhvr>
                                        <p:cTn id="7" dur="500"/>
                                        <p:tgtEl>
                                          <p:spTgt spid="400387">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00387">
                                            <p:txEl>
                                              <p:pRg st="1" end="1"/>
                                            </p:txEl>
                                          </p:spTgt>
                                        </p:tgtEl>
                                        <p:attrNameLst>
                                          <p:attrName>style.visibility</p:attrName>
                                        </p:attrNameLst>
                                      </p:cBhvr>
                                      <p:to>
                                        <p:strVal val="visible"/>
                                      </p:to>
                                    </p:set>
                                    <p:animEffect transition="in" filter="checkerboard(across)">
                                      <p:cBhvr>
                                        <p:cTn id="11" dur="500"/>
                                        <p:tgtEl>
                                          <p:spTgt spid="400387">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00387">
                                            <p:txEl>
                                              <p:pRg st="2" end="2"/>
                                            </p:txEl>
                                          </p:spTgt>
                                        </p:tgtEl>
                                        <p:attrNameLst>
                                          <p:attrName>style.visibility</p:attrName>
                                        </p:attrNameLst>
                                      </p:cBhvr>
                                      <p:to>
                                        <p:strVal val="visible"/>
                                      </p:to>
                                    </p:set>
                                    <p:animEffect transition="in" filter="checkerboard(across)">
                                      <p:cBhvr>
                                        <p:cTn id="15" dur="500"/>
                                        <p:tgtEl>
                                          <p:spTgt spid="400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advAuto="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SP 2.1 Monitor Selected Supplier Processes</a:t>
            </a:r>
            <a:endParaRPr lang="en-US" dirty="0"/>
          </a:p>
        </p:txBody>
      </p:sp>
      <p:sp>
        <p:nvSpPr>
          <p:cNvPr id="40141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Identify the supplier processes that are critical to the success of the project </a:t>
            </a:r>
          </a:p>
          <a:p>
            <a:pPr marL="381000" indent="-381000" defTabSz="785813"/>
            <a:r>
              <a:rPr lang="en-US" altLang="en-US"/>
              <a:t>Monitor the selected supplier</a:t>
            </a:r>
            <a:r>
              <a:rPr lang="en-US" altLang="en-US">
                <a:latin typeface="Times New Roman" panose="02020603050405020304" pitchFamily="18" charset="0"/>
              </a:rPr>
              <a:t>’</a:t>
            </a:r>
            <a:r>
              <a:rPr lang="en-US" altLang="en-US"/>
              <a:t>s processes for compliance with requirements of the agreement </a:t>
            </a:r>
          </a:p>
          <a:p>
            <a:pPr marL="381000" indent="-381000" defTabSz="785813"/>
            <a:r>
              <a:rPr lang="en-US" altLang="en-US"/>
              <a:t>Analyze the results of monitoring the selected processes to detect issues as early as possible that may affect the supplier</a:t>
            </a:r>
            <a:r>
              <a:rPr lang="en-US" altLang="en-US">
                <a:latin typeface="Times New Roman" panose="02020603050405020304" pitchFamily="18" charset="0"/>
              </a:rPr>
              <a:t>’</a:t>
            </a:r>
            <a:r>
              <a:rPr lang="en-US" altLang="en-US"/>
              <a:t>s ability to satisfy the requirements of the agreement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B3F4697-671C-4975-B11B-1D0898745852}" type="slidenum">
              <a:rPr lang="en-US" altLang="en-US"/>
              <a:pPr/>
              <a:t>118</a:t>
            </a:fld>
            <a:endParaRPr lang="en-US" alt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2.2 Evaluate Selected Supplier Work Products</a:t>
            </a:r>
            <a:endParaRPr lang="en-US" dirty="0"/>
          </a:p>
        </p:txBody>
      </p:sp>
      <p:sp>
        <p:nvSpPr>
          <p:cNvPr id="40243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Identify those work products that are critical to the success of the project and that should be evaluated to help detect issues as early as possible that may affect the supplier</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ability to satisfy the requirements of the agreement</a:t>
            </a:r>
            <a:r>
              <a:rPr lang="en-US" altLang="en-US"/>
              <a:t> </a:t>
            </a:r>
          </a:p>
          <a:p>
            <a:pPr marL="381000" indent="-381000" defTabSz="785813"/>
            <a:r>
              <a:rPr lang="en-US" altLang="en-US">
                <a:cs typeface="Arial" panose="020B0604020202020204" pitchFamily="34" charset="0"/>
              </a:rPr>
              <a:t>Evaluate the selected work products</a:t>
            </a:r>
            <a:r>
              <a:rPr lang="en-US" altLang="en-US"/>
              <a:t> </a:t>
            </a:r>
          </a:p>
          <a:p>
            <a:pPr marL="381000" indent="-381000" defTabSz="785813"/>
            <a:r>
              <a:rPr lang="en-US" altLang="en-US">
                <a:cs typeface="Arial" panose="020B0604020202020204" pitchFamily="34" charset="0"/>
              </a:rPr>
              <a:t>Determine and document actions needed to address deficiencies identified in the evaluations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E47F8E8-6359-46DB-A097-A44DFC8CDA30}" type="slidenum">
              <a:rPr lang="en-US" altLang="en-US"/>
              <a:pPr/>
              <a:t>119</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Structure of the CMMI Staged Representation</a:t>
            </a:r>
            <a:endParaRPr lang="en-US" dirty="0"/>
          </a:p>
        </p:txBody>
      </p:sp>
      <p:sp>
        <p:nvSpPr>
          <p:cNvPr id="74"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73" name="Slide Number Placeholder 3"/>
          <p:cNvSpPr>
            <a:spLocks noGrp="1"/>
          </p:cNvSpPr>
          <p:nvPr>
            <p:ph type="sldNum" sz="quarter" idx="12"/>
          </p:nvPr>
        </p:nvSpPr>
        <p:spPr/>
        <p:txBody>
          <a:bodyPr/>
          <a:lstStyle/>
          <a:p>
            <a:fld id="{EAAC8FF4-51F8-448D-8303-1E172CF6D2B3}" type="slidenum">
              <a:rPr lang="en-US" altLang="en-US"/>
              <a:pPr/>
              <a:t>12</a:t>
            </a:fld>
            <a:endParaRPr lang="en-US" altLang="en-US"/>
          </a:p>
        </p:txBody>
      </p:sp>
      <p:grpSp>
        <p:nvGrpSpPr>
          <p:cNvPr id="285699" name="Group 3"/>
          <p:cNvGrpSpPr>
            <a:grpSpLocks/>
          </p:cNvGrpSpPr>
          <p:nvPr/>
        </p:nvGrpSpPr>
        <p:grpSpPr bwMode="auto">
          <a:xfrm>
            <a:off x="4972051" y="1219200"/>
            <a:ext cx="1851025" cy="471488"/>
            <a:chOff x="2172" y="728"/>
            <a:chExt cx="1166" cy="297"/>
          </a:xfrm>
        </p:grpSpPr>
        <p:sp>
          <p:nvSpPr>
            <p:cNvPr id="285700" name="AutoShape 4"/>
            <p:cNvSpPr>
              <a:spLocks noChangeArrowheads="1"/>
            </p:cNvSpPr>
            <p:nvPr/>
          </p:nvSpPr>
          <p:spPr bwMode="auto">
            <a:xfrm>
              <a:off x="2221" y="728"/>
              <a:ext cx="1117" cy="297"/>
            </a:xfrm>
            <a:prstGeom prst="roundRect">
              <a:avLst>
                <a:gd name="adj" fmla="val 45000"/>
              </a:avLst>
            </a:prstGeom>
            <a:blipFill dpi="0" rotWithShape="0">
              <a:blip r:embed="rId2"/>
              <a:srcRect/>
              <a:tile tx="0" ty="0" sx="100000" sy="100000" flip="none" algn="tl"/>
            </a:blipFill>
            <a:ln w="15875">
              <a:solidFill>
                <a:schemeClr val="tx1"/>
              </a:solidFill>
              <a:round/>
              <a:headEnd/>
              <a:tailEnd/>
            </a:ln>
          </p:spPr>
          <p:txBody>
            <a:bodyPr/>
            <a:lstStyle/>
            <a:p>
              <a:endParaRPr lang="en-US"/>
            </a:p>
          </p:txBody>
        </p:sp>
        <p:sp>
          <p:nvSpPr>
            <p:cNvPr id="285701" name="AutoShape 5"/>
            <p:cNvSpPr>
              <a:spLocks noChangeArrowheads="1"/>
            </p:cNvSpPr>
            <p:nvPr/>
          </p:nvSpPr>
          <p:spPr bwMode="auto">
            <a:xfrm>
              <a:off x="2172" y="754"/>
              <a:ext cx="1112" cy="227"/>
            </a:xfrm>
            <a:prstGeom prst="roundRect">
              <a:avLst>
                <a:gd name="adj" fmla="val 39130"/>
              </a:avLst>
            </a:prstGeom>
            <a:solidFill>
              <a:srgbClr val="FFFFCC"/>
            </a:solidFill>
            <a:ln w="15875">
              <a:solidFill>
                <a:schemeClr val="tx1"/>
              </a:solidFill>
              <a:round/>
              <a:headEnd/>
              <a:tailEnd/>
            </a:ln>
          </p:spPr>
          <p:txBody>
            <a:bodyPr/>
            <a:lstStyle/>
            <a:p>
              <a:endParaRPr lang="en-US"/>
            </a:p>
          </p:txBody>
        </p:sp>
        <p:sp>
          <p:nvSpPr>
            <p:cNvPr id="285702" name="Rectangle 6"/>
            <p:cNvSpPr>
              <a:spLocks noChangeArrowheads="1"/>
            </p:cNvSpPr>
            <p:nvPr/>
          </p:nvSpPr>
          <p:spPr bwMode="auto">
            <a:xfrm>
              <a:off x="2219" y="757"/>
              <a:ext cx="1058"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b="1">
                  <a:effectLst/>
                  <a:latin typeface="Arial" panose="020B0604020202020204" pitchFamily="34" charset="0"/>
                </a:rPr>
                <a:t>Maturity Levels</a:t>
              </a:r>
              <a:endParaRPr lang="en-GB" altLang="en-US" sz="2400" b="1">
                <a:solidFill>
                  <a:schemeClr val="tx1"/>
                </a:solidFill>
                <a:effectLst/>
                <a:latin typeface="Times New Roman" panose="02020603050405020304" pitchFamily="18" charset="0"/>
              </a:endParaRPr>
            </a:p>
          </p:txBody>
        </p:sp>
      </p:grpSp>
      <p:grpSp>
        <p:nvGrpSpPr>
          <p:cNvPr id="285703" name="Group 7"/>
          <p:cNvGrpSpPr>
            <a:grpSpLocks/>
          </p:cNvGrpSpPr>
          <p:nvPr/>
        </p:nvGrpSpPr>
        <p:grpSpPr bwMode="auto">
          <a:xfrm>
            <a:off x="2438400" y="1447800"/>
            <a:ext cx="7880350" cy="990600"/>
            <a:chOff x="576" y="912"/>
            <a:chExt cx="4964" cy="624"/>
          </a:xfrm>
        </p:grpSpPr>
        <p:grpSp>
          <p:nvGrpSpPr>
            <p:cNvPr id="285704" name="Group 8"/>
            <p:cNvGrpSpPr>
              <a:grpSpLocks/>
            </p:cNvGrpSpPr>
            <p:nvPr/>
          </p:nvGrpSpPr>
          <p:grpSpPr bwMode="auto">
            <a:xfrm>
              <a:off x="2476" y="1301"/>
              <a:ext cx="1316" cy="235"/>
              <a:chOff x="2476" y="1410"/>
              <a:chExt cx="1316" cy="235"/>
            </a:xfrm>
          </p:grpSpPr>
          <p:sp>
            <p:nvSpPr>
              <p:cNvPr id="285705" name="AutoShape 9"/>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chemeClr val="tx1"/>
                </a:solidFill>
                <a:round/>
                <a:headEnd/>
                <a:tailEnd/>
              </a:ln>
            </p:spPr>
            <p:txBody>
              <a:bodyPr/>
              <a:lstStyle/>
              <a:p>
                <a:endParaRPr lang="en-US"/>
              </a:p>
            </p:txBody>
          </p:sp>
          <p:sp>
            <p:nvSpPr>
              <p:cNvPr id="285706" name="AutoShape 10"/>
              <p:cNvSpPr>
                <a:spLocks noChangeArrowheads="1"/>
              </p:cNvSpPr>
              <p:nvPr/>
            </p:nvSpPr>
            <p:spPr bwMode="auto">
              <a:xfrm>
                <a:off x="2476" y="1436"/>
                <a:ext cx="1276" cy="209"/>
              </a:xfrm>
              <a:prstGeom prst="roundRect">
                <a:avLst>
                  <a:gd name="adj" fmla="val 36000"/>
                </a:avLst>
              </a:prstGeom>
              <a:solidFill>
                <a:srgbClr val="FFFFCC"/>
              </a:solidFill>
              <a:ln w="15875">
                <a:solidFill>
                  <a:schemeClr val="tx1"/>
                </a:solidFill>
                <a:round/>
                <a:headEnd/>
                <a:tailEnd/>
              </a:ln>
            </p:spPr>
            <p:txBody>
              <a:bodyPr/>
              <a:lstStyle/>
              <a:p>
                <a:endParaRPr lang="en-US"/>
              </a:p>
            </p:txBody>
          </p:sp>
          <p:sp>
            <p:nvSpPr>
              <p:cNvPr id="285707" name="Rectangle 11"/>
              <p:cNvSpPr>
                <a:spLocks noChangeArrowheads="1"/>
              </p:cNvSpPr>
              <p:nvPr/>
            </p:nvSpPr>
            <p:spPr bwMode="auto">
              <a:xfrm>
                <a:off x="2591" y="1484"/>
                <a:ext cx="930" cy="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2</a:t>
                </a:r>
                <a:endParaRPr lang="en-GB" altLang="en-US" sz="1600" b="1">
                  <a:solidFill>
                    <a:schemeClr val="tx1"/>
                  </a:solidFill>
                  <a:effectLst/>
                  <a:latin typeface="Times New Roman" panose="02020603050405020304" pitchFamily="18" charset="0"/>
                </a:endParaRPr>
              </a:p>
            </p:txBody>
          </p:sp>
        </p:grpSp>
        <p:grpSp>
          <p:nvGrpSpPr>
            <p:cNvPr id="285708" name="Group 12"/>
            <p:cNvGrpSpPr>
              <a:grpSpLocks/>
            </p:cNvGrpSpPr>
            <p:nvPr/>
          </p:nvGrpSpPr>
          <p:grpSpPr bwMode="auto">
            <a:xfrm>
              <a:off x="912" y="960"/>
              <a:ext cx="1248" cy="336"/>
              <a:chOff x="1508" y="907"/>
              <a:chExt cx="884" cy="500"/>
            </a:xfrm>
          </p:grpSpPr>
          <p:sp>
            <p:nvSpPr>
              <p:cNvPr id="285709" name="Freeform 13"/>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chemeClr val="tx1"/>
                </a:solidFill>
                <a:round/>
                <a:headEnd/>
                <a:tailEnd/>
              </a:ln>
            </p:spPr>
            <p:txBody>
              <a:bodyPr/>
              <a:lstStyle/>
              <a:p>
                <a:endParaRPr lang="en-US"/>
              </a:p>
            </p:txBody>
          </p:sp>
          <p:sp>
            <p:nvSpPr>
              <p:cNvPr id="285710" name="Line 14"/>
              <p:cNvSpPr>
                <a:spLocks noChangeShapeType="1"/>
              </p:cNvSpPr>
              <p:nvPr/>
            </p:nvSpPr>
            <p:spPr bwMode="auto">
              <a:xfrm flipH="1">
                <a:off x="1614" y="907"/>
                <a:ext cx="778" cy="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5711" name="Group 15"/>
            <p:cNvGrpSpPr>
              <a:grpSpLocks/>
            </p:cNvGrpSpPr>
            <p:nvPr/>
          </p:nvGrpSpPr>
          <p:grpSpPr bwMode="auto">
            <a:xfrm>
              <a:off x="576" y="1296"/>
              <a:ext cx="1316" cy="235"/>
              <a:chOff x="2476" y="1410"/>
              <a:chExt cx="1316" cy="235"/>
            </a:xfrm>
          </p:grpSpPr>
          <p:sp>
            <p:nvSpPr>
              <p:cNvPr id="285712" name="AutoShape 16"/>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chemeClr val="tx1"/>
                </a:solidFill>
                <a:round/>
                <a:headEnd/>
                <a:tailEnd/>
              </a:ln>
            </p:spPr>
            <p:txBody>
              <a:bodyPr/>
              <a:lstStyle/>
              <a:p>
                <a:endParaRPr lang="en-US"/>
              </a:p>
            </p:txBody>
          </p:sp>
          <p:sp>
            <p:nvSpPr>
              <p:cNvPr id="285713" name="AutoShape 17"/>
              <p:cNvSpPr>
                <a:spLocks noChangeArrowheads="1"/>
              </p:cNvSpPr>
              <p:nvPr/>
            </p:nvSpPr>
            <p:spPr bwMode="auto">
              <a:xfrm>
                <a:off x="2476" y="1436"/>
                <a:ext cx="1276" cy="209"/>
              </a:xfrm>
              <a:prstGeom prst="roundRect">
                <a:avLst>
                  <a:gd name="adj" fmla="val 36000"/>
                </a:avLst>
              </a:prstGeom>
              <a:solidFill>
                <a:srgbClr val="FFFFCC"/>
              </a:solidFill>
              <a:ln w="15875">
                <a:solidFill>
                  <a:schemeClr val="tx1"/>
                </a:solidFill>
                <a:round/>
                <a:headEnd/>
                <a:tailEnd/>
              </a:ln>
            </p:spPr>
            <p:txBody>
              <a:bodyPr/>
              <a:lstStyle/>
              <a:p>
                <a:endParaRPr lang="en-US"/>
              </a:p>
            </p:txBody>
          </p:sp>
          <p:sp>
            <p:nvSpPr>
              <p:cNvPr id="285714" name="Rectangle 18"/>
              <p:cNvSpPr>
                <a:spLocks noChangeArrowheads="1"/>
              </p:cNvSpPr>
              <p:nvPr/>
            </p:nvSpPr>
            <p:spPr bwMode="auto">
              <a:xfrm>
                <a:off x="2591" y="1484"/>
                <a:ext cx="930" cy="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1</a:t>
                </a:r>
                <a:endParaRPr lang="en-GB" altLang="en-US" sz="1600" b="1">
                  <a:solidFill>
                    <a:schemeClr val="tx1"/>
                  </a:solidFill>
                  <a:effectLst/>
                  <a:latin typeface="Times New Roman" panose="02020603050405020304" pitchFamily="18" charset="0"/>
                </a:endParaRPr>
              </a:p>
            </p:txBody>
          </p:sp>
        </p:grpSp>
        <p:grpSp>
          <p:nvGrpSpPr>
            <p:cNvPr id="285715" name="Group 19"/>
            <p:cNvGrpSpPr>
              <a:grpSpLocks/>
            </p:cNvGrpSpPr>
            <p:nvPr/>
          </p:nvGrpSpPr>
          <p:grpSpPr bwMode="auto">
            <a:xfrm>
              <a:off x="4224" y="1296"/>
              <a:ext cx="1316" cy="235"/>
              <a:chOff x="2476" y="1410"/>
              <a:chExt cx="1316" cy="235"/>
            </a:xfrm>
          </p:grpSpPr>
          <p:sp>
            <p:nvSpPr>
              <p:cNvPr id="285716" name="AutoShape 20"/>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chemeClr val="tx1"/>
                </a:solidFill>
                <a:round/>
                <a:headEnd/>
                <a:tailEnd/>
              </a:ln>
            </p:spPr>
            <p:txBody>
              <a:bodyPr/>
              <a:lstStyle/>
              <a:p>
                <a:endParaRPr lang="en-US"/>
              </a:p>
            </p:txBody>
          </p:sp>
          <p:sp>
            <p:nvSpPr>
              <p:cNvPr id="285717" name="AutoShape 21"/>
              <p:cNvSpPr>
                <a:spLocks noChangeArrowheads="1"/>
              </p:cNvSpPr>
              <p:nvPr/>
            </p:nvSpPr>
            <p:spPr bwMode="auto">
              <a:xfrm>
                <a:off x="2476" y="1436"/>
                <a:ext cx="1276" cy="209"/>
              </a:xfrm>
              <a:prstGeom prst="roundRect">
                <a:avLst>
                  <a:gd name="adj" fmla="val 36000"/>
                </a:avLst>
              </a:prstGeom>
              <a:solidFill>
                <a:srgbClr val="FFFFCC"/>
              </a:solidFill>
              <a:ln w="15875">
                <a:solidFill>
                  <a:schemeClr val="tx1"/>
                </a:solidFill>
                <a:round/>
                <a:headEnd/>
                <a:tailEnd/>
              </a:ln>
            </p:spPr>
            <p:txBody>
              <a:bodyPr/>
              <a:lstStyle/>
              <a:p>
                <a:endParaRPr lang="en-US"/>
              </a:p>
            </p:txBody>
          </p:sp>
          <p:sp>
            <p:nvSpPr>
              <p:cNvPr id="285718" name="Rectangle 22"/>
              <p:cNvSpPr>
                <a:spLocks noChangeArrowheads="1"/>
              </p:cNvSpPr>
              <p:nvPr/>
            </p:nvSpPr>
            <p:spPr bwMode="auto">
              <a:xfrm>
                <a:off x="2591" y="1484"/>
                <a:ext cx="937" cy="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n</a:t>
                </a:r>
                <a:endParaRPr lang="en-GB" altLang="en-US" sz="1600" b="1">
                  <a:solidFill>
                    <a:schemeClr val="tx1"/>
                  </a:solidFill>
                  <a:effectLst/>
                  <a:latin typeface="Times New Roman" panose="02020603050405020304" pitchFamily="18" charset="0"/>
                </a:endParaRPr>
              </a:p>
            </p:txBody>
          </p:sp>
        </p:grpSp>
        <p:grpSp>
          <p:nvGrpSpPr>
            <p:cNvPr id="285719" name="Group 23"/>
            <p:cNvGrpSpPr>
              <a:grpSpLocks/>
            </p:cNvGrpSpPr>
            <p:nvPr/>
          </p:nvGrpSpPr>
          <p:grpSpPr bwMode="auto">
            <a:xfrm>
              <a:off x="3360" y="912"/>
              <a:ext cx="1104" cy="384"/>
              <a:chOff x="2648" y="889"/>
              <a:chExt cx="373" cy="507"/>
            </a:xfrm>
          </p:grpSpPr>
          <p:sp>
            <p:nvSpPr>
              <p:cNvPr id="285720" name="Freeform 24"/>
              <p:cNvSpPr>
                <a:spLocks/>
              </p:cNvSpPr>
              <p:nvPr/>
            </p:nvSpPr>
            <p:spPr bwMode="auto">
              <a:xfrm>
                <a:off x="2933" y="1291"/>
                <a:ext cx="88" cy="105"/>
              </a:xfrm>
              <a:custGeom>
                <a:avLst/>
                <a:gdLst>
                  <a:gd name="T0" fmla="*/ 88 w 88"/>
                  <a:gd name="T1" fmla="*/ 105 h 105"/>
                  <a:gd name="T2" fmla="*/ 0 w 88"/>
                  <a:gd name="T3" fmla="*/ 35 h 105"/>
                  <a:gd name="T4" fmla="*/ 19 w 88"/>
                  <a:gd name="T5" fmla="*/ 18 h 105"/>
                  <a:gd name="T6" fmla="*/ 49 w 88"/>
                  <a:gd name="T7" fmla="*/ 0 h 105"/>
                  <a:gd name="T8" fmla="*/ 88 w 88"/>
                  <a:gd name="T9" fmla="*/ 105 h 105"/>
                </a:gdLst>
                <a:ahLst/>
                <a:cxnLst>
                  <a:cxn ang="0">
                    <a:pos x="T0" y="T1"/>
                  </a:cxn>
                  <a:cxn ang="0">
                    <a:pos x="T2" y="T3"/>
                  </a:cxn>
                  <a:cxn ang="0">
                    <a:pos x="T4" y="T5"/>
                  </a:cxn>
                  <a:cxn ang="0">
                    <a:pos x="T6" y="T7"/>
                  </a:cxn>
                  <a:cxn ang="0">
                    <a:pos x="T8" y="T9"/>
                  </a:cxn>
                </a:cxnLst>
                <a:rect l="0" t="0" r="r" b="b"/>
                <a:pathLst>
                  <a:path w="88" h="105">
                    <a:moveTo>
                      <a:pt x="88" y="105"/>
                    </a:moveTo>
                    <a:lnTo>
                      <a:pt x="0" y="35"/>
                    </a:lnTo>
                    <a:lnTo>
                      <a:pt x="19" y="18"/>
                    </a:lnTo>
                    <a:lnTo>
                      <a:pt x="49" y="0"/>
                    </a:lnTo>
                    <a:lnTo>
                      <a:pt x="88" y="105"/>
                    </a:lnTo>
                    <a:close/>
                  </a:path>
                </a:pathLst>
              </a:custGeom>
              <a:solidFill>
                <a:srgbClr val="000000"/>
              </a:solidFill>
              <a:ln w="9525">
                <a:solidFill>
                  <a:schemeClr val="tx1"/>
                </a:solidFill>
                <a:round/>
                <a:headEnd/>
                <a:tailEnd/>
              </a:ln>
            </p:spPr>
            <p:txBody>
              <a:bodyPr/>
              <a:lstStyle/>
              <a:p>
                <a:endParaRPr lang="en-US"/>
              </a:p>
            </p:txBody>
          </p:sp>
          <p:sp>
            <p:nvSpPr>
              <p:cNvPr id="285721" name="Line 25"/>
              <p:cNvSpPr>
                <a:spLocks noChangeShapeType="1"/>
              </p:cNvSpPr>
              <p:nvPr/>
            </p:nvSpPr>
            <p:spPr bwMode="auto">
              <a:xfrm>
                <a:off x="2648" y="889"/>
                <a:ext cx="304" cy="419"/>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5722" name="Group 26"/>
            <p:cNvGrpSpPr>
              <a:grpSpLocks/>
            </p:cNvGrpSpPr>
            <p:nvPr/>
          </p:nvGrpSpPr>
          <p:grpSpPr bwMode="auto">
            <a:xfrm>
              <a:off x="2832" y="1056"/>
              <a:ext cx="192" cy="240"/>
              <a:chOff x="3129" y="1598"/>
              <a:chExt cx="373" cy="498"/>
            </a:xfrm>
          </p:grpSpPr>
          <p:sp>
            <p:nvSpPr>
              <p:cNvPr id="285723" name="Freeform 27"/>
              <p:cNvSpPr>
                <a:spLocks/>
              </p:cNvSpPr>
              <p:nvPr/>
            </p:nvSpPr>
            <p:spPr bwMode="auto">
              <a:xfrm>
                <a:off x="3414" y="1991"/>
                <a:ext cx="88" cy="105"/>
              </a:xfrm>
              <a:custGeom>
                <a:avLst/>
                <a:gdLst>
                  <a:gd name="T0" fmla="*/ 88 w 88"/>
                  <a:gd name="T1" fmla="*/ 105 h 105"/>
                  <a:gd name="T2" fmla="*/ 0 w 88"/>
                  <a:gd name="T3" fmla="*/ 26 h 105"/>
                  <a:gd name="T4" fmla="*/ 29 w 88"/>
                  <a:gd name="T5" fmla="*/ 18 h 105"/>
                  <a:gd name="T6" fmla="*/ 59 w 88"/>
                  <a:gd name="T7" fmla="*/ 0 h 105"/>
                  <a:gd name="T8" fmla="*/ 88 w 88"/>
                  <a:gd name="T9" fmla="*/ 105 h 105"/>
                </a:gdLst>
                <a:ahLst/>
                <a:cxnLst>
                  <a:cxn ang="0">
                    <a:pos x="T0" y="T1"/>
                  </a:cxn>
                  <a:cxn ang="0">
                    <a:pos x="T2" y="T3"/>
                  </a:cxn>
                  <a:cxn ang="0">
                    <a:pos x="T4" y="T5"/>
                  </a:cxn>
                  <a:cxn ang="0">
                    <a:pos x="T6" y="T7"/>
                  </a:cxn>
                  <a:cxn ang="0">
                    <a:pos x="T8" y="T9"/>
                  </a:cxn>
                </a:cxnLst>
                <a:rect l="0" t="0" r="r" b="b"/>
                <a:pathLst>
                  <a:path w="88" h="105">
                    <a:moveTo>
                      <a:pt x="88" y="105"/>
                    </a:moveTo>
                    <a:lnTo>
                      <a:pt x="0" y="26"/>
                    </a:lnTo>
                    <a:lnTo>
                      <a:pt x="29" y="18"/>
                    </a:lnTo>
                    <a:lnTo>
                      <a:pt x="59" y="0"/>
                    </a:lnTo>
                    <a:lnTo>
                      <a:pt x="88" y="105"/>
                    </a:lnTo>
                    <a:close/>
                  </a:path>
                </a:pathLst>
              </a:custGeom>
              <a:solidFill>
                <a:srgbClr val="000000"/>
              </a:solidFill>
              <a:ln w="9525">
                <a:solidFill>
                  <a:schemeClr val="tx1"/>
                </a:solidFill>
                <a:round/>
                <a:headEnd/>
                <a:tailEnd/>
              </a:ln>
            </p:spPr>
            <p:txBody>
              <a:bodyPr/>
              <a:lstStyle/>
              <a:p>
                <a:endParaRPr lang="en-US"/>
              </a:p>
            </p:txBody>
          </p:sp>
          <p:sp>
            <p:nvSpPr>
              <p:cNvPr id="285724" name="Line 28"/>
              <p:cNvSpPr>
                <a:spLocks noChangeShapeType="1"/>
              </p:cNvSpPr>
              <p:nvPr/>
            </p:nvSpPr>
            <p:spPr bwMode="auto">
              <a:xfrm>
                <a:off x="3129" y="1598"/>
                <a:ext cx="314" cy="41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5725" name="Group 29"/>
          <p:cNvGrpSpPr>
            <a:grpSpLocks/>
          </p:cNvGrpSpPr>
          <p:nvPr/>
        </p:nvGrpSpPr>
        <p:grpSpPr bwMode="auto">
          <a:xfrm>
            <a:off x="2438400" y="2362200"/>
            <a:ext cx="2971800" cy="1219200"/>
            <a:chOff x="576" y="1488"/>
            <a:chExt cx="1872" cy="768"/>
          </a:xfrm>
        </p:grpSpPr>
        <p:grpSp>
          <p:nvGrpSpPr>
            <p:cNvPr id="285726" name="Group 30"/>
            <p:cNvGrpSpPr>
              <a:grpSpLocks/>
            </p:cNvGrpSpPr>
            <p:nvPr/>
          </p:nvGrpSpPr>
          <p:grpSpPr bwMode="auto">
            <a:xfrm>
              <a:off x="576" y="1872"/>
              <a:ext cx="1008" cy="384"/>
              <a:chOff x="864" y="1968"/>
              <a:chExt cx="1008" cy="384"/>
            </a:xfrm>
          </p:grpSpPr>
          <p:sp>
            <p:nvSpPr>
              <p:cNvPr id="285727" name="Oval 31"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chemeClr val="tx1"/>
                </a:solidFill>
                <a:round/>
                <a:headEnd/>
                <a:tailEnd/>
              </a:ln>
            </p:spPr>
            <p:txBody>
              <a:bodyPr/>
              <a:lstStyle/>
              <a:p>
                <a:endParaRPr lang="en-US"/>
              </a:p>
            </p:txBody>
          </p:sp>
          <p:sp>
            <p:nvSpPr>
              <p:cNvPr id="285728" name="Rectangle 32"/>
              <p:cNvSpPr>
                <a:spLocks noChangeArrowheads="1"/>
              </p:cNvSpPr>
              <p:nvPr/>
            </p:nvSpPr>
            <p:spPr bwMode="auto">
              <a:xfrm>
                <a:off x="1157" y="2036"/>
                <a:ext cx="434" cy="2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Specific</a:t>
                </a:r>
              </a:p>
              <a:p>
                <a:pPr eaLnBrk="0" hangingPunct="0">
                  <a:spcBef>
                    <a:spcPct val="0"/>
                  </a:spcBef>
                  <a:buFontTx/>
                  <a:buNone/>
                </a:pPr>
                <a:r>
                  <a:rPr lang="en-GB" altLang="en-US" sz="1400" b="1">
                    <a:effectLst/>
                    <a:latin typeface="Arial" panose="020B0604020202020204" pitchFamily="34" charset="0"/>
                  </a:rPr>
                  <a:t>Goals</a:t>
                </a:r>
                <a:endParaRPr lang="en-GB" altLang="en-US" sz="1400" b="1">
                  <a:solidFill>
                    <a:schemeClr val="tx1"/>
                  </a:solidFill>
                  <a:effectLst/>
                  <a:latin typeface="Times New Roman" panose="02020603050405020304" pitchFamily="18" charset="0"/>
                </a:endParaRPr>
              </a:p>
            </p:txBody>
          </p:sp>
        </p:grpSp>
        <p:grpSp>
          <p:nvGrpSpPr>
            <p:cNvPr id="285729" name="Group 33"/>
            <p:cNvGrpSpPr>
              <a:grpSpLocks/>
            </p:cNvGrpSpPr>
            <p:nvPr/>
          </p:nvGrpSpPr>
          <p:grpSpPr bwMode="auto">
            <a:xfrm>
              <a:off x="1200" y="1488"/>
              <a:ext cx="1248" cy="384"/>
              <a:chOff x="1508" y="907"/>
              <a:chExt cx="884" cy="500"/>
            </a:xfrm>
          </p:grpSpPr>
          <p:sp>
            <p:nvSpPr>
              <p:cNvPr id="285730" name="Freeform 34"/>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chemeClr val="tx1"/>
                </a:solidFill>
                <a:round/>
                <a:headEnd/>
                <a:tailEnd/>
              </a:ln>
            </p:spPr>
            <p:txBody>
              <a:bodyPr/>
              <a:lstStyle/>
              <a:p>
                <a:endParaRPr lang="en-US"/>
              </a:p>
            </p:txBody>
          </p:sp>
          <p:sp>
            <p:nvSpPr>
              <p:cNvPr id="285731" name="Line 35"/>
              <p:cNvSpPr>
                <a:spLocks noChangeShapeType="1"/>
              </p:cNvSpPr>
              <p:nvPr/>
            </p:nvSpPr>
            <p:spPr bwMode="auto">
              <a:xfrm flipH="1">
                <a:off x="1614" y="907"/>
                <a:ext cx="778" cy="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5732" name="Group 36"/>
          <p:cNvGrpSpPr>
            <a:grpSpLocks/>
          </p:cNvGrpSpPr>
          <p:nvPr/>
        </p:nvGrpSpPr>
        <p:grpSpPr bwMode="auto">
          <a:xfrm>
            <a:off x="7467600" y="2362200"/>
            <a:ext cx="2590800" cy="1219200"/>
            <a:chOff x="3744" y="1488"/>
            <a:chExt cx="1632" cy="768"/>
          </a:xfrm>
        </p:grpSpPr>
        <p:grpSp>
          <p:nvGrpSpPr>
            <p:cNvPr id="285733" name="Group 37"/>
            <p:cNvGrpSpPr>
              <a:grpSpLocks/>
            </p:cNvGrpSpPr>
            <p:nvPr/>
          </p:nvGrpSpPr>
          <p:grpSpPr bwMode="auto">
            <a:xfrm>
              <a:off x="4560" y="1872"/>
              <a:ext cx="816" cy="384"/>
              <a:chOff x="3744" y="1776"/>
              <a:chExt cx="816" cy="384"/>
            </a:xfrm>
          </p:grpSpPr>
          <p:sp>
            <p:nvSpPr>
              <p:cNvPr id="285734" name="Oval 38" descr="Stationery"/>
              <p:cNvSpPr>
                <a:spLocks noChangeArrowheads="1"/>
              </p:cNvSpPr>
              <p:nvPr/>
            </p:nvSpPr>
            <p:spPr bwMode="auto">
              <a:xfrm>
                <a:off x="3744" y="1776"/>
                <a:ext cx="816" cy="384"/>
              </a:xfrm>
              <a:prstGeom prst="ellipse">
                <a:avLst/>
              </a:prstGeom>
              <a:blipFill dpi="0" rotWithShape="0">
                <a:blip r:embed="rId3"/>
                <a:srcRect/>
                <a:tile tx="0" ty="0" sx="100000" sy="100000" flip="none" algn="tl"/>
              </a:blipFill>
              <a:ln w="15875">
                <a:solidFill>
                  <a:schemeClr val="tx1"/>
                </a:solidFill>
                <a:round/>
                <a:headEnd/>
                <a:tailEnd/>
              </a:ln>
            </p:spPr>
            <p:txBody>
              <a:bodyPr/>
              <a:lstStyle/>
              <a:p>
                <a:endParaRPr lang="en-US"/>
              </a:p>
            </p:txBody>
          </p:sp>
          <p:sp>
            <p:nvSpPr>
              <p:cNvPr id="285735" name="Rectangle 39"/>
              <p:cNvSpPr>
                <a:spLocks noChangeArrowheads="1"/>
              </p:cNvSpPr>
              <p:nvPr/>
            </p:nvSpPr>
            <p:spPr bwMode="auto">
              <a:xfrm>
                <a:off x="3936" y="1824"/>
                <a:ext cx="480" cy="2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eaLnBrk="0" hangingPunct="0">
                  <a:spcBef>
                    <a:spcPct val="0"/>
                  </a:spcBef>
                  <a:buFontTx/>
                  <a:buNone/>
                </a:pPr>
                <a:r>
                  <a:rPr lang="en-GB" altLang="en-US" sz="1400" b="1">
                    <a:effectLst/>
                    <a:latin typeface="Arial" panose="020B0604020202020204" pitchFamily="34" charset="0"/>
                  </a:rPr>
                  <a:t>Generic</a:t>
                </a:r>
              </a:p>
              <a:p>
                <a:pPr eaLnBrk="0" hangingPunct="0">
                  <a:spcBef>
                    <a:spcPct val="0"/>
                  </a:spcBef>
                  <a:buFontTx/>
                  <a:buNone/>
                </a:pPr>
                <a:r>
                  <a:rPr lang="en-GB" altLang="en-US" sz="1400" b="1">
                    <a:effectLst/>
                    <a:latin typeface="Arial" panose="020B0604020202020204" pitchFamily="34" charset="0"/>
                  </a:rPr>
                  <a:t>Goals</a:t>
                </a:r>
                <a:endParaRPr lang="en-GB" altLang="en-US" sz="1400" b="1">
                  <a:solidFill>
                    <a:schemeClr val="tx1"/>
                  </a:solidFill>
                  <a:effectLst/>
                  <a:latin typeface="Times New Roman" panose="02020603050405020304" pitchFamily="18" charset="0"/>
                </a:endParaRPr>
              </a:p>
            </p:txBody>
          </p:sp>
        </p:grpSp>
        <p:grpSp>
          <p:nvGrpSpPr>
            <p:cNvPr id="285736" name="Group 40"/>
            <p:cNvGrpSpPr>
              <a:grpSpLocks/>
            </p:cNvGrpSpPr>
            <p:nvPr/>
          </p:nvGrpSpPr>
          <p:grpSpPr bwMode="auto">
            <a:xfrm>
              <a:off x="3744" y="1488"/>
              <a:ext cx="1056" cy="384"/>
              <a:chOff x="2648" y="889"/>
              <a:chExt cx="373" cy="507"/>
            </a:xfrm>
          </p:grpSpPr>
          <p:sp>
            <p:nvSpPr>
              <p:cNvPr id="285737" name="Freeform 41"/>
              <p:cNvSpPr>
                <a:spLocks/>
              </p:cNvSpPr>
              <p:nvPr/>
            </p:nvSpPr>
            <p:spPr bwMode="auto">
              <a:xfrm>
                <a:off x="2933" y="1291"/>
                <a:ext cx="88" cy="105"/>
              </a:xfrm>
              <a:custGeom>
                <a:avLst/>
                <a:gdLst>
                  <a:gd name="T0" fmla="*/ 88 w 88"/>
                  <a:gd name="T1" fmla="*/ 105 h 105"/>
                  <a:gd name="T2" fmla="*/ 0 w 88"/>
                  <a:gd name="T3" fmla="*/ 35 h 105"/>
                  <a:gd name="T4" fmla="*/ 19 w 88"/>
                  <a:gd name="T5" fmla="*/ 18 h 105"/>
                  <a:gd name="T6" fmla="*/ 49 w 88"/>
                  <a:gd name="T7" fmla="*/ 0 h 105"/>
                  <a:gd name="T8" fmla="*/ 88 w 88"/>
                  <a:gd name="T9" fmla="*/ 105 h 105"/>
                </a:gdLst>
                <a:ahLst/>
                <a:cxnLst>
                  <a:cxn ang="0">
                    <a:pos x="T0" y="T1"/>
                  </a:cxn>
                  <a:cxn ang="0">
                    <a:pos x="T2" y="T3"/>
                  </a:cxn>
                  <a:cxn ang="0">
                    <a:pos x="T4" y="T5"/>
                  </a:cxn>
                  <a:cxn ang="0">
                    <a:pos x="T6" y="T7"/>
                  </a:cxn>
                  <a:cxn ang="0">
                    <a:pos x="T8" y="T9"/>
                  </a:cxn>
                </a:cxnLst>
                <a:rect l="0" t="0" r="r" b="b"/>
                <a:pathLst>
                  <a:path w="88" h="105">
                    <a:moveTo>
                      <a:pt x="88" y="105"/>
                    </a:moveTo>
                    <a:lnTo>
                      <a:pt x="0" y="35"/>
                    </a:lnTo>
                    <a:lnTo>
                      <a:pt x="19" y="18"/>
                    </a:lnTo>
                    <a:lnTo>
                      <a:pt x="49" y="0"/>
                    </a:lnTo>
                    <a:lnTo>
                      <a:pt x="88" y="105"/>
                    </a:lnTo>
                    <a:close/>
                  </a:path>
                </a:pathLst>
              </a:custGeom>
              <a:solidFill>
                <a:srgbClr val="000000"/>
              </a:solidFill>
              <a:ln w="9525">
                <a:solidFill>
                  <a:schemeClr val="tx1"/>
                </a:solidFill>
                <a:round/>
                <a:headEnd/>
                <a:tailEnd/>
              </a:ln>
            </p:spPr>
            <p:txBody>
              <a:bodyPr/>
              <a:lstStyle/>
              <a:p>
                <a:endParaRPr lang="en-US"/>
              </a:p>
            </p:txBody>
          </p:sp>
          <p:sp>
            <p:nvSpPr>
              <p:cNvPr id="285738" name="Line 42"/>
              <p:cNvSpPr>
                <a:spLocks noChangeShapeType="1"/>
              </p:cNvSpPr>
              <p:nvPr/>
            </p:nvSpPr>
            <p:spPr bwMode="auto">
              <a:xfrm>
                <a:off x="2648" y="889"/>
                <a:ext cx="304" cy="419"/>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5739" name="Group 43"/>
          <p:cNvGrpSpPr>
            <a:grpSpLocks/>
          </p:cNvGrpSpPr>
          <p:nvPr/>
        </p:nvGrpSpPr>
        <p:grpSpPr bwMode="auto">
          <a:xfrm>
            <a:off x="1981200" y="3505200"/>
            <a:ext cx="1600200" cy="1524000"/>
            <a:chOff x="288" y="2208"/>
            <a:chExt cx="1008" cy="960"/>
          </a:xfrm>
        </p:grpSpPr>
        <p:grpSp>
          <p:nvGrpSpPr>
            <p:cNvPr id="285740" name="Group 44"/>
            <p:cNvGrpSpPr>
              <a:grpSpLocks/>
            </p:cNvGrpSpPr>
            <p:nvPr/>
          </p:nvGrpSpPr>
          <p:grpSpPr bwMode="auto">
            <a:xfrm flipH="1">
              <a:off x="816" y="2208"/>
              <a:ext cx="288" cy="624"/>
              <a:chOff x="1508" y="907"/>
              <a:chExt cx="884" cy="500"/>
            </a:xfrm>
          </p:grpSpPr>
          <p:sp>
            <p:nvSpPr>
              <p:cNvPr id="285741" name="Freeform 45"/>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chemeClr val="tx1"/>
                </a:solidFill>
                <a:round/>
                <a:headEnd/>
                <a:tailEnd/>
              </a:ln>
            </p:spPr>
            <p:txBody>
              <a:bodyPr/>
              <a:lstStyle/>
              <a:p>
                <a:endParaRPr lang="en-US"/>
              </a:p>
            </p:txBody>
          </p:sp>
          <p:sp>
            <p:nvSpPr>
              <p:cNvPr id="285742" name="Line 46"/>
              <p:cNvSpPr>
                <a:spLocks noChangeShapeType="1"/>
              </p:cNvSpPr>
              <p:nvPr/>
            </p:nvSpPr>
            <p:spPr bwMode="auto">
              <a:xfrm flipH="1">
                <a:off x="1614" y="907"/>
                <a:ext cx="778" cy="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5743" name="Group 47"/>
            <p:cNvGrpSpPr>
              <a:grpSpLocks/>
            </p:cNvGrpSpPr>
            <p:nvPr/>
          </p:nvGrpSpPr>
          <p:grpSpPr bwMode="auto">
            <a:xfrm>
              <a:off x="288" y="2784"/>
              <a:ext cx="1008" cy="384"/>
              <a:chOff x="864" y="1968"/>
              <a:chExt cx="1008" cy="384"/>
            </a:xfrm>
          </p:grpSpPr>
          <p:sp>
            <p:nvSpPr>
              <p:cNvPr id="285744" name="Oval 48"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chemeClr val="tx1"/>
                </a:solidFill>
                <a:round/>
                <a:headEnd/>
                <a:tailEnd/>
              </a:ln>
            </p:spPr>
            <p:txBody>
              <a:bodyPr/>
              <a:lstStyle/>
              <a:p>
                <a:endParaRPr lang="en-US"/>
              </a:p>
            </p:txBody>
          </p:sp>
          <p:sp>
            <p:nvSpPr>
              <p:cNvPr id="285745" name="Rectangle 49"/>
              <p:cNvSpPr>
                <a:spLocks noChangeArrowheads="1"/>
              </p:cNvSpPr>
              <p:nvPr/>
            </p:nvSpPr>
            <p:spPr bwMode="auto">
              <a:xfrm>
                <a:off x="1157" y="2036"/>
                <a:ext cx="503" cy="2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Specific</a:t>
                </a:r>
              </a:p>
              <a:p>
                <a:pPr eaLnBrk="0" hangingPunct="0">
                  <a:spcBef>
                    <a:spcPct val="0"/>
                  </a:spcBef>
                  <a:buFontTx/>
                  <a:buNone/>
                </a:pPr>
                <a:r>
                  <a:rPr lang="en-GB" altLang="en-US" sz="1400" b="1">
                    <a:effectLst/>
                    <a:latin typeface="Arial" panose="020B0604020202020204" pitchFamily="34" charset="0"/>
                  </a:rPr>
                  <a:t>Practices</a:t>
                </a:r>
                <a:endParaRPr lang="en-GB" altLang="en-US" sz="1400" b="1">
                  <a:solidFill>
                    <a:schemeClr val="tx1"/>
                  </a:solidFill>
                  <a:effectLst/>
                  <a:latin typeface="Times New Roman" panose="02020603050405020304" pitchFamily="18" charset="0"/>
                </a:endParaRPr>
              </a:p>
            </p:txBody>
          </p:sp>
        </p:grpSp>
        <p:grpSp>
          <p:nvGrpSpPr>
            <p:cNvPr id="285746" name="Group 50"/>
            <p:cNvGrpSpPr>
              <a:grpSpLocks/>
            </p:cNvGrpSpPr>
            <p:nvPr/>
          </p:nvGrpSpPr>
          <p:grpSpPr bwMode="auto">
            <a:xfrm>
              <a:off x="432" y="2236"/>
              <a:ext cx="384" cy="596"/>
              <a:chOff x="1508" y="907"/>
              <a:chExt cx="884" cy="500"/>
            </a:xfrm>
          </p:grpSpPr>
          <p:sp>
            <p:nvSpPr>
              <p:cNvPr id="285747" name="Freeform 51"/>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chemeClr val="tx1"/>
                </a:solidFill>
                <a:round/>
                <a:headEnd/>
                <a:tailEnd/>
              </a:ln>
            </p:spPr>
            <p:txBody>
              <a:bodyPr/>
              <a:lstStyle/>
              <a:p>
                <a:endParaRPr lang="en-US"/>
              </a:p>
            </p:txBody>
          </p:sp>
          <p:sp>
            <p:nvSpPr>
              <p:cNvPr id="285748" name="Line 52"/>
              <p:cNvSpPr>
                <a:spLocks noChangeShapeType="1"/>
              </p:cNvSpPr>
              <p:nvPr/>
            </p:nvSpPr>
            <p:spPr bwMode="auto">
              <a:xfrm flipH="1">
                <a:off x="1614" y="907"/>
                <a:ext cx="778" cy="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5749" name="Group 53"/>
          <p:cNvGrpSpPr>
            <a:grpSpLocks/>
          </p:cNvGrpSpPr>
          <p:nvPr/>
        </p:nvGrpSpPr>
        <p:grpSpPr bwMode="auto">
          <a:xfrm>
            <a:off x="3810000" y="4343400"/>
            <a:ext cx="6629400" cy="484188"/>
            <a:chOff x="1440" y="2736"/>
            <a:chExt cx="4176" cy="305"/>
          </a:xfrm>
        </p:grpSpPr>
        <p:sp>
          <p:nvSpPr>
            <p:cNvPr id="285750" name="AutoShape 54"/>
            <p:cNvSpPr>
              <a:spLocks noChangeArrowheads="1"/>
            </p:cNvSpPr>
            <p:nvPr/>
          </p:nvSpPr>
          <p:spPr bwMode="auto">
            <a:xfrm>
              <a:off x="2544" y="2736"/>
              <a:ext cx="952" cy="296"/>
            </a:xfrm>
            <a:prstGeom prst="roundRect">
              <a:avLst>
                <a:gd name="adj" fmla="val 25713"/>
              </a:avLst>
            </a:prstGeom>
            <a:solidFill>
              <a:srgbClr val="FFFFCC"/>
            </a:solidFill>
            <a:ln w="15875">
              <a:solidFill>
                <a:schemeClr val="tx1"/>
              </a:solidFill>
              <a:round/>
              <a:headEnd/>
              <a:tailEnd/>
            </a:ln>
          </p:spPr>
          <p:txBody>
            <a:bodyPr/>
            <a:lstStyle/>
            <a:p>
              <a:pPr eaLnBrk="0" hangingPunct="0">
                <a:spcBef>
                  <a:spcPct val="0"/>
                </a:spcBef>
                <a:buFontTx/>
                <a:buNone/>
              </a:pPr>
              <a:r>
                <a:rPr lang="en-US" altLang="en-US" sz="1000" b="1">
                  <a:solidFill>
                    <a:schemeClr val="tx1"/>
                  </a:solidFill>
                  <a:effectLst>
                    <a:outerShdw blurRad="38100" dist="38100" dir="2700000" algn="tl">
                      <a:srgbClr val="FFFFFF"/>
                    </a:outerShdw>
                  </a:effectLst>
                  <a:ea typeface="Palatino" pitchFamily="18" charset="0"/>
                  <a:cs typeface="Palatino" pitchFamily="18" charset="0"/>
                </a:rPr>
                <a:t>Ability to Perform</a:t>
              </a:r>
            </a:p>
          </p:txBody>
        </p:sp>
        <p:sp>
          <p:nvSpPr>
            <p:cNvPr id="285751" name="AutoShape 55"/>
            <p:cNvSpPr>
              <a:spLocks noChangeArrowheads="1"/>
            </p:cNvSpPr>
            <p:nvPr/>
          </p:nvSpPr>
          <p:spPr bwMode="auto">
            <a:xfrm>
              <a:off x="1440" y="2736"/>
              <a:ext cx="952" cy="305"/>
            </a:xfrm>
            <a:prstGeom prst="roundRect">
              <a:avLst>
                <a:gd name="adj" fmla="val 25000"/>
              </a:avLst>
            </a:prstGeom>
            <a:solidFill>
              <a:srgbClr val="FFFFCC"/>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0"/>
                </a:spcBef>
                <a:buFontTx/>
                <a:buNone/>
              </a:pPr>
              <a:r>
                <a:rPr lang="en-US" altLang="en-US" sz="1000" b="1">
                  <a:solidFill>
                    <a:schemeClr val="tx1"/>
                  </a:solidFill>
                  <a:effectLst>
                    <a:outerShdw blurRad="38100" dist="38100" dir="2700000" algn="tl">
                      <a:srgbClr val="FFFFFF"/>
                    </a:outerShdw>
                  </a:effectLst>
                  <a:ea typeface="Palatino" pitchFamily="18" charset="0"/>
                  <a:cs typeface="Palatino" pitchFamily="18" charset="0"/>
                </a:rPr>
                <a:t>Commitment to Perform</a:t>
              </a:r>
            </a:p>
          </p:txBody>
        </p:sp>
        <p:sp>
          <p:nvSpPr>
            <p:cNvPr id="285752" name="AutoShape 56"/>
            <p:cNvSpPr>
              <a:spLocks noChangeArrowheads="1"/>
            </p:cNvSpPr>
            <p:nvPr/>
          </p:nvSpPr>
          <p:spPr bwMode="auto">
            <a:xfrm>
              <a:off x="4664" y="2736"/>
              <a:ext cx="952" cy="305"/>
            </a:xfrm>
            <a:prstGeom prst="roundRect">
              <a:avLst>
                <a:gd name="adj" fmla="val 25000"/>
              </a:avLst>
            </a:prstGeom>
            <a:solidFill>
              <a:srgbClr val="FFFFCC"/>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0"/>
                </a:spcBef>
                <a:buFontTx/>
                <a:buNone/>
              </a:pPr>
              <a:r>
                <a:rPr lang="en-US" altLang="en-US" sz="1000" b="1">
                  <a:solidFill>
                    <a:schemeClr val="tx1"/>
                  </a:solidFill>
                  <a:effectLst>
                    <a:outerShdw blurRad="38100" dist="38100" dir="2700000" algn="tl">
                      <a:srgbClr val="FFFFFF"/>
                    </a:outerShdw>
                  </a:effectLst>
                  <a:ea typeface="Palatino" pitchFamily="18" charset="0"/>
                  <a:cs typeface="Palatino" pitchFamily="18" charset="0"/>
                </a:rPr>
                <a:t>Verifying Implementation</a:t>
              </a:r>
            </a:p>
          </p:txBody>
        </p:sp>
        <p:sp>
          <p:nvSpPr>
            <p:cNvPr id="285753" name="AutoShape 57"/>
            <p:cNvSpPr>
              <a:spLocks noChangeArrowheads="1"/>
            </p:cNvSpPr>
            <p:nvPr/>
          </p:nvSpPr>
          <p:spPr bwMode="auto">
            <a:xfrm>
              <a:off x="3600" y="2736"/>
              <a:ext cx="952" cy="305"/>
            </a:xfrm>
            <a:prstGeom prst="roundRect">
              <a:avLst>
                <a:gd name="adj" fmla="val 25000"/>
              </a:avLst>
            </a:prstGeom>
            <a:solidFill>
              <a:srgbClr val="FFFFCC"/>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0"/>
                </a:spcBef>
                <a:buFontTx/>
                <a:buNone/>
              </a:pPr>
              <a:r>
                <a:rPr lang="en-US" altLang="en-US" sz="1000" b="1">
                  <a:solidFill>
                    <a:schemeClr val="tx1"/>
                  </a:solidFill>
                  <a:effectLst>
                    <a:outerShdw blurRad="38100" dist="38100" dir="2700000" algn="tl">
                      <a:srgbClr val="FFFFFF"/>
                    </a:outerShdw>
                  </a:effectLst>
                  <a:ea typeface="Palatino" pitchFamily="18" charset="0"/>
                  <a:cs typeface="Palatino" pitchFamily="18" charset="0"/>
                </a:rPr>
                <a:t>Directing Implementation</a:t>
              </a:r>
            </a:p>
          </p:txBody>
        </p:sp>
      </p:grpSp>
      <p:grpSp>
        <p:nvGrpSpPr>
          <p:cNvPr id="285754" name="Group 58"/>
          <p:cNvGrpSpPr>
            <a:grpSpLocks/>
          </p:cNvGrpSpPr>
          <p:nvPr/>
        </p:nvGrpSpPr>
        <p:grpSpPr bwMode="auto">
          <a:xfrm>
            <a:off x="4876800" y="3581400"/>
            <a:ext cx="5257800" cy="762000"/>
            <a:chOff x="2112" y="2256"/>
            <a:chExt cx="3312" cy="480"/>
          </a:xfrm>
        </p:grpSpPr>
        <p:sp>
          <p:nvSpPr>
            <p:cNvPr id="285755" name="Line 59"/>
            <p:cNvSpPr>
              <a:spLocks noChangeShapeType="1"/>
            </p:cNvSpPr>
            <p:nvPr/>
          </p:nvSpPr>
          <p:spPr bwMode="auto">
            <a:xfrm>
              <a:off x="5424" y="249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5756" name="Group 60"/>
            <p:cNvGrpSpPr>
              <a:grpSpLocks/>
            </p:cNvGrpSpPr>
            <p:nvPr/>
          </p:nvGrpSpPr>
          <p:grpSpPr bwMode="auto">
            <a:xfrm>
              <a:off x="2112" y="2256"/>
              <a:ext cx="3312" cy="480"/>
              <a:chOff x="2112" y="2256"/>
              <a:chExt cx="3312" cy="480"/>
            </a:xfrm>
          </p:grpSpPr>
          <p:sp>
            <p:nvSpPr>
              <p:cNvPr id="285757" name="Line 61"/>
              <p:cNvSpPr>
                <a:spLocks noChangeShapeType="1"/>
              </p:cNvSpPr>
              <p:nvPr/>
            </p:nvSpPr>
            <p:spPr bwMode="auto">
              <a:xfrm>
                <a:off x="5040" y="225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58" name="Line 62"/>
              <p:cNvSpPr>
                <a:spLocks noChangeShapeType="1"/>
              </p:cNvSpPr>
              <p:nvPr/>
            </p:nvSpPr>
            <p:spPr bwMode="auto">
              <a:xfrm flipH="1">
                <a:off x="2112" y="2496"/>
                <a:ext cx="3312"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59" name="Line 63"/>
              <p:cNvSpPr>
                <a:spLocks noChangeShapeType="1"/>
              </p:cNvSpPr>
              <p:nvPr/>
            </p:nvSpPr>
            <p:spPr bwMode="auto">
              <a:xfrm>
                <a:off x="2112" y="249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0" name="Line 64"/>
              <p:cNvSpPr>
                <a:spLocks noChangeShapeType="1"/>
              </p:cNvSpPr>
              <p:nvPr/>
            </p:nvSpPr>
            <p:spPr bwMode="auto">
              <a:xfrm>
                <a:off x="3264" y="249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1" name="Line 65"/>
              <p:cNvSpPr>
                <a:spLocks noChangeShapeType="1"/>
              </p:cNvSpPr>
              <p:nvPr/>
            </p:nvSpPr>
            <p:spPr bwMode="auto">
              <a:xfrm>
                <a:off x="4080" y="2496"/>
                <a:ext cx="0" cy="24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2" name="Text Box 66"/>
              <p:cNvSpPr txBox="1">
                <a:spLocks noChangeArrowheads="1"/>
              </p:cNvSpPr>
              <p:nvPr/>
            </p:nvSpPr>
            <p:spPr bwMode="auto">
              <a:xfrm>
                <a:off x="2678" y="2340"/>
                <a:ext cx="1114" cy="179"/>
              </a:xfrm>
              <a:prstGeom prst="rect">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FontTx/>
                  <a:buNone/>
                </a:pPr>
                <a:r>
                  <a:rPr lang="en-US" altLang="en-US" sz="1200" b="1">
                    <a:solidFill>
                      <a:schemeClr val="tx1"/>
                    </a:solidFill>
                    <a:effectLst>
                      <a:outerShdw blurRad="38100" dist="38100" dir="2700000" algn="tl">
                        <a:srgbClr val="C0C0C0"/>
                      </a:outerShdw>
                    </a:effectLst>
                    <a:ea typeface="Palatino" pitchFamily="18" charset="0"/>
                    <a:cs typeface="Palatino" pitchFamily="18" charset="0"/>
                  </a:rPr>
                  <a:t>Common Features</a:t>
                </a:r>
              </a:p>
            </p:txBody>
          </p:sp>
        </p:grpSp>
      </p:grpSp>
      <p:grpSp>
        <p:nvGrpSpPr>
          <p:cNvPr id="285763" name="Group 67"/>
          <p:cNvGrpSpPr>
            <a:grpSpLocks/>
          </p:cNvGrpSpPr>
          <p:nvPr/>
        </p:nvGrpSpPr>
        <p:grpSpPr bwMode="auto">
          <a:xfrm>
            <a:off x="5029200" y="4800600"/>
            <a:ext cx="4419600" cy="1295400"/>
            <a:chOff x="2208" y="3024"/>
            <a:chExt cx="2784" cy="816"/>
          </a:xfrm>
        </p:grpSpPr>
        <p:sp>
          <p:nvSpPr>
            <p:cNvPr id="285764" name="Oval 68" descr="Stationery"/>
            <p:cNvSpPr>
              <a:spLocks noChangeArrowheads="1"/>
            </p:cNvSpPr>
            <p:nvPr/>
          </p:nvSpPr>
          <p:spPr bwMode="auto">
            <a:xfrm>
              <a:off x="2897" y="3504"/>
              <a:ext cx="1519" cy="336"/>
            </a:xfrm>
            <a:prstGeom prst="ellipse">
              <a:avLst/>
            </a:prstGeom>
            <a:blipFill dpi="0" rotWithShape="0">
              <a:blip r:embed="rId3"/>
              <a:srcRect/>
              <a:tile tx="0" ty="0" sx="100000" sy="100000" flip="none" algn="tl"/>
            </a:blipFill>
            <a:ln w="15875">
              <a:solidFill>
                <a:schemeClr val="tx1"/>
              </a:solidFill>
              <a:round/>
              <a:headEnd/>
              <a:tailEnd/>
            </a:ln>
          </p:spPr>
          <p:txBody>
            <a:bodyPr/>
            <a:lstStyle/>
            <a:p>
              <a:pPr eaLnBrk="0" hangingPunct="0">
                <a:spcBef>
                  <a:spcPct val="0"/>
                </a:spcBef>
                <a:buFontTx/>
                <a:buNone/>
              </a:pPr>
              <a:r>
                <a:rPr lang="en-GB" altLang="en-US" sz="1400" b="1">
                  <a:effectLst/>
                  <a:latin typeface="Arial" panose="020B0604020202020204" pitchFamily="34" charset="0"/>
                </a:rPr>
                <a:t>Generic Practices</a:t>
              </a:r>
              <a:endParaRPr lang="en-US" altLang="en-US" sz="1400" b="1">
                <a:effectLst/>
                <a:latin typeface="Arial" panose="020B0604020202020204" pitchFamily="34" charset="0"/>
              </a:endParaRPr>
            </a:p>
          </p:txBody>
        </p:sp>
        <p:sp>
          <p:nvSpPr>
            <p:cNvPr id="285765" name="Line 69"/>
            <p:cNvSpPr>
              <a:spLocks noChangeShapeType="1"/>
            </p:cNvSpPr>
            <p:nvPr/>
          </p:nvSpPr>
          <p:spPr bwMode="auto">
            <a:xfrm>
              <a:off x="2208" y="3024"/>
              <a:ext cx="912" cy="528"/>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6" name="Line 70"/>
            <p:cNvSpPr>
              <a:spLocks noChangeShapeType="1"/>
            </p:cNvSpPr>
            <p:nvPr/>
          </p:nvSpPr>
          <p:spPr bwMode="auto">
            <a:xfrm>
              <a:off x="3216" y="3024"/>
              <a:ext cx="192" cy="48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7" name="Line 71"/>
            <p:cNvSpPr>
              <a:spLocks noChangeShapeType="1"/>
            </p:cNvSpPr>
            <p:nvPr/>
          </p:nvSpPr>
          <p:spPr bwMode="auto">
            <a:xfrm flipH="1">
              <a:off x="3888" y="3024"/>
              <a:ext cx="144" cy="48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68" name="Line 72"/>
            <p:cNvSpPr>
              <a:spLocks noChangeShapeType="1"/>
            </p:cNvSpPr>
            <p:nvPr/>
          </p:nvSpPr>
          <p:spPr bwMode="auto">
            <a:xfrm flipH="1">
              <a:off x="4176" y="3024"/>
              <a:ext cx="816" cy="528"/>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 calcmode="lin" valueType="num">
                                      <p:cBhvr>
                                        <p:cTn id="7" dur="500" fill="hold"/>
                                        <p:tgtEl>
                                          <p:spTgt spid="285699"/>
                                        </p:tgtEl>
                                        <p:attrNameLst>
                                          <p:attrName>ppt_w</p:attrName>
                                        </p:attrNameLst>
                                      </p:cBhvr>
                                      <p:tavLst>
                                        <p:tav tm="0">
                                          <p:val>
                                            <p:fltVal val="0"/>
                                          </p:val>
                                        </p:tav>
                                        <p:tav tm="100000">
                                          <p:val>
                                            <p:strVal val="#ppt_w"/>
                                          </p:val>
                                        </p:tav>
                                      </p:tavLst>
                                    </p:anim>
                                    <p:anim calcmode="lin" valueType="num">
                                      <p:cBhvr>
                                        <p:cTn id="8" dur="500" fill="hold"/>
                                        <p:tgtEl>
                                          <p:spTgt spid="28569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285703"/>
                                        </p:tgtEl>
                                        <p:attrNameLst>
                                          <p:attrName>style.visibility</p:attrName>
                                        </p:attrNameLst>
                                      </p:cBhvr>
                                      <p:to>
                                        <p:strVal val="visible"/>
                                      </p:to>
                                    </p:set>
                                    <p:anim calcmode="lin" valueType="num">
                                      <p:cBhvr>
                                        <p:cTn id="13" dur="500" fill="hold"/>
                                        <p:tgtEl>
                                          <p:spTgt spid="285703"/>
                                        </p:tgtEl>
                                        <p:attrNameLst>
                                          <p:attrName>ppt_w</p:attrName>
                                        </p:attrNameLst>
                                      </p:cBhvr>
                                      <p:tavLst>
                                        <p:tav tm="0">
                                          <p:val>
                                            <p:fltVal val="0"/>
                                          </p:val>
                                        </p:tav>
                                        <p:tav tm="100000">
                                          <p:val>
                                            <p:strVal val="#ppt_w"/>
                                          </p:val>
                                        </p:tav>
                                      </p:tavLst>
                                    </p:anim>
                                    <p:anim calcmode="lin" valueType="num">
                                      <p:cBhvr>
                                        <p:cTn id="14" dur="500" fill="hold"/>
                                        <p:tgtEl>
                                          <p:spTgt spid="285703"/>
                                        </p:tgtEl>
                                        <p:attrNameLst>
                                          <p:attrName>ppt_h</p:attrName>
                                        </p:attrNameLst>
                                      </p:cBhvr>
                                      <p:tavLst>
                                        <p:tav tm="0">
                                          <p:val>
                                            <p:fltVal val="0"/>
                                          </p:val>
                                        </p:tav>
                                        <p:tav tm="100000">
                                          <p:val>
                                            <p:strVal val="#ppt_h"/>
                                          </p:val>
                                        </p:tav>
                                      </p:tavLst>
                                    </p:anim>
                                    <p:anim calcmode="lin" valueType="num">
                                      <p:cBhvr>
                                        <p:cTn id="15" dur="500" fill="hold"/>
                                        <p:tgtEl>
                                          <p:spTgt spid="285703"/>
                                        </p:tgtEl>
                                        <p:attrNameLst>
                                          <p:attrName>ppt_x</p:attrName>
                                        </p:attrNameLst>
                                      </p:cBhvr>
                                      <p:tavLst>
                                        <p:tav tm="0">
                                          <p:val>
                                            <p:fltVal val="0.5"/>
                                          </p:val>
                                        </p:tav>
                                        <p:tav tm="100000">
                                          <p:val>
                                            <p:strVal val="#ppt_x"/>
                                          </p:val>
                                        </p:tav>
                                      </p:tavLst>
                                    </p:anim>
                                    <p:anim calcmode="lin" valueType="num">
                                      <p:cBhvr>
                                        <p:cTn id="16" dur="500" fill="hold"/>
                                        <p:tgtEl>
                                          <p:spTgt spid="285703"/>
                                        </p:tgtEl>
                                        <p:attrNameLst>
                                          <p:attrName>ppt_y</p:attrName>
                                        </p:attrNameLst>
                                      </p:cBhvr>
                                      <p:tavLst>
                                        <p:tav tm="0">
                                          <p:val>
                                            <p:fltVal val="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85725"/>
                                        </p:tgtEl>
                                        <p:attrNameLst>
                                          <p:attrName>style.visibility</p:attrName>
                                        </p:attrNameLst>
                                      </p:cBhvr>
                                      <p:to>
                                        <p:strVal val="visible"/>
                                      </p:to>
                                    </p:set>
                                    <p:animEffect transition="in" filter="box(in)">
                                      <p:cBhvr>
                                        <p:cTn id="21" dur="500"/>
                                        <p:tgtEl>
                                          <p:spTgt spid="2857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285732"/>
                                        </p:tgtEl>
                                        <p:attrNameLst>
                                          <p:attrName>style.visibility</p:attrName>
                                        </p:attrNameLst>
                                      </p:cBhvr>
                                      <p:to>
                                        <p:strVal val="visible"/>
                                      </p:to>
                                    </p:set>
                                    <p:animEffect transition="in" filter="box(out)">
                                      <p:cBhvr>
                                        <p:cTn id="26" dur="500"/>
                                        <p:tgtEl>
                                          <p:spTgt spid="2857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85739"/>
                                        </p:tgtEl>
                                        <p:attrNameLst>
                                          <p:attrName>style.visibility</p:attrName>
                                        </p:attrNameLst>
                                      </p:cBhvr>
                                      <p:to>
                                        <p:strVal val="visible"/>
                                      </p:to>
                                    </p:set>
                                    <p:animEffect transition="in" filter="wipe(up)">
                                      <p:cBhvr>
                                        <p:cTn id="31" dur="500"/>
                                        <p:tgtEl>
                                          <p:spTgt spid="2857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285754"/>
                                        </p:tgtEl>
                                        <p:attrNameLst>
                                          <p:attrName>style.visibility</p:attrName>
                                        </p:attrNameLst>
                                      </p:cBhvr>
                                      <p:to>
                                        <p:strVal val="visible"/>
                                      </p:to>
                                    </p:set>
                                    <p:anim calcmode="lin" valueType="num">
                                      <p:cBhvr additive="base">
                                        <p:cTn id="36" dur="500" fill="hold"/>
                                        <p:tgtEl>
                                          <p:spTgt spid="285754"/>
                                        </p:tgtEl>
                                        <p:attrNameLst>
                                          <p:attrName>ppt_x</p:attrName>
                                        </p:attrNameLst>
                                      </p:cBhvr>
                                      <p:tavLst>
                                        <p:tav tm="0">
                                          <p:val>
                                            <p:strVal val="1+#ppt_w/2"/>
                                          </p:val>
                                        </p:tav>
                                        <p:tav tm="100000">
                                          <p:val>
                                            <p:strVal val="#ppt_x"/>
                                          </p:val>
                                        </p:tav>
                                      </p:tavLst>
                                    </p:anim>
                                    <p:anim calcmode="lin" valueType="num">
                                      <p:cBhvr additive="base">
                                        <p:cTn id="37" dur="500" fill="hold"/>
                                        <p:tgtEl>
                                          <p:spTgt spid="285754"/>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nodeType="clickEffect">
                                  <p:stCondLst>
                                    <p:cond delay="0"/>
                                  </p:stCondLst>
                                  <p:childTnLst>
                                    <p:set>
                                      <p:cBhvr>
                                        <p:cTn id="41" dur="1" fill="hold">
                                          <p:stCondLst>
                                            <p:cond delay="0"/>
                                          </p:stCondLst>
                                        </p:cTn>
                                        <p:tgtEl>
                                          <p:spTgt spid="285749"/>
                                        </p:tgtEl>
                                        <p:attrNameLst>
                                          <p:attrName>style.visibility</p:attrName>
                                        </p:attrNameLst>
                                      </p:cBhvr>
                                      <p:to>
                                        <p:strVal val="visible"/>
                                      </p:to>
                                    </p:set>
                                    <p:animEffect transition="in" filter="barn(inHorizontal)">
                                      <p:cBhvr>
                                        <p:cTn id="42" dur="500"/>
                                        <p:tgtEl>
                                          <p:spTgt spid="2857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85763"/>
                                        </p:tgtEl>
                                        <p:attrNameLst>
                                          <p:attrName>style.visibility</p:attrName>
                                        </p:attrNameLst>
                                      </p:cBhvr>
                                      <p:to>
                                        <p:strVal val="visible"/>
                                      </p:to>
                                    </p:set>
                                    <p:animEffect transition="in" filter="wipe(up)">
                                      <p:cBhvr>
                                        <p:cTn id="47" dur="500"/>
                                        <p:tgtEl>
                                          <p:spTgt spid="285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2.3 Revise the Supplier Agreement or Relationship</a:t>
            </a:r>
            <a:endParaRPr lang="en-US" dirty="0"/>
          </a:p>
        </p:txBody>
      </p:sp>
      <p:sp>
        <p:nvSpPr>
          <p:cNvPr id="403459"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Review the supplier agreement to ensure it accurately reflects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relationship with the supplier and current market conditions</a:t>
            </a:r>
            <a:r>
              <a:rPr lang="en-US" altLang="en-US"/>
              <a:t> </a:t>
            </a:r>
          </a:p>
          <a:p>
            <a:pPr marL="381000" indent="-381000" defTabSz="785813"/>
            <a:r>
              <a:rPr lang="en-US" altLang="en-US">
                <a:cs typeface="Arial" panose="020B0604020202020204" pitchFamily="34" charset="0"/>
              </a:rPr>
              <a:t>Revise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defined process or work products as necessary to reflect changes in the project-supplier relationship</a:t>
            </a:r>
            <a:r>
              <a:rPr lang="en-US" altLang="en-US"/>
              <a:t> </a:t>
            </a:r>
          </a:p>
          <a:p>
            <a:pPr marL="381000" indent="-381000" defTabSz="785813"/>
            <a:r>
              <a:rPr lang="en-US" altLang="en-US">
                <a:cs typeface="Arial" panose="020B0604020202020204" pitchFamily="34" charset="0"/>
              </a:rPr>
              <a:t>Ensure that the supplier</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processes or work products are revised as necessary to reflect changes in the project-supplier relationship</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6F110512-A865-42E1-B7C4-E61E75BCAE67}" type="slidenum">
              <a:rPr lang="en-US" altLang="en-US"/>
              <a:pPr/>
              <a:t>120</a:t>
            </a:fld>
            <a:endParaRPr lang="en-US" alt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cs typeface="Arial" panose="020B0604020202020204" pitchFamily="34" charset="0"/>
              </a:rPr>
              <a:t>SP 2.3 Revise the Supplier Agreement or Relationship</a:t>
            </a:r>
            <a:endParaRPr lang="en-US" dirty="0"/>
          </a:p>
        </p:txBody>
      </p:sp>
      <p:sp>
        <p:nvSpPr>
          <p:cNvPr id="40448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lnSpc>
                <a:spcPct val="95000"/>
              </a:lnSpc>
            </a:pPr>
            <a:r>
              <a:rPr lang="en-US" altLang="en-US">
                <a:cs typeface="Arial" panose="020B0604020202020204" pitchFamily="34" charset="0"/>
              </a:rPr>
              <a:t>Coordinate changes to the supplier agreement with the supplier to ensure that changes in the project-supplier relationship are understood by both the project and supplier</a:t>
            </a:r>
            <a:r>
              <a:rPr lang="en-US" altLang="en-US"/>
              <a:t> </a:t>
            </a:r>
          </a:p>
          <a:p>
            <a:pPr marL="381000" indent="-381000" defTabSz="785813">
              <a:lnSpc>
                <a:spcPct val="95000"/>
              </a:lnSpc>
            </a:pPr>
            <a:r>
              <a:rPr lang="en-US" altLang="en-US">
                <a:cs typeface="Arial" panose="020B0604020202020204" pitchFamily="34" charset="0"/>
              </a:rPr>
              <a:t>Adapt the supplier agreement or relationship to better match the supplier</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performance based on the results of risk evaluations</a:t>
            </a:r>
            <a:r>
              <a:rPr lang="en-US" altLang="en-US"/>
              <a:t> </a:t>
            </a:r>
          </a:p>
          <a:p>
            <a:pPr marL="381000" indent="-381000" defTabSz="785813">
              <a:lnSpc>
                <a:spcPct val="95000"/>
              </a:lnSpc>
            </a:pPr>
            <a:r>
              <a:rPr lang="en-US" altLang="en-US">
                <a:cs typeface="Arial" panose="020B0604020202020204" pitchFamily="34" charset="0"/>
              </a:rPr>
              <a:t>Communicate to project members and other relevant stakeholders all changes to the supplier agreement and to the project-supplier relationship</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2C1817A9-FD57-4024-A8BB-9151E56820E3}" type="slidenum">
              <a:rPr lang="en-US" altLang="en-US"/>
              <a:pPr/>
              <a:t>121</a:t>
            </a:fld>
            <a:endParaRPr lang="en-US" alt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Quantitative Project Management</a:t>
            </a:r>
            <a:endParaRPr lang="en-US" dirty="0"/>
          </a:p>
        </p:txBody>
      </p:sp>
      <p:sp>
        <p:nvSpPr>
          <p:cNvPr id="405507" name="Rectangle 3"/>
          <p:cNvSpPr>
            <a:spLocks noGrp="1" noChangeArrowheads="1"/>
          </p:cNvSpPr>
          <p:nvPr>
            <p:ph idx="1"/>
          </p:nvPr>
        </p:nvSpPr>
        <p:spPr/>
        <p:txBody>
          <a:bodyPr>
            <a:normAutofit/>
          </a:bodyPr>
          <a:lstStyle/>
          <a:p>
            <a:pPr marL="381000" indent="-381000" defTabSz="785813"/>
            <a:r>
              <a:rPr lang="en-US" altLang="en-US">
                <a:cs typeface="Arial" panose="020B0604020202020204" pitchFamily="34" charset="0"/>
              </a:rPr>
              <a:t>The purpose of the Quantitative Project Management process area is to </a:t>
            </a:r>
            <a:r>
              <a:rPr lang="en-US" altLang="en-US">
                <a:solidFill>
                  <a:srgbClr val="FF66CC"/>
                </a:solidFill>
                <a:cs typeface="Arial" panose="020B0604020202020204" pitchFamily="34" charset="0"/>
              </a:rPr>
              <a:t>quantitatively</a:t>
            </a:r>
            <a:r>
              <a:rPr lang="en-US" altLang="en-US">
                <a:solidFill>
                  <a:schemeClr val="folHlink"/>
                </a:solidFill>
                <a:cs typeface="Arial" panose="020B0604020202020204" pitchFamily="34" charset="0"/>
              </a:rPr>
              <a:t> </a:t>
            </a:r>
            <a:r>
              <a:rPr lang="en-US" altLang="en-US">
                <a:cs typeface="Arial" panose="020B0604020202020204" pitchFamily="34" charset="0"/>
              </a:rPr>
              <a:t>manage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defined process to achieve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established quality and process-performance objectives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F999A70-D94F-4C03-AD2E-C540F0756D04}" type="slidenum">
              <a:rPr lang="en-US" altLang="en-US"/>
              <a:pPr/>
              <a:t>122</a:t>
            </a:fld>
            <a:endParaRPr lang="en-US" alt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Quantitative Project Management</a:t>
            </a:r>
            <a:endParaRPr lang="en-US" dirty="0"/>
          </a:p>
        </p:txBody>
      </p:sp>
      <p:graphicFrame>
        <p:nvGraphicFramePr>
          <p:cNvPr id="406542" name="Group 14"/>
          <p:cNvGraphicFramePr>
            <a:graphicFrameLocks noGrp="1"/>
          </p:cNvGraphicFramePr>
          <p:nvPr>
            <p:ph idx="1"/>
          </p:nvPr>
        </p:nvGraphicFramePr>
        <p:xfrm>
          <a:off x="609600" y="990600"/>
          <a:ext cx="10972800" cy="2414588"/>
        </p:xfrm>
        <a:graphic>
          <a:graphicData uri="http://schemas.openxmlformats.org/drawingml/2006/table">
            <a:tbl>
              <a:tblPr/>
              <a:tblGrid>
                <a:gridCol w="2030753"/>
                <a:gridCol w="8942047"/>
              </a:tblGrid>
              <a:tr h="4191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29250" marR="1292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Quantitatively Manage the Project </a:t>
                      </a:r>
                    </a:p>
                  </a:txBody>
                  <a:tcPr marL="129250" marR="1292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954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1.4</a:t>
                      </a:r>
                    </a:p>
                  </a:txBody>
                  <a:tcPr marL="129250" marR="1292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the Project</a:t>
                      </a:r>
                      <a:r>
                        <a:rPr kumimoji="0" lang="en-US" altLang="en-US" sz="16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 Objectives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Compose the Defined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Select the Sub processes that Will Be Statistically Managed</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Manage Project Performance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29250" marR="1292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0AD6D6ED-49F2-4817-9772-84B7A5768192}" type="slidenum">
              <a:rPr lang="en-US" altLang="en-US"/>
              <a:pPr/>
              <a:t>123</a:t>
            </a:fld>
            <a:endParaRPr lang="en-US" alt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Quantitative Project Management</a:t>
            </a:r>
            <a:endParaRPr lang="en-US" dirty="0"/>
          </a:p>
        </p:txBody>
      </p:sp>
      <p:graphicFrame>
        <p:nvGraphicFramePr>
          <p:cNvPr id="407555" name="Group 3"/>
          <p:cNvGraphicFramePr>
            <a:graphicFrameLocks noGrp="1"/>
          </p:cNvGraphicFramePr>
          <p:nvPr>
            <p:ph idx="1"/>
          </p:nvPr>
        </p:nvGraphicFramePr>
        <p:xfrm>
          <a:off x="609600" y="990600"/>
          <a:ext cx="10972800" cy="2681288"/>
        </p:xfrm>
        <a:graphic>
          <a:graphicData uri="http://schemas.openxmlformats.org/drawingml/2006/table">
            <a:tbl>
              <a:tblPr/>
              <a:tblGrid>
                <a:gridCol w="2031232"/>
                <a:gridCol w="8941568"/>
              </a:tblGrid>
              <a:tr h="5270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Statistically manage sub process performance</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42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p>
                      <a:pPr marL="0" marR="0" lvl="0" indent="0" algn="l" defTabSz="785813" rtl="0" eaLnBrk="1" fontAlgn="base" latinLnBrk="0" hangingPunct="1">
                        <a:lnSpc>
                          <a:spcPct val="75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7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2.4</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Select Measures and Analytic Techniques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Apply Statistical Methods to Understand Variation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Monitor Performance of the Selected Sub processes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Record Statistical Management Data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404FE865-15E0-4944-AE5D-3B97C0910004}" type="slidenum">
              <a:rPr lang="en-US" altLang="en-US"/>
              <a:pPr/>
              <a:t>124</a:t>
            </a:fld>
            <a:endParaRPr lang="en-US"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08579"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Review the organization's objectives for quality and process performance</a:t>
            </a:r>
            <a:r>
              <a:rPr lang="en-US" altLang="en-US"/>
              <a:t> </a:t>
            </a:r>
          </a:p>
          <a:p>
            <a:pPr marL="381000" indent="-381000" defTabSz="785813"/>
            <a:r>
              <a:rPr lang="en-US" altLang="en-US"/>
              <a:t>Derive interim objectives for each life-cycle phase, to monitor progress in achieving the project</a:t>
            </a:r>
            <a:r>
              <a:rPr lang="en-US" altLang="en-US">
                <a:latin typeface="Times New Roman" panose="02020603050405020304" pitchFamily="18" charset="0"/>
              </a:rPr>
              <a:t>’</a:t>
            </a:r>
            <a:r>
              <a:rPr lang="en-US" altLang="en-US"/>
              <a:t>s objectives</a:t>
            </a:r>
          </a:p>
          <a:p>
            <a:pPr marL="381000" indent="-381000" defTabSz="785813"/>
            <a:r>
              <a:rPr lang="en-US" altLang="en-US"/>
              <a:t>Establish traceability to the project</a:t>
            </a:r>
            <a:r>
              <a:rPr lang="en-US" altLang="en-US">
                <a:latin typeface="Times New Roman" panose="02020603050405020304" pitchFamily="18" charset="0"/>
              </a:rPr>
              <a:t>’</a:t>
            </a:r>
            <a:r>
              <a:rPr lang="en-US" altLang="en-US"/>
              <a:t>s quality and process-performance objectives from their sources</a:t>
            </a:r>
          </a:p>
          <a:p>
            <a:pPr marL="381000" indent="-381000" defTabSz="785813"/>
            <a:r>
              <a:rPr lang="en-US" altLang="en-US">
                <a:cs typeface="Arial" panose="020B0604020202020204" pitchFamily="34" charset="0"/>
              </a:rPr>
              <a:t> </a:t>
            </a:r>
            <a:r>
              <a:rPr lang="en-US" altLang="en-US"/>
              <a:t>Determine whether the sub processes that are to be statistically managed, are suitable for statistical management </a:t>
            </a:r>
          </a:p>
          <a:p>
            <a:pPr marL="381000" indent="-381000" defTabSz="785813"/>
            <a:r>
              <a:rPr lang="en-US" altLang="en-US"/>
              <a:t>Analyze the interaction of sub processes to understand the relationships among the sub processes and the measured attributes of the sub processes </a:t>
            </a:r>
          </a:p>
          <a:p>
            <a:pPr marL="381000" indent="-381000" defTabSz="785813"/>
            <a:r>
              <a:rPr lang="en-US" altLang="en-US"/>
              <a:t>Select the sub processes that will be statistically managed using the selection criteria</a:t>
            </a:r>
            <a:endParaRPr lang="en-US" altLang="en-US">
              <a:cs typeface="Arial" panose="020B0604020202020204" pitchFamily="34" charset="0"/>
            </a:endParaRP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A5B9EE94-1FA8-4C34-85AE-93578B1C0CE0}" type="slidenum">
              <a:rPr lang="en-US" altLang="en-US"/>
              <a:pPr/>
              <a:t>125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 calcmode="lin" valueType="num">
                                      <p:cBhvr additive="base">
                                        <p:cTn id="7" dur="500" fill="hold"/>
                                        <p:tgtEl>
                                          <p:spTgt spid="408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857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 calcmode="lin" valueType="num">
                                      <p:cBhvr additive="base">
                                        <p:cTn id="12" dur="500" fill="hold"/>
                                        <p:tgtEl>
                                          <p:spTgt spid="408579">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0857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 calcmode="lin" valueType="num">
                                      <p:cBhvr additive="base">
                                        <p:cTn id="17" dur="500" fill="hold"/>
                                        <p:tgtEl>
                                          <p:spTgt spid="40857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0857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08579">
                                            <p:txEl>
                                              <p:pRg st="3" end="3"/>
                                            </p:txEl>
                                          </p:spTgt>
                                        </p:tgtEl>
                                        <p:attrNameLst>
                                          <p:attrName>style.visibility</p:attrName>
                                        </p:attrNameLst>
                                      </p:cBhvr>
                                      <p:to>
                                        <p:strVal val="visible"/>
                                      </p:to>
                                    </p:set>
                                    <p:anim calcmode="lin" valueType="num">
                                      <p:cBhvr additive="base">
                                        <p:cTn id="22" dur="500" fill="hold"/>
                                        <p:tgtEl>
                                          <p:spTgt spid="408579">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0857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08579">
                                            <p:txEl>
                                              <p:pRg st="4" end="4"/>
                                            </p:txEl>
                                          </p:spTgt>
                                        </p:tgtEl>
                                        <p:attrNameLst>
                                          <p:attrName>style.visibility</p:attrName>
                                        </p:attrNameLst>
                                      </p:cBhvr>
                                      <p:to>
                                        <p:strVal val="visible"/>
                                      </p:to>
                                    </p:set>
                                    <p:anim calcmode="lin" valueType="num">
                                      <p:cBhvr additive="base">
                                        <p:cTn id="27" dur="500" fill="hold"/>
                                        <p:tgtEl>
                                          <p:spTgt spid="4085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0857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08579">
                                            <p:txEl>
                                              <p:pRg st="5" end="5"/>
                                            </p:txEl>
                                          </p:spTgt>
                                        </p:tgtEl>
                                        <p:attrNameLst>
                                          <p:attrName>style.visibility</p:attrName>
                                        </p:attrNameLst>
                                      </p:cBhvr>
                                      <p:to>
                                        <p:strVal val="visible"/>
                                      </p:to>
                                    </p:set>
                                    <p:anim calcmode="lin" valueType="num">
                                      <p:cBhvr additive="base">
                                        <p:cTn id="32" dur="500" fill="hold"/>
                                        <p:tgtEl>
                                          <p:spTgt spid="408579">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08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autoUpdateAnimBg="0" advAuto="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0960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Periodically review the performance of each sub process and the capability of each sub process selected to be statistically managed, to appraise progress toward achieving the project</a:t>
            </a:r>
            <a:r>
              <a:rPr lang="en-US" altLang="en-US">
                <a:latin typeface="Times New Roman" panose="02020603050405020304" pitchFamily="18" charset="0"/>
                <a:cs typeface="Arial" panose="020B0604020202020204" pitchFamily="34" charset="0"/>
              </a:rPr>
              <a:t>’</a:t>
            </a:r>
            <a:r>
              <a:rPr lang="en-US" altLang="en-US">
                <a:cs typeface="Arial" panose="020B0604020202020204" pitchFamily="34" charset="0"/>
              </a:rPr>
              <a:t>s quality and process-performance objectives</a:t>
            </a:r>
          </a:p>
          <a:p>
            <a:pPr marL="381000" indent="-381000" defTabSz="785813"/>
            <a:r>
              <a:rPr lang="en-US" altLang="en-US"/>
              <a:t>Use process performance models calibrated with obtained measures of critical attributes to estimate progress toward achieving the project</a:t>
            </a:r>
            <a:r>
              <a:rPr lang="en-US" altLang="en-US">
                <a:latin typeface="Times New Roman" panose="02020603050405020304" pitchFamily="18" charset="0"/>
              </a:rPr>
              <a:t>’</a:t>
            </a:r>
            <a:r>
              <a:rPr lang="en-US" altLang="en-US"/>
              <a:t>s quality and process-performance objectives</a:t>
            </a:r>
          </a:p>
          <a:p>
            <a:pPr marL="381000" indent="-381000" defTabSz="785813"/>
            <a:r>
              <a:rPr lang="en-US" altLang="en-US">
                <a:cs typeface="Arial" panose="020B0604020202020204" pitchFamily="34" charset="0"/>
              </a:rPr>
              <a:t>Specify the operational definitions of the measures, their collection points in the sub processes, and how the integrity of the measures will be determined</a:t>
            </a:r>
            <a:r>
              <a:rPr lang="en-US" altLang="en-US"/>
              <a:t> </a:t>
            </a:r>
          </a:p>
          <a:p>
            <a:pPr marL="381000" indent="-381000" defTabSz="785813"/>
            <a:r>
              <a:rPr lang="en-US" altLang="en-US"/>
              <a:t>Identify the appropriate statistical analysis techniques that are expected to be useful in statistically managing the selected sub processes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4AF2A97B-19AB-409B-934F-53D211E7A664}" type="slidenum">
              <a:rPr lang="en-US" altLang="en-US"/>
              <a:pPr/>
              <a:t>126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 calcmode="lin" valueType="num">
                                      <p:cBhvr additive="base">
                                        <p:cTn id="7" dur="500" fill="hold"/>
                                        <p:tgtEl>
                                          <p:spTgt spid="4096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960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 calcmode="lin" valueType="num">
                                      <p:cBhvr additive="base">
                                        <p:cTn id="12" dur="500" fill="hold"/>
                                        <p:tgtEl>
                                          <p:spTgt spid="40960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0960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 calcmode="lin" valueType="num">
                                      <p:cBhvr additive="base">
                                        <p:cTn id="17" dur="500" fill="hold"/>
                                        <p:tgtEl>
                                          <p:spTgt spid="4096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0960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 calcmode="lin" valueType="num">
                                      <p:cBhvr additive="base">
                                        <p:cTn id="22" dur="500" fill="hold"/>
                                        <p:tgtEl>
                                          <p:spTgt spid="40960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096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autoUpdateAnimBg="0" advAuto="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1062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Arial" panose="020B0604020202020204" pitchFamily="34" charset="0"/>
              </a:rPr>
              <a:t>Calculate the natural bounds of process performance for each measured attribute</a:t>
            </a:r>
            <a:endParaRPr lang="en-US" altLang="en-US"/>
          </a:p>
          <a:p>
            <a:pPr marL="381000" indent="-381000" defTabSz="785813"/>
            <a:r>
              <a:rPr lang="en-US" altLang="en-US">
                <a:cs typeface="Arial" panose="020B0604020202020204" pitchFamily="34" charset="0"/>
              </a:rPr>
              <a:t>Identify and document sub process capability deficiencies</a:t>
            </a:r>
            <a:r>
              <a:rPr lang="en-US" altLang="en-US"/>
              <a:t> </a:t>
            </a:r>
          </a:p>
          <a:p>
            <a:pPr marL="381000" indent="-381000" defTabSz="785813"/>
            <a:r>
              <a:rPr lang="en-US" altLang="en-US">
                <a:cs typeface="Arial" panose="020B0604020202020204" pitchFamily="34" charset="0"/>
              </a:rPr>
              <a:t>Determine and document actions needed to address sub process capability deficiencies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096A7D14-BA8A-49DB-AE4F-D4CEFEEC22E8}" type="slidenum">
              <a:rPr lang="en-US" altLang="en-US"/>
              <a:pPr/>
              <a:t>127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 calcmode="lin" valueType="num">
                                      <p:cBhvr additive="base">
                                        <p:cTn id="7" dur="500" fill="hold"/>
                                        <p:tgtEl>
                                          <p:spTgt spid="4106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062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10627">
                                            <p:txEl>
                                              <p:pRg st="1" end="1"/>
                                            </p:txEl>
                                          </p:spTgt>
                                        </p:tgtEl>
                                        <p:attrNameLst>
                                          <p:attrName>style.visibility</p:attrName>
                                        </p:attrNameLst>
                                      </p:cBhvr>
                                      <p:to>
                                        <p:strVal val="visible"/>
                                      </p:to>
                                    </p:set>
                                    <p:anim calcmode="lin" valueType="num">
                                      <p:cBhvr additive="base">
                                        <p:cTn id="12" dur="500" fill="hold"/>
                                        <p:tgtEl>
                                          <p:spTgt spid="410627">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1062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 calcmode="lin" valueType="num">
                                      <p:cBhvr additive="base">
                                        <p:cTn id="17" dur="500" fill="hold"/>
                                        <p:tgtEl>
                                          <p:spTgt spid="41062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106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autoUpdateAnimBg="0" advAuto="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a:t>
            </a:r>
            <a:endParaRPr lang="en-US" dirty="0"/>
          </a:p>
        </p:txBody>
      </p:sp>
      <p:sp>
        <p:nvSpPr>
          <p:cNvPr id="41165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cs typeface="Arial" panose="020B0604020202020204" pitchFamily="34" charset="0"/>
              </a:rPr>
              <a:t>Selection of appropriate sub process goals</a:t>
            </a:r>
          </a:p>
          <a:p>
            <a:pPr marL="381000" indent="-381000" defTabSz="785813"/>
            <a:r>
              <a:rPr lang="en-US" altLang="en-US">
                <a:cs typeface="Arial" panose="020B0604020202020204" pitchFamily="34" charset="0"/>
              </a:rPr>
              <a:t>Probable work products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74A8388-B6EE-435D-8546-220B926BF10A}" type="slidenum">
              <a:rPr lang="en-US" altLang="en-US"/>
              <a:pPr/>
              <a:t>128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11651">
                                            <p:txEl>
                                              <p:pRg st="1" end="1"/>
                                            </p:txEl>
                                          </p:spTgt>
                                        </p:tgtEl>
                                        <p:attrNameLst>
                                          <p:attrName>style.visibility</p:attrName>
                                        </p:attrNameLst>
                                      </p:cBhvr>
                                      <p:to>
                                        <p:strVal val="visible"/>
                                      </p:to>
                                    </p:set>
                                    <p:anim calcmode="lin" valueType="num">
                                      <p:cBhvr additive="base">
                                        <p:cTn id="12" dur="500" fill="hold"/>
                                        <p:tgtEl>
                                          <p:spTgt spid="411651">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116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5 - Engineering </a:t>
            </a:r>
            <a:r>
              <a:rPr lang="en-US" altLang="en-US" sz="3600" b="1" dirty="0">
                <a:effectLst>
                  <a:outerShdw blurRad="38100" dist="38100" dir="2700000" algn="tl">
                    <a:srgbClr val="C0C0C0"/>
                  </a:outerShdw>
                </a:effectLst>
                <a:latin typeface="Book Antiqua" panose="02040602050305030304" pitchFamily="18" charset="0"/>
              </a:rPr>
              <a:t>Process </a:t>
            </a:r>
            <a:r>
              <a:rPr lang="en-US" altLang="en-US" sz="3600" b="1" dirty="0" smtClean="0">
                <a:effectLst>
                  <a:outerShdw blurRad="38100" dist="38100" dir="2700000" algn="tl">
                    <a:srgbClr val="C0C0C0"/>
                  </a:outerShdw>
                </a:effectLst>
                <a:latin typeface="Book Antiqua" panose="02040602050305030304" pitchFamily="18" charset="0"/>
              </a:rPr>
              <a:t>Areas</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129</a:t>
            </a:fld>
            <a:endParaRPr lang="en-US" altLang="en-US"/>
          </a:p>
        </p:txBody>
      </p:sp>
    </p:spTree>
    <p:extLst>
      <p:ext uri="{BB962C8B-B14F-4D97-AF65-F5344CB8AC3E}">
        <p14:creationId xmlns:p14="http://schemas.microsoft.com/office/powerpoint/2010/main" val="1692806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Maturity Levels</a:t>
            </a:r>
            <a:endParaRPr lang="en-US" dirty="0"/>
          </a:p>
        </p:txBody>
      </p:sp>
      <p:sp>
        <p:nvSpPr>
          <p:cNvPr id="30" name="Footer Placeholder 4"/>
          <p:cNvSpPr>
            <a:spLocks noGrp="1"/>
          </p:cNvSpPr>
          <p:nvPr>
            <p:ph type="ftr" sz="quarter" idx="11"/>
          </p:nvPr>
        </p:nvSpPr>
        <p:spPr/>
        <p:txBody>
          <a:bodyPr/>
          <a:lstStyle/>
          <a:p>
            <a:r>
              <a:rPr lang="en-US" altLang="en-US" smtClean="0"/>
              <a:t>Vedavit Project Solutions</a:t>
            </a:r>
            <a:endParaRPr lang="en-US" altLang="en-US"/>
          </a:p>
        </p:txBody>
      </p:sp>
      <p:sp>
        <p:nvSpPr>
          <p:cNvPr id="29" name="Slide Number Placeholder 2"/>
          <p:cNvSpPr>
            <a:spLocks noGrp="1"/>
          </p:cNvSpPr>
          <p:nvPr>
            <p:ph type="sldNum" sz="quarter" idx="12"/>
          </p:nvPr>
        </p:nvSpPr>
        <p:spPr/>
        <p:txBody>
          <a:bodyPr/>
          <a:lstStyle/>
          <a:p>
            <a:fld id="{C2898818-B930-400F-88BC-C251E28BC055}" type="slidenum">
              <a:rPr lang="en-US" altLang="en-US"/>
              <a:pPr/>
              <a:t>13</a:t>
            </a:fld>
            <a:endParaRPr lang="en-US" altLang="en-US"/>
          </a:p>
        </p:txBody>
      </p:sp>
      <p:sp>
        <p:nvSpPr>
          <p:cNvPr id="286723" name="Rectangle 3"/>
          <p:cNvSpPr>
            <a:spLocks noChangeArrowheads="1"/>
          </p:cNvSpPr>
          <p:nvPr/>
        </p:nvSpPr>
        <p:spPr bwMode="auto">
          <a:xfrm>
            <a:off x="5105400" y="5181600"/>
            <a:ext cx="4876800" cy="9906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6724" name="Rectangle 4"/>
          <p:cNvSpPr>
            <a:spLocks noChangeArrowheads="1"/>
          </p:cNvSpPr>
          <p:nvPr/>
        </p:nvSpPr>
        <p:spPr bwMode="auto">
          <a:xfrm>
            <a:off x="5867400" y="4343400"/>
            <a:ext cx="4114800" cy="838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5" name="Rectangle 5"/>
          <p:cNvSpPr>
            <a:spLocks noChangeArrowheads="1"/>
          </p:cNvSpPr>
          <p:nvPr/>
        </p:nvSpPr>
        <p:spPr bwMode="auto">
          <a:xfrm>
            <a:off x="6629400" y="3505200"/>
            <a:ext cx="3352800" cy="838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6" name="Rectangle 6"/>
          <p:cNvSpPr>
            <a:spLocks noChangeArrowheads="1"/>
          </p:cNvSpPr>
          <p:nvPr/>
        </p:nvSpPr>
        <p:spPr bwMode="auto">
          <a:xfrm>
            <a:off x="7315200" y="2667000"/>
            <a:ext cx="2667000" cy="838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7" name="Rectangle 7"/>
          <p:cNvSpPr>
            <a:spLocks noChangeArrowheads="1"/>
          </p:cNvSpPr>
          <p:nvPr/>
        </p:nvSpPr>
        <p:spPr bwMode="auto">
          <a:xfrm>
            <a:off x="7924800" y="1828800"/>
            <a:ext cx="2057400" cy="838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28" name="Text Box 8"/>
          <p:cNvSpPr txBox="1">
            <a:spLocks noChangeArrowheads="1"/>
          </p:cNvSpPr>
          <p:nvPr/>
        </p:nvSpPr>
        <p:spPr bwMode="auto">
          <a:xfrm>
            <a:off x="5181601" y="5181601"/>
            <a:ext cx="963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Initial</a:t>
            </a:r>
          </a:p>
        </p:txBody>
      </p:sp>
      <p:sp>
        <p:nvSpPr>
          <p:cNvPr id="286729" name="Text Box 9"/>
          <p:cNvSpPr txBox="1">
            <a:spLocks noChangeArrowheads="1"/>
          </p:cNvSpPr>
          <p:nvPr/>
        </p:nvSpPr>
        <p:spPr bwMode="auto">
          <a:xfrm>
            <a:off x="6707189" y="3505201"/>
            <a:ext cx="1177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Defined</a:t>
            </a:r>
          </a:p>
        </p:txBody>
      </p:sp>
      <p:sp>
        <p:nvSpPr>
          <p:cNvPr id="286730" name="Text Box 10"/>
          <p:cNvSpPr txBox="1">
            <a:spLocks noChangeArrowheads="1"/>
          </p:cNvSpPr>
          <p:nvPr/>
        </p:nvSpPr>
        <p:spPr bwMode="auto">
          <a:xfrm>
            <a:off x="5943600" y="4343401"/>
            <a:ext cx="1341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Managed</a:t>
            </a:r>
          </a:p>
        </p:txBody>
      </p:sp>
      <p:sp>
        <p:nvSpPr>
          <p:cNvPr id="286731" name="Text Box 11"/>
          <p:cNvSpPr txBox="1">
            <a:spLocks noChangeArrowheads="1"/>
          </p:cNvSpPr>
          <p:nvPr/>
        </p:nvSpPr>
        <p:spPr bwMode="auto">
          <a:xfrm>
            <a:off x="7391401" y="2711450"/>
            <a:ext cx="2085975" cy="64135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Quantitatively </a:t>
            </a:r>
          </a:p>
          <a:p>
            <a:pPr eaLnBrk="0" hangingPunct="0">
              <a:spcBef>
                <a:spcPct val="0"/>
              </a:spcBef>
              <a:buFontTx/>
              <a:buNone/>
            </a:pPr>
            <a:r>
              <a:rPr lang="en-US" altLang="en-US" b="1">
                <a:solidFill>
                  <a:srgbClr val="FAFD00"/>
                </a:solidFill>
                <a:effectLst/>
                <a:ea typeface="Palatino" pitchFamily="18" charset="0"/>
                <a:cs typeface="Palatino" pitchFamily="18" charset="0"/>
              </a:rPr>
              <a:t>Managed</a:t>
            </a:r>
          </a:p>
        </p:txBody>
      </p:sp>
      <p:sp>
        <p:nvSpPr>
          <p:cNvPr id="286732" name="Text Box 12"/>
          <p:cNvSpPr txBox="1">
            <a:spLocks noChangeArrowheads="1"/>
          </p:cNvSpPr>
          <p:nvPr/>
        </p:nvSpPr>
        <p:spPr bwMode="auto">
          <a:xfrm>
            <a:off x="8001001" y="1843088"/>
            <a:ext cx="1577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b="1">
                <a:solidFill>
                  <a:srgbClr val="FAFD00"/>
                </a:solidFill>
                <a:effectLst/>
                <a:ea typeface="Palatino" pitchFamily="18" charset="0"/>
                <a:cs typeface="Palatino" pitchFamily="18" charset="0"/>
              </a:rPr>
              <a:t>Optimizing</a:t>
            </a:r>
          </a:p>
        </p:txBody>
      </p:sp>
      <p:sp>
        <p:nvSpPr>
          <p:cNvPr id="286733" name="Oval 13"/>
          <p:cNvSpPr>
            <a:spLocks noChangeArrowheads="1"/>
          </p:cNvSpPr>
          <p:nvPr/>
        </p:nvSpPr>
        <p:spPr bwMode="auto">
          <a:xfrm>
            <a:off x="1981200" y="19812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5</a:t>
            </a:r>
          </a:p>
        </p:txBody>
      </p:sp>
      <p:sp>
        <p:nvSpPr>
          <p:cNvPr id="286734" name="Oval 14"/>
          <p:cNvSpPr>
            <a:spLocks noChangeArrowheads="1"/>
          </p:cNvSpPr>
          <p:nvPr/>
        </p:nvSpPr>
        <p:spPr bwMode="auto">
          <a:xfrm>
            <a:off x="1981200" y="28194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4</a:t>
            </a:r>
          </a:p>
        </p:txBody>
      </p:sp>
      <p:sp>
        <p:nvSpPr>
          <p:cNvPr id="286735" name="Oval 15"/>
          <p:cNvSpPr>
            <a:spLocks noChangeArrowheads="1"/>
          </p:cNvSpPr>
          <p:nvPr/>
        </p:nvSpPr>
        <p:spPr bwMode="auto">
          <a:xfrm>
            <a:off x="1981200" y="35814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3</a:t>
            </a: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6736" name="Oval 16"/>
          <p:cNvSpPr>
            <a:spLocks noChangeArrowheads="1"/>
          </p:cNvSpPr>
          <p:nvPr/>
        </p:nvSpPr>
        <p:spPr bwMode="auto">
          <a:xfrm>
            <a:off x="1981200" y="44196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2</a:t>
            </a:r>
          </a:p>
        </p:txBody>
      </p:sp>
      <p:sp>
        <p:nvSpPr>
          <p:cNvPr id="286737" name="Oval 17"/>
          <p:cNvSpPr>
            <a:spLocks noChangeArrowheads="1"/>
          </p:cNvSpPr>
          <p:nvPr/>
        </p:nvSpPr>
        <p:spPr bwMode="auto">
          <a:xfrm>
            <a:off x="1981200" y="5257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1</a:t>
            </a:r>
          </a:p>
        </p:txBody>
      </p:sp>
      <p:sp>
        <p:nvSpPr>
          <p:cNvPr id="286738" name="Text Box 18"/>
          <p:cNvSpPr txBox="1">
            <a:spLocks noChangeArrowheads="1"/>
          </p:cNvSpPr>
          <p:nvPr/>
        </p:nvSpPr>
        <p:spPr bwMode="auto">
          <a:xfrm>
            <a:off x="2422525" y="5391151"/>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endParaRPr lang="en-US" altLang="en-US" sz="1000">
              <a:solidFill>
                <a:schemeClr val="tx1"/>
              </a:solidFill>
              <a:effectLst>
                <a:outerShdw blurRad="38100" dist="38100" dir="2700000" algn="tl">
                  <a:srgbClr val="C0C0C0"/>
                </a:outerShdw>
              </a:effectLst>
              <a:ea typeface="Palatino" pitchFamily="18" charset="0"/>
              <a:cs typeface="Palatino" pitchFamily="18" charset="0"/>
            </a:endParaRPr>
          </a:p>
        </p:txBody>
      </p:sp>
      <p:sp>
        <p:nvSpPr>
          <p:cNvPr id="286739" name="Text Box 19"/>
          <p:cNvSpPr txBox="1">
            <a:spLocks noChangeArrowheads="1"/>
          </p:cNvSpPr>
          <p:nvPr/>
        </p:nvSpPr>
        <p:spPr bwMode="auto">
          <a:xfrm>
            <a:off x="2422525" y="5434014"/>
            <a:ext cx="2262188"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spcBef>
                <a:spcPct val="0"/>
              </a:spcBef>
              <a:buFontTx/>
              <a:buNone/>
            </a:pPr>
            <a:r>
              <a:rPr lang="en-US" altLang="en-US" sz="1400">
                <a:solidFill>
                  <a:schemeClr val="tx1"/>
                </a:solidFill>
                <a:effectLst/>
              </a:rPr>
              <a:t>Process unpredictable, </a:t>
            </a:r>
          </a:p>
          <a:p>
            <a:pPr eaLnBrk="0" hangingPunct="0">
              <a:lnSpc>
                <a:spcPct val="90000"/>
              </a:lnSpc>
              <a:spcBef>
                <a:spcPct val="0"/>
              </a:spcBef>
              <a:buFontTx/>
              <a:buNone/>
            </a:pPr>
            <a:r>
              <a:rPr lang="en-US" altLang="en-US" sz="1400">
                <a:solidFill>
                  <a:schemeClr val="tx1"/>
                </a:solidFill>
                <a:effectLst/>
              </a:rPr>
              <a:t>poorly controlled, and </a:t>
            </a:r>
          </a:p>
          <a:p>
            <a:pPr eaLnBrk="0" hangingPunct="0">
              <a:lnSpc>
                <a:spcPct val="90000"/>
              </a:lnSpc>
              <a:spcBef>
                <a:spcPct val="0"/>
              </a:spcBef>
              <a:buFontTx/>
              <a:buNone/>
            </a:pPr>
            <a:r>
              <a:rPr lang="en-US" altLang="en-US" sz="1400">
                <a:solidFill>
                  <a:schemeClr val="tx1"/>
                </a:solidFill>
                <a:effectLst/>
              </a:rPr>
              <a:t>reactive</a:t>
            </a:r>
          </a:p>
          <a:p>
            <a:pPr eaLnBrk="0" latinLnBrk="1" hangingPunct="0">
              <a:lnSpc>
                <a:spcPct val="90000"/>
              </a:lnSpc>
              <a:spcBef>
                <a:spcPct val="0"/>
              </a:spcBef>
              <a:buFontTx/>
              <a:buNone/>
            </a:pPr>
            <a:endParaRPr lang="en-US" altLang="en-US" sz="1400">
              <a:solidFill>
                <a:schemeClr val="tx1"/>
              </a:solidFill>
              <a:effectLst/>
            </a:endParaRPr>
          </a:p>
        </p:txBody>
      </p:sp>
      <p:sp>
        <p:nvSpPr>
          <p:cNvPr id="286740" name="Line 20"/>
          <p:cNvSpPr>
            <a:spLocks noChangeShapeType="1"/>
          </p:cNvSpPr>
          <p:nvPr/>
        </p:nvSpPr>
        <p:spPr bwMode="auto">
          <a:xfrm flipH="1">
            <a:off x="2133600" y="5257800"/>
            <a:ext cx="29718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1" name="Text Box 21"/>
          <p:cNvSpPr txBox="1">
            <a:spLocks noChangeArrowheads="1"/>
          </p:cNvSpPr>
          <p:nvPr/>
        </p:nvSpPr>
        <p:spPr bwMode="auto">
          <a:xfrm>
            <a:off x="2438401" y="4397376"/>
            <a:ext cx="3295133" cy="71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5000"/>
              </a:lnSpc>
              <a:spcBef>
                <a:spcPct val="0"/>
              </a:spcBef>
              <a:buFontTx/>
              <a:buNone/>
            </a:pPr>
            <a:r>
              <a:rPr lang="en-US" altLang="en-US" sz="1400">
                <a:solidFill>
                  <a:schemeClr val="tx1"/>
                </a:solidFill>
                <a:effectLst/>
              </a:rPr>
              <a:t>Process characterized for projects </a:t>
            </a:r>
          </a:p>
          <a:p>
            <a:pPr eaLnBrk="0" hangingPunct="0">
              <a:lnSpc>
                <a:spcPct val="95000"/>
              </a:lnSpc>
              <a:spcBef>
                <a:spcPct val="0"/>
              </a:spcBef>
              <a:buFontTx/>
              <a:buNone/>
            </a:pPr>
            <a:r>
              <a:rPr lang="en-US" altLang="en-US" sz="1400">
                <a:solidFill>
                  <a:schemeClr val="tx1"/>
                </a:solidFill>
                <a:effectLst/>
              </a:rPr>
              <a:t>and is often reactive</a:t>
            </a:r>
          </a:p>
          <a:p>
            <a:pPr eaLnBrk="0" hangingPunct="0">
              <a:spcBef>
                <a:spcPct val="0"/>
              </a:spcBef>
              <a:buFontTx/>
              <a:buNone/>
            </a:pPr>
            <a:endParaRPr lang="en-US" altLang="en-US" sz="1400">
              <a:solidFill>
                <a:schemeClr val="tx1"/>
              </a:solidFill>
              <a:effectLst>
                <a:outerShdw blurRad="38100" dist="38100" dir="2700000" algn="tl">
                  <a:srgbClr val="C0C0C0"/>
                </a:outerShdw>
              </a:effectLst>
              <a:ea typeface="Palatino" pitchFamily="18" charset="0"/>
              <a:cs typeface="Palatino" pitchFamily="18" charset="0"/>
            </a:endParaRPr>
          </a:p>
        </p:txBody>
      </p:sp>
      <p:sp>
        <p:nvSpPr>
          <p:cNvPr id="286742" name="Line 22"/>
          <p:cNvSpPr>
            <a:spLocks noChangeShapeType="1"/>
          </p:cNvSpPr>
          <p:nvPr/>
        </p:nvSpPr>
        <p:spPr bwMode="auto">
          <a:xfrm flipH="1">
            <a:off x="2286000" y="4419600"/>
            <a:ext cx="35814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3" name="Text Box 23"/>
          <p:cNvSpPr txBox="1">
            <a:spLocks noChangeArrowheads="1"/>
          </p:cNvSpPr>
          <p:nvPr/>
        </p:nvSpPr>
        <p:spPr bwMode="auto">
          <a:xfrm>
            <a:off x="2438400" y="2144713"/>
            <a:ext cx="4038600" cy="29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5000"/>
              </a:lnSpc>
              <a:spcBef>
                <a:spcPct val="0"/>
              </a:spcBef>
              <a:buFontTx/>
              <a:buNone/>
            </a:pPr>
            <a:r>
              <a:rPr lang="en-US" altLang="en-US" sz="1400">
                <a:solidFill>
                  <a:schemeClr val="tx1"/>
                </a:solidFill>
                <a:effectLst/>
              </a:rPr>
              <a:t>Focus on process improvement</a:t>
            </a:r>
          </a:p>
        </p:txBody>
      </p:sp>
      <p:sp>
        <p:nvSpPr>
          <p:cNvPr id="286744" name="Text Box 24"/>
          <p:cNvSpPr txBox="1">
            <a:spLocks noChangeArrowheads="1"/>
          </p:cNvSpPr>
          <p:nvPr/>
        </p:nvSpPr>
        <p:spPr bwMode="auto">
          <a:xfrm>
            <a:off x="2438400" y="2982913"/>
            <a:ext cx="3276600" cy="29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5000"/>
              </a:lnSpc>
              <a:spcBef>
                <a:spcPct val="0"/>
              </a:spcBef>
              <a:buFontTx/>
              <a:buNone/>
            </a:pPr>
            <a:r>
              <a:rPr lang="en-US" altLang="en-US" sz="1400">
                <a:solidFill>
                  <a:schemeClr val="tx1"/>
                </a:solidFill>
                <a:effectLst/>
              </a:rPr>
              <a:t>Process measured and controlled</a:t>
            </a:r>
          </a:p>
        </p:txBody>
      </p:sp>
      <p:sp>
        <p:nvSpPr>
          <p:cNvPr id="286745" name="Text Box 25"/>
          <p:cNvSpPr txBox="1">
            <a:spLocks noChangeArrowheads="1"/>
          </p:cNvSpPr>
          <p:nvPr/>
        </p:nvSpPr>
        <p:spPr bwMode="auto">
          <a:xfrm>
            <a:off x="2446338" y="3657600"/>
            <a:ext cx="4037324" cy="5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5000"/>
              </a:lnSpc>
              <a:spcBef>
                <a:spcPct val="0"/>
              </a:spcBef>
              <a:buFontTx/>
              <a:buNone/>
            </a:pPr>
            <a:r>
              <a:rPr lang="en-US" altLang="en-US" sz="1400">
                <a:solidFill>
                  <a:schemeClr val="tx1"/>
                </a:solidFill>
                <a:effectLst/>
              </a:rPr>
              <a:t>Process characterized for the organization</a:t>
            </a:r>
            <a:r>
              <a:rPr lang="en-US" altLang="en-US" sz="1400" b="1">
                <a:solidFill>
                  <a:schemeClr val="tx1"/>
                </a:solidFill>
                <a:effectLst/>
              </a:rPr>
              <a:t> </a:t>
            </a:r>
          </a:p>
          <a:p>
            <a:pPr eaLnBrk="0" hangingPunct="0">
              <a:lnSpc>
                <a:spcPct val="95000"/>
              </a:lnSpc>
              <a:spcBef>
                <a:spcPct val="0"/>
              </a:spcBef>
              <a:buFontTx/>
              <a:buNone/>
            </a:pPr>
            <a:r>
              <a:rPr lang="en-US" altLang="en-US" sz="1400">
                <a:solidFill>
                  <a:schemeClr val="tx1"/>
                </a:solidFill>
                <a:effectLst/>
              </a:rPr>
              <a:t>and is proactive</a:t>
            </a:r>
          </a:p>
        </p:txBody>
      </p:sp>
      <p:sp>
        <p:nvSpPr>
          <p:cNvPr id="286746" name="Line 26"/>
          <p:cNvSpPr>
            <a:spLocks noChangeShapeType="1"/>
          </p:cNvSpPr>
          <p:nvPr/>
        </p:nvSpPr>
        <p:spPr bwMode="auto">
          <a:xfrm flipH="1">
            <a:off x="2133600" y="3581400"/>
            <a:ext cx="44958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7" name="Line 27"/>
          <p:cNvSpPr>
            <a:spLocks noChangeShapeType="1"/>
          </p:cNvSpPr>
          <p:nvPr/>
        </p:nvSpPr>
        <p:spPr bwMode="auto">
          <a:xfrm flipH="1" flipV="1">
            <a:off x="2209800" y="2819400"/>
            <a:ext cx="51054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8" name="Line 28"/>
          <p:cNvSpPr>
            <a:spLocks noChangeShapeType="1"/>
          </p:cNvSpPr>
          <p:nvPr/>
        </p:nvSpPr>
        <p:spPr bwMode="auto">
          <a:xfrm flipH="1">
            <a:off x="2133600" y="1981200"/>
            <a:ext cx="57912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blinds dir="ver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Prelude</a:t>
            </a:r>
            <a:endParaRPr lang="en-US" dirty="0"/>
          </a:p>
        </p:txBody>
      </p:sp>
      <p:sp>
        <p:nvSpPr>
          <p:cNvPr id="415747" name="Rectangle 3"/>
          <p:cNvSpPr>
            <a:spLocks noGrp="1" noChangeArrowheads="1"/>
          </p:cNvSpPr>
          <p:nvPr>
            <p:ph idx="1"/>
          </p:nvPr>
        </p:nvSpPr>
        <p:spPr>
          <a:ln w="3175">
            <a:solidFill>
              <a:schemeClr val="folHlink"/>
            </a:solidFill>
            <a:miter lim="800000"/>
            <a:headEnd/>
            <a:tailEnd/>
          </a:ln>
        </p:spPr>
        <p:txBody>
          <a:bodyPr>
            <a:normAutofit/>
          </a:bodyPr>
          <a:lstStyle/>
          <a:p>
            <a:pPr marL="381000" indent="-381000" defTabSz="785813"/>
            <a:r>
              <a:rPr lang="en-US" altLang="en-US">
                <a:solidFill>
                  <a:srgbClr val="FF66CC"/>
                </a:solidFill>
              </a:rPr>
              <a:t>Objective</a:t>
            </a:r>
            <a:r>
              <a:rPr lang="en-US" altLang="en-US">
                <a:solidFill>
                  <a:srgbClr val="FC0128"/>
                </a:solidFill>
              </a:rPr>
              <a:t> </a:t>
            </a:r>
            <a:r>
              <a:rPr lang="en-US" altLang="en-US"/>
              <a:t>is to give an overview of Engineering processes</a:t>
            </a:r>
          </a:p>
          <a:p>
            <a:pPr marL="381000" indent="-381000" defTabSz="785813"/>
            <a:r>
              <a:rPr lang="en-US" altLang="en-US">
                <a:solidFill>
                  <a:srgbClr val="FF66CC"/>
                </a:solidFill>
              </a:rPr>
              <a:t>Moderate</a:t>
            </a:r>
            <a:r>
              <a:rPr lang="en-US" altLang="en-US"/>
              <a:t> knowledge level of CMM assumed</a:t>
            </a:r>
          </a:p>
          <a:p>
            <a:pPr marL="381000" indent="-381000" defTabSz="785813"/>
            <a:r>
              <a:rPr lang="en-US" altLang="en-US"/>
              <a:t>Novices may have to participate more</a:t>
            </a:r>
          </a:p>
          <a:p>
            <a:pPr marL="381000" indent="-381000" defTabSz="785813"/>
            <a:r>
              <a:rPr lang="en-US" altLang="en-US">
                <a:solidFill>
                  <a:srgbClr val="FF66CC"/>
                </a:solidFill>
              </a:rPr>
              <a:t>Caution</a:t>
            </a:r>
            <a:r>
              <a:rPr lang="en-US" altLang="en-US">
                <a:solidFill>
                  <a:schemeClr val="folHlink"/>
                </a:solidFill>
              </a:rPr>
              <a:t> </a:t>
            </a:r>
            <a:r>
              <a:rPr lang="en-US" altLang="en-US">
                <a:solidFill>
                  <a:srgbClr val="FF66CC"/>
                </a:solidFill>
              </a:rPr>
              <a:t>:</a:t>
            </a:r>
            <a:r>
              <a:rPr lang="en-US" altLang="en-US"/>
              <a:t> Slides are Verbose and no animation used through out the presentation</a:t>
            </a:r>
          </a:p>
          <a:p>
            <a:pPr marL="381000" indent="-381000" defTabSz="785813"/>
            <a:r>
              <a:rPr lang="en-US" altLang="en-US"/>
              <a:t>Focus is on discussion</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E602B219-732D-4508-91DE-7A25EA4F85E5}" type="slidenum">
              <a:rPr lang="en-US" altLang="en-US"/>
              <a:pPr/>
              <a:t>130</a:t>
            </a:fld>
            <a:endParaRPr lang="en-US" altLang="en-US"/>
          </a:p>
        </p:txBody>
      </p:sp>
      <p:sp>
        <p:nvSpPr>
          <p:cNvPr id="415748"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anim calcmode="lin" valueType="num">
                                      <p:cBhvr additive="base">
                                        <p:cTn id="7" dur="500" fill="hold"/>
                                        <p:tgtEl>
                                          <p:spTgt spid="415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574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15747">
                                            <p:txEl>
                                              <p:pRg st="1" end="1"/>
                                            </p:txEl>
                                          </p:spTgt>
                                        </p:tgtEl>
                                        <p:attrNameLst>
                                          <p:attrName>style.visibility</p:attrName>
                                        </p:attrNameLst>
                                      </p:cBhvr>
                                      <p:to>
                                        <p:strVal val="visible"/>
                                      </p:to>
                                    </p:set>
                                    <p:anim calcmode="lin" valueType="num">
                                      <p:cBhvr additive="base">
                                        <p:cTn id="12" dur="500" fill="hold"/>
                                        <p:tgtEl>
                                          <p:spTgt spid="415747">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1574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15747">
                                            <p:txEl>
                                              <p:pRg st="2" end="2"/>
                                            </p:txEl>
                                          </p:spTgt>
                                        </p:tgtEl>
                                        <p:attrNameLst>
                                          <p:attrName>style.visibility</p:attrName>
                                        </p:attrNameLst>
                                      </p:cBhvr>
                                      <p:to>
                                        <p:strVal val="visible"/>
                                      </p:to>
                                    </p:set>
                                    <p:anim calcmode="lin" valueType="num">
                                      <p:cBhvr additive="base">
                                        <p:cTn id="17" dur="500" fill="hold"/>
                                        <p:tgtEl>
                                          <p:spTgt spid="4157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15747">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15747">
                                            <p:txEl>
                                              <p:pRg st="3" end="3"/>
                                            </p:txEl>
                                          </p:spTgt>
                                        </p:tgtEl>
                                        <p:attrNameLst>
                                          <p:attrName>style.visibility</p:attrName>
                                        </p:attrNameLst>
                                      </p:cBhvr>
                                      <p:to>
                                        <p:strVal val="visible"/>
                                      </p:to>
                                    </p:set>
                                    <p:anim calcmode="lin" valueType="num">
                                      <p:cBhvr additive="base">
                                        <p:cTn id="22" dur="500" fill="hold"/>
                                        <p:tgtEl>
                                          <p:spTgt spid="415747">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15747">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15747">
                                            <p:txEl>
                                              <p:pRg st="4" end="4"/>
                                            </p:txEl>
                                          </p:spTgt>
                                        </p:tgtEl>
                                        <p:attrNameLst>
                                          <p:attrName>style.visibility</p:attrName>
                                        </p:attrNameLst>
                                      </p:cBhvr>
                                      <p:to>
                                        <p:strVal val="visible"/>
                                      </p:to>
                                    </p:set>
                                    <p:anim calcmode="lin" valueType="num">
                                      <p:cBhvr additive="base">
                                        <p:cTn id="27" dur="500" fill="hold"/>
                                        <p:tgtEl>
                                          <p:spTgt spid="41574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15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advAuto="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Scope</a:t>
            </a:r>
            <a:endParaRPr lang="en-US" dirty="0"/>
          </a:p>
        </p:txBody>
      </p:sp>
      <p:sp>
        <p:nvSpPr>
          <p:cNvPr id="41677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r>
              <a:rPr lang="en-US" altLang="en-US"/>
              <a:t>Engineering Processes</a:t>
            </a:r>
          </a:p>
          <a:p>
            <a:pPr marL="381000" indent="-381000" defTabSz="785813"/>
            <a:r>
              <a:rPr lang="en-US" altLang="en-US"/>
              <a:t>Requirements Development (L3)</a:t>
            </a:r>
          </a:p>
          <a:p>
            <a:pPr marL="381000" indent="-381000" defTabSz="785813"/>
            <a:r>
              <a:rPr lang="en-US" altLang="en-US"/>
              <a:t>Requirements Management (L2)</a:t>
            </a:r>
          </a:p>
          <a:p>
            <a:pPr marL="381000" indent="-381000" defTabSz="785813"/>
            <a:r>
              <a:rPr lang="en-US" altLang="en-US"/>
              <a:t>Technical Solution (L3) </a:t>
            </a:r>
          </a:p>
          <a:p>
            <a:pPr marL="381000" indent="-381000" defTabSz="785813"/>
            <a:r>
              <a:rPr lang="en-US" altLang="en-US"/>
              <a:t>Product Integration (L3)</a:t>
            </a:r>
          </a:p>
          <a:p>
            <a:pPr marL="381000" indent="-381000" defTabSz="785813"/>
            <a:r>
              <a:rPr lang="en-US" altLang="en-US"/>
              <a:t>Verification (L3)</a:t>
            </a:r>
          </a:p>
          <a:p>
            <a:pPr marL="381000" indent="-381000" defTabSz="785813"/>
            <a:r>
              <a:rPr lang="en-US" altLang="en-US"/>
              <a:t>Validation (L3)</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F2CB5A77-D65C-412A-89DB-810CC354D505}" type="slidenum">
              <a:rPr lang="en-US" altLang="en-US"/>
              <a:pPr/>
              <a:t>131</a:t>
            </a:fld>
            <a:endParaRPr lang="en-US" altLang="en-US"/>
          </a:p>
        </p:txBody>
      </p:sp>
      <p:sp>
        <p:nvSpPr>
          <p:cNvPr id="416772"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blinds(vertical)">
                                      <p:cBhvr>
                                        <p:cTn id="7" dur="500"/>
                                        <p:tgtEl>
                                          <p:spTgt spid="416771">
                                            <p:txEl>
                                              <p:pRg st="0" end="0"/>
                                            </p:txEl>
                                          </p:spTgt>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16771">
                                            <p:txEl>
                                              <p:pRg st="1" end="1"/>
                                            </p:txEl>
                                          </p:spTgt>
                                        </p:tgtEl>
                                        <p:attrNameLst>
                                          <p:attrName>style.visibility</p:attrName>
                                        </p:attrNameLst>
                                      </p:cBhvr>
                                      <p:to>
                                        <p:strVal val="visible"/>
                                      </p:to>
                                    </p:set>
                                    <p:animEffect transition="in" filter="blinds(vertical)">
                                      <p:cBhvr>
                                        <p:cTn id="11" dur="500"/>
                                        <p:tgtEl>
                                          <p:spTgt spid="416771">
                                            <p:txEl>
                                              <p:pRg st="1" end="1"/>
                                            </p:txEl>
                                          </p:spTgt>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416771">
                                            <p:txEl>
                                              <p:pRg st="2" end="2"/>
                                            </p:txEl>
                                          </p:spTgt>
                                        </p:tgtEl>
                                        <p:attrNameLst>
                                          <p:attrName>style.visibility</p:attrName>
                                        </p:attrNameLst>
                                      </p:cBhvr>
                                      <p:to>
                                        <p:strVal val="visible"/>
                                      </p:to>
                                    </p:set>
                                    <p:animEffect transition="in" filter="blinds(vertical)">
                                      <p:cBhvr>
                                        <p:cTn id="15" dur="500"/>
                                        <p:tgtEl>
                                          <p:spTgt spid="416771">
                                            <p:txEl>
                                              <p:pRg st="2" end="2"/>
                                            </p:txEl>
                                          </p:spTgt>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416771">
                                            <p:txEl>
                                              <p:pRg st="3" end="3"/>
                                            </p:txEl>
                                          </p:spTgt>
                                        </p:tgtEl>
                                        <p:attrNameLst>
                                          <p:attrName>style.visibility</p:attrName>
                                        </p:attrNameLst>
                                      </p:cBhvr>
                                      <p:to>
                                        <p:strVal val="visible"/>
                                      </p:to>
                                    </p:set>
                                    <p:animEffect transition="in" filter="blinds(vertical)">
                                      <p:cBhvr>
                                        <p:cTn id="19" dur="500"/>
                                        <p:tgtEl>
                                          <p:spTgt spid="416771">
                                            <p:txEl>
                                              <p:pRg st="3" end="3"/>
                                            </p:txEl>
                                          </p:spTgt>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416771">
                                            <p:txEl>
                                              <p:pRg st="4" end="4"/>
                                            </p:txEl>
                                          </p:spTgt>
                                        </p:tgtEl>
                                        <p:attrNameLst>
                                          <p:attrName>style.visibility</p:attrName>
                                        </p:attrNameLst>
                                      </p:cBhvr>
                                      <p:to>
                                        <p:strVal val="visible"/>
                                      </p:to>
                                    </p:set>
                                    <p:animEffect transition="in" filter="blinds(vertical)">
                                      <p:cBhvr>
                                        <p:cTn id="23" dur="500"/>
                                        <p:tgtEl>
                                          <p:spTgt spid="416771">
                                            <p:txEl>
                                              <p:pRg st="4" end="4"/>
                                            </p:txEl>
                                          </p:spTgt>
                                        </p:tgtEl>
                                      </p:cBhvr>
                                    </p:animEffect>
                                  </p:childTnLst>
                                </p:cTn>
                              </p:par>
                            </p:childTnLst>
                          </p:cTn>
                        </p:par>
                        <p:par>
                          <p:cTn id="24" fill="hold" nodeType="afterGroup">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416771">
                                            <p:txEl>
                                              <p:pRg st="5" end="5"/>
                                            </p:txEl>
                                          </p:spTgt>
                                        </p:tgtEl>
                                        <p:attrNameLst>
                                          <p:attrName>style.visibility</p:attrName>
                                        </p:attrNameLst>
                                      </p:cBhvr>
                                      <p:to>
                                        <p:strVal val="visible"/>
                                      </p:to>
                                    </p:set>
                                    <p:animEffect transition="in" filter="blinds(vertical)">
                                      <p:cBhvr>
                                        <p:cTn id="27" dur="500"/>
                                        <p:tgtEl>
                                          <p:spTgt spid="416771">
                                            <p:txEl>
                                              <p:pRg st="5" end="5"/>
                                            </p:txEl>
                                          </p:spTgt>
                                        </p:tgtEl>
                                      </p:cBhvr>
                                    </p:animEffect>
                                  </p:childTnLst>
                                </p:cTn>
                              </p:par>
                            </p:childTnLst>
                          </p:cTn>
                        </p:par>
                        <p:par>
                          <p:cTn id="28" fill="hold" nodeType="afterGroup">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416771">
                                            <p:txEl>
                                              <p:pRg st="6" end="6"/>
                                            </p:txEl>
                                          </p:spTgt>
                                        </p:tgtEl>
                                        <p:attrNameLst>
                                          <p:attrName>style.visibility</p:attrName>
                                        </p:attrNameLst>
                                      </p:cBhvr>
                                      <p:to>
                                        <p:strVal val="visible"/>
                                      </p:to>
                                    </p:set>
                                    <p:animEffect transition="in" filter="blinds(vertical)">
                                      <p:cBhvr>
                                        <p:cTn id="31" dur="500"/>
                                        <p:tgtEl>
                                          <p:spTgt spid="416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advAuto="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Requirements Management</a:t>
            </a:r>
            <a:endParaRPr lang="en-US" dirty="0"/>
          </a:p>
        </p:txBody>
      </p:sp>
      <p:sp>
        <p:nvSpPr>
          <p:cNvPr id="41779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endParaRPr lang="en-US" altLang="en-US"/>
          </a:p>
          <a:p>
            <a:pPr marL="381000" indent="-381000" defTabSz="785813"/>
            <a:r>
              <a:rPr lang="en-US" altLang="en-US"/>
              <a:t>The purpose of Requirements Management is to </a:t>
            </a:r>
            <a:r>
              <a:rPr lang="en-US" altLang="en-US">
                <a:solidFill>
                  <a:srgbClr val="FF66CC"/>
                </a:solidFill>
              </a:rPr>
              <a:t>manage</a:t>
            </a:r>
            <a:r>
              <a:rPr lang="en-US" altLang="en-US"/>
              <a:t> the requirements of the project's </a:t>
            </a:r>
            <a:r>
              <a:rPr lang="en-US" altLang="en-US">
                <a:solidFill>
                  <a:srgbClr val="FF66CC"/>
                </a:solidFill>
              </a:rPr>
              <a:t>products and product components</a:t>
            </a:r>
            <a:r>
              <a:rPr lang="en-US" altLang="en-US"/>
              <a:t> and to identify </a:t>
            </a:r>
            <a:r>
              <a:rPr lang="en-US" altLang="en-US">
                <a:solidFill>
                  <a:srgbClr val="FF66CC"/>
                </a:solidFill>
              </a:rPr>
              <a:t>inconsistencies</a:t>
            </a:r>
            <a:r>
              <a:rPr lang="en-US" altLang="en-US"/>
              <a:t> between those requirements and the project's plans and work products</a:t>
            </a:r>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18A5340E-4940-4ACB-815F-5BB4E5063C2C}" type="slidenum">
              <a:rPr lang="en-US" altLang="en-US"/>
              <a:pPr/>
              <a:t>132</a:t>
            </a:fld>
            <a:endParaRPr lang="en-US" altLang="en-US"/>
          </a:p>
        </p:txBody>
      </p:sp>
      <p:sp>
        <p:nvSpPr>
          <p:cNvPr id="417796"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797" name="Text Box 5"/>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checkerboard(across)">
                                      <p:cBhvr>
                                        <p:cTn id="7" dur="500"/>
                                        <p:tgtEl>
                                          <p:spTgt spid="417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autoUpdateAnimBg="0" advAuto="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Verdana" panose="020B0604030504040204" pitchFamily="34" charset="0"/>
              </a:rPr>
              <a:t> Requirements </a:t>
            </a:r>
            <a:r>
              <a:rPr lang="en-US" altLang="en-US" b="1" dirty="0" smtClean="0">
                <a:latin typeface="Verdana" panose="020B0604030504040204" pitchFamily="34" charset="0"/>
              </a:rPr>
              <a:t>Management</a:t>
            </a:r>
            <a:endParaRPr lang="en-US" dirty="0"/>
          </a:p>
        </p:txBody>
      </p:sp>
      <p:graphicFrame>
        <p:nvGraphicFramePr>
          <p:cNvPr id="418836" name="Group 20"/>
          <p:cNvGraphicFramePr>
            <a:graphicFrameLocks noGrp="1"/>
          </p:cNvGraphicFramePr>
          <p:nvPr>
            <p:ph idx="1"/>
          </p:nvPr>
        </p:nvGraphicFramePr>
        <p:xfrm>
          <a:off x="609600" y="990600"/>
          <a:ext cx="10972800" cy="2754630"/>
        </p:xfrm>
        <a:graphic>
          <a:graphicData uri="http://schemas.openxmlformats.org/drawingml/2006/table">
            <a:tbl>
              <a:tblPr/>
              <a:tblGrid>
                <a:gridCol w="1517206"/>
                <a:gridCol w="9455594"/>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marL="119387" marR="1193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Manage Requirements</a:t>
                      </a:r>
                      <a:r>
                        <a:rPr kumimoji="0" lang="en-US" altLang="en-US" sz="1600" b="1" i="0" u="none" strike="noStrike" cap="none" normalizeH="0" baseline="0" smtClean="0">
                          <a:ln>
                            <a:noFill/>
                          </a:ln>
                          <a:solidFill>
                            <a:srgbClr val="FAFD00"/>
                          </a:solidFill>
                          <a:effectLst/>
                          <a:latin typeface="Arial" panose="020B0604020202020204" pitchFamily="34" charset="0"/>
                          <a:cs typeface="Times New Roman" panose="02020603050405020304" pitchFamily="18" charset="0"/>
                        </a:rPr>
                        <a:t> </a:t>
                      </a:r>
                    </a:p>
                  </a:txBody>
                  <a:tcPr marL="119387" marR="1193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93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txBody>
                  <a:tcPr marL="119387" marR="1193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Obtain an Understanding of Requirements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Obtain Commitment to Requirements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Manage Requirements Changes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Maintain Bi-directional Traceability of Requirements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Inconsistencies between Project Work and Requirements </a:t>
                      </a:r>
                    </a:p>
                  </a:txBody>
                  <a:tcPr marL="119387" marR="1193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4F9850EF-724F-4F4B-8E7A-17729FA94DD6}" type="slidenum">
              <a:rPr lang="en-US" altLang="en-US"/>
              <a:pPr/>
              <a:t>133</a:t>
            </a:fld>
            <a:endParaRPr lang="en-US" altLang="en-US"/>
          </a:p>
        </p:txBody>
      </p:sp>
      <p:sp>
        <p:nvSpPr>
          <p:cNvPr id="418818" name="Rectangle 2"/>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19" name="Text Box 3"/>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18820" name="Text Box 4"/>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
        <p:nvSpPr>
          <p:cNvPr id="418821" name="Rectangle 5"/>
          <p:cNvSpPr>
            <a:spLocks noChangeArrowheads="1"/>
          </p:cNvSpPr>
          <p:nvPr/>
        </p:nvSpPr>
        <p:spPr bwMode="auto">
          <a:xfrm>
            <a:off x="1524000" y="284164"/>
            <a:ext cx="6527800" cy="490537"/>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endParaRPr lang="en-US" altLang="en-US" b="1" dirty="0">
              <a:solidFill>
                <a:srgbClr val="000099"/>
              </a:solidFill>
              <a:effectLst/>
              <a:latin typeface="Verdana" panose="020B0604030504040204" pitchFamily="34" charset="0"/>
            </a:endParaRP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1984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endParaRPr lang="en-US" altLang="en-US"/>
          </a:p>
          <a:p>
            <a:pPr marL="381000" indent="-381000" defTabSz="785813"/>
            <a:r>
              <a:rPr lang="en-US" altLang="en-US"/>
              <a:t>Requirements allocation handled in Requirements development</a:t>
            </a:r>
          </a:p>
          <a:p>
            <a:pPr marL="381000" indent="-381000" defTabSz="785813"/>
            <a:r>
              <a:rPr lang="en-US" altLang="en-US"/>
              <a:t>Objective criteria for the acceptance of requirements </a:t>
            </a:r>
          </a:p>
          <a:p>
            <a:pPr marL="381000" indent="-381000" defTabSz="785813"/>
            <a:r>
              <a:rPr lang="en-US" altLang="en-US"/>
              <a:t>Impact on the project participants should be evaluated when the requirements change or at the start of a new requirement</a:t>
            </a:r>
          </a:p>
          <a:p>
            <a:pPr marL="381000" indent="-381000" defTabSz="785813"/>
            <a:r>
              <a:rPr lang="en-US" altLang="en-US"/>
              <a:t>Maintain requirements traceability from a requirement to its derived requirements as well as to its allocation of functions, objects, people, processes, and work products </a:t>
            </a:r>
          </a:p>
          <a:p>
            <a:pPr marL="381000" indent="-381000" defTabSz="785813"/>
            <a:r>
              <a:rPr lang="en-US" altLang="en-US"/>
              <a:t>Maintain horizontal traceability from function to function and across interfaces</a:t>
            </a:r>
          </a:p>
          <a:p>
            <a:pPr marL="381000" indent="-381000" defTabSz="785813"/>
            <a:r>
              <a:rPr lang="en-US" altLang="en-US"/>
              <a:t>Review the project's plans, activities, and work products for consistency with the requirements and the changes made to them</a:t>
            </a:r>
          </a:p>
          <a:p>
            <a:pPr marL="381000" indent="-381000" defTabSz="785813"/>
            <a:endParaRPr lang="en-US" altLang="en-US"/>
          </a:p>
        </p:txBody>
      </p:sp>
      <p:sp>
        <p:nvSpPr>
          <p:cNvPr id="8"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7" name="Slide Number Placeholder 3"/>
          <p:cNvSpPr>
            <a:spLocks noGrp="1"/>
          </p:cNvSpPr>
          <p:nvPr>
            <p:ph type="sldNum" sz="quarter" idx="12"/>
          </p:nvPr>
        </p:nvSpPr>
        <p:spPr/>
        <p:txBody>
          <a:bodyPr/>
          <a:lstStyle/>
          <a:p>
            <a:fld id="{FF0833D8-33C7-4B97-8D75-D966E60E32BC}" type="slidenum">
              <a:rPr lang="en-US" altLang="en-US"/>
              <a:pPr/>
              <a:t>134</a:t>
            </a:fld>
            <a:endParaRPr lang="en-US" altLang="en-US"/>
          </a:p>
        </p:txBody>
      </p:sp>
      <p:sp>
        <p:nvSpPr>
          <p:cNvPr id="419844"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5" name="Text Box 5"/>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419846" name="Text Box 6"/>
          <p:cNvSpPr txBox="1">
            <a:spLocks noChangeArrowheads="1"/>
          </p:cNvSpPr>
          <p:nvPr/>
        </p:nvSpPr>
        <p:spPr bwMode="auto">
          <a:xfrm>
            <a:off x="2209800" y="1447801"/>
            <a:ext cx="75438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solidFill>
                <a:schemeClr val="tx1"/>
              </a:solidFill>
              <a:effectLst/>
              <a:latin typeface="Univers 45 Light" pitchFamily="2" charset="0"/>
            </a:endParaRPr>
          </a:p>
          <a:p>
            <a:pPr eaLnBrk="0" hangingPunct="0">
              <a:spcBef>
                <a:spcPct val="0"/>
              </a:spcBef>
              <a:buFontTx/>
              <a:buNone/>
            </a:pPr>
            <a:endParaRPr lang="en-US" altLang="en-US" sz="2200" b="1">
              <a:solidFill>
                <a:schemeClr val="tx1"/>
              </a:solidFill>
              <a:effectLst/>
              <a:latin typeface="Univers 45 Light" pitchFamily="2" charset="0"/>
            </a:endParaRPr>
          </a:p>
          <a:p>
            <a:pPr eaLnBrk="0" hangingPunct="0">
              <a:spcBef>
                <a:spcPct val="0"/>
              </a:spcBef>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checkerboard(down)">
                                      <p:cBhvr>
                                        <p:cTn id="7" dur="500"/>
                                        <p:tgtEl>
                                          <p:spTgt spid="419843">
                                            <p:txEl>
                                              <p:pRg st="1" end="1"/>
                                            </p:txEl>
                                          </p:spTgt>
                                        </p:tgtEl>
                                      </p:cBhvr>
                                    </p:animEffect>
                                  </p:childTnLst>
                                </p:cTn>
                              </p:par>
                            </p:childTnLst>
                          </p:cTn>
                        </p:par>
                        <p:par>
                          <p:cTn id="8" fill="hold" nodeType="afterGroup">
                            <p:stCondLst>
                              <p:cond delay="500"/>
                            </p:stCondLst>
                            <p:childTnLst>
                              <p:par>
                                <p:cTn id="9" presetID="5" presetClass="entr" presetSubtype="5" fill="hold" grpId="0" nodeType="afterEffect">
                                  <p:stCondLst>
                                    <p:cond delay="0"/>
                                  </p:stCondLst>
                                  <p:childTnLst>
                                    <p:set>
                                      <p:cBhvr>
                                        <p:cTn id="10" dur="1" fill="hold">
                                          <p:stCondLst>
                                            <p:cond delay="0"/>
                                          </p:stCondLst>
                                        </p:cTn>
                                        <p:tgtEl>
                                          <p:spTgt spid="419843">
                                            <p:txEl>
                                              <p:pRg st="2" end="2"/>
                                            </p:txEl>
                                          </p:spTgt>
                                        </p:tgtEl>
                                        <p:attrNameLst>
                                          <p:attrName>style.visibility</p:attrName>
                                        </p:attrNameLst>
                                      </p:cBhvr>
                                      <p:to>
                                        <p:strVal val="visible"/>
                                      </p:to>
                                    </p:set>
                                    <p:animEffect transition="in" filter="checkerboard(down)">
                                      <p:cBhvr>
                                        <p:cTn id="11" dur="500"/>
                                        <p:tgtEl>
                                          <p:spTgt spid="419843">
                                            <p:txEl>
                                              <p:pRg st="2" end="2"/>
                                            </p:txEl>
                                          </p:spTgt>
                                        </p:tgtEl>
                                      </p:cBhvr>
                                    </p:animEffect>
                                  </p:childTnLst>
                                </p:cTn>
                              </p:par>
                            </p:childTnLst>
                          </p:cTn>
                        </p:par>
                        <p:par>
                          <p:cTn id="12" fill="hold" nodeType="afterGroup">
                            <p:stCondLst>
                              <p:cond delay="1000"/>
                            </p:stCondLst>
                            <p:childTnLst>
                              <p:par>
                                <p:cTn id="13" presetID="5" presetClass="entr" presetSubtype="5" fill="hold" grpId="0" nodeType="afterEffect">
                                  <p:stCondLst>
                                    <p:cond delay="0"/>
                                  </p:stCondLst>
                                  <p:childTnLst>
                                    <p:set>
                                      <p:cBhvr>
                                        <p:cTn id="14" dur="1" fill="hold">
                                          <p:stCondLst>
                                            <p:cond delay="0"/>
                                          </p:stCondLst>
                                        </p:cTn>
                                        <p:tgtEl>
                                          <p:spTgt spid="419843">
                                            <p:txEl>
                                              <p:pRg st="3" end="3"/>
                                            </p:txEl>
                                          </p:spTgt>
                                        </p:tgtEl>
                                        <p:attrNameLst>
                                          <p:attrName>style.visibility</p:attrName>
                                        </p:attrNameLst>
                                      </p:cBhvr>
                                      <p:to>
                                        <p:strVal val="visible"/>
                                      </p:to>
                                    </p:set>
                                    <p:animEffect transition="in" filter="checkerboard(down)">
                                      <p:cBhvr>
                                        <p:cTn id="15" dur="500"/>
                                        <p:tgtEl>
                                          <p:spTgt spid="419843">
                                            <p:txEl>
                                              <p:pRg st="3" end="3"/>
                                            </p:txEl>
                                          </p:spTgt>
                                        </p:tgtEl>
                                      </p:cBhvr>
                                    </p:animEffect>
                                  </p:childTnLst>
                                </p:cTn>
                              </p:par>
                            </p:childTnLst>
                          </p:cTn>
                        </p:par>
                        <p:par>
                          <p:cTn id="16" fill="hold" nodeType="afterGroup">
                            <p:stCondLst>
                              <p:cond delay="1500"/>
                            </p:stCondLst>
                            <p:childTnLst>
                              <p:par>
                                <p:cTn id="17" presetID="5" presetClass="entr" presetSubtype="5" fill="hold" grpId="0" nodeType="afterEffect">
                                  <p:stCondLst>
                                    <p:cond delay="0"/>
                                  </p:stCondLst>
                                  <p:childTnLst>
                                    <p:set>
                                      <p:cBhvr>
                                        <p:cTn id="18" dur="1" fill="hold">
                                          <p:stCondLst>
                                            <p:cond delay="0"/>
                                          </p:stCondLst>
                                        </p:cTn>
                                        <p:tgtEl>
                                          <p:spTgt spid="419843">
                                            <p:txEl>
                                              <p:pRg st="4" end="4"/>
                                            </p:txEl>
                                          </p:spTgt>
                                        </p:tgtEl>
                                        <p:attrNameLst>
                                          <p:attrName>style.visibility</p:attrName>
                                        </p:attrNameLst>
                                      </p:cBhvr>
                                      <p:to>
                                        <p:strVal val="visible"/>
                                      </p:to>
                                    </p:set>
                                    <p:animEffect transition="in" filter="checkerboard(down)">
                                      <p:cBhvr>
                                        <p:cTn id="19" dur="500"/>
                                        <p:tgtEl>
                                          <p:spTgt spid="419843">
                                            <p:txEl>
                                              <p:pRg st="4" end="4"/>
                                            </p:txEl>
                                          </p:spTgt>
                                        </p:tgtEl>
                                      </p:cBhvr>
                                    </p:animEffect>
                                  </p:childTnLst>
                                </p:cTn>
                              </p:par>
                            </p:childTnLst>
                          </p:cTn>
                        </p:par>
                        <p:par>
                          <p:cTn id="20" fill="hold" nodeType="afterGroup">
                            <p:stCondLst>
                              <p:cond delay="2000"/>
                            </p:stCondLst>
                            <p:childTnLst>
                              <p:par>
                                <p:cTn id="21" presetID="5" presetClass="entr" presetSubtype="5" fill="hold" grpId="0" nodeType="afterEffect">
                                  <p:stCondLst>
                                    <p:cond delay="0"/>
                                  </p:stCondLst>
                                  <p:childTnLst>
                                    <p:set>
                                      <p:cBhvr>
                                        <p:cTn id="22" dur="1" fill="hold">
                                          <p:stCondLst>
                                            <p:cond delay="0"/>
                                          </p:stCondLst>
                                        </p:cTn>
                                        <p:tgtEl>
                                          <p:spTgt spid="419843">
                                            <p:txEl>
                                              <p:pRg st="5" end="5"/>
                                            </p:txEl>
                                          </p:spTgt>
                                        </p:tgtEl>
                                        <p:attrNameLst>
                                          <p:attrName>style.visibility</p:attrName>
                                        </p:attrNameLst>
                                      </p:cBhvr>
                                      <p:to>
                                        <p:strVal val="visible"/>
                                      </p:to>
                                    </p:set>
                                    <p:animEffect transition="in" filter="checkerboard(down)">
                                      <p:cBhvr>
                                        <p:cTn id="23" dur="500"/>
                                        <p:tgtEl>
                                          <p:spTgt spid="419843">
                                            <p:txEl>
                                              <p:pRg st="5" end="5"/>
                                            </p:txEl>
                                          </p:spTgt>
                                        </p:tgtEl>
                                      </p:cBhvr>
                                    </p:animEffect>
                                  </p:childTnLst>
                                </p:cTn>
                              </p:par>
                            </p:childTnLst>
                          </p:cTn>
                        </p:par>
                        <p:par>
                          <p:cTn id="24" fill="hold" nodeType="afterGroup">
                            <p:stCondLst>
                              <p:cond delay="2500"/>
                            </p:stCondLst>
                            <p:childTnLst>
                              <p:par>
                                <p:cTn id="25" presetID="5" presetClass="entr" presetSubtype="5" fill="hold" grpId="0" nodeType="afterEffect">
                                  <p:stCondLst>
                                    <p:cond delay="0"/>
                                  </p:stCondLst>
                                  <p:childTnLst>
                                    <p:set>
                                      <p:cBhvr>
                                        <p:cTn id="26" dur="1" fill="hold">
                                          <p:stCondLst>
                                            <p:cond delay="0"/>
                                          </p:stCondLst>
                                        </p:cTn>
                                        <p:tgtEl>
                                          <p:spTgt spid="419843">
                                            <p:txEl>
                                              <p:pRg st="6" end="6"/>
                                            </p:txEl>
                                          </p:spTgt>
                                        </p:tgtEl>
                                        <p:attrNameLst>
                                          <p:attrName>style.visibility</p:attrName>
                                        </p:attrNameLst>
                                      </p:cBhvr>
                                      <p:to>
                                        <p:strVal val="visible"/>
                                      </p:to>
                                    </p:set>
                                    <p:animEffect transition="in" filter="checkerboard(down)">
                                      <p:cBhvr>
                                        <p:cTn id="27" dur="500"/>
                                        <p:tgtEl>
                                          <p:spTgt spid="419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autoUpdateAnimBg="0" advAuto="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Expected work products</a:t>
            </a:r>
            <a:endParaRPr lang="en-US" dirty="0"/>
          </a:p>
        </p:txBody>
      </p:sp>
      <p:sp>
        <p:nvSpPr>
          <p:cNvPr id="42086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endParaRPr lang="en-US" altLang="en-US"/>
          </a:p>
          <a:p>
            <a:pPr marL="381000" indent="-381000" defTabSz="785813"/>
            <a:r>
              <a:rPr lang="en-US" altLang="en-US"/>
              <a:t>Discussion</a:t>
            </a:r>
          </a:p>
        </p:txBody>
      </p:sp>
      <p:sp>
        <p:nvSpPr>
          <p:cNvPr id="8"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7" name="Slide Number Placeholder 3"/>
          <p:cNvSpPr>
            <a:spLocks noGrp="1"/>
          </p:cNvSpPr>
          <p:nvPr>
            <p:ph type="sldNum" sz="quarter" idx="12"/>
          </p:nvPr>
        </p:nvSpPr>
        <p:spPr/>
        <p:txBody>
          <a:bodyPr/>
          <a:lstStyle/>
          <a:p>
            <a:fld id="{F4B3AEDB-70B5-4768-A6EA-26498CCCB200}" type="slidenum">
              <a:rPr lang="en-US" altLang="en-US"/>
              <a:pPr/>
              <a:t>135</a:t>
            </a:fld>
            <a:endParaRPr lang="en-US" altLang="en-US"/>
          </a:p>
        </p:txBody>
      </p:sp>
      <p:sp>
        <p:nvSpPr>
          <p:cNvPr id="420868"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9" name="Text Box 5"/>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420870" name="Text Box 6"/>
          <p:cNvSpPr txBox="1">
            <a:spLocks noChangeArrowheads="1"/>
          </p:cNvSpPr>
          <p:nvPr/>
        </p:nvSpPr>
        <p:spPr bwMode="auto">
          <a:xfrm>
            <a:off x="2209800" y="1447801"/>
            <a:ext cx="75438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solidFill>
                <a:schemeClr val="tx1"/>
              </a:solidFill>
              <a:effectLst/>
              <a:latin typeface="Univers 45 Light" pitchFamily="2" charset="0"/>
            </a:endParaRPr>
          </a:p>
          <a:p>
            <a:pPr eaLnBrk="0" hangingPunct="0">
              <a:spcBef>
                <a:spcPct val="0"/>
              </a:spcBef>
              <a:buFontTx/>
              <a:buNone/>
            </a:pPr>
            <a:endParaRPr lang="en-US" altLang="en-US" sz="2200" b="1">
              <a:solidFill>
                <a:schemeClr val="tx1"/>
              </a:solidFill>
              <a:effectLst/>
              <a:latin typeface="Univers 45 Light" pitchFamily="2" charset="0"/>
            </a:endParaRPr>
          </a:p>
          <a:p>
            <a:pPr eaLnBrk="0" hangingPunct="0">
              <a:spcBef>
                <a:spcPct val="0"/>
              </a:spcBef>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checkerboard(down)">
                                      <p:cBhvr>
                                        <p:cTn id="7" dur="500"/>
                                        <p:tgtEl>
                                          <p:spTgt spid="420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autoUpdateAnimBg="0" advAuto="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Requirements Development</a:t>
            </a:r>
            <a:endParaRPr lang="en-US" dirty="0"/>
          </a:p>
        </p:txBody>
      </p:sp>
      <p:sp>
        <p:nvSpPr>
          <p:cNvPr id="42189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cs typeface="Times New Roman" panose="02020603050405020304" pitchFamily="18" charset="0"/>
              </a:rPr>
              <a:t>The purpose of Requirements Development is to </a:t>
            </a:r>
            <a:r>
              <a:rPr lang="en-US" altLang="en-US">
                <a:solidFill>
                  <a:srgbClr val="FF66CC"/>
                </a:solidFill>
                <a:cs typeface="Times New Roman" panose="02020603050405020304" pitchFamily="18" charset="0"/>
              </a:rPr>
              <a:t>produce</a:t>
            </a:r>
            <a:r>
              <a:rPr lang="en-US" altLang="en-US">
                <a:cs typeface="Times New Roman" panose="02020603050405020304" pitchFamily="18" charset="0"/>
              </a:rPr>
              <a:t> and </a:t>
            </a:r>
            <a:r>
              <a:rPr lang="en-US" altLang="en-US">
                <a:solidFill>
                  <a:srgbClr val="FF66CC"/>
                </a:solidFill>
                <a:cs typeface="Times New Roman" panose="02020603050405020304" pitchFamily="18" charset="0"/>
              </a:rPr>
              <a:t>analyze</a:t>
            </a:r>
            <a:r>
              <a:rPr lang="en-US" altLang="en-US">
                <a:cs typeface="Times New Roman" panose="02020603050405020304" pitchFamily="18" charset="0"/>
              </a:rPr>
              <a:t> customer, product, and product-component requirements</a:t>
            </a:r>
            <a:r>
              <a:rPr lang="en-US" altLang="en-US"/>
              <a:t>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5F563C5-5407-4154-ABF8-C619A58C37D1}" type="slidenum">
              <a:rPr lang="en-US" altLang="en-US"/>
              <a:pPr/>
              <a:t>136</a:t>
            </a:fld>
            <a:endParaRPr lang="en-US" alt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Requirements Development</a:t>
            </a:r>
            <a:endParaRPr lang="en-US" dirty="0"/>
          </a:p>
        </p:txBody>
      </p:sp>
      <p:graphicFrame>
        <p:nvGraphicFramePr>
          <p:cNvPr id="422915" name="Group 3"/>
          <p:cNvGraphicFramePr>
            <a:graphicFrameLocks noGrp="1"/>
          </p:cNvGraphicFramePr>
          <p:nvPr>
            <p:ph idx="1"/>
          </p:nvPr>
        </p:nvGraphicFramePr>
        <p:xfrm>
          <a:off x="609600" y="990600"/>
          <a:ext cx="10972800" cy="3476626"/>
        </p:xfrm>
        <a:graphic>
          <a:graphicData uri="http://schemas.openxmlformats.org/drawingml/2006/table">
            <a:tbl>
              <a:tblPr/>
              <a:tblGrid>
                <a:gridCol w="2145229"/>
                <a:gridCol w="8827571"/>
              </a:tblGrid>
              <a:tr h="5222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Develop Customer Requirements</a:t>
                      </a:r>
                      <a:r>
                        <a:rPr kumimoji="0" lang="en-US" altLang="en-US" sz="1600" b="1" i="0" u="none" strike="noStrike" cap="none" normalizeH="0" baseline="0" smtClean="0">
                          <a:ln>
                            <a:noFill/>
                          </a:ln>
                          <a:solidFill>
                            <a:srgbClr val="FC0128"/>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4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Elicit Needs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Develop the Customer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Develop Product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29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Product and Product-Component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Allocate Product-Component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Identify Interface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A187C82A-05C3-4C0C-91D0-41AFA9FA4426}" type="slidenum">
              <a:rPr lang="en-US" altLang="en-US"/>
              <a:pPr/>
              <a:t>137</a:t>
            </a:fld>
            <a:endParaRPr lang="en-US" alt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Requirements Development</a:t>
            </a:r>
            <a:endParaRPr lang="en-US" dirty="0"/>
          </a:p>
        </p:txBody>
      </p:sp>
      <p:graphicFrame>
        <p:nvGraphicFramePr>
          <p:cNvPr id="423939" name="Group 3"/>
          <p:cNvGraphicFramePr>
            <a:graphicFrameLocks noGrp="1"/>
          </p:cNvGraphicFramePr>
          <p:nvPr>
            <p:ph idx="1"/>
          </p:nvPr>
        </p:nvGraphicFramePr>
        <p:xfrm>
          <a:off x="609600" y="990600"/>
          <a:ext cx="10972800" cy="2330450"/>
        </p:xfrm>
        <a:graphic>
          <a:graphicData uri="http://schemas.openxmlformats.org/drawingml/2006/table">
            <a:tbl>
              <a:tblPr/>
              <a:tblGrid>
                <a:gridCol w="2144705"/>
                <a:gridCol w="8828095"/>
              </a:tblGrid>
              <a:tr h="3937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Analyze and Validate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3.5</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Operational Concepts and Scenarios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a Definition of Required Functionality</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Requirements</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Requirements to Achieve Balance</a:t>
                      </a:r>
                      <a:r>
                        <a:rPr kumimoji="0" lang="en-US" altLang="en-US" sz="1600" b="1" i="0" u="none" strike="noStrike" cap="none" normalizeH="0" baseline="0" smtClean="0">
                          <a:ln>
                            <a:noFill/>
                          </a:ln>
                          <a:solidFill>
                            <a:schemeClr val="tx1"/>
                          </a:solidFill>
                          <a:effectLst/>
                          <a:latin typeface="Arial" panose="020B0604020202020204" pitchFamily="34" charset="0"/>
                        </a:rPr>
                        <a:t> </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Validate Requirements with Comprehensive Methods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A3B49BF6-991A-42C1-951E-C8134E1EF36F}" type="slidenum">
              <a:rPr lang="en-US" altLang="en-US"/>
              <a:pPr/>
              <a:t>138</a:t>
            </a:fld>
            <a:endParaRPr lang="en-US" alt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2496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Engaging  relevant stakeholders using methods for eliciting needs, expectations, constraints and external interfaces</a:t>
            </a:r>
          </a:p>
          <a:p>
            <a:pPr marL="381000" indent="-381000" defTabSz="785813"/>
            <a:r>
              <a:rPr lang="en-US" altLang="en-US"/>
              <a:t>Define constraints for verification and validation</a:t>
            </a:r>
          </a:p>
          <a:p>
            <a:pPr marL="381000" indent="-381000" defTabSz="785813"/>
            <a:r>
              <a:rPr lang="en-US" altLang="en-US"/>
              <a:t>Develop  and review operational concepts and scenarios that include functionality, performance, maintenance, support, and disposal as appropriate</a:t>
            </a:r>
          </a:p>
          <a:p>
            <a:pPr marL="381000" indent="-381000" defTabSz="785813"/>
            <a:r>
              <a:rPr lang="en-US" altLang="en-US"/>
              <a:t>Analyze and quantify functionality required by end users,  allocate them to functions and sub functions</a:t>
            </a:r>
          </a:p>
          <a:p>
            <a:pPr marL="381000" indent="-381000" defTabSz="785813"/>
            <a:r>
              <a:rPr lang="en-US" altLang="en-US"/>
              <a:t>Analyze requirements (stated, implicit and derived) to ensure that they are complete, feasible, realizable, and verifiable</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04E2C67B-BE93-4A1E-84B8-657D95B7AD13}" type="slidenum">
              <a:rPr lang="en-US" altLang="en-US"/>
              <a:pPr/>
              <a:t>139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Effect transition="in" filter="dissolve">
                                      <p:cBhvr>
                                        <p:cTn id="7" dur="500"/>
                                        <p:tgtEl>
                                          <p:spTgt spid="424963">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4963">
                                            <p:txEl>
                                              <p:pRg st="1" end="1"/>
                                            </p:txEl>
                                          </p:spTgt>
                                        </p:tgtEl>
                                        <p:attrNameLst>
                                          <p:attrName>style.visibility</p:attrName>
                                        </p:attrNameLst>
                                      </p:cBhvr>
                                      <p:to>
                                        <p:strVal val="visible"/>
                                      </p:to>
                                    </p:set>
                                    <p:animEffect transition="in" filter="dissolve">
                                      <p:cBhvr>
                                        <p:cTn id="11" dur="500"/>
                                        <p:tgtEl>
                                          <p:spTgt spid="424963">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24963">
                                            <p:txEl>
                                              <p:pRg st="2" end="2"/>
                                            </p:txEl>
                                          </p:spTgt>
                                        </p:tgtEl>
                                        <p:attrNameLst>
                                          <p:attrName>style.visibility</p:attrName>
                                        </p:attrNameLst>
                                      </p:cBhvr>
                                      <p:to>
                                        <p:strVal val="visible"/>
                                      </p:to>
                                    </p:set>
                                    <p:animEffect transition="in" filter="dissolve">
                                      <p:cBhvr>
                                        <p:cTn id="15" dur="500"/>
                                        <p:tgtEl>
                                          <p:spTgt spid="424963">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24963">
                                            <p:txEl>
                                              <p:pRg st="3" end="3"/>
                                            </p:txEl>
                                          </p:spTgt>
                                        </p:tgtEl>
                                        <p:attrNameLst>
                                          <p:attrName>style.visibility</p:attrName>
                                        </p:attrNameLst>
                                      </p:cBhvr>
                                      <p:to>
                                        <p:strVal val="visible"/>
                                      </p:to>
                                    </p:set>
                                    <p:animEffect transition="in" filter="dissolve">
                                      <p:cBhvr>
                                        <p:cTn id="19" dur="500"/>
                                        <p:tgtEl>
                                          <p:spTgt spid="424963">
                                            <p:txEl>
                                              <p:pRg st="3" end="3"/>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24963">
                                            <p:txEl>
                                              <p:pRg st="4" end="4"/>
                                            </p:txEl>
                                          </p:spTgt>
                                        </p:tgtEl>
                                        <p:attrNameLst>
                                          <p:attrName>style.visibility</p:attrName>
                                        </p:attrNameLst>
                                      </p:cBhvr>
                                      <p:to>
                                        <p:strVal val="visible"/>
                                      </p:to>
                                    </p:set>
                                    <p:animEffect transition="in" filter="dissolve">
                                      <p:cBhvr>
                                        <p:cTn id="23" dur="500"/>
                                        <p:tgtEl>
                                          <p:spTgt spid="424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Process Areas</a:t>
            </a:r>
            <a:endParaRPr lang="en-US" dirty="0"/>
          </a:p>
        </p:txBody>
      </p:sp>
      <p:sp>
        <p:nvSpPr>
          <p:cNvPr id="26" name="Footer Placeholder 4"/>
          <p:cNvSpPr>
            <a:spLocks noGrp="1"/>
          </p:cNvSpPr>
          <p:nvPr>
            <p:ph type="ftr" sz="quarter" idx="11"/>
          </p:nvPr>
        </p:nvSpPr>
        <p:spPr/>
        <p:txBody>
          <a:bodyPr/>
          <a:lstStyle/>
          <a:p>
            <a:r>
              <a:rPr lang="en-US" altLang="en-US" smtClean="0"/>
              <a:t>Vedavit Project Solutions</a:t>
            </a:r>
            <a:endParaRPr lang="en-US" altLang="en-US"/>
          </a:p>
        </p:txBody>
      </p:sp>
      <p:sp>
        <p:nvSpPr>
          <p:cNvPr id="25" name="Slide Number Placeholder 2"/>
          <p:cNvSpPr>
            <a:spLocks noGrp="1"/>
          </p:cNvSpPr>
          <p:nvPr>
            <p:ph type="sldNum" sz="quarter" idx="12"/>
          </p:nvPr>
        </p:nvSpPr>
        <p:spPr/>
        <p:txBody>
          <a:bodyPr/>
          <a:lstStyle/>
          <a:p>
            <a:fld id="{19694237-3F58-48F4-8A51-D8FAB86705F4}" type="slidenum">
              <a:rPr lang="en-US" altLang="en-US"/>
              <a:pPr/>
              <a:t>14</a:t>
            </a:fld>
            <a:endParaRPr lang="en-US" altLang="en-US"/>
          </a:p>
        </p:txBody>
      </p:sp>
      <p:sp>
        <p:nvSpPr>
          <p:cNvPr id="287746" name="AutoShape 2"/>
          <p:cNvSpPr>
            <a:spLocks noChangeArrowheads="1"/>
          </p:cNvSpPr>
          <p:nvPr/>
        </p:nvSpPr>
        <p:spPr bwMode="auto">
          <a:xfrm>
            <a:off x="5391150" y="4800600"/>
            <a:ext cx="4324350" cy="12954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300">
                <a:solidFill>
                  <a:schemeClr val="tx1"/>
                </a:solidFill>
                <a:effectLst/>
              </a:rPr>
              <a:t>Requirements Management </a:t>
            </a:r>
          </a:p>
          <a:p>
            <a:pPr eaLnBrk="0" hangingPunct="0">
              <a:lnSpc>
                <a:spcPct val="90000"/>
              </a:lnSpc>
              <a:spcBef>
                <a:spcPct val="0"/>
              </a:spcBef>
              <a:buFontTx/>
              <a:buNone/>
            </a:pPr>
            <a:r>
              <a:rPr lang="en-US" altLang="en-US" sz="1300">
                <a:solidFill>
                  <a:schemeClr val="tx1"/>
                </a:solidFill>
                <a:effectLst/>
              </a:rPr>
              <a:t>Project Planning</a:t>
            </a:r>
          </a:p>
          <a:p>
            <a:pPr eaLnBrk="0" hangingPunct="0">
              <a:lnSpc>
                <a:spcPct val="90000"/>
              </a:lnSpc>
              <a:spcBef>
                <a:spcPct val="0"/>
              </a:spcBef>
              <a:buFontTx/>
              <a:buNone/>
            </a:pPr>
            <a:r>
              <a:rPr lang="en-US" altLang="en-US" sz="1300">
                <a:solidFill>
                  <a:schemeClr val="tx1"/>
                </a:solidFill>
                <a:effectLst/>
              </a:rPr>
              <a:t>Project Monitoring and Control</a:t>
            </a:r>
          </a:p>
          <a:p>
            <a:pPr eaLnBrk="0" hangingPunct="0">
              <a:lnSpc>
                <a:spcPct val="90000"/>
              </a:lnSpc>
              <a:spcBef>
                <a:spcPct val="0"/>
              </a:spcBef>
              <a:buFontTx/>
              <a:buNone/>
            </a:pPr>
            <a:r>
              <a:rPr lang="en-US" altLang="en-US" sz="1300">
                <a:solidFill>
                  <a:schemeClr val="tx1"/>
                </a:solidFill>
                <a:effectLst/>
              </a:rPr>
              <a:t>Supplier Agreement Management</a:t>
            </a:r>
          </a:p>
          <a:p>
            <a:pPr eaLnBrk="0" hangingPunct="0">
              <a:lnSpc>
                <a:spcPct val="90000"/>
              </a:lnSpc>
              <a:spcBef>
                <a:spcPct val="0"/>
              </a:spcBef>
              <a:buFontTx/>
              <a:buNone/>
            </a:pPr>
            <a:r>
              <a:rPr lang="en-US" altLang="en-US" sz="1300">
                <a:solidFill>
                  <a:schemeClr val="tx1"/>
                </a:solidFill>
                <a:effectLst/>
              </a:rPr>
              <a:t>Measurement and Analysis</a:t>
            </a:r>
          </a:p>
          <a:p>
            <a:pPr eaLnBrk="0" hangingPunct="0">
              <a:lnSpc>
                <a:spcPct val="90000"/>
              </a:lnSpc>
              <a:spcBef>
                <a:spcPct val="0"/>
              </a:spcBef>
              <a:buFontTx/>
              <a:buNone/>
            </a:pPr>
            <a:r>
              <a:rPr lang="en-US" altLang="en-US" sz="1300">
                <a:solidFill>
                  <a:schemeClr val="tx1"/>
                </a:solidFill>
                <a:effectLst/>
              </a:rPr>
              <a:t>Process and Product Quality Assurance</a:t>
            </a:r>
          </a:p>
          <a:p>
            <a:pPr eaLnBrk="0" hangingPunct="0">
              <a:lnSpc>
                <a:spcPct val="90000"/>
              </a:lnSpc>
              <a:spcBef>
                <a:spcPct val="0"/>
              </a:spcBef>
              <a:buFontTx/>
              <a:buNone/>
            </a:pPr>
            <a:r>
              <a:rPr lang="en-US" altLang="en-US" sz="1300">
                <a:solidFill>
                  <a:schemeClr val="tx1"/>
                </a:solidFill>
                <a:effectLst/>
              </a:rPr>
              <a:t>Configuration Management</a:t>
            </a:r>
          </a:p>
        </p:txBody>
      </p:sp>
      <p:sp>
        <p:nvSpPr>
          <p:cNvPr id="287747" name="AutoShape 3"/>
          <p:cNvSpPr>
            <a:spLocks noChangeArrowheads="1"/>
          </p:cNvSpPr>
          <p:nvPr/>
        </p:nvSpPr>
        <p:spPr bwMode="auto">
          <a:xfrm>
            <a:off x="5562600" y="1219200"/>
            <a:ext cx="4114800" cy="4953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400">
                <a:solidFill>
                  <a:schemeClr val="tx1"/>
                </a:solidFill>
                <a:effectLst/>
              </a:rPr>
              <a:t>Organizational Innovation and Deployment</a:t>
            </a:r>
          </a:p>
          <a:p>
            <a:pPr eaLnBrk="0" hangingPunct="0">
              <a:lnSpc>
                <a:spcPct val="90000"/>
              </a:lnSpc>
              <a:spcBef>
                <a:spcPct val="0"/>
              </a:spcBef>
              <a:buFontTx/>
              <a:buNone/>
            </a:pPr>
            <a:r>
              <a:rPr lang="en-US" altLang="en-US" sz="1400">
                <a:solidFill>
                  <a:schemeClr val="tx1"/>
                </a:solidFill>
                <a:effectLst/>
              </a:rPr>
              <a:t>Causal Analysis and Resolution</a:t>
            </a:r>
          </a:p>
        </p:txBody>
      </p:sp>
      <p:sp>
        <p:nvSpPr>
          <p:cNvPr id="287748" name="AutoShape 4"/>
          <p:cNvSpPr>
            <a:spLocks noChangeArrowheads="1"/>
          </p:cNvSpPr>
          <p:nvPr/>
        </p:nvSpPr>
        <p:spPr bwMode="auto">
          <a:xfrm>
            <a:off x="5562600" y="1752600"/>
            <a:ext cx="4114800" cy="5334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400">
                <a:solidFill>
                  <a:schemeClr val="tx1"/>
                </a:solidFill>
                <a:effectLst/>
              </a:rPr>
              <a:t>Organizational Process Performance</a:t>
            </a:r>
          </a:p>
          <a:p>
            <a:pPr eaLnBrk="0" hangingPunct="0">
              <a:lnSpc>
                <a:spcPct val="90000"/>
              </a:lnSpc>
              <a:spcBef>
                <a:spcPct val="0"/>
              </a:spcBef>
              <a:buFontTx/>
              <a:buNone/>
            </a:pPr>
            <a:r>
              <a:rPr lang="en-US" altLang="en-US" sz="1400">
                <a:solidFill>
                  <a:schemeClr val="tx1"/>
                </a:solidFill>
                <a:effectLst/>
              </a:rPr>
              <a:t>Quantitative Project Management</a:t>
            </a:r>
            <a:r>
              <a:rPr lang="en-US" altLang="en-US" sz="1100" b="1">
                <a:solidFill>
                  <a:schemeClr val="tx1"/>
                </a:solidFill>
                <a:effectLst/>
                <a:latin typeface="Arial" panose="020B0604020202020204" pitchFamily="34" charset="0"/>
              </a:rPr>
              <a:t> </a:t>
            </a:r>
          </a:p>
        </p:txBody>
      </p:sp>
      <p:sp>
        <p:nvSpPr>
          <p:cNvPr id="287749" name="AutoShape 5"/>
          <p:cNvSpPr>
            <a:spLocks noChangeArrowheads="1"/>
          </p:cNvSpPr>
          <p:nvPr/>
        </p:nvSpPr>
        <p:spPr bwMode="auto">
          <a:xfrm>
            <a:off x="5410200" y="2286000"/>
            <a:ext cx="4324350" cy="25146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200">
                <a:solidFill>
                  <a:schemeClr val="tx1"/>
                </a:solidFill>
                <a:effectLst/>
              </a:rPr>
              <a:t>Requirements Development</a:t>
            </a:r>
          </a:p>
          <a:p>
            <a:pPr eaLnBrk="0" hangingPunct="0">
              <a:lnSpc>
                <a:spcPct val="90000"/>
              </a:lnSpc>
              <a:spcBef>
                <a:spcPct val="0"/>
              </a:spcBef>
              <a:buFontTx/>
              <a:buNone/>
            </a:pPr>
            <a:r>
              <a:rPr lang="en-US" altLang="en-US" sz="1200">
                <a:solidFill>
                  <a:schemeClr val="tx1"/>
                </a:solidFill>
                <a:effectLst/>
              </a:rPr>
              <a:t>Technical Solution</a:t>
            </a:r>
          </a:p>
          <a:p>
            <a:pPr eaLnBrk="0" hangingPunct="0">
              <a:lnSpc>
                <a:spcPct val="90000"/>
              </a:lnSpc>
              <a:spcBef>
                <a:spcPct val="0"/>
              </a:spcBef>
              <a:buFontTx/>
              <a:buNone/>
            </a:pPr>
            <a:r>
              <a:rPr lang="en-US" altLang="en-US" sz="1200">
                <a:solidFill>
                  <a:schemeClr val="tx1"/>
                </a:solidFill>
                <a:effectLst/>
              </a:rPr>
              <a:t>Product Integration</a:t>
            </a:r>
          </a:p>
          <a:p>
            <a:pPr eaLnBrk="0" hangingPunct="0">
              <a:lnSpc>
                <a:spcPct val="90000"/>
              </a:lnSpc>
              <a:spcBef>
                <a:spcPct val="0"/>
              </a:spcBef>
              <a:buFontTx/>
              <a:buNone/>
            </a:pPr>
            <a:r>
              <a:rPr lang="en-US" altLang="en-US" sz="1200">
                <a:solidFill>
                  <a:schemeClr val="tx1"/>
                </a:solidFill>
                <a:effectLst/>
              </a:rPr>
              <a:t>Verification</a:t>
            </a:r>
          </a:p>
          <a:p>
            <a:pPr eaLnBrk="0" hangingPunct="0">
              <a:lnSpc>
                <a:spcPct val="90000"/>
              </a:lnSpc>
              <a:spcBef>
                <a:spcPct val="0"/>
              </a:spcBef>
              <a:buFontTx/>
              <a:buNone/>
            </a:pPr>
            <a:r>
              <a:rPr lang="en-US" altLang="en-US" sz="1200">
                <a:solidFill>
                  <a:schemeClr val="tx1"/>
                </a:solidFill>
                <a:effectLst/>
              </a:rPr>
              <a:t>Validation</a:t>
            </a:r>
          </a:p>
          <a:p>
            <a:pPr eaLnBrk="0" hangingPunct="0">
              <a:lnSpc>
                <a:spcPct val="90000"/>
              </a:lnSpc>
              <a:spcBef>
                <a:spcPct val="0"/>
              </a:spcBef>
              <a:buFontTx/>
              <a:buNone/>
            </a:pPr>
            <a:r>
              <a:rPr lang="en-US" altLang="en-US" sz="1200">
                <a:solidFill>
                  <a:schemeClr val="tx1"/>
                </a:solidFill>
                <a:effectLst/>
              </a:rPr>
              <a:t>Organizational Process Focus</a:t>
            </a:r>
          </a:p>
          <a:p>
            <a:pPr eaLnBrk="0" hangingPunct="0">
              <a:lnSpc>
                <a:spcPct val="90000"/>
              </a:lnSpc>
              <a:spcBef>
                <a:spcPct val="0"/>
              </a:spcBef>
              <a:buFontTx/>
              <a:buNone/>
            </a:pPr>
            <a:r>
              <a:rPr lang="en-US" altLang="en-US" sz="1200">
                <a:solidFill>
                  <a:schemeClr val="tx1"/>
                </a:solidFill>
                <a:effectLst/>
              </a:rPr>
              <a:t>Organizational Process Definition</a:t>
            </a:r>
          </a:p>
          <a:p>
            <a:pPr eaLnBrk="0" hangingPunct="0">
              <a:lnSpc>
                <a:spcPct val="90000"/>
              </a:lnSpc>
              <a:spcBef>
                <a:spcPct val="0"/>
              </a:spcBef>
              <a:buFontTx/>
              <a:buNone/>
            </a:pPr>
            <a:r>
              <a:rPr lang="en-US" altLang="en-US" sz="1200">
                <a:solidFill>
                  <a:schemeClr val="tx1"/>
                </a:solidFill>
                <a:effectLst/>
              </a:rPr>
              <a:t>Organizational Training </a:t>
            </a:r>
            <a:br>
              <a:rPr lang="en-US" altLang="en-US" sz="1200">
                <a:solidFill>
                  <a:schemeClr val="tx1"/>
                </a:solidFill>
                <a:effectLst/>
              </a:rPr>
            </a:br>
            <a:r>
              <a:rPr lang="en-US" altLang="en-US" sz="1200">
                <a:solidFill>
                  <a:schemeClr val="tx1"/>
                </a:solidFill>
                <a:effectLst/>
              </a:rPr>
              <a:t>Integrated Project Management for IPPD</a:t>
            </a:r>
          </a:p>
          <a:p>
            <a:pPr eaLnBrk="0" hangingPunct="0">
              <a:lnSpc>
                <a:spcPct val="90000"/>
              </a:lnSpc>
              <a:spcBef>
                <a:spcPct val="0"/>
              </a:spcBef>
              <a:buFontTx/>
              <a:buNone/>
            </a:pPr>
            <a:r>
              <a:rPr lang="en-US" altLang="en-US" sz="1200">
                <a:solidFill>
                  <a:schemeClr val="tx1"/>
                </a:solidFill>
                <a:effectLst/>
              </a:rPr>
              <a:t>Risk Management</a:t>
            </a:r>
          </a:p>
          <a:p>
            <a:pPr eaLnBrk="0" hangingPunct="0">
              <a:lnSpc>
                <a:spcPct val="90000"/>
              </a:lnSpc>
              <a:spcBef>
                <a:spcPct val="0"/>
              </a:spcBef>
              <a:buFontTx/>
              <a:buNone/>
            </a:pPr>
            <a:r>
              <a:rPr lang="en-US" altLang="en-US" sz="1200">
                <a:solidFill>
                  <a:schemeClr val="tx1"/>
                </a:solidFill>
                <a:effectLst/>
              </a:rPr>
              <a:t>Integrated Teaming</a:t>
            </a:r>
          </a:p>
          <a:p>
            <a:pPr eaLnBrk="0" hangingPunct="0">
              <a:lnSpc>
                <a:spcPct val="90000"/>
              </a:lnSpc>
              <a:spcBef>
                <a:spcPct val="0"/>
              </a:spcBef>
              <a:buFontTx/>
              <a:buNone/>
            </a:pPr>
            <a:r>
              <a:rPr lang="en-US" altLang="en-US" sz="1200">
                <a:solidFill>
                  <a:schemeClr val="tx1"/>
                </a:solidFill>
                <a:effectLst/>
              </a:rPr>
              <a:t>Integrated Supplier Management</a:t>
            </a:r>
          </a:p>
          <a:p>
            <a:pPr eaLnBrk="0" hangingPunct="0">
              <a:lnSpc>
                <a:spcPct val="90000"/>
              </a:lnSpc>
              <a:spcBef>
                <a:spcPct val="0"/>
              </a:spcBef>
              <a:buFontTx/>
              <a:buNone/>
            </a:pPr>
            <a:r>
              <a:rPr lang="en-US" altLang="en-US" sz="1200">
                <a:solidFill>
                  <a:schemeClr val="tx1"/>
                </a:solidFill>
                <a:effectLst/>
              </a:rPr>
              <a:t>Decision Analysis and Resolution</a:t>
            </a:r>
          </a:p>
          <a:p>
            <a:pPr eaLnBrk="0" hangingPunct="0">
              <a:lnSpc>
                <a:spcPct val="90000"/>
              </a:lnSpc>
              <a:spcBef>
                <a:spcPct val="0"/>
              </a:spcBef>
              <a:buFontTx/>
              <a:buNone/>
            </a:pPr>
            <a:r>
              <a:rPr lang="en-US" altLang="en-US" sz="1200">
                <a:solidFill>
                  <a:schemeClr val="tx1"/>
                </a:solidFill>
                <a:effectLst/>
              </a:rPr>
              <a:t>Organizational Environment for Integration</a:t>
            </a:r>
          </a:p>
        </p:txBody>
      </p:sp>
      <p:grpSp>
        <p:nvGrpSpPr>
          <p:cNvPr id="287750" name="Group 6"/>
          <p:cNvGrpSpPr>
            <a:grpSpLocks/>
          </p:cNvGrpSpPr>
          <p:nvPr/>
        </p:nvGrpSpPr>
        <p:grpSpPr bwMode="auto">
          <a:xfrm>
            <a:off x="3829050" y="4476750"/>
            <a:ext cx="1428750" cy="1619250"/>
            <a:chOff x="966" y="2808"/>
            <a:chExt cx="900" cy="1068"/>
          </a:xfrm>
        </p:grpSpPr>
        <p:sp>
          <p:nvSpPr>
            <p:cNvPr id="287751" name="AutoShape 7"/>
            <p:cNvSpPr>
              <a:spLocks noChangeArrowheads="1"/>
            </p:cNvSpPr>
            <p:nvPr/>
          </p:nvSpPr>
          <p:spPr bwMode="auto">
            <a:xfrm>
              <a:off x="966" y="2808"/>
              <a:ext cx="900" cy="1068"/>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spcBef>
                  <a:spcPct val="0"/>
                </a:spcBef>
                <a:buFontTx/>
                <a:buNone/>
              </a:pPr>
              <a:endParaRPr lang="en-US" altLang="en-US" sz="1400">
                <a:solidFill>
                  <a:schemeClr val="bg2"/>
                </a:solidFill>
                <a:effectLst>
                  <a:outerShdw blurRad="38100" dist="38100" dir="2700000" algn="tl">
                    <a:srgbClr val="C0C0C0"/>
                  </a:outerShdw>
                </a:effectLst>
                <a:latin typeface="Times New Roman" panose="02020603050405020304" pitchFamily="18" charset="0"/>
              </a:endParaRPr>
            </a:p>
          </p:txBody>
        </p:sp>
        <p:sp>
          <p:nvSpPr>
            <p:cNvPr id="287752" name="Text Box 8"/>
            <p:cNvSpPr txBox="1">
              <a:spLocks noChangeArrowheads="1"/>
            </p:cNvSpPr>
            <p:nvPr/>
          </p:nvSpPr>
          <p:spPr bwMode="auto">
            <a:xfrm>
              <a:off x="1033" y="3190"/>
              <a:ext cx="800" cy="188"/>
            </a:xfrm>
            <a:prstGeom prst="rect">
              <a:avLst/>
            </a:prstGeom>
            <a:gradFill rotWithShape="0">
              <a:gsLst>
                <a:gs pos="0">
                  <a:schemeClr val="bg1"/>
                </a:gs>
                <a:gs pos="100000">
                  <a:schemeClr val="bg1">
                    <a:gamma/>
                    <a:shade val="86275"/>
                    <a:invGamma/>
                  </a:scheme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Bef>
                  <a:spcPct val="0"/>
                </a:spcBef>
                <a:buFontTx/>
                <a:buNone/>
              </a:pPr>
              <a:r>
                <a:rPr lang="en-US" altLang="en-US" sz="1400" b="1">
                  <a:solidFill>
                    <a:schemeClr val="tx1"/>
                  </a:solidFill>
                  <a:effectLst/>
                </a:rPr>
                <a:t>2 Managed</a:t>
              </a:r>
            </a:p>
          </p:txBody>
        </p:sp>
      </p:grpSp>
      <p:sp>
        <p:nvSpPr>
          <p:cNvPr id="287753" name="AutoShape 9"/>
          <p:cNvSpPr>
            <a:spLocks noChangeArrowheads="1"/>
          </p:cNvSpPr>
          <p:nvPr/>
        </p:nvSpPr>
        <p:spPr bwMode="auto">
          <a:xfrm>
            <a:off x="3810000" y="6096000"/>
            <a:ext cx="1447800" cy="3048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spcBef>
                <a:spcPct val="0"/>
              </a:spcBef>
              <a:buFontTx/>
              <a:buNone/>
            </a:pPr>
            <a:r>
              <a:rPr lang="en-US" altLang="en-US" sz="1400" b="1">
                <a:solidFill>
                  <a:schemeClr val="tx1"/>
                </a:solidFill>
                <a:effectLst/>
              </a:rPr>
              <a:t>1 Initial</a:t>
            </a:r>
          </a:p>
        </p:txBody>
      </p:sp>
      <p:sp>
        <p:nvSpPr>
          <p:cNvPr id="287754" name="AutoShape 10"/>
          <p:cNvSpPr>
            <a:spLocks noChangeArrowheads="1"/>
          </p:cNvSpPr>
          <p:nvPr/>
        </p:nvSpPr>
        <p:spPr bwMode="auto">
          <a:xfrm>
            <a:off x="5448300" y="6096000"/>
            <a:ext cx="4305300" cy="3048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hangingPunct="0">
              <a:lnSpc>
                <a:spcPct val="90000"/>
              </a:lnSpc>
              <a:spcBef>
                <a:spcPct val="0"/>
              </a:spcBef>
              <a:buFontTx/>
              <a:buNone/>
            </a:pPr>
            <a:r>
              <a:rPr lang="en-US" altLang="en-US" sz="1400">
                <a:solidFill>
                  <a:schemeClr val="tx1"/>
                </a:solidFill>
                <a:effectLst/>
              </a:rPr>
              <a:t>No Process Areas</a:t>
            </a:r>
            <a:endParaRPr lang="en-US" altLang="en-US" sz="1400">
              <a:solidFill>
                <a:schemeClr val="bg2"/>
              </a:solidFill>
              <a:effectLst/>
            </a:endParaRPr>
          </a:p>
        </p:txBody>
      </p:sp>
      <p:sp>
        <p:nvSpPr>
          <p:cNvPr id="287755" name="AutoShape 11"/>
          <p:cNvSpPr>
            <a:spLocks noChangeArrowheads="1"/>
          </p:cNvSpPr>
          <p:nvPr/>
        </p:nvSpPr>
        <p:spPr bwMode="auto">
          <a:xfrm>
            <a:off x="3810000" y="2552700"/>
            <a:ext cx="1447800" cy="19431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algn="ctr" eaLnBrk="0" hangingPunct="0">
              <a:spcBef>
                <a:spcPct val="0"/>
              </a:spcBef>
              <a:buFontTx/>
              <a:buNone/>
            </a:pPr>
            <a:r>
              <a:rPr lang="en-US" altLang="en-US" sz="1400" b="1">
                <a:solidFill>
                  <a:schemeClr val="tx1"/>
                </a:solidFill>
                <a:effectLst/>
              </a:rPr>
              <a:t>3 Defined</a:t>
            </a:r>
          </a:p>
        </p:txBody>
      </p:sp>
      <p:sp>
        <p:nvSpPr>
          <p:cNvPr id="287756" name="AutoShape 12"/>
          <p:cNvSpPr>
            <a:spLocks noChangeArrowheads="1"/>
          </p:cNvSpPr>
          <p:nvPr/>
        </p:nvSpPr>
        <p:spPr bwMode="auto">
          <a:xfrm>
            <a:off x="3810000" y="1733550"/>
            <a:ext cx="1581150" cy="78105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algn="ctr" eaLnBrk="0" hangingPunct="0">
              <a:lnSpc>
                <a:spcPct val="85000"/>
              </a:lnSpc>
              <a:spcBef>
                <a:spcPct val="0"/>
              </a:spcBef>
              <a:buFontTx/>
              <a:buNone/>
            </a:pPr>
            <a:r>
              <a:rPr lang="en-US" altLang="en-US" sz="1400" b="1">
                <a:solidFill>
                  <a:schemeClr val="tx1"/>
                </a:solidFill>
                <a:effectLst/>
              </a:rPr>
              <a:t>4 Quantitatively </a:t>
            </a:r>
          </a:p>
          <a:p>
            <a:pPr algn="ctr" eaLnBrk="0" hangingPunct="0">
              <a:lnSpc>
                <a:spcPct val="85000"/>
              </a:lnSpc>
              <a:spcBef>
                <a:spcPct val="0"/>
              </a:spcBef>
              <a:buFontTx/>
              <a:buNone/>
            </a:pPr>
            <a:r>
              <a:rPr lang="en-US" altLang="en-US" sz="1400" b="1">
                <a:solidFill>
                  <a:schemeClr val="tx1"/>
                </a:solidFill>
                <a:effectLst/>
              </a:rPr>
              <a:t>   Managed</a:t>
            </a:r>
          </a:p>
        </p:txBody>
      </p:sp>
      <p:sp>
        <p:nvSpPr>
          <p:cNvPr id="287757" name="AutoShape 13"/>
          <p:cNvSpPr>
            <a:spLocks noChangeArrowheads="1"/>
          </p:cNvSpPr>
          <p:nvPr/>
        </p:nvSpPr>
        <p:spPr bwMode="auto">
          <a:xfrm>
            <a:off x="3810000" y="1295400"/>
            <a:ext cx="1600200" cy="457200"/>
          </a:xfrm>
          <a:prstGeom prst="roundRect">
            <a:avLst>
              <a:gd name="adj" fmla="val 16667"/>
            </a:avLst>
          </a:prstGeom>
          <a:gradFill rotWithShape="0">
            <a:gsLst>
              <a:gs pos="0">
                <a:schemeClr val="bg1"/>
              </a:gs>
              <a:gs pos="100000">
                <a:schemeClr val="bg1">
                  <a:gamma/>
                  <a:shade val="86275"/>
                  <a:invGamma/>
                </a:schemeClr>
              </a:gs>
            </a:gsLst>
            <a:lin ang="5400000" scaled="1"/>
          </a:gradFill>
          <a:ln>
            <a:noFill/>
          </a:ln>
          <a:effectLst>
            <a:prstShdw prst="shdw17" dist="17961" dir="2700000">
              <a:schemeClr val="bg1">
                <a:gamma/>
                <a:shade val="60000"/>
                <a:invGamma/>
              </a:schemeClr>
            </a:prst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pPr algn="ctr" eaLnBrk="0" hangingPunct="0">
              <a:spcBef>
                <a:spcPct val="0"/>
              </a:spcBef>
              <a:buFontTx/>
              <a:buNone/>
            </a:pPr>
            <a:r>
              <a:rPr lang="en-US" altLang="en-US" sz="1400" b="1">
                <a:solidFill>
                  <a:schemeClr val="tx1"/>
                </a:solidFill>
                <a:effectLst/>
              </a:rPr>
              <a:t>5 Optimizing</a:t>
            </a:r>
          </a:p>
        </p:txBody>
      </p:sp>
      <p:sp>
        <p:nvSpPr>
          <p:cNvPr id="287758" name="Text Box 14"/>
          <p:cNvSpPr txBox="1">
            <a:spLocks noChangeArrowheads="1"/>
          </p:cNvSpPr>
          <p:nvPr/>
        </p:nvSpPr>
        <p:spPr bwMode="auto">
          <a:xfrm>
            <a:off x="1714500" y="5105400"/>
            <a:ext cx="2305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eaLnBrk="0" hangingPunct="0">
              <a:buFontTx/>
              <a:buNone/>
            </a:pPr>
            <a:r>
              <a:rPr lang="en-US" altLang="en-US" sz="1400" b="1">
                <a:solidFill>
                  <a:schemeClr val="tx1"/>
                </a:solidFill>
                <a:effectLst/>
                <a:latin typeface="Times New Roman" panose="02020603050405020304" pitchFamily="18" charset="0"/>
              </a:rPr>
              <a:t>Basic Project Management</a:t>
            </a:r>
          </a:p>
        </p:txBody>
      </p:sp>
      <p:grpSp>
        <p:nvGrpSpPr>
          <p:cNvPr id="287759" name="Group 15"/>
          <p:cNvGrpSpPr>
            <a:grpSpLocks/>
          </p:cNvGrpSpPr>
          <p:nvPr/>
        </p:nvGrpSpPr>
        <p:grpSpPr bwMode="auto">
          <a:xfrm>
            <a:off x="1752600" y="3352800"/>
            <a:ext cx="2247900" cy="1447800"/>
            <a:chOff x="144" y="2112"/>
            <a:chExt cx="1416" cy="912"/>
          </a:xfrm>
        </p:grpSpPr>
        <p:sp>
          <p:nvSpPr>
            <p:cNvPr id="287760" name="Freeform 16"/>
            <p:cNvSpPr>
              <a:spLocks/>
            </p:cNvSpPr>
            <p:nvPr/>
          </p:nvSpPr>
          <p:spPr bwMode="auto">
            <a:xfrm>
              <a:off x="468" y="2724"/>
              <a:ext cx="492" cy="300"/>
            </a:xfrm>
            <a:custGeom>
              <a:avLst/>
              <a:gdLst>
                <a:gd name="T0" fmla="*/ 0 w 192"/>
                <a:gd name="T1" fmla="*/ 588 h 588"/>
                <a:gd name="T2" fmla="*/ 0 w 192"/>
                <a:gd name="T3" fmla="*/ 420 h 588"/>
                <a:gd name="T4" fmla="*/ 12 w 192"/>
                <a:gd name="T5" fmla="*/ 312 h 588"/>
                <a:gd name="T6" fmla="*/ 60 w 192"/>
                <a:gd name="T7" fmla="*/ 156 h 588"/>
                <a:gd name="T8" fmla="*/ 192 w 192"/>
                <a:gd name="T9" fmla="*/ 0 h 588"/>
              </a:gdLst>
              <a:ahLst/>
              <a:cxnLst>
                <a:cxn ang="0">
                  <a:pos x="T0" y="T1"/>
                </a:cxn>
                <a:cxn ang="0">
                  <a:pos x="T2" y="T3"/>
                </a:cxn>
                <a:cxn ang="0">
                  <a:pos x="T4" y="T5"/>
                </a:cxn>
                <a:cxn ang="0">
                  <a:pos x="T6" y="T7"/>
                </a:cxn>
                <a:cxn ang="0">
                  <a:pos x="T8" y="T9"/>
                </a:cxn>
              </a:cxnLst>
              <a:rect l="0" t="0" r="r" b="b"/>
              <a:pathLst>
                <a:path w="192" h="588">
                  <a:moveTo>
                    <a:pt x="0" y="588"/>
                  </a:moveTo>
                  <a:lnTo>
                    <a:pt x="0" y="420"/>
                  </a:lnTo>
                  <a:lnTo>
                    <a:pt x="12" y="312"/>
                  </a:lnTo>
                  <a:lnTo>
                    <a:pt x="60" y="156"/>
                  </a:lnTo>
                  <a:lnTo>
                    <a:pt x="192" y="0"/>
                  </a:lnTo>
                </a:path>
              </a:pathLst>
            </a:custGeom>
            <a:noFill/>
            <a:ln w="38100" cmpd="sng">
              <a:solidFill>
                <a:schemeClr val="tx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61" name="Text Box 17"/>
            <p:cNvSpPr txBox="1">
              <a:spLocks noChangeArrowheads="1"/>
            </p:cNvSpPr>
            <p:nvPr/>
          </p:nvSpPr>
          <p:spPr bwMode="auto">
            <a:xfrm>
              <a:off x="144" y="2112"/>
              <a:ext cx="141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eaLnBrk="0" hangingPunct="0">
                <a:buFontTx/>
                <a:buNone/>
              </a:pPr>
              <a:r>
                <a:rPr lang="en-US" altLang="en-US" sz="1400" b="1">
                  <a:solidFill>
                    <a:schemeClr val="tx1"/>
                  </a:solidFill>
                  <a:effectLst/>
                  <a:latin typeface="Times New Roman" panose="02020603050405020304" pitchFamily="18" charset="0"/>
                </a:rPr>
                <a:t>Standard, consistent process achieving process standardization</a:t>
              </a:r>
            </a:p>
          </p:txBody>
        </p:sp>
      </p:grpSp>
      <p:grpSp>
        <p:nvGrpSpPr>
          <p:cNvPr id="287762" name="Group 18"/>
          <p:cNvGrpSpPr>
            <a:grpSpLocks/>
          </p:cNvGrpSpPr>
          <p:nvPr/>
        </p:nvGrpSpPr>
        <p:grpSpPr bwMode="auto">
          <a:xfrm>
            <a:off x="1847850" y="1276350"/>
            <a:ext cx="2571750" cy="857250"/>
            <a:chOff x="204" y="804"/>
            <a:chExt cx="1620" cy="540"/>
          </a:xfrm>
        </p:grpSpPr>
        <p:sp>
          <p:nvSpPr>
            <p:cNvPr id="287763" name="Text Box 19"/>
            <p:cNvSpPr txBox="1">
              <a:spLocks noChangeArrowheads="1"/>
            </p:cNvSpPr>
            <p:nvPr/>
          </p:nvSpPr>
          <p:spPr bwMode="auto">
            <a:xfrm>
              <a:off x="204" y="804"/>
              <a:ext cx="162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eaLnBrk="0" hangingPunct="0">
                <a:buFontTx/>
                <a:buNone/>
              </a:pPr>
              <a:r>
                <a:rPr lang="en-US" altLang="en-US" sz="1400" b="1">
                  <a:solidFill>
                    <a:schemeClr val="tx1"/>
                  </a:solidFill>
                  <a:effectLst/>
                  <a:latin typeface="Times New Roman" panose="02020603050405020304" pitchFamily="18" charset="0"/>
                </a:rPr>
                <a:t>Continuously improving  process</a:t>
              </a:r>
            </a:p>
          </p:txBody>
        </p:sp>
        <p:sp>
          <p:nvSpPr>
            <p:cNvPr id="287764" name="Freeform 20"/>
            <p:cNvSpPr>
              <a:spLocks/>
            </p:cNvSpPr>
            <p:nvPr/>
          </p:nvSpPr>
          <p:spPr bwMode="auto">
            <a:xfrm>
              <a:off x="708" y="1044"/>
              <a:ext cx="492" cy="300"/>
            </a:xfrm>
            <a:custGeom>
              <a:avLst/>
              <a:gdLst>
                <a:gd name="T0" fmla="*/ 0 w 192"/>
                <a:gd name="T1" fmla="*/ 588 h 588"/>
                <a:gd name="T2" fmla="*/ 0 w 192"/>
                <a:gd name="T3" fmla="*/ 420 h 588"/>
                <a:gd name="T4" fmla="*/ 12 w 192"/>
                <a:gd name="T5" fmla="*/ 312 h 588"/>
                <a:gd name="T6" fmla="*/ 60 w 192"/>
                <a:gd name="T7" fmla="*/ 156 h 588"/>
                <a:gd name="T8" fmla="*/ 192 w 192"/>
                <a:gd name="T9" fmla="*/ 0 h 588"/>
              </a:gdLst>
              <a:ahLst/>
              <a:cxnLst>
                <a:cxn ang="0">
                  <a:pos x="T0" y="T1"/>
                </a:cxn>
                <a:cxn ang="0">
                  <a:pos x="T2" y="T3"/>
                </a:cxn>
                <a:cxn ang="0">
                  <a:pos x="T4" y="T5"/>
                </a:cxn>
                <a:cxn ang="0">
                  <a:pos x="T6" y="T7"/>
                </a:cxn>
                <a:cxn ang="0">
                  <a:pos x="T8" y="T9"/>
                </a:cxn>
              </a:cxnLst>
              <a:rect l="0" t="0" r="r" b="b"/>
              <a:pathLst>
                <a:path w="192" h="588">
                  <a:moveTo>
                    <a:pt x="0" y="588"/>
                  </a:moveTo>
                  <a:lnTo>
                    <a:pt x="0" y="420"/>
                  </a:lnTo>
                  <a:lnTo>
                    <a:pt x="12" y="312"/>
                  </a:lnTo>
                  <a:lnTo>
                    <a:pt x="60" y="156"/>
                  </a:lnTo>
                  <a:lnTo>
                    <a:pt x="192" y="0"/>
                  </a:lnTo>
                </a:path>
              </a:pathLst>
            </a:custGeom>
            <a:noFill/>
            <a:ln w="38100" cmpd="sng">
              <a:solidFill>
                <a:schemeClr val="tx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7765" name="Group 21"/>
          <p:cNvGrpSpPr>
            <a:grpSpLocks/>
          </p:cNvGrpSpPr>
          <p:nvPr/>
        </p:nvGrpSpPr>
        <p:grpSpPr bwMode="auto">
          <a:xfrm>
            <a:off x="1866900" y="2095500"/>
            <a:ext cx="2400300" cy="1200150"/>
            <a:chOff x="192" y="1320"/>
            <a:chExt cx="1512" cy="756"/>
          </a:xfrm>
        </p:grpSpPr>
        <p:sp>
          <p:nvSpPr>
            <p:cNvPr id="287766" name="Text Box 22"/>
            <p:cNvSpPr txBox="1">
              <a:spLocks noChangeArrowheads="1"/>
            </p:cNvSpPr>
            <p:nvPr/>
          </p:nvSpPr>
          <p:spPr bwMode="auto">
            <a:xfrm>
              <a:off x="192" y="1320"/>
              <a:ext cx="1512"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lstStyle/>
            <a:p>
              <a:pPr eaLnBrk="0" hangingPunct="0">
                <a:buFontTx/>
                <a:buNone/>
              </a:pPr>
              <a:r>
                <a:rPr lang="en-US" altLang="en-US" sz="1400" b="1">
                  <a:solidFill>
                    <a:schemeClr val="tx1"/>
                  </a:solidFill>
                  <a:effectLst/>
                  <a:latin typeface="Times New Roman" panose="02020603050405020304" pitchFamily="18" charset="0"/>
                </a:rPr>
                <a:t>Predictable process and Quantitative Management</a:t>
              </a:r>
            </a:p>
          </p:txBody>
        </p:sp>
        <p:sp>
          <p:nvSpPr>
            <p:cNvPr id="287767" name="Freeform 23"/>
            <p:cNvSpPr>
              <a:spLocks/>
            </p:cNvSpPr>
            <p:nvPr/>
          </p:nvSpPr>
          <p:spPr bwMode="auto">
            <a:xfrm>
              <a:off x="576" y="1776"/>
              <a:ext cx="492" cy="300"/>
            </a:xfrm>
            <a:custGeom>
              <a:avLst/>
              <a:gdLst>
                <a:gd name="T0" fmla="*/ 0 w 192"/>
                <a:gd name="T1" fmla="*/ 588 h 588"/>
                <a:gd name="T2" fmla="*/ 0 w 192"/>
                <a:gd name="T3" fmla="*/ 420 h 588"/>
                <a:gd name="T4" fmla="*/ 12 w 192"/>
                <a:gd name="T5" fmla="*/ 312 h 588"/>
                <a:gd name="T6" fmla="*/ 60 w 192"/>
                <a:gd name="T7" fmla="*/ 156 h 588"/>
                <a:gd name="T8" fmla="*/ 192 w 192"/>
                <a:gd name="T9" fmla="*/ 0 h 588"/>
              </a:gdLst>
              <a:ahLst/>
              <a:cxnLst>
                <a:cxn ang="0">
                  <a:pos x="T0" y="T1"/>
                </a:cxn>
                <a:cxn ang="0">
                  <a:pos x="T2" y="T3"/>
                </a:cxn>
                <a:cxn ang="0">
                  <a:pos x="T4" y="T5"/>
                </a:cxn>
                <a:cxn ang="0">
                  <a:pos x="T6" y="T7"/>
                </a:cxn>
                <a:cxn ang="0">
                  <a:pos x="T8" y="T9"/>
                </a:cxn>
              </a:cxnLst>
              <a:rect l="0" t="0" r="r" b="b"/>
              <a:pathLst>
                <a:path w="192" h="588">
                  <a:moveTo>
                    <a:pt x="0" y="588"/>
                  </a:moveTo>
                  <a:lnTo>
                    <a:pt x="0" y="420"/>
                  </a:lnTo>
                  <a:lnTo>
                    <a:pt x="12" y="312"/>
                  </a:lnTo>
                  <a:lnTo>
                    <a:pt x="60" y="156"/>
                  </a:lnTo>
                  <a:lnTo>
                    <a:pt x="192" y="0"/>
                  </a:lnTo>
                </a:path>
              </a:pathLst>
            </a:custGeom>
            <a:noFill/>
            <a:ln w="38100" cmpd="sng">
              <a:solidFill>
                <a:schemeClr val="tx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split orient="ver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2598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buNone/>
            </a:pPr>
            <a:endParaRPr lang="en-US" altLang="en-US"/>
          </a:p>
          <a:p>
            <a:pPr marL="381000" indent="-381000" defTabSz="785813"/>
            <a:r>
              <a:rPr lang="en-US" altLang="en-US"/>
              <a:t>Identify technical performance measures that will be tracked during the development effort</a:t>
            </a:r>
          </a:p>
          <a:p>
            <a:pPr marL="381000" indent="-381000" defTabSz="785813"/>
            <a:r>
              <a:rPr lang="en-US" altLang="en-US"/>
              <a:t>Perform a risk assessment on the requirements and functional architecture</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7168CC73-CB72-4336-9BB5-1AB2BF709895}" type="slidenum">
              <a:rPr lang="en-US" altLang="en-US"/>
              <a:pPr/>
              <a:t>140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5987">
                                            <p:txEl>
                                              <p:pRg st="1" end="1"/>
                                            </p:txEl>
                                          </p:spTgt>
                                        </p:tgtEl>
                                        <p:attrNameLst>
                                          <p:attrName>style.visibility</p:attrName>
                                        </p:attrNameLst>
                                      </p:cBhvr>
                                      <p:to>
                                        <p:strVal val="visible"/>
                                      </p:to>
                                    </p:set>
                                    <p:animEffect transition="in" filter="dissolve">
                                      <p:cBhvr>
                                        <p:cTn id="7" dur="500"/>
                                        <p:tgtEl>
                                          <p:spTgt spid="425987">
                                            <p:txEl>
                                              <p:pRg st="1" end="1"/>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5987">
                                            <p:txEl>
                                              <p:pRg st="2" end="2"/>
                                            </p:txEl>
                                          </p:spTgt>
                                        </p:tgtEl>
                                        <p:attrNameLst>
                                          <p:attrName>style.visibility</p:attrName>
                                        </p:attrNameLst>
                                      </p:cBhvr>
                                      <p:to>
                                        <p:strVal val="visible"/>
                                      </p:to>
                                    </p:set>
                                    <p:animEffect transition="in" filter="dissolve">
                                      <p:cBhvr>
                                        <p:cTn id="11" dur="500"/>
                                        <p:tgtEl>
                                          <p:spTgt spid="425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autoUpdateAnimBg="0" advAuto="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Expected work products</a:t>
            </a:r>
            <a:endParaRPr lang="en-US" dirty="0"/>
          </a:p>
        </p:txBody>
      </p:sp>
      <p:sp>
        <p:nvSpPr>
          <p:cNvPr id="427011" name="Rectangle 3"/>
          <p:cNvSpPr>
            <a:spLocks noGrp="1" noChangeArrowheads="1"/>
          </p:cNvSpPr>
          <p:nvPr>
            <p:ph idx="1"/>
          </p:nvPr>
        </p:nvSpPr>
        <p:spPr>
          <a:ln>
            <a:solidFill>
              <a:schemeClr val="folHlink"/>
            </a:solidFill>
            <a:miter lim="800000"/>
            <a:headEnd/>
            <a:tailEnd/>
          </a:ln>
        </p:spPr>
        <p:txBody>
          <a:bodyPr/>
          <a:lstStyle/>
          <a:p>
            <a:pPr marL="381000" indent="-381000" defTabSz="785813">
              <a:buNone/>
            </a:pPr>
            <a:endParaRPr lang="en-US" altLang="en-US"/>
          </a:p>
          <a:p>
            <a:pPr marL="381000" indent="-381000" defTabSz="785813"/>
            <a:r>
              <a:rPr lang="en-US" altLang="en-US"/>
              <a:t>Discussion </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F0C682FD-F72C-4BEA-AFB0-C7D71CB81D83}" type="slidenum">
              <a:rPr lang="en-US" altLang="en-US"/>
              <a:pPr/>
              <a:t>141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7011">
                                            <p:txEl>
                                              <p:pRg st="1" end="1"/>
                                            </p:txEl>
                                          </p:spTgt>
                                        </p:tgtEl>
                                        <p:attrNameLst>
                                          <p:attrName>style.visibility</p:attrName>
                                        </p:attrNameLst>
                                      </p:cBhvr>
                                      <p:to>
                                        <p:strVal val="visible"/>
                                      </p:to>
                                    </p:set>
                                    <p:animEffect transition="in" filter="dissolve">
                                      <p:cBhvr>
                                        <p:cTn id="7" dur="500"/>
                                        <p:tgtEl>
                                          <p:spTgt spid="427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advAuto="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Solution</a:t>
            </a:r>
            <a:endParaRPr lang="en-US" dirty="0"/>
          </a:p>
        </p:txBody>
      </p:sp>
      <p:sp>
        <p:nvSpPr>
          <p:cNvPr id="42803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The purpose of Technical Solution is to </a:t>
            </a:r>
            <a:r>
              <a:rPr lang="en-US" altLang="en-US">
                <a:solidFill>
                  <a:srgbClr val="FF66CC"/>
                </a:solidFill>
              </a:rPr>
              <a:t>design, develop, and implement solutions</a:t>
            </a:r>
            <a:r>
              <a:rPr lang="en-US" altLang="en-US"/>
              <a:t> to requirements. Solutions, designs, and implementations encompass products, product components, and product-related life-cycle processes either singly or in combinations as appropriate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B54D7918-B7C0-4406-9D3E-E71366333C7B}" type="slidenum">
              <a:rPr lang="en-US" altLang="en-US"/>
              <a:pPr/>
              <a:t>142</a:t>
            </a:fld>
            <a:endParaRPr lang="en-US" alt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Solution</a:t>
            </a:r>
            <a:endParaRPr lang="en-US" dirty="0"/>
          </a:p>
        </p:txBody>
      </p:sp>
      <p:graphicFrame>
        <p:nvGraphicFramePr>
          <p:cNvPr id="429059" name="Group 3"/>
          <p:cNvGraphicFramePr>
            <a:graphicFrameLocks noGrp="1"/>
          </p:cNvGraphicFramePr>
          <p:nvPr>
            <p:ph idx="1"/>
          </p:nvPr>
        </p:nvGraphicFramePr>
        <p:xfrm>
          <a:off x="609600" y="990600"/>
          <a:ext cx="10972800" cy="4222751"/>
        </p:xfrm>
        <a:graphic>
          <a:graphicData uri="http://schemas.openxmlformats.org/drawingml/2006/table">
            <a:tbl>
              <a:tblPr/>
              <a:tblGrid>
                <a:gridCol w="1580309"/>
                <a:gridCol w="9392491"/>
              </a:tblGrid>
              <a:tr h="4905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Select Product-Component Solutions</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065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Develop Detailed Alternative Solutions and Selection Criteria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Evolve Operational Concepts and Scenarios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Product-Component Solutions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 </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Develop the Design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51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2.4</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Design the Product or Product Component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a Technical Data Package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Design Interfaces Using Criteria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Perform Make, Buy, or Reuse Analyses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BDBA52C9-9608-4CF5-BB60-6C583EC2FC4D}" type="slidenum">
              <a:rPr lang="en-US" altLang="en-US"/>
              <a:pPr/>
              <a:t>143</a:t>
            </a:fld>
            <a:endParaRPr lang="en-US" alt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Solution</a:t>
            </a:r>
            <a:endParaRPr lang="en-US" dirty="0"/>
          </a:p>
        </p:txBody>
      </p:sp>
      <p:graphicFrame>
        <p:nvGraphicFramePr>
          <p:cNvPr id="430083" name="Group 3"/>
          <p:cNvGraphicFramePr>
            <a:graphicFrameLocks noGrp="1"/>
          </p:cNvGraphicFramePr>
          <p:nvPr>
            <p:ph idx="1"/>
          </p:nvPr>
        </p:nvGraphicFramePr>
        <p:xfrm>
          <a:off x="609600" y="990600"/>
          <a:ext cx="10972801" cy="1924051"/>
        </p:xfrm>
        <a:graphic>
          <a:graphicData uri="http://schemas.openxmlformats.org/drawingml/2006/table">
            <a:tbl>
              <a:tblPr/>
              <a:tblGrid>
                <a:gridCol w="1578965"/>
                <a:gridCol w="9393836"/>
              </a:tblGrid>
              <a:tr h="5762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64464" marR="1644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cs typeface="Times New Roman" panose="02020603050405020304" pitchFamily="18" charset="0"/>
                        </a:rPr>
                        <a:t>Implement the Product Design</a:t>
                      </a:r>
                      <a:r>
                        <a:rPr kumimoji="0" lang="en-US" altLang="en-US" sz="1600" b="1" i="0" u="none" strike="noStrike" cap="none" normalizeH="0" baseline="0" smtClean="0">
                          <a:ln>
                            <a:noFill/>
                          </a:ln>
                          <a:solidFill>
                            <a:srgbClr val="FC0128"/>
                          </a:solidFill>
                          <a:effectLst/>
                          <a:latin typeface="Arial" panose="020B0604020202020204" pitchFamily="34" charset="0"/>
                        </a:rPr>
                        <a:t> </a:t>
                      </a:r>
                    </a:p>
                  </a:txBody>
                  <a:tcPr marL="164464" marR="1644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77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marL="164464" marR="1644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Implement the Design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Develop Product Support Documentation</a:t>
                      </a:r>
                      <a:r>
                        <a:rPr kumimoji="0" lang="en-US" altLang="en-US" sz="1600" b="1" i="0" u="none" strike="noStrike" cap="none" normalizeH="0" baseline="0" smtClean="0">
                          <a:ln>
                            <a:noFill/>
                          </a:ln>
                          <a:solidFill>
                            <a:schemeClr val="tx1"/>
                          </a:solidFill>
                          <a:effectLst/>
                          <a:latin typeface="Arial" panose="020B0604020202020204" pitchFamily="34" charset="0"/>
                        </a:rPr>
                        <a:t> </a:t>
                      </a:r>
                    </a:p>
                  </a:txBody>
                  <a:tcPr marL="164464" marR="1644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6B9490EB-4A1C-4921-B25D-9470F1060591}" type="slidenum">
              <a:rPr lang="en-US" altLang="en-US"/>
              <a:pPr/>
              <a:t>144</a:t>
            </a:fld>
            <a:endParaRPr lang="en-US" alt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31107"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Identify technologies currently in use and new product technologies for competitive advantage</a:t>
            </a:r>
          </a:p>
          <a:p>
            <a:pPr marL="381000" indent="-381000" defTabSz="785813"/>
            <a:r>
              <a:rPr lang="en-US" altLang="en-US"/>
              <a:t>Generate alternative solutions and obtain a complete requirements allocation for each alternative</a:t>
            </a:r>
          </a:p>
          <a:p>
            <a:pPr marL="381000" indent="-381000" defTabSz="785813"/>
            <a:r>
              <a:rPr lang="en-US" altLang="en-US"/>
              <a:t>Refine the operational concepts and scenarios</a:t>
            </a:r>
          </a:p>
          <a:p>
            <a:pPr marL="381000" indent="-381000" defTabSz="785813"/>
            <a:r>
              <a:rPr lang="en-US" altLang="en-US"/>
              <a:t>Select the best set of alternative solutions that satisfy the established selection criteria</a:t>
            </a:r>
          </a:p>
          <a:p>
            <a:pPr marL="381000" indent="-381000" defTabSz="785813"/>
            <a:r>
              <a:rPr lang="en-US" altLang="en-US"/>
              <a:t>Identify the product-component solutions that will be reused or acquired</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7DA174A-E847-4BDA-8973-77B30CAFFED6}" type="slidenum">
              <a:rPr lang="en-US" altLang="en-US"/>
              <a:pPr/>
              <a:t>145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blinds(vertical)">
                                      <p:cBhvr>
                                        <p:cTn id="7" dur="500"/>
                                        <p:tgtEl>
                                          <p:spTgt spid="431107">
                                            <p:txEl>
                                              <p:pRg st="0" end="0"/>
                                            </p:txEl>
                                          </p:spTgt>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animEffect transition="in" filter="blinds(vertical)">
                                      <p:cBhvr>
                                        <p:cTn id="11" dur="500"/>
                                        <p:tgtEl>
                                          <p:spTgt spid="431107">
                                            <p:txEl>
                                              <p:pRg st="1" end="1"/>
                                            </p:txEl>
                                          </p:spTgt>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animEffect transition="in" filter="blinds(vertical)">
                                      <p:cBhvr>
                                        <p:cTn id="15" dur="500"/>
                                        <p:tgtEl>
                                          <p:spTgt spid="431107">
                                            <p:txEl>
                                              <p:pRg st="2" end="2"/>
                                            </p:txEl>
                                          </p:spTgt>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animEffect transition="in" filter="blinds(vertical)">
                                      <p:cBhvr>
                                        <p:cTn id="19" dur="500"/>
                                        <p:tgtEl>
                                          <p:spTgt spid="431107">
                                            <p:txEl>
                                              <p:pRg st="3" end="3"/>
                                            </p:txEl>
                                          </p:spTgt>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431107">
                                            <p:txEl>
                                              <p:pRg st="4" end="4"/>
                                            </p:txEl>
                                          </p:spTgt>
                                        </p:tgtEl>
                                        <p:attrNameLst>
                                          <p:attrName>style.visibility</p:attrName>
                                        </p:attrNameLst>
                                      </p:cBhvr>
                                      <p:to>
                                        <p:strVal val="visible"/>
                                      </p:to>
                                    </p:set>
                                    <p:animEffect transition="in" filter="blinds(vertical)">
                                      <p:cBhvr>
                                        <p:cTn id="23" dur="500"/>
                                        <p:tgtEl>
                                          <p:spTgt spid="431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autoUpdateAnimBg="0" advAuto="0"/>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3213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Establish and maintain criteria against which the design can be evaluated</a:t>
            </a:r>
          </a:p>
          <a:p>
            <a:pPr marL="381000" indent="-381000" defTabSz="785813"/>
            <a:r>
              <a:rPr lang="en-US" altLang="en-US"/>
              <a:t>Ensure that the design adheres to applicable design standards and criteria</a:t>
            </a:r>
          </a:p>
          <a:p>
            <a:pPr marL="381000" indent="-381000" defTabSz="785813"/>
            <a:r>
              <a:rPr lang="en-US" altLang="en-US"/>
              <a:t>Document the design in the technical data package</a:t>
            </a:r>
          </a:p>
          <a:p>
            <a:pPr marL="381000" indent="-381000" defTabSz="785813"/>
            <a:r>
              <a:rPr lang="en-US" altLang="en-US"/>
              <a:t>Document the rationale for key (i.e., significant effect on cost, schedule, or technical performance) decisions made or defined</a:t>
            </a:r>
          </a:p>
          <a:p>
            <a:pPr marL="381000" indent="-381000" defTabSz="785813"/>
            <a:r>
              <a:rPr lang="en-US" altLang="en-US"/>
              <a:t>Define interface using  defined criteria</a:t>
            </a:r>
          </a:p>
          <a:p>
            <a:pPr marL="381000" indent="-381000" defTabSz="785813"/>
            <a:r>
              <a:rPr lang="en-US" altLang="en-US"/>
              <a:t>Develop criteria for the reuse of product-component designs / acquiring COTS components</a:t>
            </a:r>
          </a:p>
          <a:p>
            <a:pPr marL="381000" indent="-381000" defTabSz="785813"/>
            <a:r>
              <a:rPr lang="en-US" altLang="en-US"/>
              <a:t>Conduct peer reviews of the installation, operation, and maintenance documentation</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6836D60D-2FFD-4EAE-8ED2-ABA8866A05DF}" type="slidenum">
              <a:rPr lang="en-US" altLang="en-US"/>
              <a:pPr/>
              <a:t>146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Effect transition="in" filter="blinds(vertical)">
                                      <p:cBhvr>
                                        <p:cTn id="7" dur="500"/>
                                        <p:tgtEl>
                                          <p:spTgt spid="432131">
                                            <p:txEl>
                                              <p:pRg st="0" end="0"/>
                                            </p:txEl>
                                          </p:spTgt>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32131">
                                            <p:txEl>
                                              <p:pRg st="1" end="1"/>
                                            </p:txEl>
                                          </p:spTgt>
                                        </p:tgtEl>
                                        <p:attrNameLst>
                                          <p:attrName>style.visibility</p:attrName>
                                        </p:attrNameLst>
                                      </p:cBhvr>
                                      <p:to>
                                        <p:strVal val="visible"/>
                                      </p:to>
                                    </p:set>
                                    <p:animEffect transition="in" filter="blinds(vertical)">
                                      <p:cBhvr>
                                        <p:cTn id="11" dur="500"/>
                                        <p:tgtEl>
                                          <p:spTgt spid="432131">
                                            <p:txEl>
                                              <p:pRg st="1" end="1"/>
                                            </p:txEl>
                                          </p:spTgt>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432131">
                                            <p:txEl>
                                              <p:pRg st="2" end="2"/>
                                            </p:txEl>
                                          </p:spTgt>
                                        </p:tgtEl>
                                        <p:attrNameLst>
                                          <p:attrName>style.visibility</p:attrName>
                                        </p:attrNameLst>
                                      </p:cBhvr>
                                      <p:to>
                                        <p:strVal val="visible"/>
                                      </p:to>
                                    </p:set>
                                    <p:animEffect transition="in" filter="blinds(vertical)">
                                      <p:cBhvr>
                                        <p:cTn id="15" dur="500"/>
                                        <p:tgtEl>
                                          <p:spTgt spid="432131">
                                            <p:txEl>
                                              <p:pRg st="2" end="2"/>
                                            </p:txEl>
                                          </p:spTgt>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432131">
                                            <p:txEl>
                                              <p:pRg st="3" end="3"/>
                                            </p:txEl>
                                          </p:spTgt>
                                        </p:tgtEl>
                                        <p:attrNameLst>
                                          <p:attrName>style.visibility</p:attrName>
                                        </p:attrNameLst>
                                      </p:cBhvr>
                                      <p:to>
                                        <p:strVal val="visible"/>
                                      </p:to>
                                    </p:set>
                                    <p:animEffect transition="in" filter="blinds(vertical)">
                                      <p:cBhvr>
                                        <p:cTn id="19" dur="500"/>
                                        <p:tgtEl>
                                          <p:spTgt spid="432131">
                                            <p:txEl>
                                              <p:pRg st="3" end="3"/>
                                            </p:txEl>
                                          </p:spTgt>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432131">
                                            <p:txEl>
                                              <p:pRg st="4" end="4"/>
                                            </p:txEl>
                                          </p:spTgt>
                                        </p:tgtEl>
                                        <p:attrNameLst>
                                          <p:attrName>style.visibility</p:attrName>
                                        </p:attrNameLst>
                                      </p:cBhvr>
                                      <p:to>
                                        <p:strVal val="visible"/>
                                      </p:to>
                                    </p:set>
                                    <p:animEffect transition="in" filter="blinds(vertical)">
                                      <p:cBhvr>
                                        <p:cTn id="23" dur="500"/>
                                        <p:tgtEl>
                                          <p:spTgt spid="432131">
                                            <p:txEl>
                                              <p:pRg st="4" end="4"/>
                                            </p:txEl>
                                          </p:spTgt>
                                        </p:tgtEl>
                                      </p:cBhvr>
                                    </p:animEffect>
                                  </p:childTnLst>
                                </p:cTn>
                              </p:par>
                            </p:childTnLst>
                          </p:cTn>
                        </p:par>
                        <p:par>
                          <p:cTn id="24" fill="hold" nodeType="afterGroup">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432131">
                                            <p:txEl>
                                              <p:pRg st="5" end="5"/>
                                            </p:txEl>
                                          </p:spTgt>
                                        </p:tgtEl>
                                        <p:attrNameLst>
                                          <p:attrName>style.visibility</p:attrName>
                                        </p:attrNameLst>
                                      </p:cBhvr>
                                      <p:to>
                                        <p:strVal val="visible"/>
                                      </p:to>
                                    </p:set>
                                    <p:animEffect transition="in" filter="blinds(vertical)">
                                      <p:cBhvr>
                                        <p:cTn id="27" dur="500"/>
                                        <p:tgtEl>
                                          <p:spTgt spid="432131">
                                            <p:txEl>
                                              <p:pRg st="5" end="5"/>
                                            </p:txEl>
                                          </p:spTgt>
                                        </p:tgtEl>
                                      </p:cBhvr>
                                    </p:animEffect>
                                  </p:childTnLst>
                                </p:cTn>
                              </p:par>
                            </p:childTnLst>
                          </p:cTn>
                        </p:par>
                        <p:par>
                          <p:cTn id="28" fill="hold" nodeType="afterGroup">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432131">
                                            <p:txEl>
                                              <p:pRg st="6" end="6"/>
                                            </p:txEl>
                                          </p:spTgt>
                                        </p:tgtEl>
                                        <p:attrNameLst>
                                          <p:attrName>style.visibility</p:attrName>
                                        </p:attrNameLst>
                                      </p:cBhvr>
                                      <p:to>
                                        <p:strVal val="visible"/>
                                      </p:to>
                                    </p:set>
                                    <p:animEffect transition="in" filter="blinds(vertical)">
                                      <p:cBhvr>
                                        <p:cTn id="31" dur="500"/>
                                        <p:tgtEl>
                                          <p:spTgt spid="432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autoUpdateAnimBg="0" advAuto="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147</a:t>
            </a:fld>
            <a:endParaRPr lang="en-US" altLang="en-US"/>
          </a:p>
        </p:txBody>
      </p:sp>
    </p:spTree>
    <p:extLst>
      <p:ext uri="{BB962C8B-B14F-4D97-AF65-F5344CB8AC3E}">
        <p14:creationId xmlns:p14="http://schemas.microsoft.com/office/powerpoint/2010/main" val="334871832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Product Integration</a:t>
            </a:r>
            <a:endParaRPr lang="en-US" dirty="0"/>
          </a:p>
        </p:txBody>
      </p:sp>
      <p:sp>
        <p:nvSpPr>
          <p:cNvPr id="434179"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The purpose of Product Integration is to </a:t>
            </a:r>
            <a:r>
              <a:rPr lang="en-US" altLang="en-US">
                <a:solidFill>
                  <a:srgbClr val="FF66CC"/>
                </a:solidFill>
              </a:rPr>
              <a:t>assemble the product</a:t>
            </a:r>
            <a:r>
              <a:rPr lang="en-US" altLang="en-US"/>
              <a:t> from the product components, ensure that the product, as </a:t>
            </a:r>
            <a:r>
              <a:rPr lang="en-US" altLang="en-US">
                <a:solidFill>
                  <a:srgbClr val="FF66CC"/>
                </a:solidFill>
              </a:rPr>
              <a:t>integrated,</a:t>
            </a:r>
            <a:r>
              <a:rPr lang="en-US" altLang="en-US"/>
              <a:t> functions properly, and deliver the product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2641F904-2D0B-4D13-AAED-598DC4BD5D8C}" type="slidenum">
              <a:rPr lang="en-US" altLang="en-US"/>
              <a:pPr/>
              <a:t>148</a:t>
            </a:fld>
            <a:endParaRPr lang="en-US" alt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Product Integration</a:t>
            </a:r>
            <a:endParaRPr lang="en-US" dirty="0"/>
          </a:p>
        </p:txBody>
      </p:sp>
      <p:graphicFrame>
        <p:nvGraphicFramePr>
          <p:cNvPr id="435221" name="Group 21"/>
          <p:cNvGraphicFramePr>
            <a:graphicFrameLocks noGrp="1"/>
          </p:cNvGraphicFramePr>
          <p:nvPr>
            <p:ph idx="1"/>
          </p:nvPr>
        </p:nvGraphicFramePr>
        <p:xfrm>
          <a:off x="609600" y="990600"/>
          <a:ext cx="10972800" cy="3233738"/>
        </p:xfrm>
        <a:graphic>
          <a:graphicData uri="http://schemas.openxmlformats.org/drawingml/2006/table">
            <a:tbl>
              <a:tblPr/>
              <a:tblGrid>
                <a:gridCol w="1580309"/>
                <a:gridCol w="9392491"/>
              </a:tblGrid>
              <a:tr h="550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Product Integration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88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Determine Integration Sequence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the Product Integration  Environment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Product Integration Procedures and Criteria</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Ensure Interface Compatibility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3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Review Interface Descriptions for Completeness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Manage Interfaces</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E67D267B-CD81-40E0-BED7-44131B52390D}" type="slidenum">
              <a:rPr lang="en-US" altLang="en-US"/>
              <a:pPr/>
              <a:t>149</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Structure of the CMMI Continuous Representation</a:t>
            </a:r>
            <a:endParaRPr lang="en-US" dirty="0"/>
          </a:p>
        </p:txBody>
      </p:sp>
      <p:sp>
        <p:nvSpPr>
          <p:cNvPr id="6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2" name="Slide Number Placeholder 3"/>
          <p:cNvSpPr>
            <a:spLocks noGrp="1"/>
          </p:cNvSpPr>
          <p:nvPr>
            <p:ph type="sldNum" sz="quarter" idx="12"/>
          </p:nvPr>
        </p:nvSpPr>
        <p:spPr/>
        <p:txBody>
          <a:bodyPr/>
          <a:lstStyle/>
          <a:p>
            <a:fld id="{EEE87B18-249F-4781-BC8A-608D68963668}" type="slidenum">
              <a:rPr lang="en-US" altLang="en-US"/>
              <a:pPr/>
              <a:t>15</a:t>
            </a:fld>
            <a:endParaRPr lang="en-US" altLang="en-US"/>
          </a:p>
        </p:txBody>
      </p:sp>
      <p:grpSp>
        <p:nvGrpSpPr>
          <p:cNvPr id="288771" name="Group 3"/>
          <p:cNvGrpSpPr>
            <a:grpSpLocks/>
          </p:cNvGrpSpPr>
          <p:nvPr/>
        </p:nvGrpSpPr>
        <p:grpSpPr bwMode="auto">
          <a:xfrm>
            <a:off x="2438400" y="2057400"/>
            <a:ext cx="7880350" cy="381000"/>
            <a:chOff x="576" y="1296"/>
            <a:chExt cx="4964" cy="240"/>
          </a:xfrm>
        </p:grpSpPr>
        <p:grpSp>
          <p:nvGrpSpPr>
            <p:cNvPr id="288772" name="Group 4"/>
            <p:cNvGrpSpPr>
              <a:grpSpLocks/>
            </p:cNvGrpSpPr>
            <p:nvPr/>
          </p:nvGrpSpPr>
          <p:grpSpPr bwMode="auto">
            <a:xfrm>
              <a:off x="2476" y="1301"/>
              <a:ext cx="1316" cy="235"/>
              <a:chOff x="2476" y="1410"/>
              <a:chExt cx="1316" cy="235"/>
            </a:xfrm>
          </p:grpSpPr>
          <p:sp>
            <p:nvSpPr>
              <p:cNvPr id="288773" name="AutoShape 5"/>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rgbClr val="000000"/>
                </a:solidFill>
                <a:round/>
                <a:headEnd/>
                <a:tailEnd/>
              </a:ln>
            </p:spPr>
            <p:txBody>
              <a:bodyPr/>
              <a:lstStyle/>
              <a:p>
                <a:endParaRPr lang="en-US"/>
              </a:p>
            </p:txBody>
          </p:sp>
          <p:sp>
            <p:nvSpPr>
              <p:cNvPr id="288774" name="AutoShape 6"/>
              <p:cNvSpPr>
                <a:spLocks noChangeArrowheads="1"/>
              </p:cNvSpPr>
              <p:nvPr/>
            </p:nvSpPr>
            <p:spPr bwMode="auto">
              <a:xfrm>
                <a:off x="2476" y="1436"/>
                <a:ext cx="1276" cy="209"/>
              </a:xfrm>
              <a:prstGeom prst="roundRect">
                <a:avLst>
                  <a:gd name="adj" fmla="val 36000"/>
                </a:avLst>
              </a:prstGeom>
              <a:solidFill>
                <a:srgbClr val="FFFFCC"/>
              </a:solidFill>
              <a:ln w="15875">
                <a:solidFill>
                  <a:srgbClr val="000000"/>
                </a:solidFill>
                <a:round/>
                <a:headEnd/>
                <a:tailEnd/>
              </a:ln>
            </p:spPr>
            <p:txBody>
              <a:bodyPr/>
              <a:lstStyle/>
              <a:p>
                <a:endParaRPr lang="en-US"/>
              </a:p>
            </p:txBody>
          </p:sp>
          <p:sp>
            <p:nvSpPr>
              <p:cNvPr id="288775" name="Rectangle 7"/>
              <p:cNvSpPr>
                <a:spLocks noChangeArrowheads="1"/>
              </p:cNvSpPr>
              <p:nvPr/>
            </p:nvSpPr>
            <p:spPr bwMode="auto">
              <a:xfrm>
                <a:off x="2591" y="1484"/>
                <a:ext cx="9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2</a:t>
                </a:r>
                <a:endParaRPr lang="en-GB" altLang="en-US" sz="1600" b="1">
                  <a:solidFill>
                    <a:schemeClr val="tx1"/>
                  </a:solidFill>
                  <a:effectLst/>
                  <a:latin typeface="Times New Roman" panose="02020603050405020304" pitchFamily="18" charset="0"/>
                </a:endParaRPr>
              </a:p>
            </p:txBody>
          </p:sp>
        </p:grpSp>
        <p:grpSp>
          <p:nvGrpSpPr>
            <p:cNvPr id="288776" name="Group 8"/>
            <p:cNvGrpSpPr>
              <a:grpSpLocks/>
            </p:cNvGrpSpPr>
            <p:nvPr/>
          </p:nvGrpSpPr>
          <p:grpSpPr bwMode="auto">
            <a:xfrm>
              <a:off x="576" y="1296"/>
              <a:ext cx="1316" cy="235"/>
              <a:chOff x="2476" y="1410"/>
              <a:chExt cx="1316" cy="235"/>
            </a:xfrm>
          </p:grpSpPr>
          <p:sp>
            <p:nvSpPr>
              <p:cNvPr id="288777" name="AutoShape 9"/>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rgbClr val="000000"/>
                </a:solidFill>
                <a:round/>
                <a:headEnd/>
                <a:tailEnd/>
              </a:ln>
            </p:spPr>
            <p:txBody>
              <a:bodyPr/>
              <a:lstStyle/>
              <a:p>
                <a:endParaRPr lang="en-US"/>
              </a:p>
            </p:txBody>
          </p:sp>
          <p:sp>
            <p:nvSpPr>
              <p:cNvPr id="288778" name="AutoShape 10"/>
              <p:cNvSpPr>
                <a:spLocks noChangeArrowheads="1"/>
              </p:cNvSpPr>
              <p:nvPr/>
            </p:nvSpPr>
            <p:spPr bwMode="auto">
              <a:xfrm>
                <a:off x="2476" y="1436"/>
                <a:ext cx="1276" cy="209"/>
              </a:xfrm>
              <a:prstGeom prst="roundRect">
                <a:avLst>
                  <a:gd name="adj" fmla="val 36000"/>
                </a:avLst>
              </a:prstGeom>
              <a:solidFill>
                <a:srgbClr val="FFFFCC"/>
              </a:solidFill>
              <a:ln w="15875">
                <a:solidFill>
                  <a:srgbClr val="000000"/>
                </a:solidFill>
                <a:round/>
                <a:headEnd/>
                <a:tailEnd/>
              </a:ln>
            </p:spPr>
            <p:txBody>
              <a:bodyPr/>
              <a:lstStyle/>
              <a:p>
                <a:endParaRPr lang="en-US"/>
              </a:p>
            </p:txBody>
          </p:sp>
          <p:sp>
            <p:nvSpPr>
              <p:cNvPr id="288779" name="Rectangle 11"/>
              <p:cNvSpPr>
                <a:spLocks noChangeArrowheads="1"/>
              </p:cNvSpPr>
              <p:nvPr/>
            </p:nvSpPr>
            <p:spPr bwMode="auto">
              <a:xfrm>
                <a:off x="2591" y="1484"/>
                <a:ext cx="9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1</a:t>
                </a:r>
                <a:endParaRPr lang="en-GB" altLang="en-US" sz="1600" b="1">
                  <a:solidFill>
                    <a:schemeClr val="tx1"/>
                  </a:solidFill>
                  <a:effectLst/>
                  <a:latin typeface="Times New Roman" panose="02020603050405020304" pitchFamily="18" charset="0"/>
                </a:endParaRPr>
              </a:p>
            </p:txBody>
          </p:sp>
        </p:grpSp>
        <p:grpSp>
          <p:nvGrpSpPr>
            <p:cNvPr id="288780" name="Group 12"/>
            <p:cNvGrpSpPr>
              <a:grpSpLocks/>
            </p:cNvGrpSpPr>
            <p:nvPr/>
          </p:nvGrpSpPr>
          <p:grpSpPr bwMode="auto">
            <a:xfrm>
              <a:off x="4224" y="1296"/>
              <a:ext cx="1316" cy="235"/>
              <a:chOff x="2476" y="1410"/>
              <a:chExt cx="1316" cy="235"/>
            </a:xfrm>
          </p:grpSpPr>
          <p:sp>
            <p:nvSpPr>
              <p:cNvPr id="288781" name="AutoShape 13"/>
              <p:cNvSpPr>
                <a:spLocks noChangeArrowheads="1"/>
              </p:cNvSpPr>
              <p:nvPr/>
            </p:nvSpPr>
            <p:spPr bwMode="auto">
              <a:xfrm>
                <a:off x="2545" y="1410"/>
                <a:ext cx="1247" cy="218"/>
              </a:xfrm>
              <a:prstGeom prst="roundRect">
                <a:avLst>
                  <a:gd name="adj" fmla="val 34616"/>
                </a:avLst>
              </a:prstGeom>
              <a:blipFill dpi="0" rotWithShape="0">
                <a:blip r:embed="rId2"/>
                <a:srcRect/>
                <a:tile tx="0" ty="0" sx="100000" sy="100000" flip="none" algn="tl"/>
              </a:blipFill>
              <a:ln w="15875">
                <a:solidFill>
                  <a:srgbClr val="000000"/>
                </a:solidFill>
                <a:round/>
                <a:headEnd/>
                <a:tailEnd/>
              </a:ln>
            </p:spPr>
            <p:txBody>
              <a:bodyPr/>
              <a:lstStyle/>
              <a:p>
                <a:endParaRPr lang="en-US"/>
              </a:p>
            </p:txBody>
          </p:sp>
          <p:sp>
            <p:nvSpPr>
              <p:cNvPr id="288782" name="AutoShape 14"/>
              <p:cNvSpPr>
                <a:spLocks noChangeArrowheads="1"/>
              </p:cNvSpPr>
              <p:nvPr/>
            </p:nvSpPr>
            <p:spPr bwMode="auto">
              <a:xfrm>
                <a:off x="2476" y="1436"/>
                <a:ext cx="1276" cy="209"/>
              </a:xfrm>
              <a:prstGeom prst="roundRect">
                <a:avLst>
                  <a:gd name="adj" fmla="val 36000"/>
                </a:avLst>
              </a:prstGeom>
              <a:solidFill>
                <a:srgbClr val="FFFFCC"/>
              </a:solidFill>
              <a:ln w="15875">
                <a:solidFill>
                  <a:srgbClr val="000000"/>
                </a:solidFill>
                <a:round/>
                <a:headEnd/>
                <a:tailEnd/>
              </a:ln>
            </p:spPr>
            <p:txBody>
              <a:bodyPr/>
              <a:lstStyle/>
              <a:p>
                <a:endParaRPr lang="en-US"/>
              </a:p>
            </p:txBody>
          </p:sp>
          <p:sp>
            <p:nvSpPr>
              <p:cNvPr id="288783" name="Rectangle 15"/>
              <p:cNvSpPr>
                <a:spLocks noChangeArrowheads="1"/>
              </p:cNvSpPr>
              <p:nvPr/>
            </p:nvSpPr>
            <p:spPr bwMode="auto">
              <a:xfrm>
                <a:off x="2591" y="1484"/>
                <a:ext cx="9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600" b="1">
                    <a:effectLst/>
                    <a:latin typeface="Arial" panose="020B0604020202020204" pitchFamily="34" charset="0"/>
                  </a:rPr>
                  <a:t>Process Area n</a:t>
                </a:r>
                <a:endParaRPr lang="en-GB" altLang="en-US" sz="1600" b="1">
                  <a:solidFill>
                    <a:schemeClr val="tx1"/>
                  </a:solidFill>
                  <a:effectLst/>
                  <a:latin typeface="Times New Roman" panose="02020603050405020304" pitchFamily="18" charset="0"/>
                </a:endParaRPr>
              </a:p>
            </p:txBody>
          </p:sp>
        </p:grpSp>
      </p:grpSp>
      <p:grpSp>
        <p:nvGrpSpPr>
          <p:cNvPr id="288784" name="Group 16"/>
          <p:cNvGrpSpPr>
            <a:grpSpLocks/>
          </p:cNvGrpSpPr>
          <p:nvPr/>
        </p:nvGrpSpPr>
        <p:grpSpPr bwMode="auto">
          <a:xfrm>
            <a:off x="2438400" y="2362200"/>
            <a:ext cx="2971800" cy="1219200"/>
            <a:chOff x="576" y="1488"/>
            <a:chExt cx="1872" cy="768"/>
          </a:xfrm>
        </p:grpSpPr>
        <p:grpSp>
          <p:nvGrpSpPr>
            <p:cNvPr id="288785" name="Group 17"/>
            <p:cNvGrpSpPr>
              <a:grpSpLocks/>
            </p:cNvGrpSpPr>
            <p:nvPr/>
          </p:nvGrpSpPr>
          <p:grpSpPr bwMode="auto">
            <a:xfrm>
              <a:off x="576" y="1872"/>
              <a:ext cx="1008" cy="384"/>
              <a:chOff x="864" y="1968"/>
              <a:chExt cx="1008" cy="384"/>
            </a:xfrm>
          </p:grpSpPr>
          <p:sp>
            <p:nvSpPr>
              <p:cNvPr id="288786" name="Oval 18"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rgbClr val="000000"/>
                </a:solidFill>
                <a:round/>
                <a:headEnd/>
                <a:tailEnd/>
              </a:ln>
            </p:spPr>
            <p:txBody>
              <a:bodyPr/>
              <a:lstStyle/>
              <a:p>
                <a:endParaRPr lang="en-US"/>
              </a:p>
            </p:txBody>
          </p:sp>
          <p:sp>
            <p:nvSpPr>
              <p:cNvPr id="288787" name="Rectangle 19"/>
              <p:cNvSpPr>
                <a:spLocks noChangeArrowheads="1"/>
              </p:cNvSpPr>
              <p:nvPr/>
            </p:nvSpPr>
            <p:spPr bwMode="auto">
              <a:xfrm>
                <a:off x="1157" y="2036"/>
                <a:ext cx="43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Specific</a:t>
                </a:r>
              </a:p>
              <a:p>
                <a:pPr eaLnBrk="0" hangingPunct="0">
                  <a:spcBef>
                    <a:spcPct val="0"/>
                  </a:spcBef>
                  <a:buFontTx/>
                  <a:buNone/>
                </a:pPr>
                <a:r>
                  <a:rPr lang="en-GB" altLang="en-US" sz="1400" b="1">
                    <a:effectLst/>
                    <a:latin typeface="Arial" panose="020B0604020202020204" pitchFamily="34" charset="0"/>
                  </a:rPr>
                  <a:t>Goals</a:t>
                </a:r>
                <a:endParaRPr lang="en-GB" altLang="en-US" sz="1400" b="1">
                  <a:solidFill>
                    <a:schemeClr val="tx1"/>
                  </a:solidFill>
                  <a:effectLst/>
                  <a:latin typeface="Times New Roman" panose="02020603050405020304" pitchFamily="18" charset="0"/>
                </a:endParaRPr>
              </a:p>
            </p:txBody>
          </p:sp>
        </p:grpSp>
        <p:grpSp>
          <p:nvGrpSpPr>
            <p:cNvPr id="288788" name="Group 20"/>
            <p:cNvGrpSpPr>
              <a:grpSpLocks/>
            </p:cNvGrpSpPr>
            <p:nvPr/>
          </p:nvGrpSpPr>
          <p:grpSpPr bwMode="auto">
            <a:xfrm>
              <a:off x="1200" y="1488"/>
              <a:ext cx="1248" cy="384"/>
              <a:chOff x="1508" y="907"/>
              <a:chExt cx="884" cy="500"/>
            </a:xfrm>
          </p:grpSpPr>
          <p:sp>
            <p:nvSpPr>
              <p:cNvPr id="288789" name="Freeform 21"/>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790" name="Line 22"/>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791" name="Group 23"/>
          <p:cNvGrpSpPr>
            <a:grpSpLocks/>
          </p:cNvGrpSpPr>
          <p:nvPr/>
        </p:nvGrpSpPr>
        <p:grpSpPr bwMode="auto">
          <a:xfrm>
            <a:off x="7467600" y="2362200"/>
            <a:ext cx="2590800" cy="1219200"/>
            <a:chOff x="3744" y="1488"/>
            <a:chExt cx="1632" cy="768"/>
          </a:xfrm>
        </p:grpSpPr>
        <p:grpSp>
          <p:nvGrpSpPr>
            <p:cNvPr id="288792" name="Group 24"/>
            <p:cNvGrpSpPr>
              <a:grpSpLocks/>
            </p:cNvGrpSpPr>
            <p:nvPr/>
          </p:nvGrpSpPr>
          <p:grpSpPr bwMode="auto">
            <a:xfrm>
              <a:off x="4560" y="1872"/>
              <a:ext cx="816" cy="384"/>
              <a:chOff x="3744" y="1776"/>
              <a:chExt cx="816" cy="384"/>
            </a:xfrm>
          </p:grpSpPr>
          <p:sp>
            <p:nvSpPr>
              <p:cNvPr id="288793" name="Oval 25" descr="Stationery"/>
              <p:cNvSpPr>
                <a:spLocks noChangeArrowheads="1"/>
              </p:cNvSpPr>
              <p:nvPr/>
            </p:nvSpPr>
            <p:spPr bwMode="auto">
              <a:xfrm>
                <a:off x="3744" y="1776"/>
                <a:ext cx="816" cy="384"/>
              </a:xfrm>
              <a:prstGeom prst="ellipse">
                <a:avLst/>
              </a:prstGeom>
              <a:blipFill dpi="0" rotWithShape="0">
                <a:blip r:embed="rId3"/>
                <a:srcRect/>
                <a:tile tx="0" ty="0" sx="100000" sy="100000" flip="none" algn="tl"/>
              </a:blipFill>
              <a:ln w="15875">
                <a:solidFill>
                  <a:srgbClr val="000000"/>
                </a:solidFill>
                <a:round/>
                <a:headEnd/>
                <a:tailEnd/>
              </a:ln>
            </p:spPr>
            <p:txBody>
              <a:bodyPr/>
              <a:lstStyle/>
              <a:p>
                <a:endParaRPr lang="en-US"/>
              </a:p>
            </p:txBody>
          </p:sp>
          <p:sp>
            <p:nvSpPr>
              <p:cNvPr id="288794" name="Rectangle 26"/>
              <p:cNvSpPr>
                <a:spLocks noChangeArrowheads="1"/>
              </p:cNvSpPr>
              <p:nvPr/>
            </p:nvSpPr>
            <p:spPr bwMode="auto">
              <a:xfrm>
                <a:off x="3936" y="1824"/>
                <a:ext cx="4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0"/>
                  </a:spcBef>
                  <a:buFontTx/>
                  <a:buNone/>
                </a:pPr>
                <a:r>
                  <a:rPr lang="en-GB" altLang="en-US" sz="1400" b="1">
                    <a:effectLst/>
                    <a:latin typeface="Arial" panose="020B0604020202020204" pitchFamily="34" charset="0"/>
                  </a:rPr>
                  <a:t>Generic</a:t>
                </a:r>
              </a:p>
              <a:p>
                <a:pPr eaLnBrk="0" hangingPunct="0">
                  <a:spcBef>
                    <a:spcPct val="0"/>
                  </a:spcBef>
                  <a:buFontTx/>
                  <a:buNone/>
                </a:pPr>
                <a:r>
                  <a:rPr lang="en-GB" altLang="en-US" sz="1400" b="1">
                    <a:effectLst/>
                    <a:latin typeface="Arial" panose="020B0604020202020204" pitchFamily="34" charset="0"/>
                  </a:rPr>
                  <a:t>Goals</a:t>
                </a:r>
                <a:endParaRPr lang="en-GB" altLang="en-US" sz="1400" b="1">
                  <a:solidFill>
                    <a:schemeClr val="tx1"/>
                  </a:solidFill>
                  <a:effectLst/>
                  <a:latin typeface="Times New Roman" panose="02020603050405020304" pitchFamily="18" charset="0"/>
                </a:endParaRPr>
              </a:p>
            </p:txBody>
          </p:sp>
        </p:grpSp>
        <p:grpSp>
          <p:nvGrpSpPr>
            <p:cNvPr id="288795" name="Group 27"/>
            <p:cNvGrpSpPr>
              <a:grpSpLocks/>
            </p:cNvGrpSpPr>
            <p:nvPr/>
          </p:nvGrpSpPr>
          <p:grpSpPr bwMode="auto">
            <a:xfrm>
              <a:off x="3744" y="1488"/>
              <a:ext cx="1056" cy="384"/>
              <a:chOff x="2648" y="889"/>
              <a:chExt cx="373" cy="507"/>
            </a:xfrm>
          </p:grpSpPr>
          <p:sp>
            <p:nvSpPr>
              <p:cNvPr id="288796" name="Freeform 28"/>
              <p:cNvSpPr>
                <a:spLocks/>
              </p:cNvSpPr>
              <p:nvPr/>
            </p:nvSpPr>
            <p:spPr bwMode="auto">
              <a:xfrm>
                <a:off x="2933" y="1291"/>
                <a:ext cx="88" cy="105"/>
              </a:xfrm>
              <a:custGeom>
                <a:avLst/>
                <a:gdLst>
                  <a:gd name="T0" fmla="*/ 88 w 88"/>
                  <a:gd name="T1" fmla="*/ 105 h 105"/>
                  <a:gd name="T2" fmla="*/ 0 w 88"/>
                  <a:gd name="T3" fmla="*/ 35 h 105"/>
                  <a:gd name="T4" fmla="*/ 19 w 88"/>
                  <a:gd name="T5" fmla="*/ 18 h 105"/>
                  <a:gd name="T6" fmla="*/ 49 w 88"/>
                  <a:gd name="T7" fmla="*/ 0 h 105"/>
                  <a:gd name="T8" fmla="*/ 88 w 88"/>
                  <a:gd name="T9" fmla="*/ 105 h 105"/>
                </a:gdLst>
                <a:ahLst/>
                <a:cxnLst>
                  <a:cxn ang="0">
                    <a:pos x="T0" y="T1"/>
                  </a:cxn>
                  <a:cxn ang="0">
                    <a:pos x="T2" y="T3"/>
                  </a:cxn>
                  <a:cxn ang="0">
                    <a:pos x="T4" y="T5"/>
                  </a:cxn>
                  <a:cxn ang="0">
                    <a:pos x="T6" y="T7"/>
                  </a:cxn>
                  <a:cxn ang="0">
                    <a:pos x="T8" y="T9"/>
                  </a:cxn>
                </a:cxnLst>
                <a:rect l="0" t="0" r="r" b="b"/>
                <a:pathLst>
                  <a:path w="88" h="105">
                    <a:moveTo>
                      <a:pt x="88" y="105"/>
                    </a:moveTo>
                    <a:lnTo>
                      <a:pt x="0" y="35"/>
                    </a:lnTo>
                    <a:lnTo>
                      <a:pt x="19" y="18"/>
                    </a:lnTo>
                    <a:lnTo>
                      <a:pt x="49" y="0"/>
                    </a:lnTo>
                    <a:lnTo>
                      <a:pt x="88" y="105"/>
                    </a:lnTo>
                    <a:close/>
                  </a:path>
                </a:pathLst>
              </a:custGeom>
              <a:solidFill>
                <a:srgbClr val="000000"/>
              </a:solidFill>
              <a:ln w="9525">
                <a:solidFill>
                  <a:srgbClr val="FFFF00"/>
                </a:solidFill>
                <a:round/>
                <a:headEnd/>
                <a:tailEnd/>
              </a:ln>
            </p:spPr>
            <p:txBody>
              <a:bodyPr/>
              <a:lstStyle/>
              <a:p>
                <a:endParaRPr lang="en-US"/>
              </a:p>
            </p:txBody>
          </p:sp>
          <p:sp>
            <p:nvSpPr>
              <p:cNvPr id="288797" name="Line 29"/>
              <p:cNvSpPr>
                <a:spLocks noChangeShapeType="1"/>
              </p:cNvSpPr>
              <p:nvPr/>
            </p:nvSpPr>
            <p:spPr bwMode="auto">
              <a:xfrm>
                <a:off x="2648" y="889"/>
                <a:ext cx="304" cy="419"/>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798" name="Group 30"/>
          <p:cNvGrpSpPr>
            <a:grpSpLocks/>
          </p:cNvGrpSpPr>
          <p:nvPr/>
        </p:nvGrpSpPr>
        <p:grpSpPr bwMode="auto">
          <a:xfrm>
            <a:off x="2514600" y="3581400"/>
            <a:ext cx="1600200" cy="1905000"/>
            <a:chOff x="624" y="2256"/>
            <a:chExt cx="1008" cy="1200"/>
          </a:xfrm>
        </p:grpSpPr>
        <p:grpSp>
          <p:nvGrpSpPr>
            <p:cNvPr id="288799" name="Group 31"/>
            <p:cNvGrpSpPr>
              <a:grpSpLocks/>
            </p:cNvGrpSpPr>
            <p:nvPr/>
          </p:nvGrpSpPr>
          <p:grpSpPr bwMode="auto">
            <a:xfrm>
              <a:off x="624" y="2256"/>
              <a:ext cx="1008" cy="1200"/>
              <a:chOff x="624" y="2256"/>
              <a:chExt cx="1008" cy="1200"/>
            </a:xfrm>
          </p:grpSpPr>
          <p:grpSp>
            <p:nvGrpSpPr>
              <p:cNvPr id="288800" name="Group 32"/>
              <p:cNvGrpSpPr>
                <a:grpSpLocks/>
              </p:cNvGrpSpPr>
              <p:nvPr/>
            </p:nvGrpSpPr>
            <p:grpSpPr bwMode="auto">
              <a:xfrm flipH="1">
                <a:off x="1152" y="2256"/>
                <a:ext cx="288" cy="864"/>
                <a:chOff x="1508" y="907"/>
                <a:chExt cx="884" cy="500"/>
              </a:xfrm>
            </p:grpSpPr>
            <p:sp>
              <p:nvSpPr>
                <p:cNvPr id="288801" name="Freeform 33"/>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02" name="Line 34"/>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8803" name="Group 35"/>
              <p:cNvGrpSpPr>
                <a:grpSpLocks/>
              </p:cNvGrpSpPr>
              <p:nvPr/>
            </p:nvGrpSpPr>
            <p:grpSpPr bwMode="auto">
              <a:xfrm>
                <a:off x="624" y="3072"/>
                <a:ext cx="1008" cy="384"/>
                <a:chOff x="864" y="1968"/>
                <a:chExt cx="1008" cy="384"/>
              </a:xfrm>
            </p:grpSpPr>
            <p:sp>
              <p:nvSpPr>
                <p:cNvPr id="288804" name="Oval 36"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rgbClr val="000000"/>
                  </a:solidFill>
                  <a:round/>
                  <a:headEnd/>
                  <a:tailEnd/>
                </a:ln>
              </p:spPr>
              <p:txBody>
                <a:bodyPr/>
                <a:lstStyle/>
                <a:p>
                  <a:endParaRPr lang="en-US"/>
                </a:p>
              </p:txBody>
            </p:sp>
            <p:sp>
              <p:nvSpPr>
                <p:cNvPr id="288805" name="Rectangle 37"/>
                <p:cNvSpPr>
                  <a:spLocks noChangeArrowheads="1"/>
                </p:cNvSpPr>
                <p:nvPr/>
              </p:nvSpPr>
              <p:spPr bwMode="auto">
                <a:xfrm>
                  <a:off x="1157" y="2036"/>
                  <a:ext cx="5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Specific</a:t>
                  </a:r>
                </a:p>
                <a:p>
                  <a:pPr eaLnBrk="0" hangingPunct="0">
                    <a:spcBef>
                      <a:spcPct val="0"/>
                    </a:spcBef>
                    <a:buFontTx/>
                    <a:buNone/>
                  </a:pPr>
                  <a:r>
                    <a:rPr lang="en-GB" altLang="en-US" sz="1400" b="1">
                      <a:effectLst/>
                      <a:latin typeface="Arial" panose="020B0604020202020204" pitchFamily="34" charset="0"/>
                    </a:rPr>
                    <a:t>Practices</a:t>
                  </a:r>
                  <a:endParaRPr lang="en-GB" altLang="en-US" sz="1400" b="1">
                    <a:solidFill>
                      <a:schemeClr val="tx1"/>
                    </a:solidFill>
                    <a:effectLst/>
                    <a:latin typeface="Times New Roman" panose="02020603050405020304" pitchFamily="18" charset="0"/>
                  </a:endParaRPr>
                </a:p>
              </p:txBody>
            </p:sp>
          </p:grpSp>
          <p:grpSp>
            <p:nvGrpSpPr>
              <p:cNvPr id="288806" name="Group 38"/>
              <p:cNvGrpSpPr>
                <a:grpSpLocks/>
              </p:cNvGrpSpPr>
              <p:nvPr/>
            </p:nvGrpSpPr>
            <p:grpSpPr bwMode="auto">
              <a:xfrm>
                <a:off x="768" y="2256"/>
                <a:ext cx="288" cy="864"/>
                <a:chOff x="1508" y="907"/>
                <a:chExt cx="884" cy="500"/>
              </a:xfrm>
            </p:grpSpPr>
            <p:sp>
              <p:nvSpPr>
                <p:cNvPr id="288807" name="Freeform 39"/>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08" name="Line 40"/>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809" name="Group 41"/>
            <p:cNvGrpSpPr>
              <a:grpSpLocks/>
            </p:cNvGrpSpPr>
            <p:nvPr/>
          </p:nvGrpSpPr>
          <p:grpSpPr bwMode="auto">
            <a:xfrm flipH="1">
              <a:off x="1104" y="2256"/>
              <a:ext cx="48" cy="864"/>
              <a:chOff x="1508" y="907"/>
              <a:chExt cx="884" cy="500"/>
            </a:xfrm>
          </p:grpSpPr>
          <p:sp>
            <p:nvSpPr>
              <p:cNvPr id="288810" name="Freeform 42"/>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11" name="Line 43"/>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812" name="Group 44"/>
          <p:cNvGrpSpPr>
            <a:grpSpLocks/>
          </p:cNvGrpSpPr>
          <p:nvPr/>
        </p:nvGrpSpPr>
        <p:grpSpPr bwMode="auto">
          <a:xfrm>
            <a:off x="8610600" y="3581400"/>
            <a:ext cx="1600200" cy="1905000"/>
            <a:chOff x="4464" y="2256"/>
            <a:chExt cx="1008" cy="1200"/>
          </a:xfrm>
        </p:grpSpPr>
        <p:grpSp>
          <p:nvGrpSpPr>
            <p:cNvPr id="288813" name="Group 45"/>
            <p:cNvGrpSpPr>
              <a:grpSpLocks/>
            </p:cNvGrpSpPr>
            <p:nvPr/>
          </p:nvGrpSpPr>
          <p:grpSpPr bwMode="auto">
            <a:xfrm>
              <a:off x="4464" y="2256"/>
              <a:ext cx="1008" cy="1200"/>
              <a:chOff x="624" y="2256"/>
              <a:chExt cx="1008" cy="1200"/>
            </a:xfrm>
          </p:grpSpPr>
          <p:grpSp>
            <p:nvGrpSpPr>
              <p:cNvPr id="288814" name="Group 46"/>
              <p:cNvGrpSpPr>
                <a:grpSpLocks/>
              </p:cNvGrpSpPr>
              <p:nvPr/>
            </p:nvGrpSpPr>
            <p:grpSpPr bwMode="auto">
              <a:xfrm flipH="1">
                <a:off x="1152" y="2256"/>
                <a:ext cx="288" cy="864"/>
                <a:chOff x="1508" y="907"/>
                <a:chExt cx="884" cy="500"/>
              </a:xfrm>
            </p:grpSpPr>
            <p:sp>
              <p:nvSpPr>
                <p:cNvPr id="288815" name="Freeform 47"/>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16" name="Line 48"/>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8817" name="Group 49"/>
              <p:cNvGrpSpPr>
                <a:grpSpLocks/>
              </p:cNvGrpSpPr>
              <p:nvPr/>
            </p:nvGrpSpPr>
            <p:grpSpPr bwMode="auto">
              <a:xfrm>
                <a:off x="624" y="3072"/>
                <a:ext cx="1008" cy="384"/>
                <a:chOff x="864" y="1968"/>
                <a:chExt cx="1008" cy="384"/>
              </a:xfrm>
            </p:grpSpPr>
            <p:sp>
              <p:nvSpPr>
                <p:cNvPr id="288818" name="Oval 50" descr="Stationery"/>
                <p:cNvSpPr>
                  <a:spLocks noChangeArrowheads="1"/>
                </p:cNvSpPr>
                <p:nvPr/>
              </p:nvSpPr>
              <p:spPr bwMode="auto">
                <a:xfrm>
                  <a:off x="864" y="1968"/>
                  <a:ext cx="1008" cy="384"/>
                </a:xfrm>
                <a:prstGeom prst="ellipse">
                  <a:avLst/>
                </a:prstGeom>
                <a:blipFill dpi="0" rotWithShape="0">
                  <a:blip r:embed="rId3"/>
                  <a:srcRect/>
                  <a:tile tx="0" ty="0" sx="100000" sy="100000" flip="none" algn="tl"/>
                </a:blipFill>
                <a:ln w="15875">
                  <a:solidFill>
                    <a:srgbClr val="000000"/>
                  </a:solidFill>
                  <a:round/>
                  <a:headEnd/>
                  <a:tailEnd/>
                </a:ln>
              </p:spPr>
              <p:txBody>
                <a:bodyPr/>
                <a:lstStyle/>
                <a:p>
                  <a:endParaRPr lang="en-US"/>
                </a:p>
              </p:txBody>
            </p:sp>
            <p:sp>
              <p:nvSpPr>
                <p:cNvPr id="288819" name="Rectangle 51"/>
                <p:cNvSpPr>
                  <a:spLocks noChangeArrowheads="1"/>
                </p:cNvSpPr>
                <p:nvPr/>
              </p:nvSpPr>
              <p:spPr bwMode="auto">
                <a:xfrm>
                  <a:off x="1157" y="2036"/>
                  <a:ext cx="5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FontTx/>
                    <a:buNone/>
                  </a:pPr>
                  <a:r>
                    <a:rPr lang="en-GB" altLang="en-US" sz="1400" b="1">
                      <a:effectLst/>
                      <a:latin typeface="Arial" panose="020B0604020202020204" pitchFamily="34" charset="0"/>
                    </a:rPr>
                    <a:t>Generic</a:t>
                  </a:r>
                </a:p>
                <a:p>
                  <a:pPr eaLnBrk="0" hangingPunct="0">
                    <a:spcBef>
                      <a:spcPct val="0"/>
                    </a:spcBef>
                    <a:buFontTx/>
                    <a:buNone/>
                  </a:pPr>
                  <a:r>
                    <a:rPr lang="en-GB" altLang="en-US" sz="1400" b="1">
                      <a:effectLst/>
                      <a:latin typeface="Arial" panose="020B0604020202020204" pitchFamily="34" charset="0"/>
                    </a:rPr>
                    <a:t>Practices</a:t>
                  </a:r>
                  <a:endParaRPr lang="en-GB" altLang="en-US" sz="1400" b="1">
                    <a:solidFill>
                      <a:schemeClr val="tx1"/>
                    </a:solidFill>
                    <a:effectLst/>
                    <a:latin typeface="Times New Roman" panose="02020603050405020304" pitchFamily="18" charset="0"/>
                  </a:endParaRPr>
                </a:p>
              </p:txBody>
            </p:sp>
          </p:grpSp>
          <p:grpSp>
            <p:nvGrpSpPr>
              <p:cNvPr id="288820" name="Group 52"/>
              <p:cNvGrpSpPr>
                <a:grpSpLocks/>
              </p:cNvGrpSpPr>
              <p:nvPr/>
            </p:nvGrpSpPr>
            <p:grpSpPr bwMode="auto">
              <a:xfrm>
                <a:off x="768" y="2256"/>
                <a:ext cx="288" cy="864"/>
                <a:chOff x="1508" y="907"/>
                <a:chExt cx="884" cy="500"/>
              </a:xfrm>
            </p:grpSpPr>
            <p:sp>
              <p:nvSpPr>
                <p:cNvPr id="288821" name="Freeform 53"/>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22" name="Line 54"/>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823" name="Group 55"/>
            <p:cNvGrpSpPr>
              <a:grpSpLocks/>
            </p:cNvGrpSpPr>
            <p:nvPr/>
          </p:nvGrpSpPr>
          <p:grpSpPr bwMode="auto">
            <a:xfrm flipH="1">
              <a:off x="4944" y="2256"/>
              <a:ext cx="48" cy="816"/>
              <a:chOff x="1508" y="907"/>
              <a:chExt cx="884" cy="500"/>
            </a:xfrm>
          </p:grpSpPr>
          <p:sp>
            <p:nvSpPr>
              <p:cNvPr id="288824" name="Freeform 56"/>
              <p:cNvSpPr>
                <a:spLocks/>
              </p:cNvSpPr>
              <p:nvPr/>
            </p:nvSpPr>
            <p:spPr bwMode="auto">
              <a:xfrm>
                <a:off x="1508" y="1268"/>
                <a:ext cx="212" cy="139"/>
              </a:xfrm>
              <a:custGeom>
                <a:avLst/>
                <a:gdLst>
                  <a:gd name="T0" fmla="*/ 0 w 128"/>
                  <a:gd name="T1" fmla="*/ 79 h 79"/>
                  <a:gd name="T2" fmla="*/ 98 w 128"/>
                  <a:gd name="T3" fmla="*/ 0 h 79"/>
                  <a:gd name="T4" fmla="*/ 118 w 128"/>
                  <a:gd name="T5" fmla="*/ 18 h 79"/>
                  <a:gd name="T6" fmla="*/ 128 w 128"/>
                  <a:gd name="T7" fmla="*/ 44 h 79"/>
                  <a:gd name="T8" fmla="*/ 0 w 128"/>
                  <a:gd name="T9" fmla="*/ 79 h 79"/>
                </a:gdLst>
                <a:ahLst/>
                <a:cxnLst>
                  <a:cxn ang="0">
                    <a:pos x="T0" y="T1"/>
                  </a:cxn>
                  <a:cxn ang="0">
                    <a:pos x="T2" y="T3"/>
                  </a:cxn>
                  <a:cxn ang="0">
                    <a:pos x="T4" y="T5"/>
                  </a:cxn>
                  <a:cxn ang="0">
                    <a:pos x="T6" y="T7"/>
                  </a:cxn>
                  <a:cxn ang="0">
                    <a:pos x="T8" y="T9"/>
                  </a:cxn>
                </a:cxnLst>
                <a:rect l="0" t="0" r="r" b="b"/>
                <a:pathLst>
                  <a:path w="128" h="79">
                    <a:moveTo>
                      <a:pt x="0" y="79"/>
                    </a:moveTo>
                    <a:lnTo>
                      <a:pt x="98" y="0"/>
                    </a:lnTo>
                    <a:lnTo>
                      <a:pt x="118" y="18"/>
                    </a:lnTo>
                    <a:lnTo>
                      <a:pt x="128" y="44"/>
                    </a:lnTo>
                    <a:lnTo>
                      <a:pt x="0" y="79"/>
                    </a:lnTo>
                    <a:close/>
                  </a:path>
                </a:pathLst>
              </a:custGeom>
              <a:solidFill>
                <a:srgbClr val="000000"/>
              </a:solidFill>
              <a:ln w="9525">
                <a:solidFill>
                  <a:srgbClr val="FFFF00"/>
                </a:solidFill>
                <a:round/>
                <a:headEnd/>
                <a:tailEnd/>
              </a:ln>
            </p:spPr>
            <p:txBody>
              <a:bodyPr/>
              <a:lstStyle/>
              <a:p>
                <a:endParaRPr lang="en-US"/>
              </a:p>
            </p:txBody>
          </p:sp>
          <p:sp>
            <p:nvSpPr>
              <p:cNvPr id="288825" name="Line 57"/>
              <p:cNvSpPr>
                <a:spLocks noChangeShapeType="1"/>
              </p:cNvSpPr>
              <p:nvPr/>
            </p:nvSpPr>
            <p:spPr bwMode="auto">
              <a:xfrm flipH="1">
                <a:off x="1614" y="907"/>
                <a:ext cx="778" cy="450"/>
              </a:xfrm>
              <a:prstGeom prst="line">
                <a:avLst/>
              </a:prstGeom>
              <a:noFill/>
              <a:ln w="158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88826" name="Group 58"/>
          <p:cNvGrpSpPr>
            <a:grpSpLocks/>
          </p:cNvGrpSpPr>
          <p:nvPr/>
        </p:nvGrpSpPr>
        <p:grpSpPr bwMode="auto">
          <a:xfrm>
            <a:off x="4267200" y="4959351"/>
            <a:ext cx="4267200" cy="396875"/>
            <a:chOff x="1728" y="3124"/>
            <a:chExt cx="2688" cy="250"/>
          </a:xfrm>
        </p:grpSpPr>
        <p:sp>
          <p:nvSpPr>
            <p:cNvPr id="288827" name="Text Box 59"/>
            <p:cNvSpPr txBox="1">
              <a:spLocks noChangeArrowheads="1"/>
            </p:cNvSpPr>
            <p:nvPr/>
          </p:nvSpPr>
          <p:spPr bwMode="auto">
            <a:xfrm>
              <a:off x="2342" y="3124"/>
              <a:ext cx="14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sz="2000">
                  <a:solidFill>
                    <a:schemeClr val="tx1"/>
                  </a:solidFill>
                  <a:effectLst>
                    <a:outerShdw blurRad="38100" dist="38100" dir="2700000" algn="tl">
                      <a:srgbClr val="C0C0C0"/>
                    </a:outerShdw>
                  </a:effectLst>
                  <a:ea typeface="Palatino" pitchFamily="18" charset="0"/>
                  <a:cs typeface="Palatino" pitchFamily="18" charset="0"/>
                </a:rPr>
                <a:t>Capability Levels</a:t>
              </a:r>
            </a:p>
          </p:txBody>
        </p:sp>
        <p:sp>
          <p:nvSpPr>
            <p:cNvPr id="288828" name="AutoShape 60"/>
            <p:cNvSpPr>
              <a:spLocks noChangeArrowheads="1"/>
            </p:cNvSpPr>
            <p:nvPr/>
          </p:nvSpPr>
          <p:spPr bwMode="auto">
            <a:xfrm>
              <a:off x="3888" y="3216"/>
              <a:ext cx="528" cy="96"/>
            </a:xfrm>
            <a:prstGeom prst="rightArrow">
              <a:avLst>
                <a:gd name="adj1" fmla="val 50000"/>
                <a:gd name="adj2" fmla="val 1375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29" name="AutoShape 61"/>
            <p:cNvSpPr>
              <a:spLocks noChangeArrowheads="1"/>
            </p:cNvSpPr>
            <p:nvPr/>
          </p:nvSpPr>
          <p:spPr bwMode="auto">
            <a:xfrm>
              <a:off x="1728" y="3216"/>
              <a:ext cx="576" cy="96"/>
            </a:xfrm>
            <a:prstGeom prst="leftArrow">
              <a:avLst>
                <a:gd name="adj1" fmla="val 50000"/>
                <a:gd name="adj2" fmla="val 1500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anim calcmode="lin" valueType="num">
                                      <p:cBhvr>
                                        <p:cTn id="7" dur="500" fill="hold"/>
                                        <p:tgtEl>
                                          <p:spTgt spid="288771"/>
                                        </p:tgtEl>
                                        <p:attrNameLst>
                                          <p:attrName>ppt_w</p:attrName>
                                        </p:attrNameLst>
                                      </p:cBhvr>
                                      <p:tavLst>
                                        <p:tav tm="0">
                                          <p:val>
                                            <p:fltVal val="0"/>
                                          </p:val>
                                        </p:tav>
                                        <p:tav tm="100000">
                                          <p:val>
                                            <p:strVal val="#ppt_w"/>
                                          </p:val>
                                        </p:tav>
                                      </p:tavLst>
                                    </p:anim>
                                    <p:anim calcmode="lin" valueType="num">
                                      <p:cBhvr>
                                        <p:cTn id="8" dur="500" fill="hold"/>
                                        <p:tgtEl>
                                          <p:spTgt spid="28877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88784"/>
                                        </p:tgtEl>
                                        <p:attrNameLst>
                                          <p:attrName>style.visibility</p:attrName>
                                        </p:attrNameLst>
                                      </p:cBhvr>
                                      <p:to>
                                        <p:strVal val="visible"/>
                                      </p:to>
                                    </p:set>
                                    <p:animEffect transition="in" filter="box(in)">
                                      <p:cBhvr>
                                        <p:cTn id="13" dur="500"/>
                                        <p:tgtEl>
                                          <p:spTgt spid="2887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88791"/>
                                        </p:tgtEl>
                                        <p:attrNameLst>
                                          <p:attrName>style.visibility</p:attrName>
                                        </p:attrNameLst>
                                      </p:cBhvr>
                                      <p:to>
                                        <p:strVal val="visible"/>
                                      </p:to>
                                    </p:set>
                                    <p:animEffect transition="in" filter="box(out)">
                                      <p:cBhvr>
                                        <p:cTn id="18" dur="500"/>
                                        <p:tgtEl>
                                          <p:spTgt spid="2887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88798"/>
                                        </p:tgtEl>
                                        <p:attrNameLst>
                                          <p:attrName>style.visibility</p:attrName>
                                        </p:attrNameLst>
                                      </p:cBhvr>
                                      <p:to>
                                        <p:strVal val="visible"/>
                                      </p:to>
                                    </p:set>
                                    <p:anim calcmode="lin" valueType="num">
                                      <p:cBhvr additive="base">
                                        <p:cTn id="23" dur="500" fill="hold"/>
                                        <p:tgtEl>
                                          <p:spTgt spid="288798"/>
                                        </p:tgtEl>
                                        <p:attrNameLst>
                                          <p:attrName>ppt_x</p:attrName>
                                        </p:attrNameLst>
                                      </p:cBhvr>
                                      <p:tavLst>
                                        <p:tav tm="0">
                                          <p:val>
                                            <p:strVal val="0-#ppt_w/2"/>
                                          </p:val>
                                        </p:tav>
                                        <p:tav tm="100000">
                                          <p:val>
                                            <p:strVal val="#ppt_x"/>
                                          </p:val>
                                        </p:tav>
                                      </p:tavLst>
                                    </p:anim>
                                    <p:anim calcmode="lin" valueType="num">
                                      <p:cBhvr additive="base">
                                        <p:cTn id="24" dur="500" fill="hold"/>
                                        <p:tgtEl>
                                          <p:spTgt spid="28879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288812"/>
                                        </p:tgtEl>
                                        <p:attrNameLst>
                                          <p:attrName>style.visibility</p:attrName>
                                        </p:attrNameLst>
                                      </p:cBhvr>
                                      <p:to>
                                        <p:strVal val="visible"/>
                                      </p:to>
                                    </p:set>
                                    <p:anim calcmode="lin" valueType="num">
                                      <p:cBhvr additive="base">
                                        <p:cTn id="29" dur="500" fill="hold"/>
                                        <p:tgtEl>
                                          <p:spTgt spid="288812"/>
                                        </p:tgtEl>
                                        <p:attrNameLst>
                                          <p:attrName>ppt_x</p:attrName>
                                        </p:attrNameLst>
                                      </p:cBhvr>
                                      <p:tavLst>
                                        <p:tav tm="0">
                                          <p:val>
                                            <p:strVal val="1+#ppt_w/2"/>
                                          </p:val>
                                        </p:tav>
                                        <p:tav tm="100000">
                                          <p:val>
                                            <p:strVal val="#ppt_x"/>
                                          </p:val>
                                        </p:tav>
                                      </p:tavLst>
                                    </p:anim>
                                    <p:anim calcmode="lin" valueType="num">
                                      <p:cBhvr additive="base">
                                        <p:cTn id="30" dur="500" fill="hold"/>
                                        <p:tgtEl>
                                          <p:spTgt spid="28881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nodeType="clickEffect">
                                  <p:stCondLst>
                                    <p:cond delay="0"/>
                                  </p:stCondLst>
                                  <p:childTnLst>
                                    <p:set>
                                      <p:cBhvr>
                                        <p:cTn id="34" dur="1" fill="hold">
                                          <p:stCondLst>
                                            <p:cond delay="0"/>
                                          </p:stCondLst>
                                        </p:cTn>
                                        <p:tgtEl>
                                          <p:spTgt spid="288826"/>
                                        </p:tgtEl>
                                        <p:attrNameLst>
                                          <p:attrName>style.visibility</p:attrName>
                                        </p:attrNameLst>
                                      </p:cBhvr>
                                      <p:to>
                                        <p:strVal val="visible"/>
                                      </p:to>
                                    </p:set>
                                    <p:anim calcmode="lin" valueType="num">
                                      <p:cBhvr>
                                        <p:cTn id="35" dur="1000" fill="hold"/>
                                        <p:tgtEl>
                                          <p:spTgt spid="288826"/>
                                        </p:tgtEl>
                                        <p:attrNameLst>
                                          <p:attrName>ppt_w</p:attrName>
                                        </p:attrNameLst>
                                      </p:cBhvr>
                                      <p:tavLst>
                                        <p:tav tm="0">
                                          <p:val>
                                            <p:fltVal val="0"/>
                                          </p:val>
                                        </p:tav>
                                        <p:tav tm="100000">
                                          <p:val>
                                            <p:strVal val="#ppt_w"/>
                                          </p:val>
                                        </p:tav>
                                      </p:tavLst>
                                    </p:anim>
                                    <p:anim calcmode="lin" valueType="num">
                                      <p:cBhvr>
                                        <p:cTn id="36" dur="1000" fill="hold"/>
                                        <p:tgtEl>
                                          <p:spTgt spid="288826"/>
                                        </p:tgtEl>
                                        <p:attrNameLst>
                                          <p:attrName>ppt_h</p:attrName>
                                        </p:attrNameLst>
                                      </p:cBhvr>
                                      <p:tavLst>
                                        <p:tav tm="0">
                                          <p:val>
                                            <p:fltVal val="0"/>
                                          </p:val>
                                        </p:tav>
                                        <p:tav tm="100000">
                                          <p:val>
                                            <p:strVal val="#ppt_h"/>
                                          </p:val>
                                        </p:tav>
                                      </p:tavLst>
                                    </p:anim>
                                    <p:anim calcmode="lin" valueType="num">
                                      <p:cBhvr>
                                        <p:cTn id="37" dur="1000" fill="hold"/>
                                        <p:tgtEl>
                                          <p:spTgt spid="288826"/>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2888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Product Integration</a:t>
            </a:r>
            <a:endParaRPr lang="en-US" dirty="0"/>
          </a:p>
        </p:txBody>
      </p:sp>
      <p:graphicFrame>
        <p:nvGraphicFramePr>
          <p:cNvPr id="436239" name="Group 15"/>
          <p:cNvGraphicFramePr>
            <a:graphicFrameLocks noGrp="1"/>
          </p:cNvGraphicFramePr>
          <p:nvPr>
            <p:ph idx="1"/>
          </p:nvPr>
        </p:nvGraphicFramePr>
        <p:xfrm>
          <a:off x="609600" y="990600"/>
          <a:ext cx="10972800" cy="2273300"/>
        </p:xfrm>
        <a:graphic>
          <a:graphicData uri="http://schemas.openxmlformats.org/drawingml/2006/table">
            <a:tbl>
              <a:tblPr/>
              <a:tblGrid>
                <a:gridCol w="1580309"/>
                <a:gridCol w="9392491"/>
              </a:tblGrid>
              <a:tr h="5207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Assemble Product Components and Deliver the Product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52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3.4</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Confirm Readiness of Product Components for Integration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Assemble Product Components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Evaluate Assembled Product Components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Package and Deliver the Product or Product Component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BF5525DB-BABF-49BB-ABE2-6237694ED8E5}" type="slidenum">
              <a:rPr lang="en-US" altLang="en-US"/>
              <a:pPr/>
              <a:t>150</a:t>
            </a:fld>
            <a:endParaRPr lang="en-US" alt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37251" name="Rectangle 3"/>
          <p:cNvSpPr>
            <a:spLocks noGrp="1" noChangeArrowheads="1"/>
          </p:cNvSpPr>
          <p:nvPr>
            <p:ph idx="1"/>
          </p:nvPr>
        </p:nvSpPr>
        <p:spPr>
          <a:noFill/>
          <a:ln w="12700" cap="flat">
            <a:solidFill>
              <a:schemeClr val="folHlink"/>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normAutofit/>
          </a:bodyPr>
          <a:lstStyle/>
          <a:p>
            <a:pPr marL="381000" indent="-381000" defTabSz="785813">
              <a:lnSpc>
                <a:spcPct val="95000"/>
              </a:lnSpc>
            </a:pPr>
            <a:r>
              <a:rPr lang="en-US" altLang="en-US"/>
              <a:t>Identification of product components based on established standards</a:t>
            </a:r>
          </a:p>
          <a:p>
            <a:pPr marL="381000" indent="-381000" defTabSz="785813">
              <a:lnSpc>
                <a:spcPct val="95000"/>
              </a:lnSpc>
            </a:pPr>
            <a:r>
              <a:rPr lang="en-US" altLang="en-US"/>
              <a:t>Identify the product integration verifications to be performed using the definition of the interfaces </a:t>
            </a:r>
          </a:p>
          <a:p>
            <a:pPr marL="381000" indent="-381000" defTabSz="785813">
              <a:lnSpc>
                <a:spcPct val="95000"/>
              </a:lnSpc>
            </a:pPr>
            <a:r>
              <a:rPr lang="en-US" altLang="en-US"/>
              <a:t>Select the best integration sequence (Build)</a:t>
            </a:r>
          </a:p>
          <a:p>
            <a:pPr marL="381000" indent="-381000" defTabSz="785813">
              <a:lnSpc>
                <a:spcPct val="95000"/>
              </a:lnSpc>
            </a:pPr>
            <a:r>
              <a:rPr lang="en-US" altLang="en-US"/>
              <a:t>Develop an integration environment if a suitable environment cannot be acquired</a:t>
            </a:r>
          </a:p>
          <a:p>
            <a:pPr marL="381000" indent="-381000" defTabSz="785813">
              <a:lnSpc>
                <a:spcPct val="95000"/>
              </a:lnSpc>
            </a:pPr>
            <a:r>
              <a:rPr lang="en-US" altLang="en-US"/>
              <a:t>Establish and maintain criteria for validation and delivery of the integrated product</a:t>
            </a:r>
          </a:p>
          <a:p>
            <a:pPr marL="381000" indent="-381000" defTabSz="785813">
              <a:lnSpc>
                <a:spcPct val="95000"/>
              </a:lnSpc>
            </a:pPr>
            <a:r>
              <a:rPr lang="en-US" altLang="en-US"/>
              <a:t>Review interface data for completeness and ensure complete coverage of all interfaces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3966384F-C894-47F6-AFBB-3BBB41BF25B2}" type="slidenum">
              <a:rPr lang="en-US" altLang="en-US"/>
              <a:pPr/>
              <a:t>151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slide(fromBottom)">
                                      <p:cBhvr>
                                        <p:cTn id="7" dur="500"/>
                                        <p:tgtEl>
                                          <p:spTgt spid="437251">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37251">
                                            <p:txEl>
                                              <p:pRg st="1" end="1"/>
                                            </p:txEl>
                                          </p:spTgt>
                                        </p:tgtEl>
                                        <p:attrNameLst>
                                          <p:attrName>style.visibility</p:attrName>
                                        </p:attrNameLst>
                                      </p:cBhvr>
                                      <p:to>
                                        <p:strVal val="visible"/>
                                      </p:to>
                                    </p:set>
                                    <p:animEffect transition="in" filter="slide(fromBottom)">
                                      <p:cBhvr>
                                        <p:cTn id="11" dur="500"/>
                                        <p:tgtEl>
                                          <p:spTgt spid="437251">
                                            <p:txEl>
                                              <p:pRg st="1" end="1"/>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37251">
                                            <p:txEl>
                                              <p:pRg st="2" end="2"/>
                                            </p:txEl>
                                          </p:spTgt>
                                        </p:tgtEl>
                                        <p:attrNameLst>
                                          <p:attrName>style.visibility</p:attrName>
                                        </p:attrNameLst>
                                      </p:cBhvr>
                                      <p:to>
                                        <p:strVal val="visible"/>
                                      </p:to>
                                    </p:set>
                                    <p:animEffect transition="in" filter="slide(fromBottom)">
                                      <p:cBhvr>
                                        <p:cTn id="15" dur="500"/>
                                        <p:tgtEl>
                                          <p:spTgt spid="437251">
                                            <p:txEl>
                                              <p:pRg st="2" end="2"/>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437251">
                                            <p:txEl>
                                              <p:pRg st="3" end="3"/>
                                            </p:txEl>
                                          </p:spTgt>
                                        </p:tgtEl>
                                        <p:attrNameLst>
                                          <p:attrName>style.visibility</p:attrName>
                                        </p:attrNameLst>
                                      </p:cBhvr>
                                      <p:to>
                                        <p:strVal val="visible"/>
                                      </p:to>
                                    </p:set>
                                    <p:animEffect transition="in" filter="slide(fromBottom)">
                                      <p:cBhvr>
                                        <p:cTn id="19" dur="500"/>
                                        <p:tgtEl>
                                          <p:spTgt spid="437251">
                                            <p:txEl>
                                              <p:pRg st="3" end="3"/>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437251">
                                            <p:txEl>
                                              <p:pRg st="4" end="4"/>
                                            </p:txEl>
                                          </p:spTgt>
                                        </p:tgtEl>
                                        <p:attrNameLst>
                                          <p:attrName>style.visibility</p:attrName>
                                        </p:attrNameLst>
                                      </p:cBhvr>
                                      <p:to>
                                        <p:strVal val="visible"/>
                                      </p:to>
                                    </p:set>
                                    <p:animEffect transition="in" filter="slide(fromBottom)">
                                      <p:cBhvr>
                                        <p:cTn id="23" dur="500"/>
                                        <p:tgtEl>
                                          <p:spTgt spid="437251">
                                            <p:txEl>
                                              <p:pRg st="4" end="4"/>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437251">
                                            <p:txEl>
                                              <p:pRg st="5" end="5"/>
                                            </p:txEl>
                                          </p:spTgt>
                                        </p:tgtEl>
                                        <p:attrNameLst>
                                          <p:attrName>style.visibility</p:attrName>
                                        </p:attrNameLst>
                                      </p:cBhvr>
                                      <p:to>
                                        <p:strVal val="visible"/>
                                      </p:to>
                                    </p:set>
                                    <p:animEffect transition="in" filter="slide(fromBottom)">
                                      <p:cBhvr>
                                        <p:cTn id="27" dur="500"/>
                                        <p:tgtEl>
                                          <p:spTgt spid="437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autoUpdateAnimBg="0" advAuto="0"/>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38275" name="Rectangle 3"/>
          <p:cNvSpPr>
            <a:spLocks noGrp="1" noChangeArrowheads="1"/>
          </p:cNvSpPr>
          <p:nvPr>
            <p:ph idx="1"/>
          </p:nvPr>
        </p:nvSpPr>
        <p:spPr>
          <a:noFill/>
          <a:ln w="12700" cap="flat">
            <a:solidFill>
              <a:schemeClr val="folHlink"/>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normAutofit/>
          </a:bodyPr>
          <a:lstStyle/>
          <a:p>
            <a:pPr marL="381000" indent="-381000" defTabSz="785813"/>
            <a:endParaRPr lang="en-US" altLang="en-US"/>
          </a:p>
          <a:p>
            <a:pPr marL="381000" indent="-381000" defTabSz="785813">
              <a:lnSpc>
                <a:spcPct val="115000"/>
              </a:lnSpc>
            </a:pPr>
            <a:r>
              <a:rPr lang="en-US" altLang="en-US"/>
              <a:t>Maintain a repository for interface data accessible to project participants</a:t>
            </a:r>
          </a:p>
          <a:p>
            <a:pPr marL="381000" indent="-381000" defTabSz="785813">
              <a:lnSpc>
                <a:spcPct val="115000"/>
              </a:lnSpc>
            </a:pPr>
            <a:r>
              <a:rPr lang="en-US" altLang="en-US"/>
              <a:t>Review the requirements, design, product, verification results, and documentation to ensure that issues affecting the packaging and delivery of the product are identified and resolved</a:t>
            </a:r>
          </a:p>
          <a:p>
            <a:pPr marL="381000" indent="-381000" defTabSz="785813">
              <a:lnSpc>
                <a:spcPct val="115000"/>
              </a:lnSpc>
            </a:pPr>
            <a:r>
              <a:rPr lang="en-US" altLang="en-US"/>
              <a:t>Prepare the operational site for installation of the product</a:t>
            </a:r>
          </a:p>
          <a:p>
            <a:pPr marL="381000" indent="-381000" defTabSz="785813">
              <a:lnSpc>
                <a:spcPct val="115000"/>
              </a:lnSpc>
            </a:pPr>
            <a:r>
              <a:rPr lang="en-US" altLang="en-US"/>
              <a:t>Install the product at the operational site and confirm correct operation</a:t>
            </a:r>
          </a:p>
          <a:p>
            <a:pPr marL="381000" indent="-381000" defTabSz="785813">
              <a:lnSpc>
                <a:spcPct val="115000"/>
              </a:lnSpc>
            </a:pPr>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DC26488D-FFFF-4E97-91C4-3AE582C05E5A}" type="slidenum">
              <a:rPr lang="en-US" altLang="en-US"/>
              <a:pPr/>
              <a:t>152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38275">
                                            <p:txEl>
                                              <p:pRg st="1" end="1"/>
                                            </p:txEl>
                                          </p:spTgt>
                                        </p:tgtEl>
                                        <p:attrNameLst>
                                          <p:attrName>style.visibility</p:attrName>
                                        </p:attrNameLst>
                                      </p:cBhvr>
                                      <p:to>
                                        <p:strVal val="visible"/>
                                      </p:to>
                                    </p:set>
                                    <p:animEffect transition="in" filter="slide(fromBottom)">
                                      <p:cBhvr>
                                        <p:cTn id="7" dur="500"/>
                                        <p:tgtEl>
                                          <p:spTgt spid="438275">
                                            <p:txEl>
                                              <p:pRg st="1" end="1"/>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38275">
                                            <p:txEl>
                                              <p:pRg st="2" end="2"/>
                                            </p:txEl>
                                          </p:spTgt>
                                        </p:tgtEl>
                                        <p:attrNameLst>
                                          <p:attrName>style.visibility</p:attrName>
                                        </p:attrNameLst>
                                      </p:cBhvr>
                                      <p:to>
                                        <p:strVal val="visible"/>
                                      </p:to>
                                    </p:set>
                                    <p:animEffect transition="in" filter="slide(fromBottom)">
                                      <p:cBhvr>
                                        <p:cTn id="11" dur="500"/>
                                        <p:tgtEl>
                                          <p:spTgt spid="438275">
                                            <p:txEl>
                                              <p:pRg st="2" end="2"/>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38275">
                                            <p:txEl>
                                              <p:pRg st="3" end="3"/>
                                            </p:txEl>
                                          </p:spTgt>
                                        </p:tgtEl>
                                        <p:attrNameLst>
                                          <p:attrName>style.visibility</p:attrName>
                                        </p:attrNameLst>
                                      </p:cBhvr>
                                      <p:to>
                                        <p:strVal val="visible"/>
                                      </p:to>
                                    </p:set>
                                    <p:animEffect transition="in" filter="slide(fromBottom)">
                                      <p:cBhvr>
                                        <p:cTn id="15" dur="500"/>
                                        <p:tgtEl>
                                          <p:spTgt spid="438275">
                                            <p:txEl>
                                              <p:pRg st="3" end="3"/>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438275">
                                            <p:txEl>
                                              <p:pRg st="4" end="4"/>
                                            </p:txEl>
                                          </p:spTgt>
                                        </p:tgtEl>
                                        <p:attrNameLst>
                                          <p:attrName>style.visibility</p:attrName>
                                        </p:attrNameLst>
                                      </p:cBhvr>
                                      <p:to>
                                        <p:strVal val="visible"/>
                                      </p:to>
                                    </p:set>
                                    <p:animEffect transition="in" filter="slide(fromBottom)">
                                      <p:cBhvr>
                                        <p:cTn id="19" dur="500"/>
                                        <p:tgtEl>
                                          <p:spTgt spid="438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autoUpdateAnimBg="0" advAuto="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153</a:t>
            </a:fld>
            <a:endParaRPr lang="en-US" altLang="en-US"/>
          </a:p>
        </p:txBody>
      </p:sp>
    </p:spTree>
    <p:extLst>
      <p:ext uri="{BB962C8B-B14F-4D97-AF65-F5344CB8AC3E}">
        <p14:creationId xmlns:p14="http://schemas.microsoft.com/office/powerpoint/2010/main" val="207556367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Verification</a:t>
            </a:r>
            <a:endParaRPr lang="en-US" dirty="0"/>
          </a:p>
        </p:txBody>
      </p:sp>
      <p:sp>
        <p:nvSpPr>
          <p:cNvPr id="44032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The purpose of Verification is to ensure that </a:t>
            </a:r>
            <a:r>
              <a:rPr lang="en-US" altLang="en-US">
                <a:solidFill>
                  <a:srgbClr val="FF66CC"/>
                </a:solidFill>
              </a:rPr>
              <a:t>selected work products</a:t>
            </a:r>
            <a:r>
              <a:rPr lang="en-US" altLang="en-US"/>
              <a:t> meet their specified requirements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3F105877-23C6-411F-9183-35845A8450E5}" type="slidenum">
              <a:rPr lang="en-US" altLang="en-US"/>
              <a:pPr/>
              <a:t>154</a:t>
            </a:fld>
            <a:endParaRPr lang="en-US" altLang="en-US"/>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Verification</a:t>
            </a:r>
            <a:endParaRPr lang="en-US" dirty="0"/>
          </a:p>
        </p:txBody>
      </p:sp>
      <p:graphicFrame>
        <p:nvGraphicFramePr>
          <p:cNvPr id="441366" name="Group 22"/>
          <p:cNvGraphicFramePr>
            <a:graphicFrameLocks noGrp="1"/>
          </p:cNvGraphicFramePr>
          <p:nvPr>
            <p:ph idx="1"/>
          </p:nvPr>
        </p:nvGraphicFramePr>
        <p:xfrm>
          <a:off x="609600" y="990600"/>
          <a:ext cx="10972800" cy="3394075"/>
        </p:xfrm>
        <a:graphic>
          <a:graphicData uri="http://schemas.openxmlformats.org/drawingml/2006/table">
            <a:tbl>
              <a:tblPr/>
              <a:tblGrid>
                <a:gridCol w="1919307"/>
                <a:gridCol w="9053493"/>
              </a:tblGrid>
              <a:tr h="609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Verification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42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Select Work Products for Verification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the Verification Environment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Verification Procedures and Criteria</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Perform Peer Reviews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Peer Reviews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Conduct Peer Reviews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Peer Review Data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C92445AE-6057-4FDD-938F-1645E1EAA7A2}" type="slidenum">
              <a:rPr lang="en-US" altLang="en-US"/>
              <a:pPr/>
              <a:t>155</a:t>
            </a:fld>
            <a:endParaRPr lang="en-US" alt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Verification</a:t>
            </a:r>
            <a:endParaRPr lang="en-US" dirty="0"/>
          </a:p>
        </p:txBody>
      </p:sp>
      <p:graphicFrame>
        <p:nvGraphicFramePr>
          <p:cNvPr id="442383" name="Group 15"/>
          <p:cNvGraphicFramePr>
            <a:graphicFrameLocks noGrp="1"/>
          </p:cNvGraphicFramePr>
          <p:nvPr>
            <p:ph idx="1"/>
          </p:nvPr>
        </p:nvGraphicFramePr>
        <p:xfrm>
          <a:off x="609600" y="990600"/>
          <a:ext cx="10972800" cy="1544638"/>
        </p:xfrm>
        <a:graphic>
          <a:graphicData uri="http://schemas.openxmlformats.org/drawingml/2006/table">
            <a:tbl>
              <a:tblPr/>
              <a:tblGrid>
                <a:gridCol w="1919307"/>
                <a:gridCol w="9053493"/>
              </a:tblGrid>
              <a:tr h="434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Verify Selected Work Products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96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Perform Verification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Analyze Verification Results and Identify Corrective Action</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B207B8DF-3A73-43BF-A9D8-C511E93AEFCF}" type="slidenum">
              <a:rPr lang="en-US" altLang="en-US"/>
              <a:pPr/>
              <a:t>156</a:t>
            </a:fld>
            <a:endParaRPr lang="en-US" alt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4339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Define the verification methods to be used for each selected work product</a:t>
            </a:r>
          </a:p>
          <a:p>
            <a:pPr marL="381000" indent="-381000" defTabSz="785813"/>
            <a:r>
              <a:rPr lang="en-US" altLang="en-US"/>
              <a:t>Identify verification resources that are available for reuse and modification</a:t>
            </a:r>
          </a:p>
          <a:p>
            <a:pPr marL="381000" indent="-381000" defTabSz="785813"/>
            <a:r>
              <a:rPr lang="en-US" altLang="en-US"/>
              <a:t>Generate the set of comprehensive, integrated verification procedures for work products and any commercial off-the-shelf products, as necessary</a:t>
            </a:r>
          </a:p>
          <a:p>
            <a:pPr marL="381000" indent="-381000" defTabSz="785813"/>
            <a:r>
              <a:rPr lang="en-US" altLang="en-US"/>
              <a:t>Determine what type of peer review will be conducted</a:t>
            </a:r>
          </a:p>
          <a:p>
            <a:pPr marL="381000" indent="-381000" defTabSz="785813"/>
            <a:r>
              <a:rPr lang="en-US" altLang="en-US"/>
              <a:t>Establish and maintain criteria for requiring another peer review</a:t>
            </a:r>
          </a:p>
          <a:p>
            <a:pPr marL="381000" indent="-381000" defTabSz="785813"/>
            <a:r>
              <a:rPr lang="en-US" altLang="en-US"/>
              <a:t>Document the </a:t>
            </a:r>
            <a:r>
              <a:rPr lang="en-US" altLang="en-US">
                <a:latin typeface="Times New Roman" panose="02020603050405020304" pitchFamily="18" charset="0"/>
              </a:rPr>
              <a:t>“</a:t>
            </a:r>
            <a:r>
              <a:rPr lang="en-US" altLang="en-US"/>
              <a:t>as-run</a:t>
            </a:r>
            <a:r>
              <a:rPr lang="en-US" altLang="en-US">
                <a:latin typeface="Times New Roman" panose="02020603050405020304" pitchFamily="18" charset="0"/>
              </a:rPr>
              <a:t>”</a:t>
            </a:r>
            <a:r>
              <a:rPr lang="en-US" altLang="en-US"/>
              <a:t> verification method and the deviations from the available methods and procedures discovered during its performance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D88A875-C094-419A-BFF8-ABCF3868CD18}" type="slidenum">
              <a:rPr lang="en-US" altLang="en-US"/>
              <a:pPr/>
              <a:t>157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 calcmode="lin" valueType="num">
                                      <p:cBhvr additive="base">
                                        <p:cTn id="7" dur="500" fill="hold"/>
                                        <p:tgtEl>
                                          <p:spTgt spid="443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33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43395">
                                            <p:txEl>
                                              <p:pRg st="1" end="1"/>
                                            </p:txEl>
                                          </p:spTgt>
                                        </p:tgtEl>
                                        <p:attrNameLst>
                                          <p:attrName>style.visibility</p:attrName>
                                        </p:attrNameLst>
                                      </p:cBhvr>
                                      <p:to>
                                        <p:strVal val="visible"/>
                                      </p:to>
                                    </p:set>
                                    <p:anim calcmode="lin" valueType="num">
                                      <p:cBhvr additive="base">
                                        <p:cTn id="12" dur="500" fill="hold"/>
                                        <p:tgtEl>
                                          <p:spTgt spid="4433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4339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43395">
                                            <p:txEl>
                                              <p:pRg st="2" end="2"/>
                                            </p:txEl>
                                          </p:spTgt>
                                        </p:tgtEl>
                                        <p:attrNameLst>
                                          <p:attrName>style.visibility</p:attrName>
                                        </p:attrNameLst>
                                      </p:cBhvr>
                                      <p:to>
                                        <p:strVal val="visible"/>
                                      </p:to>
                                    </p:set>
                                    <p:anim calcmode="lin" valueType="num">
                                      <p:cBhvr additive="base">
                                        <p:cTn id="17" dur="500" fill="hold"/>
                                        <p:tgtEl>
                                          <p:spTgt spid="4433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339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43395">
                                            <p:txEl>
                                              <p:pRg st="3" end="3"/>
                                            </p:txEl>
                                          </p:spTgt>
                                        </p:tgtEl>
                                        <p:attrNameLst>
                                          <p:attrName>style.visibility</p:attrName>
                                        </p:attrNameLst>
                                      </p:cBhvr>
                                      <p:to>
                                        <p:strVal val="visible"/>
                                      </p:to>
                                    </p:set>
                                    <p:anim calcmode="lin" valueType="num">
                                      <p:cBhvr additive="base">
                                        <p:cTn id="22" dur="500" fill="hold"/>
                                        <p:tgtEl>
                                          <p:spTgt spid="44339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43395">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43395">
                                            <p:txEl>
                                              <p:pRg st="4" end="4"/>
                                            </p:txEl>
                                          </p:spTgt>
                                        </p:tgtEl>
                                        <p:attrNameLst>
                                          <p:attrName>style.visibility</p:attrName>
                                        </p:attrNameLst>
                                      </p:cBhvr>
                                      <p:to>
                                        <p:strVal val="visible"/>
                                      </p:to>
                                    </p:set>
                                    <p:anim calcmode="lin" valueType="num">
                                      <p:cBhvr additive="base">
                                        <p:cTn id="27" dur="500" fill="hold"/>
                                        <p:tgtEl>
                                          <p:spTgt spid="4433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3395">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43395">
                                            <p:txEl>
                                              <p:pRg st="5" end="5"/>
                                            </p:txEl>
                                          </p:spTgt>
                                        </p:tgtEl>
                                        <p:attrNameLst>
                                          <p:attrName>style.visibility</p:attrName>
                                        </p:attrNameLst>
                                      </p:cBhvr>
                                      <p:to>
                                        <p:strVal val="visible"/>
                                      </p:to>
                                    </p:set>
                                    <p:anim calcmode="lin" valueType="num">
                                      <p:cBhvr additive="base">
                                        <p:cTn id="32" dur="500" fill="hold"/>
                                        <p:tgtEl>
                                          <p:spTgt spid="44339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433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utoUpdateAnimBg="0" advAuto="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158</a:t>
            </a:fld>
            <a:endParaRPr lang="en-US" altLang="en-US"/>
          </a:p>
        </p:txBody>
      </p:sp>
    </p:spTree>
    <p:extLst>
      <p:ext uri="{BB962C8B-B14F-4D97-AF65-F5344CB8AC3E}">
        <p14:creationId xmlns:p14="http://schemas.microsoft.com/office/powerpoint/2010/main" val="307789898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Validation</a:t>
            </a:r>
            <a:endParaRPr lang="en-US" dirty="0"/>
          </a:p>
        </p:txBody>
      </p:sp>
      <p:sp>
        <p:nvSpPr>
          <p:cNvPr id="445443"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The purpose of Validation is to </a:t>
            </a:r>
            <a:r>
              <a:rPr lang="en-US" altLang="en-US">
                <a:solidFill>
                  <a:srgbClr val="FF66CC"/>
                </a:solidFill>
              </a:rPr>
              <a:t>demonstrate</a:t>
            </a:r>
            <a:r>
              <a:rPr lang="en-US" altLang="en-US"/>
              <a:t> that a product or product component fulfills its </a:t>
            </a:r>
            <a:r>
              <a:rPr lang="en-US" altLang="en-US">
                <a:solidFill>
                  <a:srgbClr val="FF66CC"/>
                </a:solidFill>
              </a:rPr>
              <a:t>intended use</a:t>
            </a:r>
            <a:r>
              <a:rPr lang="en-US" altLang="en-US">
                <a:solidFill>
                  <a:schemeClr val="folHlink"/>
                </a:solidFill>
              </a:rPr>
              <a:t> </a:t>
            </a:r>
            <a:r>
              <a:rPr lang="en-US" altLang="en-US"/>
              <a:t>when placed in its intended environment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2BCCE55D-330A-4AC6-B774-B30390B75675}" type="slidenum">
              <a:rPr lang="en-US" altLang="en-US"/>
              <a:pPr/>
              <a:t>159</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Capability Levels</a:t>
            </a:r>
            <a:endParaRPr lang="en-US" dirty="0"/>
          </a:p>
        </p:txBody>
      </p:sp>
      <p:sp>
        <p:nvSpPr>
          <p:cNvPr id="29" name="Footer Placeholder 4"/>
          <p:cNvSpPr>
            <a:spLocks noGrp="1"/>
          </p:cNvSpPr>
          <p:nvPr>
            <p:ph type="ftr" sz="quarter" idx="11"/>
          </p:nvPr>
        </p:nvSpPr>
        <p:spPr/>
        <p:txBody>
          <a:bodyPr/>
          <a:lstStyle/>
          <a:p>
            <a:r>
              <a:rPr lang="en-US" altLang="en-US" smtClean="0"/>
              <a:t>Vedavit Project Solutions</a:t>
            </a:r>
            <a:endParaRPr lang="en-US" altLang="en-US"/>
          </a:p>
        </p:txBody>
      </p:sp>
      <p:sp>
        <p:nvSpPr>
          <p:cNvPr id="28" name="Slide Number Placeholder 2"/>
          <p:cNvSpPr>
            <a:spLocks noGrp="1"/>
          </p:cNvSpPr>
          <p:nvPr>
            <p:ph type="sldNum" sz="quarter" idx="12"/>
          </p:nvPr>
        </p:nvSpPr>
        <p:spPr/>
        <p:txBody>
          <a:bodyPr/>
          <a:lstStyle/>
          <a:p>
            <a:fld id="{24809353-CFBA-4643-8E3C-1D022F867357}" type="slidenum">
              <a:rPr lang="en-US" altLang="en-US"/>
              <a:pPr/>
              <a:t>16</a:t>
            </a:fld>
            <a:endParaRPr lang="en-US" altLang="en-US"/>
          </a:p>
        </p:txBody>
      </p:sp>
      <p:sp>
        <p:nvSpPr>
          <p:cNvPr id="289795" name="Rectangle 3"/>
          <p:cNvSpPr>
            <a:spLocks noChangeArrowheads="1"/>
          </p:cNvSpPr>
          <p:nvPr/>
        </p:nvSpPr>
        <p:spPr bwMode="auto">
          <a:xfrm>
            <a:off x="5791200" y="4343400"/>
            <a:ext cx="4191000" cy="7620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9796" name="Rectangle 4"/>
          <p:cNvSpPr>
            <a:spLocks noChangeArrowheads="1"/>
          </p:cNvSpPr>
          <p:nvPr/>
        </p:nvSpPr>
        <p:spPr bwMode="auto">
          <a:xfrm>
            <a:off x="5791200" y="3581400"/>
            <a:ext cx="4191000" cy="6858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7" name="Rectangle 5"/>
          <p:cNvSpPr>
            <a:spLocks noChangeArrowheads="1"/>
          </p:cNvSpPr>
          <p:nvPr/>
        </p:nvSpPr>
        <p:spPr bwMode="auto">
          <a:xfrm>
            <a:off x="5791200" y="2819400"/>
            <a:ext cx="4191000" cy="6858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8" name="Rectangle 6"/>
          <p:cNvSpPr>
            <a:spLocks noChangeArrowheads="1"/>
          </p:cNvSpPr>
          <p:nvPr/>
        </p:nvSpPr>
        <p:spPr bwMode="auto">
          <a:xfrm>
            <a:off x="5791200" y="2057400"/>
            <a:ext cx="4191000" cy="6858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9" name="Rectangle 7"/>
          <p:cNvSpPr>
            <a:spLocks noChangeArrowheads="1"/>
          </p:cNvSpPr>
          <p:nvPr/>
        </p:nvSpPr>
        <p:spPr bwMode="auto">
          <a:xfrm>
            <a:off x="5791200" y="1295400"/>
            <a:ext cx="4191000" cy="6858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0" name="Text Box 8"/>
          <p:cNvSpPr txBox="1">
            <a:spLocks noChangeArrowheads="1"/>
          </p:cNvSpPr>
          <p:nvPr/>
        </p:nvSpPr>
        <p:spPr bwMode="auto">
          <a:xfrm>
            <a:off x="2438400" y="4572001"/>
            <a:ext cx="1373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Performed</a:t>
            </a:r>
          </a:p>
        </p:txBody>
      </p:sp>
      <p:sp>
        <p:nvSpPr>
          <p:cNvPr id="289801" name="Text Box 9"/>
          <p:cNvSpPr txBox="1">
            <a:spLocks noChangeArrowheads="1"/>
          </p:cNvSpPr>
          <p:nvPr/>
        </p:nvSpPr>
        <p:spPr bwMode="auto">
          <a:xfrm>
            <a:off x="2438401" y="3048001"/>
            <a:ext cx="1065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Defined</a:t>
            </a:r>
          </a:p>
        </p:txBody>
      </p:sp>
      <p:sp>
        <p:nvSpPr>
          <p:cNvPr id="289802" name="Text Box 10"/>
          <p:cNvSpPr txBox="1">
            <a:spLocks noChangeArrowheads="1"/>
          </p:cNvSpPr>
          <p:nvPr/>
        </p:nvSpPr>
        <p:spPr bwMode="auto">
          <a:xfrm>
            <a:off x="2441576" y="3810001"/>
            <a:ext cx="1216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Managed</a:t>
            </a:r>
          </a:p>
        </p:txBody>
      </p:sp>
      <p:sp>
        <p:nvSpPr>
          <p:cNvPr id="289803" name="Text Box 11"/>
          <p:cNvSpPr txBox="1">
            <a:spLocks noChangeArrowheads="1"/>
          </p:cNvSpPr>
          <p:nvPr/>
        </p:nvSpPr>
        <p:spPr bwMode="auto">
          <a:xfrm>
            <a:off x="2438400" y="22860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Quantitatively Managed</a:t>
            </a:r>
          </a:p>
        </p:txBody>
      </p:sp>
      <p:sp>
        <p:nvSpPr>
          <p:cNvPr id="289804" name="Oval 12"/>
          <p:cNvSpPr>
            <a:spLocks noChangeArrowheads="1"/>
          </p:cNvSpPr>
          <p:nvPr/>
        </p:nvSpPr>
        <p:spPr bwMode="auto">
          <a:xfrm>
            <a:off x="1905000" y="1447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5</a:t>
            </a:r>
          </a:p>
        </p:txBody>
      </p:sp>
      <p:sp>
        <p:nvSpPr>
          <p:cNvPr id="289805" name="Oval 13"/>
          <p:cNvSpPr>
            <a:spLocks noChangeArrowheads="1"/>
          </p:cNvSpPr>
          <p:nvPr/>
        </p:nvSpPr>
        <p:spPr bwMode="auto">
          <a:xfrm>
            <a:off x="1905000" y="2209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4</a:t>
            </a:r>
          </a:p>
        </p:txBody>
      </p:sp>
      <p:sp>
        <p:nvSpPr>
          <p:cNvPr id="289806" name="Oval 14"/>
          <p:cNvSpPr>
            <a:spLocks noChangeArrowheads="1"/>
          </p:cNvSpPr>
          <p:nvPr/>
        </p:nvSpPr>
        <p:spPr bwMode="auto">
          <a:xfrm>
            <a:off x="1905000" y="2971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3</a:t>
            </a: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9807" name="Oval 15"/>
          <p:cNvSpPr>
            <a:spLocks noChangeArrowheads="1"/>
          </p:cNvSpPr>
          <p:nvPr/>
        </p:nvSpPr>
        <p:spPr bwMode="auto">
          <a:xfrm>
            <a:off x="1905000" y="3733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2</a:t>
            </a:r>
          </a:p>
        </p:txBody>
      </p:sp>
      <p:sp>
        <p:nvSpPr>
          <p:cNvPr id="289808" name="Oval 16"/>
          <p:cNvSpPr>
            <a:spLocks noChangeArrowheads="1"/>
          </p:cNvSpPr>
          <p:nvPr/>
        </p:nvSpPr>
        <p:spPr bwMode="auto">
          <a:xfrm>
            <a:off x="1905000" y="4495800"/>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1</a:t>
            </a:r>
          </a:p>
        </p:txBody>
      </p:sp>
      <p:sp>
        <p:nvSpPr>
          <p:cNvPr id="289809" name="Text Box 17"/>
          <p:cNvSpPr txBox="1">
            <a:spLocks noChangeArrowheads="1"/>
          </p:cNvSpPr>
          <p:nvPr/>
        </p:nvSpPr>
        <p:spPr bwMode="auto">
          <a:xfrm>
            <a:off x="2422525" y="5391151"/>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endParaRPr lang="en-US" altLang="en-US" sz="1000">
              <a:solidFill>
                <a:schemeClr val="tx1"/>
              </a:solidFill>
              <a:effectLst>
                <a:outerShdw blurRad="38100" dist="38100" dir="2700000" algn="tl">
                  <a:srgbClr val="C0C0C0"/>
                </a:outerShdw>
              </a:effectLst>
              <a:ea typeface="Palatino" pitchFamily="18" charset="0"/>
              <a:cs typeface="Palatino" pitchFamily="18" charset="0"/>
            </a:endParaRPr>
          </a:p>
        </p:txBody>
      </p:sp>
      <p:sp>
        <p:nvSpPr>
          <p:cNvPr id="289810" name="Line 18"/>
          <p:cNvSpPr>
            <a:spLocks noChangeShapeType="1"/>
          </p:cNvSpPr>
          <p:nvPr/>
        </p:nvSpPr>
        <p:spPr bwMode="auto">
          <a:xfrm flipH="1">
            <a:off x="2133600" y="4495800"/>
            <a:ext cx="36576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1" name="Line 19"/>
          <p:cNvSpPr>
            <a:spLocks noChangeShapeType="1"/>
          </p:cNvSpPr>
          <p:nvPr/>
        </p:nvSpPr>
        <p:spPr bwMode="auto">
          <a:xfrm flipH="1">
            <a:off x="2209800" y="3733800"/>
            <a:ext cx="35814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2" name="Line 20"/>
          <p:cNvSpPr>
            <a:spLocks noChangeShapeType="1"/>
          </p:cNvSpPr>
          <p:nvPr/>
        </p:nvSpPr>
        <p:spPr bwMode="auto">
          <a:xfrm flipH="1">
            <a:off x="2133600" y="2971800"/>
            <a:ext cx="36576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3" name="Line 21"/>
          <p:cNvSpPr>
            <a:spLocks noChangeShapeType="1"/>
          </p:cNvSpPr>
          <p:nvPr/>
        </p:nvSpPr>
        <p:spPr bwMode="auto">
          <a:xfrm flipH="1" flipV="1">
            <a:off x="2209800" y="2209800"/>
            <a:ext cx="35814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4" name="Line 22"/>
          <p:cNvSpPr>
            <a:spLocks noChangeShapeType="1"/>
          </p:cNvSpPr>
          <p:nvPr/>
        </p:nvSpPr>
        <p:spPr bwMode="auto">
          <a:xfrm flipH="1">
            <a:off x="2133600" y="1447800"/>
            <a:ext cx="36576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5" name="Rectangle 23"/>
          <p:cNvSpPr>
            <a:spLocks noChangeArrowheads="1"/>
          </p:cNvSpPr>
          <p:nvPr/>
        </p:nvSpPr>
        <p:spPr bwMode="auto">
          <a:xfrm>
            <a:off x="5791200" y="5257800"/>
            <a:ext cx="4191000" cy="7620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9816" name="Text Box 24"/>
          <p:cNvSpPr txBox="1">
            <a:spLocks noChangeArrowheads="1"/>
          </p:cNvSpPr>
          <p:nvPr/>
        </p:nvSpPr>
        <p:spPr bwMode="auto">
          <a:xfrm>
            <a:off x="2468564" y="1462088"/>
            <a:ext cx="14176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Optimizing</a:t>
            </a:r>
          </a:p>
        </p:txBody>
      </p:sp>
      <p:sp>
        <p:nvSpPr>
          <p:cNvPr id="289817" name="Text Box 25"/>
          <p:cNvSpPr txBox="1">
            <a:spLocks noChangeArrowheads="1"/>
          </p:cNvSpPr>
          <p:nvPr/>
        </p:nvSpPr>
        <p:spPr bwMode="auto">
          <a:xfrm>
            <a:off x="2438400" y="5500688"/>
            <a:ext cx="1474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a:solidFill>
                  <a:schemeClr val="tx1"/>
                </a:solidFill>
                <a:effectLst>
                  <a:outerShdw blurRad="38100" dist="38100" dir="2700000" algn="tl">
                    <a:srgbClr val="C0C0C0"/>
                  </a:outerShdw>
                </a:effectLst>
                <a:ea typeface="Palatino" pitchFamily="18" charset="0"/>
                <a:cs typeface="Palatino" pitchFamily="18" charset="0"/>
              </a:rPr>
              <a:t>Incomplete</a:t>
            </a:r>
          </a:p>
        </p:txBody>
      </p:sp>
      <p:sp>
        <p:nvSpPr>
          <p:cNvPr id="289818" name="Oval 26"/>
          <p:cNvSpPr>
            <a:spLocks noChangeArrowheads="1"/>
          </p:cNvSpPr>
          <p:nvPr/>
        </p:nvSpPr>
        <p:spPr bwMode="auto">
          <a:xfrm>
            <a:off x="1905000" y="5424488"/>
            <a:ext cx="457200" cy="3810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a:solidFill>
                  <a:schemeClr val="tx1"/>
                </a:solidFill>
                <a:effectLst>
                  <a:outerShdw blurRad="38100" dist="38100" dir="2700000" algn="tl">
                    <a:srgbClr val="FFFFFF"/>
                  </a:outerShdw>
                </a:effectLst>
                <a:ea typeface="Palatino" pitchFamily="18" charset="0"/>
                <a:cs typeface="Palatino" pitchFamily="18" charset="0"/>
              </a:rPr>
              <a:t>0</a:t>
            </a:r>
          </a:p>
        </p:txBody>
      </p:sp>
      <p:sp>
        <p:nvSpPr>
          <p:cNvPr id="289819" name="Line 27"/>
          <p:cNvSpPr>
            <a:spLocks noChangeShapeType="1"/>
          </p:cNvSpPr>
          <p:nvPr/>
        </p:nvSpPr>
        <p:spPr bwMode="auto">
          <a:xfrm flipH="1">
            <a:off x="2133600" y="5424488"/>
            <a:ext cx="36576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blinds dir="vert"/>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Validation</a:t>
            </a:r>
            <a:endParaRPr lang="en-US" dirty="0"/>
          </a:p>
        </p:txBody>
      </p:sp>
      <p:graphicFrame>
        <p:nvGraphicFramePr>
          <p:cNvPr id="446485" name="Group 21"/>
          <p:cNvGraphicFramePr>
            <a:graphicFrameLocks noGrp="1"/>
          </p:cNvGraphicFramePr>
          <p:nvPr>
            <p:ph idx="1"/>
          </p:nvPr>
        </p:nvGraphicFramePr>
        <p:xfrm>
          <a:off x="609600" y="990600"/>
          <a:ext cx="10972800" cy="3465513"/>
        </p:xfrm>
        <a:graphic>
          <a:graphicData uri="http://schemas.openxmlformats.org/drawingml/2006/table">
            <a:tbl>
              <a:tblPr/>
              <a:tblGrid>
                <a:gridCol w="2031232"/>
                <a:gridCol w="8941568"/>
              </a:tblGrid>
              <a:tr h="609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Prepare for Validation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57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Select Products for Validation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the Validation Environment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Validation Procedures and Criteria</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Validate Product or Product Components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Perform Validation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Analyze Validation Results</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0EF390CC-008B-4939-96E2-875206826129}" type="slidenum">
              <a:rPr lang="en-US" altLang="en-US"/>
              <a:pPr/>
              <a:t>160</a:t>
            </a:fld>
            <a:endParaRPr lang="en-US" alt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44749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Identify the key principles, features, and phases for product or product-component validation throughout the life of the project</a:t>
            </a:r>
          </a:p>
          <a:p>
            <a:pPr marL="381000" indent="-381000" defTabSz="785813"/>
            <a:r>
              <a:rPr lang="en-US" altLang="en-US"/>
              <a:t>Determine which categories of user needs (operational, maintenance, training, or support) are to be validated</a:t>
            </a:r>
          </a:p>
          <a:p>
            <a:pPr marL="381000" indent="-381000" defTabSz="785813"/>
            <a:r>
              <a:rPr lang="en-US" altLang="en-US"/>
              <a:t>Identify validation environment requirements</a:t>
            </a:r>
          </a:p>
          <a:p>
            <a:pPr marL="381000" indent="-381000" defTabSz="785813"/>
            <a:r>
              <a:rPr lang="en-US" altLang="en-US"/>
              <a:t>Document the environment, operational scenario, procedures, inputs, outputs, and criteria for the validation of the selected product or product component</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FBBE6B78-913E-4692-86D0-F96D2DF6C658}" type="slidenum">
              <a:rPr lang="en-US" altLang="en-US"/>
              <a:pPr/>
              <a:t>161</a:t>
            </a:fld>
            <a:endParaRPr lang="en-US" alt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162</a:t>
            </a:fld>
            <a:endParaRPr lang="en-US" altLang="en-US"/>
          </a:p>
        </p:txBody>
      </p:sp>
    </p:spTree>
    <p:extLst>
      <p:ext uri="{BB962C8B-B14F-4D97-AF65-F5344CB8AC3E}">
        <p14:creationId xmlns:p14="http://schemas.microsoft.com/office/powerpoint/2010/main" val="291792667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6 - Support </a:t>
            </a:r>
            <a:r>
              <a:rPr lang="en-US" altLang="en-US" sz="3600" b="1" dirty="0">
                <a:effectLst>
                  <a:outerShdw blurRad="38100" dist="38100" dir="2700000" algn="tl">
                    <a:srgbClr val="C0C0C0"/>
                  </a:outerShdw>
                </a:effectLst>
                <a:latin typeface="Book Antiqua" panose="02040602050305030304" pitchFamily="18" charset="0"/>
              </a:rPr>
              <a:t>Process </a:t>
            </a:r>
            <a:r>
              <a:rPr lang="en-US" altLang="en-US" sz="3600" b="1" dirty="0" smtClean="0">
                <a:effectLst>
                  <a:outerShdw blurRad="38100" dist="38100" dir="2700000" algn="tl">
                    <a:srgbClr val="C0C0C0"/>
                  </a:outerShdw>
                </a:effectLst>
                <a:latin typeface="Book Antiqua" panose="02040602050305030304" pitchFamily="18" charset="0"/>
              </a:rPr>
              <a:t>Areas </a:t>
            </a:r>
            <a:endParaRPr lang="en-US" dirty="0"/>
          </a:p>
        </p:txBody>
      </p:sp>
      <p:sp>
        <p:nvSpPr>
          <p:cNvPr id="6" name="Subtitle 5"/>
          <p:cNvSpPr>
            <a:spLocks noGrp="1"/>
          </p:cNvSpPr>
          <p:nvPr>
            <p:ph type="subTitle" idx="1"/>
          </p:nvPr>
        </p:nvSpPr>
        <p:spPr/>
        <p:txBody>
          <a:bodyPr/>
          <a:lstStyle/>
          <a:p>
            <a:endParaRPr lang="en-US" dirty="0"/>
          </a:p>
        </p:txBody>
      </p:sp>
      <p:sp>
        <p:nvSpPr>
          <p:cNvPr id="3" name="Footer Placeholder 2"/>
          <p:cNvSpPr>
            <a:spLocks noGrp="1"/>
          </p:cNvSpPr>
          <p:nvPr>
            <p:ph type="ftr" sz="quarter" idx="11"/>
          </p:nvPr>
        </p:nvSpPr>
        <p:spPr/>
        <p:txBody>
          <a:bodyPr/>
          <a:lstStyle/>
          <a:p>
            <a:pPr>
              <a:defRPr/>
            </a:pPr>
            <a:r>
              <a:rPr lang="en-IN" smtClean="0"/>
              <a:t>Vedavit Project Solutions</a:t>
            </a:r>
            <a:endParaRPr lang="en-US"/>
          </a:p>
        </p:txBody>
      </p:sp>
      <p:sp>
        <p:nvSpPr>
          <p:cNvPr id="4" name="Slide Number Placeholder 3"/>
          <p:cNvSpPr>
            <a:spLocks noGrp="1"/>
          </p:cNvSpPr>
          <p:nvPr>
            <p:ph type="sldNum" sz="quarter" idx="12"/>
          </p:nvPr>
        </p:nvSpPr>
        <p:spPr/>
        <p:txBody>
          <a:bodyPr/>
          <a:lstStyle/>
          <a:p>
            <a:pPr>
              <a:defRPr/>
            </a:pPr>
            <a:fld id="{5845127D-E504-439D-9996-2C3E1566A36C}" type="slidenum">
              <a:rPr lang="en-US" altLang="en-US" smtClean="0"/>
              <a:pPr>
                <a:defRPr/>
              </a:pPr>
              <a:t>163</a:t>
            </a:fld>
            <a:endParaRPr lang="en-US" altLang="en-US"/>
          </a:p>
        </p:txBody>
      </p:sp>
    </p:spTree>
    <p:extLst>
      <p:ext uri="{BB962C8B-B14F-4D97-AF65-F5344CB8AC3E}">
        <p14:creationId xmlns:p14="http://schemas.microsoft.com/office/powerpoint/2010/main" val="420079405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Prelude</a:t>
            </a:r>
            <a:endParaRPr lang="en-US" dirty="0"/>
          </a:p>
        </p:txBody>
      </p:sp>
      <p:sp>
        <p:nvSpPr>
          <p:cNvPr id="452611" name="Rectangle 3"/>
          <p:cNvSpPr>
            <a:spLocks noGrp="1" noChangeArrowheads="1"/>
          </p:cNvSpPr>
          <p:nvPr>
            <p:ph idx="1"/>
          </p:nvPr>
        </p:nvSpPr>
        <p:spPr>
          <a:ln w="3175">
            <a:solidFill>
              <a:schemeClr val="folHlink"/>
            </a:solidFill>
            <a:miter lim="800000"/>
            <a:headEnd/>
            <a:tailEnd/>
          </a:ln>
        </p:spPr>
        <p:txBody>
          <a:bodyPr>
            <a:normAutofit/>
          </a:bodyPr>
          <a:lstStyle/>
          <a:p>
            <a:pPr marL="381000" indent="-381000" defTabSz="785813"/>
            <a:r>
              <a:rPr lang="en-US" altLang="en-US">
                <a:solidFill>
                  <a:srgbClr val="FF66CC"/>
                </a:solidFill>
              </a:rPr>
              <a:t>Objective</a:t>
            </a:r>
            <a:r>
              <a:rPr lang="en-US" altLang="en-US">
                <a:solidFill>
                  <a:srgbClr val="FC0128"/>
                </a:solidFill>
              </a:rPr>
              <a:t> </a:t>
            </a:r>
            <a:r>
              <a:rPr lang="en-US" altLang="en-US"/>
              <a:t>is to give an overview of Support processes</a:t>
            </a:r>
          </a:p>
          <a:p>
            <a:pPr marL="381000" indent="-381000" defTabSz="785813"/>
            <a:r>
              <a:rPr lang="en-US" altLang="en-US">
                <a:solidFill>
                  <a:srgbClr val="FF66CC"/>
                </a:solidFill>
              </a:rPr>
              <a:t>Caution :</a:t>
            </a:r>
            <a:r>
              <a:rPr lang="en-US" altLang="en-US"/>
              <a:t> Slides are Verbose and no animation used through out the presentation</a:t>
            </a:r>
          </a:p>
          <a:p>
            <a:pPr marL="381000" indent="-381000" defTabSz="785813"/>
            <a:r>
              <a:rPr lang="en-US" altLang="en-US"/>
              <a:t>Focus is on discussion</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5643D4D1-22A3-4643-94A1-28C93E3AE340}" type="slidenum">
              <a:rPr lang="en-US" altLang="en-US"/>
              <a:pPr/>
              <a:t>164</a:t>
            </a:fld>
            <a:endParaRPr lang="en-US" altLang="en-US"/>
          </a:p>
        </p:txBody>
      </p:sp>
      <p:sp>
        <p:nvSpPr>
          <p:cNvPr id="452612"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 calcmode="lin" valueType="num">
                                      <p:cBhvr additive="base">
                                        <p:cTn id="7" dur="500" fill="hold"/>
                                        <p:tgtEl>
                                          <p:spTgt spid="4526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261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52611">
                                            <p:txEl>
                                              <p:pRg st="1" end="1"/>
                                            </p:txEl>
                                          </p:spTgt>
                                        </p:tgtEl>
                                        <p:attrNameLst>
                                          <p:attrName>style.visibility</p:attrName>
                                        </p:attrNameLst>
                                      </p:cBhvr>
                                      <p:to>
                                        <p:strVal val="visible"/>
                                      </p:to>
                                    </p:set>
                                    <p:anim calcmode="lin" valueType="num">
                                      <p:cBhvr additive="base">
                                        <p:cTn id="12" dur="500" fill="hold"/>
                                        <p:tgtEl>
                                          <p:spTgt spid="452611">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5261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52611">
                                            <p:txEl>
                                              <p:pRg st="2" end="2"/>
                                            </p:txEl>
                                          </p:spTgt>
                                        </p:tgtEl>
                                        <p:attrNameLst>
                                          <p:attrName>style.visibility</p:attrName>
                                        </p:attrNameLst>
                                      </p:cBhvr>
                                      <p:to>
                                        <p:strVal val="visible"/>
                                      </p:to>
                                    </p:set>
                                    <p:anim calcmode="lin" valueType="num">
                                      <p:cBhvr additive="base">
                                        <p:cTn id="17" dur="500" fill="hold"/>
                                        <p:tgtEl>
                                          <p:spTgt spid="4526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526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advAuto="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Scope</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7A683227-3BCF-440C-901B-9B274612F822}" type="slidenum">
              <a:rPr lang="en-US" altLang="en-US"/>
              <a:pPr/>
              <a:t>165</a:t>
            </a:fld>
            <a:endParaRPr lang="en-US" altLang="en-US"/>
          </a:p>
        </p:txBody>
      </p:sp>
      <p:sp>
        <p:nvSpPr>
          <p:cNvPr id="45363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37" name="Rectangle 5"/>
          <p:cNvSpPr>
            <a:spLocks noChangeArrowheads="1"/>
          </p:cNvSpPr>
          <p:nvPr/>
        </p:nvSpPr>
        <p:spPr bwMode="auto">
          <a:xfrm>
            <a:off x="2025651" y="1177925"/>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Basic</a:t>
            </a:r>
            <a:r>
              <a:rPr lang="en-US" altLang="en-US" sz="2200" b="1">
                <a:solidFill>
                  <a:schemeClr val="folHlink"/>
                </a:solidFill>
                <a:effectLst/>
                <a:latin typeface="Univers 45 Light" pitchFamily="2" charset="0"/>
              </a:rPr>
              <a:t> </a:t>
            </a:r>
            <a:r>
              <a:rPr lang="en-US" altLang="en-US" sz="2200" b="1">
                <a:effectLst/>
                <a:latin typeface="Univers 45 Light" pitchFamily="2" charset="0"/>
              </a:rPr>
              <a:t>set of Support Processes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Measurement and Analysis (L2)</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Process and Product Quality Assurance (L2)</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Configuration Management (L2)</a:t>
            </a:r>
          </a:p>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Advanced</a:t>
            </a:r>
            <a:r>
              <a:rPr lang="en-US" altLang="en-US" sz="2200" b="1">
                <a:solidFill>
                  <a:schemeClr val="folHlink"/>
                </a:solidFill>
                <a:effectLst/>
                <a:latin typeface="Univers 45 Light" pitchFamily="2" charset="0"/>
              </a:rPr>
              <a:t> </a:t>
            </a:r>
            <a:r>
              <a:rPr lang="en-US" altLang="en-US" sz="2200" b="1">
                <a:effectLst/>
                <a:latin typeface="Univers 45 Light" pitchFamily="2" charset="0"/>
              </a:rPr>
              <a:t>set of Support Processes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Decision Analysis and Resolution (L3)</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i="1">
                <a:effectLst/>
                <a:latin typeface="Univers 45 Light" pitchFamily="2" charset="0"/>
              </a:rPr>
              <a:t>Organizational Environment for integration (L3) </a:t>
            </a:r>
            <a:r>
              <a:rPr lang="en-US" altLang="en-US" sz="2200" b="1" i="1">
                <a:effectLst/>
              </a:rPr>
              <a:t>–</a:t>
            </a:r>
            <a:r>
              <a:rPr lang="en-US" altLang="en-US" sz="2200" b="1" i="1">
                <a:effectLst/>
                <a:latin typeface="Univers 45 Light" pitchFamily="2" charset="0"/>
              </a:rPr>
              <a:t> will be covered in next module.</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Causal Analysis and Resolution(L5)</a:t>
            </a:r>
          </a:p>
        </p:txBody>
      </p:sp>
      <p:sp>
        <p:nvSpPr>
          <p:cNvPr id="45363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453637"/>
                                        </p:tgtEl>
                                        <p:attrNameLst>
                                          <p:attrName>style.visibility</p:attrName>
                                        </p:attrNameLst>
                                      </p:cBhvr>
                                      <p:to>
                                        <p:strVal val="visible"/>
                                      </p:to>
                                    </p:set>
                                    <p:anim calcmode="lin" valueType="num">
                                      <p:cBhvr additive="base">
                                        <p:cTn id="7" dur="5000" fill="hold"/>
                                        <p:tgtEl>
                                          <p:spTgt spid="453637"/>
                                        </p:tgtEl>
                                        <p:attrNameLst>
                                          <p:attrName>ppt_x</p:attrName>
                                        </p:attrNameLst>
                                      </p:cBhvr>
                                      <p:tavLst>
                                        <p:tav tm="0">
                                          <p:val>
                                            <p:strVal val="0-#ppt_w/2"/>
                                          </p:val>
                                        </p:tav>
                                        <p:tav tm="100000">
                                          <p:val>
                                            <p:strVal val="#ppt_x"/>
                                          </p:val>
                                        </p:tav>
                                      </p:tavLst>
                                    </p:anim>
                                    <p:anim calcmode="lin" valueType="num">
                                      <p:cBhvr additive="base">
                                        <p:cTn id="8" dur="5000" fill="hold"/>
                                        <p:tgtEl>
                                          <p:spTgt spid="4536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7" grpId="0" animBg="1"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Measurement and </a:t>
            </a:r>
            <a:r>
              <a:rPr lang="en-US" altLang="en-US" dirty="0" smtClean="0"/>
              <a:t>Analysis</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0D96D163-70B3-4B01-A5DE-AB82D2B89A05}" type="slidenum">
              <a:rPr lang="en-US" altLang="en-US"/>
              <a:pPr/>
              <a:t>166</a:t>
            </a:fld>
            <a:endParaRPr lang="en-US" altLang="en-US"/>
          </a:p>
        </p:txBody>
      </p:sp>
      <p:sp>
        <p:nvSpPr>
          <p:cNvPr id="45465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0"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4661"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3"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4"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4665" name="Text Box 9"/>
          <p:cNvSpPr txBox="1">
            <a:spLocks noChangeArrowheads="1"/>
          </p:cNvSpPr>
          <p:nvPr/>
        </p:nvSpPr>
        <p:spPr bwMode="auto">
          <a:xfrm>
            <a:off x="2362201" y="1371600"/>
            <a:ext cx="7369175" cy="3308598"/>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Measurement and Analysis is to </a:t>
            </a:r>
            <a:r>
              <a:rPr lang="en-US" altLang="en-US" sz="2200" b="1">
                <a:solidFill>
                  <a:srgbClr val="FF66CC"/>
                </a:solidFill>
                <a:effectLst/>
                <a:latin typeface="Univers 45 Light" pitchFamily="2" charset="0"/>
              </a:rPr>
              <a:t>develop and sustain</a:t>
            </a:r>
            <a:r>
              <a:rPr lang="en-US" altLang="en-US" sz="2200" b="1">
                <a:solidFill>
                  <a:schemeClr val="tx1"/>
                </a:solidFill>
                <a:effectLst/>
                <a:latin typeface="Univers 45 Light" pitchFamily="2" charset="0"/>
              </a:rPr>
              <a:t> a measurement capability that is used to support </a:t>
            </a:r>
            <a:r>
              <a:rPr lang="en-US" altLang="en-US" sz="2200" b="1">
                <a:solidFill>
                  <a:srgbClr val="FF66CC"/>
                </a:solidFill>
                <a:effectLst/>
                <a:latin typeface="Univers 45 Light" pitchFamily="2" charset="0"/>
              </a:rPr>
              <a:t>management</a:t>
            </a:r>
            <a:r>
              <a:rPr lang="en-US" altLang="en-US" sz="2200" b="1">
                <a:solidFill>
                  <a:schemeClr val="folHlink"/>
                </a:solidFill>
                <a:effectLst/>
                <a:latin typeface="Univers 45 Light" pitchFamily="2" charset="0"/>
              </a:rPr>
              <a:t> </a:t>
            </a:r>
            <a:r>
              <a:rPr lang="en-US" altLang="en-US" sz="2200" b="1">
                <a:solidFill>
                  <a:srgbClr val="FF66CC"/>
                </a:solidFill>
                <a:effectLst/>
                <a:latin typeface="Univers 45 Light" pitchFamily="2" charset="0"/>
              </a:rPr>
              <a:t>information</a:t>
            </a:r>
            <a:r>
              <a:rPr lang="en-US" altLang="en-US" sz="2200" b="1">
                <a:solidFill>
                  <a:schemeClr val="tx1"/>
                </a:solidFill>
                <a:effectLst/>
                <a:latin typeface="Univers 45 Light" pitchFamily="2" charset="0"/>
              </a:rPr>
              <a:t> needs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54665"/>
                                        </p:tgtEl>
                                        <p:attrNameLst>
                                          <p:attrName>style.visibility</p:attrName>
                                        </p:attrNameLst>
                                      </p:cBhvr>
                                      <p:to>
                                        <p:strVal val="visible"/>
                                      </p:to>
                                    </p:set>
                                    <p:animEffect transition="in" filter="blinds(vertical)">
                                      <p:cBhvr>
                                        <p:cTn id="7" dur="500"/>
                                        <p:tgtEl>
                                          <p:spTgt spid="454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5" grpId="0" animBg="1"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Measurement and </a:t>
            </a:r>
            <a:r>
              <a:rPr lang="en-US" altLang="en-US" dirty="0" smtClean="0"/>
              <a:t>Analysis</a:t>
            </a:r>
            <a:endParaRPr lang="en-US" dirty="0"/>
          </a:p>
        </p:txBody>
      </p:sp>
      <p:sp>
        <p:nvSpPr>
          <p:cNvPr id="3" name="Content Placeholder 2"/>
          <p:cNvSpPr>
            <a:spLocks noGrp="1"/>
          </p:cNvSpPr>
          <p:nvPr>
            <p:ph idx="1"/>
          </p:nvPr>
        </p:nvSpPr>
        <p:spPr/>
        <p:txBody>
          <a:bodyPr/>
          <a:lstStyle/>
          <a:p>
            <a:endParaRPr lang="en-US"/>
          </a:p>
        </p:txBody>
      </p:sp>
      <p:sp>
        <p:nvSpPr>
          <p:cNvPr id="3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2" name="Slide Number Placeholder 3"/>
          <p:cNvSpPr>
            <a:spLocks noGrp="1"/>
          </p:cNvSpPr>
          <p:nvPr>
            <p:ph type="sldNum" sz="quarter" idx="12"/>
          </p:nvPr>
        </p:nvSpPr>
        <p:spPr/>
        <p:txBody>
          <a:bodyPr/>
          <a:lstStyle/>
          <a:p>
            <a:fld id="{07A6C30F-89F1-4246-9477-13BF7F59697A}" type="slidenum">
              <a:rPr lang="en-US" altLang="en-US"/>
              <a:pPr/>
              <a:t>167</a:t>
            </a:fld>
            <a:endParaRPr lang="en-US" altLang="en-US"/>
          </a:p>
        </p:txBody>
      </p:sp>
      <p:sp>
        <p:nvSpPr>
          <p:cNvPr id="45568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4"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5685"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6"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5687"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88"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5690"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691"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5692"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55715" name="Group 35"/>
          <p:cNvGraphicFramePr>
            <a:graphicFrameLocks noGrp="1"/>
          </p:cNvGraphicFramePr>
          <p:nvPr/>
        </p:nvGraphicFramePr>
        <p:xfrm>
          <a:off x="2438401" y="1371600"/>
          <a:ext cx="7142163" cy="3888105"/>
        </p:xfrm>
        <a:graphic>
          <a:graphicData uri="http://schemas.openxmlformats.org/drawingml/2006/table">
            <a:tbl>
              <a:tblPr/>
              <a:tblGrid>
                <a:gridCol w="987425"/>
                <a:gridCol w="6154738"/>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Align Measurement and Analysis activities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79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Measurement objectives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Specify Measures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Specify Data collection and storage procedures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Specify Analysis 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Provide Measurement 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557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Collect Measurement Data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Analyze Measurement Data</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Store Data and Results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Communicate Results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D6E89CF5-9215-4AF6-9ACE-A52147DDBF84}" type="slidenum">
              <a:rPr lang="en-US" altLang="en-US"/>
              <a:pPr/>
              <a:t>168</a:t>
            </a:fld>
            <a:endParaRPr lang="en-US" altLang="en-US"/>
          </a:p>
        </p:txBody>
      </p:sp>
      <p:sp>
        <p:nvSpPr>
          <p:cNvPr id="45670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09" name="Rectangle 5"/>
          <p:cNvSpPr>
            <a:spLocks noChangeArrowheads="1"/>
          </p:cNvSpPr>
          <p:nvPr/>
        </p:nvSpPr>
        <p:spPr bwMode="auto">
          <a:xfrm>
            <a:off x="2590800" y="1143000"/>
            <a:ext cx="7467600" cy="48641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information needs and objectives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Prioritize information needs and objectives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Maintain traceability of the measurement objectives to the identified information needs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Specify operational definitions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Support automatic collection of the data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Review and update the proposed content and format of the specified  analysis and reports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Specify criteria for evaluating the utility of the analysis results and measurement program</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Perform data integrity checks as close to the source of data as possible</a:t>
            </a:r>
          </a:p>
        </p:txBody>
      </p:sp>
      <p:sp>
        <p:nvSpPr>
          <p:cNvPr id="456710"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456709"/>
                                        </p:tgtEl>
                                        <p:attrNameLst>
                                          <p:attrName>style.visibility</p:attrName>
                                        </p:attrNameLst>
                                      </p:cBhvr>
                                      <p:to>
                                        <p:strVal val="visible"/>
                                      </p:to>
                                    </p:set>
                                    <p:anim calcmode="lin" valueType="num">
                                      <p:cBhvr additive="base">
                                        <p:cTn id="7" dur="5000" fill="hold"/>
                                        <p:tgtEl>
                                          <p:spTgt spid="456709"/>
                                        </p:tgtEl>
                                        <p:attrNameLst>
                                          <p:attrName>ppt_x</p:attrName>
                                        </p:attrNameLst>
                                      </p:cBhvr>
                                      <p:tavLst>
                                        <p:tav tm="0">
                                          <p:val>
                                            <p:strVal val="0-#ppt_w/2"/>
                                          </p:val>
                                        </p:tav>
                                        <p:tav tm="100000">
                                          <p:val>
                                            <p:strVal val="#ppt_x"/>
                                          </p:val>
                                        </p:tav>
                                      </p:tavLst>
                                    </p:anim>
                                    <p:anim calcmode="lin" valueType="num">
                                      <p:cBhvr additive="base">
                                        <p:cTn id="8" dur="5000" fill="hold"/>
                                        <p:tgtEl>
                                          <p:spTgt spid="4567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animBg="1"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4" name="Content Placeholder 3"/>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7629A92-9E66-45D2-99FC-0073ABAF8667}" type="slidenum">
              <a:rPr lang="en-US" altLang="en-US"/>
              <a:pPr/>
              <a:t>169</a:t>
            </a:fld>
            <a:endParaRPr lang="en-US" altLang="en-US"/>
          </a:p>
        </p:txBody>
      </p:sp>
      <p:sp>
        <p:nvSpPr>
          <p:cNvPr id="45773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733" name="Rectangle 5"/>
          <p:cNvSpPr>
            <a:spLocks noChangeArrowheads="1"/>
          </p:cNvSpPr>
          <p:nvPr/>
        </p:nvSpPr>
        <p:spPr bwMode="auto">
          <a:xfrm>
            <a:off x="2147889" y="1368425"/>
            <a:ext cx="7407275" cy="256063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What the barriers in implementing measurement programs ?</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Probable work products</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5773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57733"/>
                                        </p:tgtEl>
                                        <p:attrNameLst>
                                          <p:attrName>style.visibility</p:attrName>
                                        </p:attrNameLst>
                                      </p:cBhvr>
                                      <p:to>
                                        <p:strVal val="visible"/>
                                      </p:to>
                                    </p:set>
                                    <p:anim calcmode="lin" valueType="num">
                                      <p:cBhvr>
                                        <p:cTn id="7" dur="500" fill="hold"/>
                                        <p:tgtEl>
                                          <p:spTgt spid="457733"/>
                                        </p:tgtEl>
                                        <p:attrNameLst>
                                          <p:attrName>ppt_x</p:attrName>
                                        </p:attrNameLst>
                                      </p:cBhvr>
                                      <p:tavLst>
                                        <p:tav tm="0">
                                          <p:val>
                                            <p:strVal val="#ppt_x-#ppt_w/2"/>
                                          </p:val>
                                        </p:tav>
                                        <p:tav tm="100000">
                                          <p:val>
                                            <p:strVal val="#ppt_x"/>
                                          </p:val>
                                        </p:tav>
                                      </p:tavLst>
                                    </p:anim>
                                    <p:anim calcmode="lin" valueType="num">
                                      <p:cBhvr>
                                        <p:cTn id="8" dur="500" fill="hold"/>
                                        <p:tgtEl>
                                          <p:spTgt spid="457733"/>
                                        </p:tgtEl>
                                        <p:attrNameLst>
                                          <p:attrName>ppt_y</p:attrName>
                                        </p:attrNameLst>
                                      </p:cBhvr>
                                      <p:tavLst>
                                        <p:tav tm="0">
                                          <p:val>
                                            <p:strVal val="#ppt_y"/>
                                          </p:val>
                                        </p:tav>
                                        <p:tav tm="100000">
                                          <p:val>
                                            <p:strVal val="#ppt_y"/>
                                          </p:val>
                                        </p:tav>
                                      </p:tavLst>
                                    </p:anim>
                                    <p:anim calcmode="lin" valueType="num">
                                      <p:cBhvr>
                                        <p:cTn id="9" dur="500" fill="hold"/>
                                        <p:tgtEl>
                                          <p:spTgt spid="457733"/>
                                        </p:tgtEl>
                                        <p:attrNameLst>
                                          <p:attrName>ppt_w</p:attrName>
                                        </p:attrNameLst>
                                      </p:cBhvr>
                                      <p:tavLst>
                                        <p:tav tm="0">
                                          <p:val>
                                            <p:fltVal val="0"/>
                                          </p:val>
                                        </p:tav>
                                        <p:tav tm="100000">
                                          <p:val>
                                            <p:strVal val="#ppt_w"/>
                                          </p:val>
                                        </p:tav>
                                      </p:tavLst>
                                    </p:anim>
                                    <p:anim calcmode="lin" valueType="num">
                                      <p:cBhvr>
                                        <p:cTn id="10" dur="500" fill="hold"/>
                                        <p:tgtEl>
                                          <p:spTgt spid="4577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Continuous Representation</a:t>
            </a:r>
            <a:endParaRPr lang="en-US" dirty="0"/>
          </a:p>
        </p:txBody>
      </p:sp>
      <p:sp>
        <p:nvSpPr>
          <p:cNvPr id="290819" name="Rectangle 3"/>
          <p:cNvSpPr>
            <a:spLocks noGrp="1" noChangeArrowheads="1"/>
          </p:cNvSpPr>
          <p:nvPr>
            <p:ph idx="1"/>
          </p:nvPr>
        </p:nvSpPr>
        <p:spPr/>
        <p:txBody>
          <a:bodyPr/>
          <a:lstStyle/>
          <a:p>
            <a:pPr>
              <a:buFont typeface="Wingdings" panose="05000000000000000000" pitchFamily="2" charset="2"/>
              <a:buNone/>
            </a:pPr>
            <a:r>
              <a:rPr lang="en-US" altLang="en-US"/>
              <a:t>In the continuous representation, there are four defined categories of CMMI process areas</a:t>
            </a:r>
          </a:p>
          <a:p>
            <a:r>
              <a:rPr lang="en-US" altLang="en-US"/>
              <a:t>Process Management Processes</a:t>
            </a:r>
          </a:p>
          <a:p>
            <a:r>
              <a:rPr lang="en-US" altLang="en-US"/>
              <a:t>Project Management Processes</a:t>
            </a:r>
          </a:p>
          <a:p>
            <a:r>
              <a:rPr lang="en-US" altLang="en-US"/>
              <a:t>Engineering Processes</a:t>
            </a:r>
          </a:p>
          <a:p>
            <a:r>
              <a:rPr lang="en-US" altLang="en-US"/>
              <a:t>Support Processes</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D268D584-405B-4FB6-8676-8523D13E9596}" type="slidenum">
              <a:rPr lang="en-US" altLang="en-US"/>
              <a:pPr/>
              <a:t>17</a:t>
            </a:fld>
            <a:endParaRPr lang="en-US" altLang="en-US"/>
          </a:p>
        </p:txBody>
      </p:sp>
      <p:sp>
        <p:nvSpPr>
          <p:cNvPr id="290820" name="Oval 4"/>
          <p:cNvSpPr>
            <a:spLocks noChangeArrowheads="1"/>
          </p:cNvSpPr>
          <p:nvPr/>
        </p:nvSpPr>
        <p:spPr bwMode="auto">
          <a:xfrm>
            <a:off x="5048250" y="285750"/>
            <a:ext cx="2286000" cy="14097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blinds dir="vert"/>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C847F321-8A8A-4C66-9CC5-B3424DB7D65D}" type="slidenum">
              <a:rPr lang="en-US" altLang="en-US"/>
              <a:pPr/>
              <a:t>170</a:t>
            </a:fld>
            <a:endParaRPr lang="en-US" altLang="en-US"/>
          </a:p>
        </p:txBody>
      </p:sp>
      <p:sp>
        <p:nvSpPr>
          <p:cNvPr id="45875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6"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8757"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9"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60"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8761" name="Text Box 9"/>
          <p:cNvSpPr txBox="1">
            <a:spLocks noChangeArrowheads="1"/>
          </p:cNvSpPr>
          <p:nvPr/>
        </p:nvSpPr>
        <p:spPr bwMode="auto">
          <a:xfrm>
            <a:off x="2362201" y="1524001"/>
            <a:ext cx="7369175" cy="3816429"/>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Process and Product Quality Assurance is to provide </a:t>
            </a:r>
            <a:r>
              <a:rPr lang="en-US" altLang="en-US" sz="2200" b="1">
                <a:solidFill>
                  <a:srgbClr val="FF66CC"/>
                </a:solidFill>
                <a:effectLst/>
                <a:latin typeface="Univers 45 Light" pitchFamily="2" charset="0"/>
              </a:rPr>
              <a:t>staff and management</a:t>
            </a:r>
            <a:r>
              <a:rPr lang="en-US" altLang="en-US" sz="2200" b="1">
                <a:solidFill>
                  <a:schemeClr val="tx1"/>
                </a:solidFill>
                <a:effectLst/>
                <a:latin typeface="Univers 45 Light" pitchFamily="2" charset="0"/>
              </a:rPr>
              <a:t> with </a:t>
            </a:r>
            <a:r>
              <a:rPr lang="en-US" altLang="en-US" sz="2200" b="1">
                <a:solidFill>
                  <a:srgbClr val="FF66CC"/>
                </a:solidFill>
                <a:effectLst/>
                <a:latin typeface="Univers 45 Light" pitchFamily="2" charset="0"/>
              </a:rPr>
              <a:t>objective insight</a:t>
            </a:r>
            <a:r>
              <a:rPr lang="en-US" altLang="en-US" sz="2200" b="1">
                <a:solidFill>
                  <a:schemeClr val="tx1"/>
                </a:solidFill>
                <a:effectLst/>
                <a:latin typeface="Univers 45 Light" pitchFamily="2" charset="0"/>
              </a:rPr>
              <a:t> into </a:t>
            </a:r>
            <a:r>
              <a:rPr lang="en-US" altLang="en-US" sz="2200" b="1">
                <a:solidFill>
                  <a:srgbClr val="FF66CC"/>
                </a:solidFill>
                <a:effectLst/>
                <a:latin typeface="Univers 45 Light" pitchFamily="2" charset="0"/>
              </a:rPr>
              <a:t>processes and associated</a:t>
            </a:r>
            <a:r>
              <a:rPr lang="en-US" altLang="en-US" sz="2200" b="1">
                <a:solidFill>
                  <a:schemeClr val="tx1"/>
                </a:solidFill>
                <a:effectLst/>
                <a:latin typeface="Univers 45 Light" pitchFamily="2" charset="0"/>
              </a:rPr>
              <a:t> work products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
        <p:nvSpPr>
          <p:cNvPr id="4" name="Title 3"/>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58761"/>
                                        </p:tgtEl>
                                        <p:attrNameLst>
                                          <p:attrName>style.visibility</p:attrName>
                                        </p:attrNameLst>
                                      </p:cBhvr>
                                      <p:to>
                                        <p:strVal val="visible"/>
                                      </p:to>
                                    </p:set>
                                    <p:anim calcmode="lin" valueType="num">
                                      <p:cBhvr>
                                        <p:cTn id="7" dur="500" fill="hold"/>
                                        <p:tgtEl>
                                          <p:spTgt spid="458761"/>
                                        </p:tgtEl>
                                        <p:attrNameLst>
                                          <p:attrName>ppt_x</p:attrName>
                                        </p:attrNameLst>
                                      </p:cBhvr>
                                      <p:tavLst>
                                        <p:tav tm="0">
                                          <p:val>
                                            <p:strVal val="#ppt_x-#ppt_w/2"/>
                                          </p:val>
                                        </p:tav>
                                        <p:tav tm="100000">
                                          <p:val>
                                            <p:strVal val="#ppt_x"/>
                                          </p:val>
                                        </p:tav>
                                      </p:tavLst>
                                    </p:anim>
                                    <p:anim calcmode="lin" valueType="num">
                                      <p:cBhvr>
                                        <p:cTn id="8" dur="500" fill="hold"/>
                                        <p:tgtEl>
                                          <p:spTgt spid="458761"/>
                                        </p:tgtEl>
                                        <p:attrNameLst>
                                          <p:attrName>ppt_y</p:attrName>
                                        </p:attrNameLst>
                                      </p:cBhvr>
                                      <p:tavLst>
                                        <p:tav tm="0">
                                          <p:val>
                                            <p:strVal val="#ppt_y"/>
                                          </p:val>
                                        </p:tav>
                                        <p:tav tm="100000">
                                          <p:val>
                                            <p:strVal val="#ppt_y"/>
                                          </p:val>
                                        </p:tav>
                                      </p:tavLst>
                                    </p:anim>
                                    <p:anim calcmode="lin" valueType="num">
                                      <p:cBhvr>
                                        <p:cTn id="9" dur="500" fill="hold"/>
                                        <p:tgtEl>
                                          <p:spTgt spid="458761"/>
                                        </p:tgtEl>
                                        <p:attrNameLst>
                                          <p:attrName>ppt_w</p:attrName>
                                        </p:attrNameLst>
                                      </p:cBhvr>
                                      <p:tavLst>
                                        <p:tav tm="0">
                                          <p:val>
                                            <p:fltVal val="0"/>
                                          </p:val>
                                        </p:tav>
                                        <p:tav tm="100000">
                                          <p:val>
                                            <p:strVal val="#ppt_w"/>
                                          </p:val>
                                        </p:tav>
                                      </p:tavLst>
                                    </p:anim>
                                    <p:anim calcmode="lin" valueType="num">
                                      <p:cBhvr>
                                        <p:cTn id="10" dur="500" fill="hold"/>
                                        <p:tgtEl>
                                          <p:spTgt spid="4587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61" grpId="0" animBg="1"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Process and Product Quality </a:t>
            </a:r>
            <a:r>
              <a:rPr lang="en-US" altLang="en-US" dirty="0" smtClean="0"/>
              <a:t>Assurance</a:t>
            </a:r>
            <a:endParaRPr lang="en-US" dirty="0"/>
          </a:p>
        </p:txBody>
      </p:sp>
      <p:sp>
        <p:nvSpPr>
          <p:cNvPr id="3" name="Content Placeholder 2"/>
          <p:cNvSpPr>
            <a:spLocks noGrp="1"/>
          </p:cNvSpPr>
          <p:nvPr>
            <p:ph idx="1"/>
          </p:nvPr>
        </p:nvSpPr>
        <p:spPr/>
        <p:txBody>
          <a:bodyPr/>
          <a:lstStyle/>
          <a:p>
            <a:endParaRPr lang="en-US"/>
          </a:p>
        </p:txBody>
      </p:sp>
      <p:sp>
        <p:nvSpPr>
          <p:cNvPr id="3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2" name="Slide Number Placeholder 3"/>
          <p:cNvSpPr>
            <a:spLocks noGrp="1"/>
          </p:cNvSpPr>
          <p:nvPr>
            <p:ph type="sldNum" sz="quarter" idx="12"/>
          </p:nvPr>
        </p:nvSpPr>
        <p:spPr/>
        <p:txBody>
          <a:bodyPr/>
          <a:lstStyle/>
          <a:p>
            <a:fld id="{D6EC16D4-9343-4273-9D10-D069F156D0EA}" type="slidenum">
              <a:rPr lang="en-US" altLang="en-US"/>
              <a:pPr/>
              <a:t>171</a:t>
            </a:fld>
            <a:endParaRPr lang="en-US" altLang="en-US"/>
          </a:p>
        </p:txBody>
      </p:sp>
      <p:sp>
        <p:nvSpPr>
          <p:cNvPr id="45977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780"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9781"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782"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59783"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784"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9786"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787"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59788"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59810" name="Group 34"/>
          <p:cNvGraphicFramePr>
            <a:graphicFrameLocks noGrp="1"/>
          </p:cNvGraphicFramePr>
          <p:nvPr/>
        </p:nvGraphicFramePr>
        <p:xfrm>
          <a:off x="2438400" y="1981201"/>
          <a:ext cx="7391400" cy="2924175"/>
        </p:xfrm>
        <a:graphic>
          <a:graphicData uri="http://schemas.openxmlformats.org/drawingml/2006/table">
            <a:tbl>
              <a:tblPr/>
              <a:tblGrid>
                <a:gridCol w="1022350"/>
                <a:gridCol w="6369050"/>
              </a:tblGrid>
              <a:tr h="415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Objectively Evaluate Processes and Work products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Objectively evaluate processes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Objectively evaluate work products and services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Provide objective insight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27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7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Communicate and ensure resolution of non compliance issues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Records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2959E38-1864-42BE-8CB0-4A3943C47DCE}" type="slidenum">
              <a:rPr lang="en-US" altLang="en-US"/>
              <a:pPr/>
              <a:t>172</a:t>
            </a:fld>
            <a:endParaRPr lang="en-US" altLang="en-US"/>
          </a:p>
        </p:txBody>
      </p:sp>
      <p:sp>
        <p:nvSpPr>
          <p:cNvPr id="46080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05" name="Rectangle 5"/>
          <p:cNvSpPr>
            <a:spLocks noChangeArrowheads="1"/>
          </p:cNvSpPr>
          <p:nvPr/>
        </p:nvSpPr>
        <p:spPr bwMode="auto">
          <a:xfrm>
            <a:off x="2489201" y="1447801"/>
            <a:ext cx="7407275" cy="3319463"/>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Promote an environment (created as part of project management) that encourages employee participation in identifying and reporting quality issues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Establish and maintain and use clearly stated criteria for the evaluation</a:t>
            </a:r>
          </a:p>
          <a:p>
            <a:pPr eaLnBrk="0" hangingPunct="0">
              <a:lnSpc>
                <a:spcPct val="8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6080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grpId="0" nodeType="afterEffect">
                                  <p:stCondLst>
                                    <p:cond delay="0"/>
                                  </p:stCondLst>
                                  <p:childTnLst>
                                    <p:set>
                                      <p:cBhvr>
                                        <p:cTn id="6" dur="1" fill="hold">
                                          <p:stCondLst>
                                            <p:cond delay="0"/>
                                          </p:stCondLst>
                                        </p:cTn>
                                        <p:tgtEl>
                                          <p:spTgt spid="460805"/>
                                        </p:tgtEl>
                                        <p:attrNameLst>
                                          <p:attrName>style.visibility</p:attrName>
                                        </p:attrNameLst>
                                      </p:cBhvr>
                                      <p:to>
                                        <p:strVal val="visible"/>
                                      </p:to>
                                    </p:set>
                                    <p:anim calcmode="lin" valueType="num">
                                      <p:cBhvr additive="base">
                                        <p:cTn id="7" dur="5000" fill="hold"/>
                                        <p:tgtEl>
                                          <p:spTgt spid="460805"/>
                                        </p:tgtEl>
                                        <p:attrNameLst>
                                          <p:attrName>ppt_x</p:attrName>
                                        </p:attrNameLst>
                                      </p:cBhvr>
                                      <p:tavLst>
                                        <p:tav tm="0">
                                          <p:val>
                                            <p:strVal val="1+#ppt_w/2"/>
                                          </p:val>
                                        </p:tav>
                                        <p:tav tm="100000">
                                          <p:val>
                                            <p:strVal val="#ppt_x"/>
                                          </p:val>
                                        </p:tav>
                                      </p:tavLst>
                                    </p:anim>
                                    <p:anim calcmode="lin" valueType="num">
                                      <p:cBhvr additive="base">
                                        <p:cTn id="8" dur="5000" fill="hold"/>
                                        <p:tgtEl>
                                          <p:spTgt spid="4608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5" grpId="0" animBg="1"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2CB5B57F-C702-4C3D-8FDD-6711BCB72C10}" type="slidenum">
              <a:rPr lang="en-US" altLang="en-US"/>
              <a:pPr/>
              <a:t>173</a:t>
            </a:fld>
            <a:endParaRPr lang="en-US" altLang="en-US"/>
          </a:p>
        </p:txBody>
      </p:sp>
      <p:sp>
        <p:nvSpPr>
          <p:cNvPr id="46182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29" name="Rectangle 5"/>
          <p:cNvSpPr>
            <a:spLocks noChangeArrowheads="1"/>
          </p:cNvSpPr>
          <p:nvPr/>
        </p:nvSpPr>
        <p:spPr bwMode="auto">
          <a:xfrm>
            <a:off x="1963739" y="1435101"/>
            <a:ext cx="7407275" cy="235267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Challenges in performing an objective quality  assurance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Can quality be achieved without quality assurance</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Probable work products</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61830"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61829"/>
                                        </p:tgtEl>
                                        <p:attrNameLst>
                                          <p:attrName>style.visibility</p:attrName>
                                        </p:attrNameLst>
                                      </p:cBhvr>
                                      <p:to>
                                        <p:strVal val="visible"/>
                                      </p:to>
                                    </p:set>
                                    <p:anim calcmode="lin" valueType="num">
                                      <p:cBhvr>
                                        <p:cTn id="7" dur="500" fill="hold"/>
                                        <p:tgtEl>
                                          <p:spTgt spid="461829"/>
                                        </p:tgtEl>
                                        <p:attrNameLst>
                                          <p:attrName>ppt_x</p:attrName>
                                        </p:attrNameLst>
                                      </p:cBhvr>
                                      <p:tavLst>
                                        <p:tav tm="0">
                                          <p:val>
                                            <p:strVal val="#ppt_x-#ppt_w/2"/>
                                          </p:val>
                                        </p:tav>
                                        <p:tav tm="100000">
                                          <p:val>
                                            <p:strVal val="#ppt_x"/>
                                          </p:val>
                                        </p:tav>
                                      </p:tavLst>
                                    </p:anim>
                                    <p:anim calcmode="lin" valueType="num">
                                      <p:cBhvr>
                                        <p:cTn id="8" dur="500" fill="hold"/>
                                        <p:tgtEl>
                                          <p:spTgt spid="461829"/>
                                        </p:tgtEl>
                                        <p:attrNameLst>
                                          <p:attrName>ppt_y</p:attrName>
                                        </p:attrNameLst>
                                      </p:cBhvr>
                                      <p:tavLst>
                                        <p:tav tm="0">
                                          <p:val>
                                            <p:strVal val="#ppt_y"/>
                                          </p:val>
                                        </p:tav>
                                        <p:tav tm="100000">
                                          <p:val>
                                            <p:strVal val="#ppt_y"/>
                                          </p:val>
                                        </p:tav>
                                      </p:tavLst>
                                    </p:anim>
                                    <p:anim calcmode="lin" valueType="num">
                                      <p:cBhvr>
                                        <p:cTn id="9" dur="500" fill="hold"/>
                                        <p:tgtEl>
                                          <p:spTgt spid="461829"/>
                                        </p:tgtEl>
                                        <p:attrNameLst>
                                          <p:attrName>ppt_w</p:attrName>
                                        </p:attrNameLst>
                                      </p:cBhvr>
                                      <p:tavLst>
                                        <p:tav tm="0">
                                          <p:val>
                                            <p:fltVal val="0"/>
                                          </p:val>
                                        </p:tav>
                                        <p:tav tm="100000">
                                          <p:val>
                                            <p:strVal val="#ppt_w"/>
                                          </p:val>
                                        </p:tav>
                                      </p:tavLst>
                                    </p:anim>
                                    <p:anim calcmode="lin" valueType="num">
                                      <p:cBhvr>
                                        <p:cTn id="10" dur="500" fill="hold"/>
                                        <p:tgtEl>
                                          <p:spTgt spid="4618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9" grpId="0" animBg="1"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Configuration </a:t>
            </a:r>
            <a:r>
              <a:rPr lang="en-US" altLang="en-US" dirty="0" smtClean="0"/>
              <a:t>Management</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7A99AC5C-24EF-4AA8-8493-C82D819D2349}" type="slidenum">
              <a:rPr lang="en-US" altLang="en-US"/>
              <a:pPr/>
              <a:t>174</a:t>
            </a:fld>
            <a:endParaRPr lang="en-US" altLang="en-US"/>
          </a:p>
        </p:txBody>
      </p:sp>
      <p:sp>
        <p:nvSpPr>
          <p:cNvPr id="46285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852"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2853"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855"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856"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2857" name="Text Box 9"/>
          <p:cNvSpPr txBox="1">
            <a:spLocks noChangeArrowheads="1"/>
          </p:cNvSpPr>
          <p:nvPr/>
        </p:nvSpPr>
        <p:spPr bwMode="auto">
          <a:xfrm>
            <a:off x="2362201" y="1524000"/>
            <a:ext cx="7369175" cy="3647152"/>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Configuration Management is to </a:t>
            </a:r>
            <a:r>
              <a:rPr lang="en-US" altLang="en-US" sz="2200" b="1">
                <a:solidFill>
                  <a:srgbClr val="FF66CC"/>
                </a:solidFill>
                <a:effectLst/>
                <a:latin typeface="Univers 45 Light" pitchFamily="2" charset="0"/>
              </a:rPr>
              <a:t>establish and maintain</a:t>
            </a:r>
            <a:r>
              <a:rPr lang="en-US" altLang="en-US" sz="2200" b="1">
                <a:solidFill>
                  <a:schemeClr val="tx1"/>
                </a:solidFill>
                <a:effectLst/>
                <a:latin typeface="Univers 45 Light" pitchFamily="2" charset="0"/>
              </a:rPr>
              <a:t> the </a:t>
            </a:r>
            <a:r>
              <a:rPr lang="en-US" altLang="en-US" sz="2200" b="1">
                <a:solidFill>
                  <a:srgbClr val="FF66CC"/>
                </a:solidFill>
                <a:effectLst/>
                <a:latin typeface="Univers 45 Light" pitchFamily="2" charset="0"/>
              </a:rPr>
              <a:t>integrity</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of </a:t>
            </a:r>
            <a:r>
              <a:rPr lang="en-US" altLang="en-US" sz="2200" b="1">
                <a:solidFill>
                  <a:srgbClr val="FF66CC"/>
                </a:solidFill>
                <a:effectLst/>
                <a:latin typeface="Univers 45 Light" pitchFamily="2" charset="0"/>
              </a:rPr>
              <a:t>work products</a:t>
            </a:r>
            <a:r>
              <a:rPr lang="en-US" altLang="en-US" sz="2200" b="1">
                <a:solidFill>
                  <a:schemeClr val="tx1"/>
                </a:solidFill>
                <a:effectLst/>
                <a:latin typeface="Univers 45 Light" pitchFamily="2" charset="0"/>
              </a:rPr>
              <a:t> using configuration identification, configuration control, configuration status accounting, and configuration audits</a:t>
            </a: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62857"/>
                                        </p:tgtEl>
                                        <p:attrNameLst>
                                          <p:attrName>style.visibility</p:attrName>
                                        </p:attrNameLst>
                                      </p:cBhvr>
                                      <p:to>
                                        <p:strVal val="visible"/>
                                      </p:to>
                                    </p:set>
                                    <p:anim calcmode="lin" valueType="num">
                                      <p:cBhvr>
                                        <p:cTn id="7" dur="500" fill="hold"/>
                                        <p:tgtEl>
                                          <p:spTgt spid="462857"/>
                                        </p:tgtEl>
                                        <p:attrNameLst>
                                          <p:attrName>ppt_x</p:attrName>
                                        </p:attrNameLst>
                                      </p:cBhvr>
                                      <p:tavLst>
                                        <p:tav tm="0">
                                          <p:val>
                                            <p:strVal val="#ppt_x-#ppt_w/2"/>
                                          </p:val>
                                        </p:tav>
                                        <p:tav tm="100000">
                                          <p:val>
                                            <p:strVal val="#ppt_x"/>
                                          </p:val>
                                        </p:tav>
                                      </p:tavLst>
                                    </p:anim>
                                    <p:anim calcmode="lin" valueType="num">
                                      <p:cBhvr>
                                        <p:cTn id="8" dur="500" fill="hold"/>
                                        <p:tgtEl>
                                          <p:spTgt spid="462857"/>
                                        </p:tgtEl>
                                        <p:attrNameLst>
                                          <p:attrName>ppt_y</p:attrName>
                                        </p:attrNameLst>
                                      </p:cBhvr>
                                      <p:tavLst>
                                        <p:tav tm="0">
                                          <p:val>
                                            <p:strVal val="#ppt_y"/>
                                          </p:val>
                                        </p:tav>
                                        <p:tav tm="100000">
                                          <p:val>
                                            <p:strVal val="#ppt_y"/>
                                          </p:val>
                                        </p:tav>
                                      </p:tavLst>
                                    </p:anim>
                                    <p:anim calcmode="lin" valueType="num">
                                      <p:cBhvr>
                                        <p:cTn id="9" dur="500" fill="hold"/>
                                        <p:tgtEl>
                                          <p:spTgt spid="462857"/>
                                        </p:tgtEl>
                                        <p:attrNameLst>
                                          <p:attrName>ppt_w</p:attrName>
                                        </p:attrNameLst>
                                      </p:cBhvr>
                                      <p:tavLst>
                                        <p:tav tm="0">
                                          <p:val>
                                            <p:fltVal val="0"/>
                                          </p:val>
                                        </p:tav>
                                        <p:tav tm="100000">
                                          <p:val>
                                            <p:strVal val="#ppt_w"/>
                                          </p:val>
                                        </p:tav>
                                      </p:tavLst>
                                    </p:anim>
                                    <p:anim calcmode="lin" valueType="num">
                                      <p:cBhvr>
                                        <p:cTn id="10" dur="500" fill="hold"/>
                                        <p:tgtEl>
                                          <p:spTgt spid="4628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7" grpId="0" animBg="1"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Configuration </a:t>
            </a:r>
            <a:r>
              <a:rPr lang="en-US" altLang="en-US" dirty="0" smtClean="0"/>
              <a:t>Management</a:t>
            </a:r>
            <a:endParaRPr lang="en-US" dirty="0"/>
          </a:p>
        </p:txBody>
      </p:sp>
      <p:sp>
        <p:nvSpPr>
          <p:cNvPr id="3" name="Content Placeholder 2"/>
          <p:cNvSpPr>
            <a:spLocks noGrp="1"/>
          </p:cNvSpPr>
          <p:nvPr>
            <p:ph idx="1"/>
          </p:nvPr>
        </p:nvSpPr>
        <p:spPr/>
        <p:txBody>
          <a:bodyPr/>
          <a:lstStyle/>
          <a:p>
            <a:endParaRPr lang="en-US"/>
          </a:p>
        </p:txBody>
      </p:sp>
      <p:sp>
        <p:nvSpPr>
          <p:cNvPr id="39"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8" name="Slide Number Placeholder 3"/>
          <p:cNvSpPr>
            <a:spLocks noGrp="1"/>
          </p:cNvSpPr>
          <p:nvPr>
            <p:ph type="sldNum" sz="quarter" idx="12"/>
          </p:nvPr>
        </p:nvSpPr>
        <p:spPr/>
        <p:txBody>
          <a:bodyPr/>
          <a:lstStyle/>
          <a:p>
            <a:fld id="{269C36B0-B3AB-4006-8CF5-0BD0F2981AA0}" type="slidenum">
              <a:rPr lang="en-US" altLang="en-US"/>
              <a:pPr/>
              <a:t>175</a:t>
            </a:fld>
            <a:endParaRPr lang="en-US" altLang="en-US"/>
          </a:p>
        </p:txBody>
      </p:sp>
      <p:sp>
        <p:nvSpPr>
          <p:cNvPr id="46387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76"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3877"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78"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3879"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80"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3882"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83"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3884"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63885" name="Group 13"/>
          <p:cNvGraphicFramePr>
            <a:graphicFrameLocks noGrp="1"/>
          </p:cNvGraphicFramePr>
          <p:nvPr/>
        </p:nvGraphicFramePr>
        <p:xfrm>
          <a:off x="2514600" y="1219200"/>
          <a:ext cx="7391400" cy="4491039"/>
        </p:xfrm>
        <a:graphic>
          <a:graphicData uri="http://schemas.openxmlformats.org/drawingml/2006/table">
            <a:tbl>
              <a:tblPr/>
              <a:tblGrid>
                <a:gridCol w="1022350"/>
                <a:gridCol w="6369050"/>
              </a:tblGrid>
              <a:tr h="4572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Establish Baselines</a:t>
                      </a:r>
                      <a:r>
                        <a:rPr kumimoji="0" lang="en-US" altLang="en-US" sz="1600" b="1" i="0" u="none" strike="noStrike" cap="none" normalizeH="0" baseline="0" smtClean="0">
                          <a:ln>
                            <a:noFill/>
                          </a:ln>
                          <a:solidFill>
                            <a:srgbClr val="FAFD00"/>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configuration items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a configuration Management system</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Create or Release baselines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Track and control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1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Track change requests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Control configuration items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Establish integrity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28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configuration management records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Perform configuration audits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Important Points / New Aspects</a:t>
            </a:r>
            <a:r>
              <a:rPr lang="en-US" altLang="en-US" dirty="0" smtClean="0">
                <a:solidFill>
                  <a:srgbClr val="000099"/>
                </a:solidFill>
              </a:rPr>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D9707516-4324-4FDF-82FC-3F0C8F9A01AA}" type="slidenum">
              <a:rPr lang="en-US" altLang="en-US"/>
              <a:pPr/>
              <a:t>176</a:t>
            </a:fld>
            <a:endParaRPr lang="en-US" altLang="en-US"/>
          </a:p>
        </p:txBody>
      </p:sp>
      <p:sp>
        <p:nvSpPr>
          <p:cNvPr id="46489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901" name="Rectangle 5"/>
          <p:cNvSpPr>
            <a:spLocks noChangeArrowheads="1"/>
          </p:cNvSpPr>
          <p:nvPr/>
        </p:nvSpPr>
        <p:spPr bwMode="auto">
          <a:xfrm>
            <a:off x="2590800" y="1066800"/>
            <a:ext cx="7543800" cy="4940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Establish a mechanism to manage multiple control    levels of configuration management</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Obtain authorization from the configuration control board before creating or releasing baselines</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Check in and check out configuration items from the configuration management system for incorporation of changes in a manner that maintains the correctness and integrity of the configuration items</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Describe the difference between successive baselines</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Revise the status and history of each configuration item</a:t>
            </a:r>
          </a:p>
          <a:p>
            <a:pPr eaLnBrk="0" hangingPunct="0">
              <a:lnSpc>
                <a:spcPct val="9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6490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grpId="0" nodeType="afterEffect">
                                  <p:stCondLst>
                                    <p:cond delay="0"/>
                                  </p:stCondLst>
                                  <p:childTnLst>
                                    <p:set>
                                      <p:cBhvr>
                                        <p:cTn id="6" dur="1" fill="hold">
                                          <p:stCondLst>
                                            <p:cond delay="0"/>
                                          </p:stCondLst>
                                        </p:cTn>
                                        <p:tgtEl>
                                          <p:spTgt spid="464901"/>
                                        </p:tgtEl>
                                        <p:attrNameLst>
                                          <p:attrName>style.visibility</p:attrName>
                                        </p:attrNameLst>
                                      </p:cBhvr>
                                      <p:to>
                                        <p:strVal val="visible"/>
                                      </p:to>
                                    </p:set>
                                    <p:anim calcmode="lin" valueType="num">
                                      <p:cBhvr additive="base">
                                        <p:cTn id="7" dur="5000" fill="hold"/>
                                        <p:tgtEl>
                                          <p:spTgt spid="464901"/>
                                        </p:tgtEl>
                                        <p:attrNameLst>
                                          <p:attrName>ppt_x</p:attrName>
                                        </p:attrNameLst>
                                      </p:cBhvr>
                                      <p:tavLst>
                                        <p:tav tm="0">
                                          <p:val>
                                            <p:strVal val="1+#ppt_w/2"/>
                                          </p:val>
                                        </p:tav>
                                        <p:tav tm="100000">
                                          <p:val>
                                            <p:strVal val="#ppt_x"/>
                                          </p:val>
                                        </p:tav>
                                      </p:tavLst>
                                    </p:anim>
                                    <p:anim calcmode="lin" valueType="num">
                                      <p:cBhvr additive="base">
                                        <p:cTn id="8" dur="5000" fill="hold"/>
                                        <p:tgtEl>
                                          <p:spTgt spid="4649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animBg="1"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a:t>
            </a:r>
            <a:r>
              <a:rPr lang="en-US" altLang="en-US" dirty="0" smtClean="0">
                <a:solidFill>
                  <a:srgbClr val="000099"/>
                </a:solidFill>
              </a:rPr>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81B7F0A7-A0C8-4838-A1E6-72B2EF6CAFD8}" type="slidenum">
              <a:rPr lang="en-US" altLang="en-US"/>
              <a:pPr/>
              <a:t>177</a:t>
            </a:fld>
            <a:endParaRPr lang="en-US" altLang="en-US"/>
          </a:p>
        </p:txBody>
      </p:sp>
      <p:sp>
        <p:nvSpPr>
          <p:cNvPr id="46592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925" name="Rectangle 5"/>
          <p:cNvSpPr>
            <a:spLocks noChangeArrowheads="1"/>
          </p:cNvSpPr>
          <p:nvPr/>
        </p:nvSpPr>
        <p:spPr bwMode="auto">
          <a:xfrm>
            <a:off x="1819276" y="1316039"/>
            <a:ext cx="7407275" cy="213042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Challenges in implementing Configuration Management systems and maintaining history</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6592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5925"/>
                                        </p:tgtEl>
                                        <p:attrNameLst>
                                          <p:attrName>style.visibility</p:attrName>
                                        </p:attrNameLst>
                                      </p:cBhvr>
                                      <p:to>
                                        <p:strVal val="visible"/>
                                      </p:to>
                                    </p:set>
                                    <p:animEffect transition="in" filter="wipe(left)">
                                      <p:cBhvr>
                                        <p:cTn id="7" dur="500"/>
                                        <p:tgtEl>
                                          <p:spTgt spid="465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animBg="1"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Decision Analysis and </a:t>
            </a:r>
            <a:r>
              <a:rPr lang="en-US" altLang="en-US" dirty="0" smtClean="0"/>
              <a:t>Resolution</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AEE13FE2-B0A1-41D2-A4AB-1FB372BA8BA7}" type="slidenum">
              <a:rPr lang="en-US" altLang="en-US"/>
              <a:pPr/>
              <a:t>178</a:t>
            </a:fld>
            <a:endParaRPr lang="en-US" altLang="en-US"/>
          </a:p>
        </p:txBody>
      </p:sp>
      <p:sp>
        <p:nvSpPr>
          <p:cNvPr id="46694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948"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6949"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951"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952"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6953" name="Text Box 9"/>
          <p:cNvSpPr txBox="1">
            <a:spLocks noChangeArrowheads="1"/>
          </p:cNvSpPr>
          <p:nvPr/>
        </p:nvSpPr>
        <p:spPr bwMode="auto">
          <a:xfrm>
            <a:off x="2362201" y="1524000"/>
            <a:ext cx="7369175" cy="3308598"/>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Decision Analysis and Resolution is to analyze </a:t>
            </a:r>
            <a:r>
              <a:rPr lang="en-US" altLang="en-US" sz="2200" b="1">
                <a:solidFill>
                  <a:srgbClr val="FF66CC"/>
                </a:solidFill>
                <a:effectLst/>
                <a:latin typeface="Univers 45 Light" pitchFamily="2" charset="0"/>
              </a:rPr>
              <a:t>possible decisions</a:t>
            </a:r>
            <a:r>
              <a:rPr lang="en-US" altLang="en-US" sz="2200" b="1">
                <a:solidFill>
                  <a:schemeClr val="tx1"/>
                </a:solidFill>
                <a:effectLst/>
                <a:latin typeface="Univers 45 Light" pitchFamily="2" charset="0"/>
              </a:rPr>
              <a:t> using a </a:t>
            </a:r>
            <a:r>
              <a:rPr lang="en-US" altLang="en-US" sz="2200" b="1">
                <a:solidFill>
                  <a:srgbClr val="FF66CC"/>
                </a:solidFill>
                <a:effectLst/>
                <a:latin typeface="Univers 45 Light" pitchFamily="2" charset="0"/>
              </a:rPr>
              <a:t>formal</a:t>
            </a:r>
            <a:r>
              <a:rPr lang="en-US" altLang="en-US" sz="2200" b="1">
                <a:solidFill>
                  <a:schemeClr val="folHlink"/>
                </a:solidFill>
                <a:effectLst/>
                <a:latin typeface="Univers 45 Light" pitchFamily="2" charset="0"/>
              </a:rPr>
              <a:t> </a:t>
            </a:r>
            <a:r>
              <a:rPr lang="en-US" altLang="en-US" sz="2200" b="1">
                <a:solidFill>
                  <a:srgbClr val="FF66CC"/>
                </a:solidFill>
                <a:effectLst/>
                <a:latin typeface="Univers 45 Light" pitchFamily="2" charset="0"/>
              </a:rPr>
              <a:t>evaluation</a:t>
            </a:r>
            <a:r>
              <a:rPr lang="en-US" altLang="en-US" sz="2200" b="1">
                <a:solidFill>
                  <a:schemeClr val="tx1"/>
                </a:solidFill>
                <a:effectLst/>
                <a:latin typeface="Univers 45 Light" pitchFamily="2" charset="0"/>
              </a:rPr>
              <a:t> process that evaluates identified alternatives against established criteria</a:t>
            </a:r>
          </a:p>
          <a:p>
            <a:pPr eaLnBrk="0" hangingPunct="0">
              <a:buFontTx/>
              <a:buNone/>
            </a:pPr>
            <a:r>
              <a:rPr lang="en-US" altLang="en-US" sz="2200" b="1">
                <a:solidFill>
                  <a:schemeClr val="tx1"/>
                </a:solidFill>
                <a:effectLst/>
                <a:latin typeface="Univers 45 Light" pitchFamily="2" charset="0"/>
              </a:rPr>
              <a:t> </a:t>
            </a:r>
          </a:p>
          <a:p>
            <a:pPr eaLnBrk="0" hangingPunct="0">
              <a:buFontTx/>
              <a:buNone/>
            </a:pPr>
            <a:r>
              <a:rPr lang="en-US" altLang="en-US" sz="2200" b="1" i="1">
                <a:solidFill>
                  <a:schemeClr val="tx1"/>
                </a:solidFill>
                <a:effectLst/>
                <a:latin typeface="Univers 45 Light" pitchFamily="2" charset="0"/>
              </a:rPr>
              <a:t>We will look at this PA in more detail</a:t>
            </a: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66953"/>
                                        </p:tgtEl>
                                        <p:attrNameLst>
                                          <p:attrName>style.visibility</p:attrName>
                                        </p:attrNameLst>
                                      </p:cBhvr>
                                      <p:to>
                                        <p:strVal val="visible"/>
                                      </p:to>
                                    </p:set>
                                    <p:anim calcmode="lin" valueType="num">
                                      <p:cBhvr>
                                        <p:cTn id="7" dur="500" fill="hold"/>
                                        <p:tgtEl>
                                          <p:spTgt spid="466953"/>
                                        </p:tgtEl>
                                        <p:attrNameLst>
                                          <p:attrName>ppt_x</p:attrName>
                                        </p:attrNameLst>
                                      </p:cBhvr>
                                      <p:tavLst>
                                        <p:tav tm="0">
                                          <p:val>
                                            <p:strVal val="#ppt_x-#ppt_w/2"/>
                                          </p:val>
                                        </p:tav>
                                        <p:tav tm="100000">
                                          <p:val>
                                            <p:strVal val="#ppt_x"/>
                                          </p:val>
                                        </p:tav>
                                      </p:tavLst>
                                    </p:anim>
                                    <p:anim calcmode="lin" valueType="num">
                                      <p:cBhvr>
                                        <p:cTn id="8" dur="500" fill="hold"/>
                                        <p:tgtEl>
                                          <p:spTgt spid="466953"/>
                                        </p:tgtEl>
                                        <p:attrNameLst>
                                          <p:attrName>ppt_y</p:attrName>
                                        </p:attrNameLst>
                                      </p:cBhvr>
                                      <p:tavLst>
                                        <p:tav tm="0">
                                          <p:val>
                                            <p:strVal val="#ppt_y"/>
                                          </p:val>
                                        </p:tav>
                                        <p:tav tm="100000">
                                          <p:val>
                                            <p:strVal val="#ppt_y"/>
                                          </p:val>
                                        </p:tav>
                                      </p:tavLst>
                                    </p:anim>
                                    <p:anim calcmode="lin" valueType="num">
                                      <p:cBhvr>
                                        <p:cTn id="9" dur="500" fill="hold"/>
                                        <p:tgtEl>
                                          <p:spTgt spid="466953"/>
                                        </p:tgtEl>
                                        <p:attrNameLst>
                                          <p:attrName>ppt_w</p:attrName>
                                        </p:attrNameLst>
                                      </p:cBhvr>
                                      <p:tavLst>
                                        <p:tav tm="0">
                                          <p:val>
                                            <p:fltVal val="0"/>
                                          </p:val>
                                        </p:tav>
                                        <p:tav tm="100000">
                                          <p:val>
                                            <p:strVal val="#ppt_w"/>
                                          </p:val>
                                        </p:tav>
                                      </p:tavLst>
                                    </p:anim>
                                    <p:anim calcmode="lin" valueType="num">
                                      <p:cBhvr>
                                        <p:cTn id="10" dur="500" fill="hold"/>
                                        <p:tgtEl>
                                          <p:spTgt spid="4669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53" grpId="0" animBg="1"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Decision Analysis and </a:t>
            </a:r>
            <a:r>
              <a:rPr lang="en-US" altLang="en-US" dirty="0" smtClean="0"/>
              <a:t>Resolution</a:t>
            </a:r>
            <a:endParaRPr lang="en-US" dirty="0"/>
          </a:p>
        </p:txBody>
      </p:sp>
      <p:sp>
        <p:nvSpPr>
          <p:cNvPr id="3" name="Content Placeholder 2"/>
          <p:cNvSpPr>
            <a:spLocks noGrp="1"/>
          </p:cNvSpPr>
          <p:nvPr>
            <p:ph idx="1"/>
          </p:nvPr>
        </p:nvSpPr>
        <p:spPr/>
        <p:txBody>
          <a:bodyPr/>
          <a:lstStyle/>
          <a:p>
            <a:endParaRPr lang="en-US"/>
          </a:p>
        </p:txBody>
      </p:sp>
      <p:sp>
        <p:nvSpPr>
          <p:cNvPr id="2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6" name="Slide Number Placeholder 3"/>
          <p:cNvSpPr>
            <a:spLocks noGrp="1"/>
          </p:cNvSpPr>
          <p:nvPr>
            <p:ph type="sldNum" sz="quarter" idx="12"/>
          </p:nvPr>
        </p:nvSpPr>
        <p:spPr/>
        <p:txBody>
          <a:bodyPr/>
          <a:lstStyle/>
          <a:p>
            <a:fld id="{D4B17C34-EAE5-4824-8DF9-13058CEBCACA}" type="slidenum">
              <a:rPr lang="en-US" altLang="en-US"/>
              <a:pPr/>
              <a:t>179</a:t>
            </a:fld>
            <a:endParaRPr lang="en-US" altLang="en-US"/>
          </a:p>
        </p:txBody>
      </p:sp>
      <p:sp>
        <p:nvSpPr>
          <p:cNvPr id="46797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2" name="Rectangle 4"/>
          <p:cNvSpPr>
            <a:spLocks noChangeArrowheads="1"/>
          </p:cNvSpPr>
          <p:nvPr/>
        </p:nvSpPr>
        <p:spPr bwMode="auto">
          <a:xfrm>
            <a:off x="25908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7973"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4"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67975"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6"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7978"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79"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67980"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67981" name="Group 13"/>
          <p:cNvGraphicFramePr>
            <a:graphicFrameLocks noGrp="1"/>
          </p:cNvGraphicFramePr>
          <p:nvPr/>
        </p:nvGraphicFramePr>
        <p:xfrm>
          <a:off x="2514600" y="1752601"/>
          <a:ext cx="7391400" cy="3343276"/>
        </p:xfrm>
        <a:graphic>
          <a:graphicData uri="http://schemas.openxmlformats.org/drawingml/2006/table">
            <a:tbl>
              <a:tblPr/>
              <a:tblGrid>
                <a:gridCol w="1022350"/>
                <a:gridCol w="6369050"/>
              </a:tblGrid>
              <a:tr h="4397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C0128"/>
                          </a:solidFill>
                          <a:effectLst/>
                          <a:latin typeface="Arial" panose="020B0604020202020204" pitchFamily="34" charset="0"/>
                        </a:rPr>
                        <a:t>Evaluate alternatives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35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Guidelines for Decision Analysis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evaluation criteria</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alternative solutions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evaluation methods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Evaluate alternatives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solutions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Area Categories</a:t>
            </a:r>
            <a:endParaRPr lang="en-US" dirty="0"/>
          </a:p>
        </p:txBody>
      </p:sp>
      <p:sp>
        <p:nvSpPr>
          <p:cNvPr id="2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2" name="Slide Number Placeholder 3"/>
          <p:cNvSpPr>
            <a:spLocks noGrp="1"/>
          </p:cNvSpPr>
          <p:nvPr>
            <p:ph type="sldNum" sz="quarter" idx="12"/>
          </p:nvPr>
        </p:nvSpPr>
        <p:spPr/>
        <p:txBody>
          <a:bodyPr/>
          <a:lstStyle/>
          <a:p>
            <a:fld id="{635E41A0-4CA6-4935-8671-132EE9B9D479}" type="slidenum">
              <a:rPr lang="en-US" altLang="en-US"/>
              <a:pPr/>
              <a:t>18</a:t>
            </a:fld>
            <a:endParaRPr lang="en-US" altLang="en-US"/>
          </a:p>
        </p:txBody>
      </p:sp>
      <p:sp>
        <p:nvSpPr>
          <p:cNvPr id="291843" name="Oval 3"/>
          <p:cNvSpPr>
            <a:spLocks noChangeArrowheads="1"/>
          </p:cNvSpPr>
          <p:nvPr/>
        </p:nvSpPr>
        <p:spPr bwMode="auto">
          <a:xfrm>
            <a:off x="5048250" y="285750"/>
            <a:ext cx="2286000" cy="14097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1845" name="Group 5"/>
          <p:cNvGrpSpPr>
            <a:grpSpLocks/>
          </p:cNvGrpSpPr>
          <p:nvPr/>
        </p:nvGrpSpPr>
        <p:grpSpPr bwMode="auto">
          <a:xfrm>
            <a:off x="3268664" y="1295400"/>
            <a:ext cx="6103937" cy="4992688"/>
            <a:chOff x="1099" y="770"/>
            <a:chExt cx="4015" cy="3240"/>
          </a:xfrm>
        </p:grpSpPr>
        <p:sp>
          <p:nvSpPr>
            <p:cNvPr id="291846" name="Rectangle 6"/>
            <p:cNvSpPr>
              <a:spLocks noChangeArrowheads="1"/>
            </p:cNvSpPr>
            <p:nvPr/>
          </p:nvSpPr>
          <p:spPr bwMode="auto">
            <a:xfrm>
              <a:off x="1167" y="770"/>
              <a:ext cx="3718" cy="256"/>
            </a:xfrm>
            <a:prstGeom prst="rect">
              <a:avLst/>
            </a:prstGeom>
            <a:solidFill>
              <a:srgbClr val="DDDDDD"/>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1847" name="Group 7"/>
            <p:cNvGrpSpPr>
              <a:grpSpLocks/>
            </p:cNvGrpSpPr>
            <p:nvPr/>
          </p:nvGrpSpPr>
          <p:grpSpPr bwMode="auto">
            <a:xfrm>
              <a:off x="1099" y="796"/>
              <a:ext cx="4015" cy="3214"/>
              <a:chOff x="1099" y="796"/>
              <a:chExt cx="4015" cy="3214"/>
            </a:xfrm>
          </p:grpSpPr>
          <p:sp>
            <p:nvSpPr>
              <p:cNvPr id="291848" name="Rectangle 8"/>
              <p:cNvSpPr>
                <a:spLocks noChangeArrowheads="1"/>
              </p:cNvSpPr>
              <p:nvPr/>
            </p:nvSpPr>
            <p:spPr bwMode="auto">
              <a:xfrm>
                <a:off x="1099" y="863"/>
                <a:ext cx="4015"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0"/>
                  </a:spcBef>
                  <a:defRPr sz="2400" b="1">
                    <a:solidFill>
                      <a:srgbClr val="003399"/>
                    </a:solidFill>
                    <a:latin typeface="Verdana" panose="020B0604030504040204" pitchFamily="34" charset="0"/>
                  </a:defRPr>
                </a:lvl1pPr>
                <a:lvl2pPr>
                  <a:spcBef>
                    <a:spcPct val="0"/>
                  </a:spcBef>
                  <a:defRPr sz="2400" b="1">
                    <a:solidFill>
                      <a:srgbClr val="003399"/>
                    </a:solidFill>
                    <a:latin typeface="Verdana" panose="020B0604030504040204" pitchFamily="34" charset="0"/>
                  </a:defRPr>
                </a:lvl2pPr>
                <a:lvl3pPr>
                  <a:spcBef>
                    <a:spcPct val="0"/>
                  </a:spcBef>
                  <a:defRPr sz="2400" b="1">
                    <a:solidFill>
                      <a:srgbClr val="003399"/>
                    </a:solidFill>
                    <a:latin typeface="Verdana" panose="020B0604030504040204" pitchFamily="34" charset="0"/>
                  </a:defRPr>
                </a:lvl3pPr>
                <a:lvl4pPr>
                  <a:spcBef>
                    <a:spcPct val="0"/>
                  </a:spcBef>
                  <a:defRPr sz="2400" b="1">
                    <a:solidFill>
                      <a:srgbClr val="003399"/>
                    </a:solidFill>
                    <a:latin typeface="Verdana" panose="020B0604030504040204" pitchFamily="34" charset="0"/>
                  </a:defRPr>
                </a:lvl4pPr>
                <a:lvl5pPr>
                  <a:spcBef>
                    <a:spcPct val="0"/>
                  </a:spcBef>
                  <a:defRPr sz="2400" b="1">
                    <a:solidFill>
                      <a:srgbClr val="003399"/>
                    </a:solidFill>
                    <a:latin typeface="Verdana" panose="020B0604030504040204" pitchFamily="34" charset="0"/>
                  </a:defRPr>
                </a:lvl5pPr>
                <a:lvl6pPr marL="457200" fontAlgn="base">
                  <a:spcBef>
                    <a:spcPct val="0"/>
                  </a:spcBef>
                  <a:spcAft>
                    <a:spcPct val="0"/>
                  </a:spcAft>
                  <a:defRPr sz="2400" b="1">
                    <a:solidFill>
                      <a:srgbClr val="003399"/>
                    </a:solidFill>
                    <a:latin typeface="Verdana" panose="020B0604030504040204" pitchFamily="34" charset="0"/>
                  </a:defRPr>
                </a:lvl6pPr>
                <a:lvl7pPr marL="914400" fontAlgn="base">
                  <a:spcBef>
                    <a:spcPct val="0"/>
                  </a:spcBef>
                  <a:spcAft>
                    <a:spcPct val="0"/>
                  </a:spcAft>
                  <a:defRPr sz="2400" b="1">
                    <a:solidFill>
                      <a:srgbClr val="003399"/>
                    </a:solidFill>
                    <a:latin typeface="Verdana" panose="020B0604030504040204" pitchFamily="34" charset="0"/>
                  </a:defRPr>
                </a:lvl7pPr>
                <a:lvl8pPr marL="1371600" fontAlgn="base">
                  <a:spcBef>
                    <a:spcPct val="0"/>
                  </a:spcBef>
                  <a:spcAft>
                    <a:spcPct val="0"/>
                  </a:spcAft>
                  <a:defRPr sz="2400" b="1">
                    <a:solidFill>
                      <a:srgbClr val="003399"/>
                    </a:solidFill>
                    <a:latin typeface="Verdana" panose="020B0604030504040204" pitchFamily="34" charset="0"/>
                  </a:defRPr>
                </a:lvl8pPr>
                <a:lvl9pPr marL="1828800" fontAlgn="base">
                  <a:spcBef>
                    <a:spcPct val="0"/>
                  </a:spcBef>
                  <a:spcAft>
                    <a:spcPct val="0"/>
                  </a:spcAft>
                  <a:defRPr sz="2400" b="1">
                    <a:solidFill>
                      <a:srgbClr val="003399"/>
                    </a:solidFill>
                    <a:latin typeface="Verdana" panose="020B0604030504040204" pitchFamily="34" charset="0"/>
                  </a:defRPr>
                </a:lvl9pPr>
              </a:lstStyle>
              <a:p>
                <a:pPr>
                  <a:buFontTx/>
                  <a:buNone/>
                </a:pPr>
                <a:r>
                  <a:rPr lang="en-US" altLang="en-US" sz="900">
                    <a:effectLst/>
                  </a:rPr>
                  <a:t> </a:t>
                </a:r>
              </a:p>
            </p:txBody>
          </p:sp>
          <p:sp>
            <p:nvSpPr>
              <p:cNvPr id="291849" name="Rectangle 9"/>
              <p:cNvSpPr>
                <a:spLocks noChangeArrowheads="1"/>
              </p:cNvSpPr>
              <p:nvPr/>
            </p:nvSpPr>
            <p:spPr bwMode="auto">
              <a:xfrm>
                <a:off x="1165" y="1031"/>
                <a:ext cx="3716" cy="2958"/>
              </a:xfrm>
              <a:prstGeom prst="rect">
                <a:avLst/>
              </a:prstGeom>
              <a:solidFill>
                <a:srgbClr val="CCECFF"/>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200" b="1">
                  <a:solidFill>
                    <a:schemeClr val="bg1"/>
                  </a:solidFill>
                  <a:effectLst/>
                </a:endParaRPr>
              </a:p>
              <a:p>
                <a:pPr algn="ctr" eaLnBrk="0" hangingPunct="0">
                  <a:spcBef>
                    <a:spcPct val="0"/>
                  </a:spcBef>
                  <a:buFontTx/>
                  <a:buNone/>
                </a:pPr>
                <a:endParaRPr lang="en-US" altLang="en-US" sz="1200" b="1">
                  <a:solidFill>
                    <a:schemeClr val="bg1"/>
                  </a:solidFill>
                  <a:effectLst/>
                </a:endParaRPr>
              </a:p>
            </p:txBody>
          </p:sp>
          <p:sp>
            <p:nvSpPr>
              <p:cNvPr id="291850" name="Rectangle 10"/>
              <p:cNvSpPr>
                <a:spLocks noChangeArrowheads="1"/>
              </p:cNvSpPr>
              <p:nvPr/>
            </p:nvSpPr>
            <p:spPr bwMode="auto">
              <a:xfrm>
                <a:off x="1188" y="1755"/>
                <a:ext cx="83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Project</a:t>
                </a:r>
              </a:p>
              <a:p>
                <a:pPr eaLnBrk="0" hangingPunct="0">
                  <a:lnSpc>
                    <a:spcPct val="90000"/>
                  </a:lnSpc>
                  <a:buFontTx/>
                  <a:buNone/>
                </a:pPr>
                <a:r>
                  <a:rPr lang="en-US" altLang="en-US" sz="1200" b="1">
                    <a:effectLst/>
                    <a:latin typeface="Verdana" panose="020B0604030504040204" pitchFamily="34" charset="0"/>
                  </a:rPr>
                  <a:t>Management</a:t>
                </a:r>
                <a:endParaRPr lang="en-US" altLang="en-US" sz="1200" b="1">
                  <a:solidFill>
                    <a:schemeClr val="bg1"/>
                  </a:solidFill>
                  <a:effectLst/>
                  <a:latin typeface="Verdana" panose="020B0604030504040204" pitchFamily="34" charset="0"/>
                </a:endParaRPr>
              </a:p>
            </p:txBody>
          </p:sp>
          <p:sp>
            <p:nvSpPr>
              <p:cNvPr id="291851" name="Rectangle 11"/>
              <p:cNvSpPr>
                <a:spLocks noChangeArrowheads="1"/>
              </p:cNvSpPr>
              <p:nvPr/>
            </p:nvSpPr>
            <p:spPr bwMode="auto">
              <a:xfrm>
                <a:off x="2154" y="826"/>
                <a:ext cx="90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solidFill>
                      <a:srgbClr val="00000A"/>
                    </a:solidFill>
                    <a:effectLst/>
                    <a:latin typeface="Verdana" panose="020B0604030504040204" pitchFamily="34" charset="0"/>
                  </a:rPr>
                  <a:t>Process Areas</a:t>
                </a:r>
                <a:endParaRPr lang="en-US" altLang="en-US" sz="1200" b="1">
                  <a:solidFill>
                    <a:schemeClr val="tx2"/>
                  </a:solidFill>
                  <a:effectLst/>
                  <a:latin typeface="Verdana" panose="020B0604030504040204" pitchFamily="34" charset="0"/>
                </a:endParaRPr>
              </a:p>
              <a:p>
                <a:pPr eaLnBrk="0" hangingPunct="0">
                  <a:lnSpc>
                    <a:spcPct val="90000"/>
                  </a:lnSpc>
                  <a:buFontTx/>
                  <a:buNone/>
                </a:pPr>
                <a:endParaRPr lang="en-US" altLang="en-US" sz="1200" b="1">
                  <a:solidFill>
                    <a:schemeClr val="tx2"/>
                  </a:solidFill>
                  <a:effectLst/>
                  <a:latin typeface="Verdana" panose="020B0604030504040204" pitchFamily="34" charset="0"/>
                </a:endParaRPr>
              </a:p>
            </p:txBody>
          </p:sp>
          <p:sp>
            <p:nvSpPr>
              <p:cNvPr id="291852" name="Line 12"/>
              <p:cNvSpPr>
                <a:spLocks noChangeShapeType="1"/>
              </p:cNvSpPr>
              <p:nvPr/>
            </p:nvSpPr>
            <p:spPr bwMode="auto">
              <a:xfrm flipV="1">
                <a:off x="1159" y="2580"/>
                <a:ext cx="3713" cy="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3" name="Line 13"/>
              <p:cNvSpPr>
                <a:spLocks noChangeShapeType="1"/>
              </p:cNvSpPr>
              <p:nvPr/>
            </p:nvSpPr>
            <p:spPr bwMode="auto">
              <a:xfrm>
                <a:off x="1170" y="3302"/>
                <a:ext cx="3712" cy="1"/>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4" name="Line 14"/>
              <p:cNvSpPr>
                <a:spLocks noChangeShapeType="1"/>
              </p:cNvSpPr>
              <p:nvPr/>
            </p:nvSpPr>
            <p:spPr bwMode="auto">
              <a:xfrm>
                <a:off x="1170" y="1607"/>
                <a:ext cx="3716" cy="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5" name="Rectangle 15"/>
              <p:cNvSpPr>
                <a:spLocks noChangeArrowheads="1"/>
              </p:cNvSpPr>
              <p:nvPr/>
            </p:nvSpPr>
            <p:spPr bwMode="auto">
              <a:xfrm>
                <a:off x="1178" y="796"/>
                <a:ext cx="664"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solidFill>
                      <a:srgbClr val="000000"/>
                    </a:solidFill>
                    <a:effectLst/>
                    <a:latin typeface="Verdana" panose="020B0604030504040204" pitchFamily="34" charset="0"/>
                  </a:rPr>
                  <a:t>Category</a:t>
                </a:r>
                <a:endParaRPr lang="en-US" altLang="en-US" sz="1200" b="1">
                  <a:solidFill>
                    <a:schemeClr val="bg1"/>
                  </a:solidFill>
                  <a:effectLst/>
                  <a:latin typeface="Verdana" panose="020B0604030504040204" pitchFamily="34" charset="0"/>
                </a:endParaRPr>
              </a:p>
            </p:txBody>
          </p:sp>
          <p:sp>
            <p:nvSpPr>
              <p:cNvPr id="291856" name="Rectangle 16"/>
              <p:cNvSpPr>
                <a:spLocks noChangeArrowheads="1"/>
              </p:cNvSpPr>
              <p:nvPr/>
            </p:nvSpPr>
            <p:spPr bwMode="auto">
              <a:xfrm>
                <a:off x="2138" y="2606"/>
                <a:ext cx="2189"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Requirements Management</a:t>
                </a:r>
              </a:p>
              <a:p>
                <a:pPr eaLnBrk="0" hangingPunct="0">
                  <a:lnSpc>
                    <a:spcPct val="90000"/>
                  </a:lnSpc>
                  <a:buFontTx/>
                  <a:buNone/>
                </a:pPr>
                <a:r>
                  <a:rPr lang="en-US" altLang="en-US" sz="1200" b="1">
                    <a:effectLst/>
                    <a:latin typeface="Verdana" panose="020B0604030504040204" pitchFamily="34" charset="0"/>
                  </a:rPr>
                  <a:t>Requirements Development</a:t>
                </a:r>
              </a:p>
              <a:p>
                <a:pPr eaLnBrk="0" hangingPunct="0">
                  <a:lnSpc>
                    <a:spcPct val="90000"/>
                  </a:lnSpc>
                  <a:buFontTx/>
                  <a:buNone/>
                </a:pPr>
                <a:r>
                  <a:rPr lang="en-US" altLang="en-US" sz="1200" b="1">
                    <a:effectLst/>
                    <a:latin typeface="Verdana" panose="020B0604030504040204" pitchFamily="34" charset="0"/>
                  </a:rPr>
                  <a:t>Technical Solution</a:t>
                </a:r>
              </a:p>
              <a:p>
                <a:pPr eaLnBrk="0" hangingPunct="0">
                  <a:lnSpc>
                    <a:spcPct val="90000"/>
                  </a:lnSpc>
                  <a:buFontTx/>
                  <a:buNone/>
                </a:pPr>
                <a:r>
                  <a:rPr lang="en-US" altLang="en-US" sz="1200" b="1">
                    <a:effectLst/>
                    <a:latin typeface="Verdana" panose="020B0604030504040204" pitchFamily="34" charset="0"/>
                  </a:rPr>
                  <a:t>Product Integration</a:t>
                </a:r>
              </a:p>
              <a:p>
                <a:pPr eaLnBrk="0" hangingPunct="0">
                  <a:lnSpc>
                    <a:spcPct val="90000"/>
                  </a:lnSpc>
                  <a:buFontTx/>
                  <a:buNone/>
                </a:pPr>
                <a:r>
                  <a:rPr lang="en-US" altLang="en-US" sz="1200" b="1">
                    <a:effectLst/>
                    <a:latin typeface="Verdana" panose="020B0604030504040204" pitchFamily="34" charset="0"/>
                  </a:rPr>
                  <a:t>Verification</a:t>
                </a:r>
              </a:p>
              <a:p>
                <a:pPr eaLnBrk="0" hangingPunct="0">
                  <a:lnSpc>
                    <a:spcPct val="90000"/>
                  </a:lnSpc>
                  <a:buFontTx/>
                  <a:buNone/>
                </a:pPr>
                <a:r>
                  <a:rPr lang="en-US" altLang="en-US" sz="1200" b="1">
                    <a:effectLst/>
                    <a:latin typeface="Verdana" panose="020B0604030504040204" pitchFamily="34" charset="0"/>
                  </a:rPr>
                  <a:t>Validation</a:t>
                </a:r>
              </a:p>
              <a:p>
                <a:pPr eaLnBrk="0" hangingPunct="0">
                  <a:lnSpc>
                    <a:spcPct val="90000"/>
                  </a:lnSpc>
                  <a:buFontTx/>
                  <a:buNone/>
                </a:pPr>
                <a:endParaRPr lang="en-US" altLang="en-US" sz="1200" b="1">
                  <a:effectLst/>
                  <a:latin typeface="Verdana" panose="020B0604030504040204" pitchFamily="34" charset="0"/>
                </a:endParaRPr>
              </a:p>
            </p:txBody>
          </p:sp>
          <p:sp>
            <p:nvSpPr>
              <p:cNvPr id="291857" name="Rectangle 17"/>
              <p:cNvSpPr>
                <a:spLocks noChangeArrowheads="1"/>
              </p:cNvSpPr>
              <p:nvPr/>
            </p:nvSpPr>
            <p:spPr bwMode="auto">
              <a:xfrm>
                <a:off x="1154" y="2589"/>
                <a:ext cx="779"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1200" b="1">
                    <a:effectLst/>
                    <a:latin typeface="Verdana" panose="020B0604030504040204" pitchFamily="34" charset="0"/>
                  </a:rPr>
                  <a:t>Engineering</a:t>
                </a:r>
                <a:endParaRPr lang="en-US" altLang="en-US" sz="1200" b="1">
                  <a:solidFill>
                    <a:schemeClr val="bg1"/>
                  </a:solidFill>
                  <a:effectLst/>
                  <a:latin typeface="Verdana" panose="020B0604030504040204" pitchFamily="34" charset="0"/>
                </a:endParaRPr>
              </a:p>
            </p:txBody>
          </p:sp>
          <p:sp>
            <p:nvSpPr>
              <p:cNvPr id="291858" name="Rectangle 18"/>
              <p:cNvSpPr>
                <a:spLocks noChangeArrowheads="1"/>
              </p:cNvSpPr>
              <p:nvPr/>
            </p:nvSpPr>
            <p:spPr bwMode="auto">
              <a:xfrm>
                <a:off x="2143" y="3315"/>
                <a:ext cx="2657" cy="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Configuration Management</a:t>
                </a:r>
              </a:p>
              <a:p>
                <a:pPr eaLnBrk="0" hangingPunct="0">
                  <a:lnSpc>
                    <a:spcPct val="90000"/>
                  </a:lnSpc>
                  <a:buFontTx/>
                  <a:buNone/>
                </a:pPr>
                <a:r>
                  <a:rPr lang="en-US" altLang="en-US" sz="1200" b="1">
                    <a:effectLst/>
                    <a:latin typeface="Verdana" panose="020B0604030504040204" pitchFamily="34" charset="0"/>
                  </a:rPr>
                  <a:t>Process and Product Quality Assurance</a:t>
                </a:r>
              </a:p>
              <a:p>
                <a:pPr eaLnBrk="0" hangingPunct="0">
                  <a:lnSpc>
                    <a:spcPct val="90000"/>
                  </a:lnSpc>
                  <a:buFontTx/>
                  <a:buNone/>
                </a:pPr>
                <a:r>
                  <a:rPr lang="en-US" altLang="en-US" sz="1200" b="1">
                    <a:effectLst/>
                    <a:latin typeface="Verdana" panose="020B0604030504040204" pitchFamily="34" charset="0"/>
                  </a:rPr>
                  <a:t>Measurement and Analysis</a:t>
                </a:r>
              </a:p>
              <a:p>
                <a:pPr eaLnBrk="0" hangingPunct="0">
                  <a:lnSpc>
                    <a:spcPct val="90000"/>
                  </a:lnSpc>
                  <a:buFontTx/>
                  <a:buNone/>
                </a:pPr>
                <a:r>
                  <a:rPr lang="en-US" altLang="en-US" sz="1200" b="1">
                    <a:effectLst/>
                    <a:latin typeface="Verdana" panose="020B0604030504040204" pitchFamily="34" charset="0"/>
                  </a:rPr>
                  <a:t>Decision Analysis and Resolution </a:t>
                </a:r>
              </a:p>
              <a:p>
                <a:pPr eaLnBrk="0" hangingPunct="0">
                  <a:lnSpc>
                    <a:spcPct val="90000"/>
                  </a:lnSpc>
                  <a:buFontTx/>
                  <a:buNone/>
                </a:pPr>
                <a:r>
                  <a:rPr lang="en-US" altLang="en-US" sz="1200" b="1">
                    <a:effectLst/>
                    <a:latin typeface="Verdana" panose="020B0604030504040204" pitchFamily="34" charset="0"/>
                  </a:rPr>
                  <a:t>Organizational Environment for Integration Causal Analysis and Resolution</a:t>
                </a:r>
              </a:p>
            </p:txBody>
          </p:sp>
          <p:sp>
            <p:nvSpPr>
              <p:cNvPr id="291859" name="Rectangle 19"/>
              <p:cNvSpPr>
                <a:spLocks noChangeArrowheads="1"/>
              </p:cNvSpPr>
              <p:nvPr/>
            </p:nvSpPr>
            <p:spPr bwMode="auto">
              <a:xfrm>
                <a:off x="1180" y="3325"/>
                <a:ext cx="55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Support</a:t>
                </a:r>
              </a:p>
            </p:txBody>
          </p:sp>
          <p:sp>
            <p:nvSpPr>
              <p:cNvPr id="291860" name="Rectangle 20"/>
              <p:cNvSpPr>
                <a:spLocks noChangeArrowheads="1"/>
              </p:cNvSpPr>
              <p:nvPr/>
            </p:nvSpPr>
            <p:spPr bwMode="auto">
              <a:xfrm>
                <a:off x="2141" y="1612"/>
                <a:ext cx="2482" cy="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Project Planning</a:t>
                </a:r>
              </a:p>
              <a:p>
                <a:pPr eaLnBrk="0" hangingPunct="0">
                  <a:lnSpc>
                    <a:spcPct val="90000"/>
                  </a:lnSpc>
                  <a:buFontTx/>
                  <a:buNone/>
                </a:pPr>
                <a:r>
                  <a:rPr lang="en-US" altLang="en-US" sz="1200" b="1">
                    <a:effectLst/>
                    <a:latin typeface="Verdana" panose="020B0604030504040204" pitchFamily="34" charset="0"/>
                  </a:rPr>
                  <a:t>Project Monitoring and Control</a:t>
                </a:r>
              </a:p>
              <a:p>
                <a:pPr eaLnBrk="0" hangingPunct="0">
                  <a:lnSpc>
                    <a:spcPct val="90000"/>
                  </a:lnSpc>
                  <a:buFontTx/>
                  <a:buNone/>
                </a:pPr>
                <a:r>
                  <a:rPr lang="en-US" altLang="en-US" sz="1200" b="1">
                    <a:effectLst/>
                    <a:latin typeface="Verdana" panose="020B0604030504040204" pitchFamily="34" charset="0"/>
                  </a:rPr>
                  <a:t>Supplier Agreement Management</a:t>
                </a:r>
              </a:p>
              <a:p>
                <a:pPr eaLnBrk="0" hangingPunct="0">
                  <a:buFontTx/>
                  <a:buNone/>
                </a:pPr>
                <a:r>
                  <a:rPr lang="en-US" altLang="en-US" sz="1200" b="1">
                    <a:effectLst/>
                    <a:latin typeface="Verdana" panose="020B0604030504040204" pitchFamily="34" charset="0"/>
                  </a:rPr>
                  <a:t>Integrated Project Management for IPPD</a:t>
                </a:r>
              </a:p>
              <a:p>
                <a:pPr eaLnBrk="0" hangingPunct="0">
                  <a:buFontTx/>
                  <a:buNone/>
                </a:pPr>
                <a:r>
                  <a:rPr lang="en-US" altLang="en-US" sz="1200" b="1">
                    <a:effectLst/>
                    <a:latin typeface="Verdana" panose="020B0604030504040204" pitchFamily="34" charset="0"/>
                  </a:rPr>
                  <a:t>Risk Management</a:t>
                </a:r>
                <a:br>
                  <a:rPr lang="en-US" altLang="en-US" sz="1200" b="1">
                    <a:effectLst/>
                    <a:latin typeface="Verdana" panose="020B0604030504040204" pitchFamily="34" charset="0"/>
                  </a:rPr>
                </a:br>
                <a:r>
                  <a:rPr lang="en-US" altLang="en-US" sz="1200" b="1">
                    <a:effectLst/>
                    <a:latin typeface="Verdana" panose="020B0604030504040204" pitchFamily="34" charset="0"/>
                  </a:rPr>
                  <a:t>Integrated Teaming</a:t>
                </a:r>
                <a:endParaRPr lang="en-US" altLang="en-US" sz="1200" b="1" i="1">
                  <a:solidFill>
                    <a:schemeClr val="tx2"/>
                  </a:solidFill>
                  <a:effectLst/>
                  <a:latin typeface="Verdana" panose="020B0604030504040204" pitchFamily="34" charset="0"/>
                </a:endParaRPr>
              </a:p>
              <a:p>
                <a:pPr eaLnBrk="0" hangingPunct="0">
                  <a:buFontTx/>
                  <a:buNone/>
                </a:pPr>
                <a:r>
                  <a:rPr lang="en-US" altLang="en-US" sz="1200" b="1">
                    <a:effectLst/>
                    <a:latin typeface="Verdana" panose="020B0604030504040204" pitchFamily="34" charset="0"/>
                  </a:rPr>
                  <a:t>Integrated Supplier Management</a:t>
                </a:r>
              </a:p>
              <a:p>
                <a:pPr eaLnBrk="0" hangingPunct="0">
                  <a:buFontTx/>
                  <a:buNone/>
                </a:pPr>
                <a:r>
                  <a:rPr lang="en-US" altLang="en-US" sz="1200" b="1">
                    <a:effectLst/>
                    <a:latin typeface="Verdana" panose="020B0604030504040204" pitchFamily="34" charset="0"/>
                  </a:rPr>
                  <a:t>Quantitative Project Management</a:t>
                </a:r>
              </a:p>
            </p:txBody>
          </p:sp>
          <p:sp>
            <p:nvSpPr>
              <p:cNvPr id="291861" name="Rectangle 21"/>
              <p:cNvSpPr>
                <a:spLocks noChangeArrowheads="1"/>
              </p:cNvSpPr>
              <p:nvPr/>
            </p:nvSpPr>
            <p:spPr bwMode="auto">
              <a:xfrm>
                <a:off x="2161" y="1023"/>
                <a:ext cx="2543"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Organizational Process Focus</a:t>
                </a:r>
              </a:p>
              <a:p>
                <a:pPr eaLnBrk="0" hangingPunct="0">
                  <a:lnSpc>
                    <a:spcPct val="90000"/>
                  </a:lnSpc>
                  <a:buFontTx/>
                  <a:buNone/>
                </a:pPr>
                <a:r>
                  <a:rPr lang="en-US" altLang="en-US" sz="1200" b="1">
                    <a:effectLst/>
                    <a:latin typeface="Verdana" panose="020B0604030504040204" pitchFamily="34" charset="0"/>
                  </a:rPr>
                  <a:t>Organizational Process Definition</a:t>
                </a:r>
              </a:p>
              <a:p>
                <a:pPr eaLnBrk="0" hangingPunct="0">
                  <a:lnSpc>
                    <a:spcPct val="90000"/>
                  </a:lnSpc>
                  <a:buFontTx/>
                  <a:buNone/>
                </a:pPr>
                <a:r>
                  <a:rPr lang="en-US" altLang="en-US" sz="1200" b="1">
                    <a:effectLst/>
                    <a:latin typeface="Verdana" panose="020B0604030504040204" pitchFamily="34" charset="0"/>
                  </a:rPr>
                  <a:t>Organizational Training</a:t>
                </a:r>
              </a:p>
              <a:p>
                <a:pPr eaLnBrk="0" hangingPunct="0">
                  <a:lnSpc>
                    <a:spcPct val="90000"/>
                  </a:lnSpc>
                  <a:buFontTx/>
                  <a:buNone/>
                </a:pPr>
                <a:r>
                  <a:rPr lang="en-US" altLang="en-US" sz="1200" b="1">
                    <a:effectLst/>
                    <a:latin typeface="Verdana" panose="020B0604030504040204" pitchFamily="34" charset="0"/>
                  </a:rPr>
                  <a:t>Organizational Process Performance</a:t>
                </a:r>
              </a:p>
              <a:p>
                <a:pPr eaLnBrk="0" hangingPunct="0">
                  <a:lnSpc>
                    <a:spcPct val="90000"/>
                  </a:lnSpc>
                  <a:buFontTx/>
                  <a:buNone/>
                </a:pPr>
                <a:r>
                  <a:rPr lang="en-US" altLang="en-US" sz="1200" b="1">
                    <a:effectLst/>
                    <a:latin typeface="Verdana" panose="020B0604030504040204" pitchFamily="34" charset="0"/>
                  </a:rPr>
                  <a:t>Organizational Innovation and Deployment</a:t>
                </a:r>
                <a:endParaRPr lang="en-US" altLang="en-US" sz="1200" b="1">
                  <a:solidFill>
                    <a:schemeClr val="bg1"/>
                  </a:solidFill>
                  <a:effectLst/>
                  <a:latin typeface="Verdana" panose="020B0604030504040204" pitchFamily="34" charset="0"/>
                </a:endParaRPr>
              </a:p>
            </p:txBody>
          </p:sp>
          <p:sp>
            <p:nvSpPr>
              <p:cNvPr id="291862" name="Rectangle 22"/>
              <p:cNvSpPr>
                <a:spLocks noChangeArrowheads="1"/>
              </p:cNvSpPr>
              <p:nvPr/>
            </p:nvSpPr>
            <p:spPr bwMode="auto">
              <a:xfrm>
                <a:off x="1190" y="1148"/>
                <a:ext cx="83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spAutoFit/>
              </a:bodyPr>
              <a:lstStyle>
                <a:lvl1pPr defTabSz="790575">
                  <a:spcBef>
                    <a:spcPct val="0"/>
                  </a:spcBef>
                  <a:defRPr sz="2400">
                    <a:solidFill>
                      <a:schemeClr val="tx1"/>
                    </a:solidFill>
                    <a:latin typeface="Times New Roman" panose="02020603050405020304" pitchFamily="18" charset="0"/>
                  </a:defRPr>
                </a:lvl1pPr>
                <a:lvl2pPr marL="393700" defTabSz="790575">
                  <a:spcBef>
                    <a:spcPct val="0"/>
                  </a:spcBef>
                  <a:defRPr sz="2400">
                    <a:solidFill>
                      <a:schemeClr val="tx1"/>
                    </a:solidFill>
                    <a:latin typeface="Times New Roman" panose="02020603050405020304" pitchFamily="18" charset="0"/>
                  </a:defRPr>
                </a:lvl2pPr>
                <a:lvl3pPr marL="790575" defTabSz="790575">
                  <a:spcBef>
                    <a:spcPct val="0"/>
                  </a:spcBef>
                  <a:defRPr sz="2400">
                    <a:solidFill>
                      <a:schemeClr val="tx1"/>
                    </a:solidFill>
                    <a:latin typeface="Times New Roman" panose="02020603050405020304" pitchFamily="18" charset="0"/>
                  </a:defRPr>
                </a:lvl3pPr>
                <a:lvl4pPr marL="1184275" defTabSz="790575">
                  <a:spcBef>
                    <a:spcPct val="0"/>
                  </a:spcBef>
                  <a:defRPr sz="2400">
                    <a:solidFill>
                      <a:schemeClr val="tx1"/>
                    </a:solidFill>
                    <a:latin typeface="Times New Roman" panose="02020603050405020304" pitchFamily="18" charset="0"/>
                  </a:defRPr>
                </a:lvl4pPr>
                <a:lvl5pPr marL="1577975" defTabSz="790575">
                  <a:spcBef>
                    <a:spcPct val="0"/>
                  </a:spcBef>
                  <a:defRPr sz="2400">
                    <a:solidFill>
                      <a:schemeClr val="tx1"/>
                    </a:solidFill>
                    <a:latin typeface="Times New Roman" panose="02020603050405020304" pitchFamily="18" charset="0"/>
                  </a:defRPr>
                </a:lvl5pPr>
                <a:lvl6pPr marL="2035175" defTabSz="790575" fontAlgn="base">
                  <a:spcBef>
                    <a:spcPct val="0"/>
                  </a:spcBef>
                  <a:spcAft>
                    <a:spcPct val="0"/>
                  </a:spcAft>
                  <a:defRPr sz="2400">
                    <a:solidFill>
                      <a:schemeClr val="tx1"/>
                    </a:solidFill>
                    <a:latin typeface="Times New Roman" panose="02020603050405020304" pitchFamily="18" charset="0"/>
                  </a:defRPr>
                </a:lvl6pPr>
                <a:lvl7pPr marL="2492375" defTabSz="790575" fontAlgn="base">
                  <a:spcBef>
                    <a:spcPct val="0"/>
                  </a:spcBef>
                  <a:spcAft>
                    <a:spcPct val="0"/>
                  </a:spcAft>
                  <a:defRPr sz="2400">
                    <a:solidFill>
                      <a:schemeClr val="tx1"/>
                    </a:solidFill>
                    <a:latin typeface="Times New Roman" panose="02020603050405020304" pitchFamily="18" charset="0"/>
                  </a:defRPr>
                </a:lvl7pPr>
                <a:lvl8pPr marL="2949575" defTabSz="790575" fontAlgn="base">
                  <a:spcBef>
                    <a:spcPct val="0"/>
                  </a:spcBef>
                  <a:spcAft>
                    <a:spcPct val="0"/>
                  </a:spcAft>
                  <a:defRPr sz="2400">
                    <a:solidFill>
                      <a:schemeClr val="tx1"/>
                    </a:solidFill>
                    <a:latin typeface="Times New Roman" panose="02020603050405020304" pitchFamily="18" charset="0"/>
                  </a:defRPr>
                </a:lvl8pPr>
                <a:lvl9pPr marL="3406775" defTabSz="790575"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buFontTx/>
                  <a:buNone/>
                </a:pPr>
                <a:r>
                  <a:rPr lang="en-US" altLang="en-US" sz="1200" b="1">
                    <a:effectLst/>
                    <a:latin typeface="Verdana" panose="020B0604030504040204" pitchFamily="34" charset="0"/>
                  </a:rPr>
                  <a:t>Process</a:t>
                </a:r>
              </a:p>
              <a:p>
                <a:pPr eaLnBrk="0" hangingPunct="0">
                  <a:lnSpc>
                    <a:spcPct val="90000"/>
                  </a:lnSpc>
                  <a:buFontTx/>
                  <a:buNone/>
                </a:pPr>
                <a:r>
                  <a:rPr lang="en-US" altLang="en-US" sz="1200" b="1">
                    <a:effectLst/>
                    <a:latin typeface="Verdana" panose="020B0604030504040204" pitchFamily="34" charset="0"/>
                  </a:rPr>
                  <a:t>Management</a:t>
                </a:r>
                <a:endParaRPr lang="en-US" altLang="en-US" sz="1200" b="1">
                  <a:solidFill>
                    <a:schemeClr val="bg1"/>
                  </a:solidFill>
                  <a:effectLst/>
                  <a:latin typeface="Verdana" panose="020B0604030504040204" pitchFamily="34" charset="0"/>
                </a:endParaRPr>
              </a:p>
            </p:txBody>
          </p:sp>
        </p:grpSp>
      </p:grpSp>
    </p:spTree>
  </p:cSld>
  <p:clrMapOvr>
    <a:masterClrMapping/>
  </p:clrMapOvr>
  <p:transition spd="slow">
    <p:blinds dir="vert"/>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SP1.1 Establish Guidelines for Decision </a:t>
            </a:r>
            <a:r>
              <a:rPr lang="en-US" altLang="en-US" sz="3200" dirty="0" smtClean="0"/>
              <a:t>Analysis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02D422E0-111C-4228-8F9D-9B0D110EFCAE}" type="slidenum">
              <a:rPr lang="en-US" altLang="en-US"/>
              <a:pPr/>
              <a:t>180</a:t>
            </a:fld>
            <a:endParaRPr lang="en-US" altLang="en-US"/>
          </a:p>
        </p:txBody>
      </p:sp>
      <p:sp>
        <p:nvSpPr>
          <p:cNvPr id="46899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8997" name="Rectangle 5"/>
          <p:cNvSpPr>
            <a:spLocks noChangeArrowheads="1"/>
          </p:cNvSpPr>
          <p:nvPr/>
        </p:nvSpPr>
        <p:spPr bwMode="auto">
          <a:xfrm>
            <a:off x="1873251" y="1409700"/>
            <a:ext cx="7407275" cy="23241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Establish guidelines</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Incorporate the use of the guidelines into the defined process where appropriate</a:t>
            </a:r>
          </a:p>
        </p:txBody>
      </p:sp>
      <p:sp>
        <p:nvSpPr>
          <p:cNvPr id="46899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grpId="0" nodeType="after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0" fill="hold"/>
                                        <p:tgtEl>
                                          <p:spTgt spid="468997"/>
                                        </p:tgtEl>
                                        <p:attrNameLst>
                                          <p:attrName>ppt_x</p:attrName>
                                        </p:attrNameLst>
                                      </p:cBhvr>
                                      <p:tavLst>
                                        <p:tav tm="0">
                                          <p:val>
                                            <p:strVal val="1+#ppt_w/2"/>
                                          </p:val>
                                        </p:tav>
                                        <p:tav tm="100000">
                                          <p:val>
                                            <p:strVal val="#ppt_x"/>
                                          </p:val>
                                        </p:tav>
                                      </p:tavLst>
                                    </p:anim>
                                    <p:anim calcmode="lin" valueType="num">
                                      <p:cBhvr additive="base">
                                        <p:cTn id="8" dur="5000" fill="hold"/>
                                        <p:tgtEl>
                                          <p:spTgt spid="468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animBg="1"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SP1.2 Establish evaluation </a:t>
            </a:r>
            <a:r>
              <a:rPr lang="en-US" altLang="en-US" dirty="0" smtClean="0"/>
              <a:t>criteria</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CC011E7-CE18-4777-9437-2DE67E42007A}" type="slidenum">
              <a:rPr lang="en-US" altLang="en-US"/>
              <a:pPr/>
              <a:t>181</a:t>
            </a:fld>
            <a:endParaRPr lang="en-US" altLang="en-US"/>
          </a:p>
        </p:txBody>
      </p:sp>
      <p:sp>
        <p:nvSpPr>
          <p:cNvPr id="47001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0021" name="Rectangle 5"/>
          <p:cNvSpPr>
            <a:spLocks noChangeArrowheads="1"/>
          </p:cNvSpPr>
          <p:nvPr/>
        </p:nvSpPr>
        <p:spPr bwMode="auto">
          <a:xfrm>
            <a:off x="1989139" y="1227138"/>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Define the criteria for evaluating alternative solutions</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Define the range and scale for ranking the evaluation criteria</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Rank the criteria</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Assess the criteria and their relative importance</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Evolve the evaluation criteria to improve their validity</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the rationale for the selection and rejection of evaluation criteria</a:t>
            </a:r>
          </a:p>
          <a:p>
            <a:pPr eaLnBrk="0" hangingPunct="0">
              <a:lnSpc>
                <a:spcPct val="9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9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47002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470021"/>
                                        </p:tgtEl>
                                        <p:attrNameLst>
                                          <p:attrName>style.visibility</p:attrName>
                                        </p:attrNameLst>
                                      </p:cBhvr>
                                      <p:to>
                                        <p:strVal val="visible"/>
                                      </p:to>
                                    </p:set>
                                    <p:anim calcmode="lin" valueType="num">
                                      <p:cBhvr additive="base">
                                        <p:cTn id="7" dur="5000" fill="hold"/>
                                        <p:tgtEl>
                                          <p:spTgt spid="470021"/>
                                        </p:tgtEl>
                                        <p:attrNameLst>
                                          <p:attrName>ppt_x</p:attrName>
                                        </p:attrNameLst>
                                      </p:cBhvr>
                                      <p:tavLst>
                                        <p:tav tm="0">
                                          <p:val>
                                            <p:strVal val="0-#ppt_w/2"/>
                                          </p:val>
                                        </p:tav>
                                        <p:tav tm="100000">
                                          <p:val>
                                            <p:strVal val="#ppt_x"/>
                                          </p:val>
                                        </p:tav>
                                      </p:tavLst>
                                    </p:anim>
                                    <p:anim calcmode="lin" valueType="num">
                                      <p:cBhvr additive="base">
                                        <p:cTn id="8" dur="5000" fill="hold"/>
                                        <p:tgtEl>
                                          <p:spTgt spid="470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1" grpId="0" animBg="1"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SP1.3 Identify alternative </a:t>
            </a:r>
            <a:r>
              <a:rPr lang="en-US" altLang="en-US" dirty="0" smtClean="0"/>
              <a:t>solutions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795F69A3-8173-441B-8DB5-5CD95B097439}" type="slidenum">
              <a:rPr lang="en-US" altLang="en-US"/>
              <a:pPr/>
              <a:t>182</a:t>
            </a:fld>
            <a:endParaRPr lang="en-US" altLang="en-US"/>
          </a:p>
        </p:txBody>
      </p:sp>
      <p:sp>
        <p:nvSpPr>
          <p:cNvPr id="47104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45" name="Rectangle 5"/>
          <p:cNvSpPr>
            <a:spLocks noChangeArrowheads="1"/>
          </p:cNvSpPr>
          <p:nvPr/>
        </p:nvSpPr>
        <p:spPr bwMode="auto">
          <a:xfrm>
            <a:off x="1936751" y="1160464"/>
            <a:ext cx="7407275" cy="399732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Perform a literature search</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Identify alternatives for consideration in addition to those that may be provided with the issue</a:t>
            </a:r>
          </a:p>
          <a:p>
            <a:pPr eaLnBrk="0" hangingPunct="0">
              <a:lnSpc>
                <a:spcPct val="9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the proposed altrnatives</a:t>
            </a:r>
          </a:p>
          <a:p>
            <a:pPr eaLnBrk="0" hangingPunct="0">
              <a:lnSpc>
                <a:spcPct val="9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9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9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47104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1" fill="hold" grpId="0" nodeType="afterEffect">
                                  <p:stCondLst>
                                    <p:cond delay="0"/>
                                  </p:stCondLst>
                                  <p:childTnLst>
                                    <p:set>
                                      <p:cBhvr>
                                        <p:cTn id="6" dur="1" fill="hold">
                                          <p:stCondLst>
                                            <p:cond delay="0"/>
                                          </p:stCondLst>
                                        </p:cTn>
                                        <p:tgtEl>
                                          <p:spTgt spid="471045"/>
                                        </p:tgtEl>
                                        <p:attrNameLst>
                                          <p:attrName>style.visibility</p:attrName>
                                        </p:attrNameLst>
                                      </p:cBhvr>
                                      <p:to>
                                        <p:strVal val="visible"/>
                                      </p:to>
                                    </p:set>
                                    <p:anim calcmode="lin" valueType="num">
                                      <p:cBhvr additive="base">
                                        <p:cTn id="7" dur="5000" fill="hold"/>
                                        <p:tgtEl>
                                          <p:spTgt spid="471045"/>
                                        </p:tgtEl>
                                        <p:attrNameLst>
                                          <p:attrName>ppt_x</p:attrName>
                                        </p:attrNameLst>
                                      </p:cBhvr>
                                      <p:tavLst>
                                        <p:tav tm="0">
                                          <p:val>
                                            <p:strVal val="#ppt_x"/>
                                          </p:val>
                                        </p:tav>
                                        <p:tav tm="100000">
                                          <p:val>
                                            <p:strVal val="#ppt_x"/>
                                          </p:val>
                                        </p:tav>
                                      </p:tavLst>
                                    </p:anim>
                                    <p:anim calcmode="lin" valueType="num">
                                      <p:cBhvr additive="base">
                                        <p:cTn id="8" dur="5000" fill="hold"/>
                                        <p:tgtEl>
                                          <p:spTgt spid="47104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5" grpId="0" animBg="1" autoUpdateAnimBg="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SP1.4 Select evaluation </a:t>
            </a:r>
            <a:r>
              <a:rPr lang="en-US" altLang="en-US" dirty="0" smtClean="0"/>
              <a:t>methods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918D80D-0F9F-4A97-A47C-2D85E9D94152}" type="slidenum">
              <a:rPr lang="en-US" altLang="en-US"/>
              <a:pPr/>
              <a:t>183</a:t>
            </a:fld>
            <a:endParaRPr lang="en-US" altLang="en-US"/>
          </a:p>
        </p:txBody>
      </p:sp>
      <p:sp>
        <p:nvSpPr>
          <p:cNvPr id="47206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69" name="Rectangle 5"/>
          <p:cNvSpPr>
            <a:spLocks noChangeArrowheads="1"/>
          </p:cNvSpPr>
          <p:nvPr/>
        </p:nvSpPr>
        <p:spPr bwMode="auto">
          <a:xfrm>
            <a:off x="1976439" y="1265238"/>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Select the methods based on the purpose  for analyzing a decision and on the availability of the information used to support the method</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Select evaluation method based on their ability to focus on the issues at hand without being overly influenced by side issues</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Determine the measures needed to support the evaluation method</a:t>
            </a:r>
          </a:p>
        </p:txBody>
      </p:sp>
      <p:sp>
        <p:nvSpPr>
          <p:cNvPr id="472070"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2069"/>
                                        </p:tgtEl>
                                        <p:attrNameLst>
                                          <p:attrName>style.visibility</p:attrName>
                                        </p:attrNameLst>
                                      </p:cBhvr>
                                      <p:to>
                                        <p:strVal val="visible"/>
                                      </p:to>
                                    </p:set>
                                    <p:animEffect transition="in" filter="dissolve">
                                      <p:cBhvr>
                                        <p:cTn id="7" dur="500"/>
                                        <p:tgtEl>
                                          <p:spTgt spid="472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9" grpId="0" animBg="1"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SP1.5 Evaluate </a:t>
            </a:r>
            <a:r>
              <a:rPr lang="en-US" altLang="en-US" dirty="0" smtClean="0"/>
              <a:t>Alternatives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B0E2CF21-2F3E-48E8-87BF-8C67DEFECB7D}" type="slidenum">
              <a:rPr lang="en-US" altLang="en-US"/>
              <a:pPr/>
              <a:t>184</a:t>
            </a:fld>
            <a:endParaRPr lang="en-US" altLang="en-US"/>
          </a:p>
        </p:txBody>
      </p:sp>
      <p:sp>
        <p:nvSpPr>
          <p:cNvPr id="47309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093"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Evaluate the proposed alternative solutions using the established evaluation criteria and selected methods</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Evaluate the assumptions related to the evaluation criteria and the evidence that supports the assumptions</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Evaluate whether the uncertainty in the values for alternative solutions effects the evaluation and address as appropriate</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Perform simulations, modeling, prototypes, and pilots as necessary</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Consider new alternative solutions, if the proposed alternative do not  test well</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results of evaluation</a:t>
            </a:r>
          </a:p>
        </p:txBody>
      </p:sp>
      <p:sp>
        <p:nvSpPr>
          <p:cNvPr id="47309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73093"/>
                                        </p:tgtEl>
                                        <p:attrNameLst>
                                          <p:attrName>style.visibility</p:attrName>
                                        </p:attrNameLst>
                                      </p:cBhvr>
                                      <p:to>
                                        <p:strVal val="visible"/>
                                      </p:to>
                                    </p:set>
                                    <p:anim calcmode="lin" valueType="num">
                                      <p:cBhvr>
                                        <p:cTn id="7" dur="500" fill="hold"/>
                                        <p:tgtEl>
                                          <p:spTgt spid="473093"/>
                                        </p:tgtEl>
                                        <p:attrNameLst>
                                          <p:attrName>ppt_w</p:attrName>
                                        </p:attrNameLst>
                                      </p:cBhvr>
                                      <p:tavLst>
                                        <p:tav tm="0">
                                          <p:val>
                                            <p:fltVal val="0"/>
                                          </p:val>
                                        </p:tav>
                                        <p:tav tm="100000">
                                          <p:val>
                                            <p:strVal val="#ppt_w"/>
                                          </p:val>
                                        </p:tav>
                                      </p:tavLst>
                                    </p:anim>
                                    <p:anim calcmode="lin" valueType="num">
                                      <p:cBhvr>
                                        <p:cTn id="8" dur="500" fill="hold"/>
                                        <p:tgtEl>
                                          <p:spTgt spid="4730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animBg="1"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SP1.6 Select </a:t>
            </a:r>
            <a:r>
              <a:rPr lang="en-US" altLang="en-US" dirty="0" smtClean="0"/>
              <a:t>solutions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CE0374F-9B56-40EE-9AFF-AEECD84AD2DC}" type="slidenum">
              <a:rPr lang="en-US" altLang="en-US"/>
              <a:pPr/>
              <a:t>185</a:t>
            </a:fld>
            <a:endParaRPr lang="en-US" altLang="en-US"/>
          </a:p>
        </p:txBody>
      </p:sp>
      <p:sp>
        <p:nvSpPr>
          <p:cNvPr id="47411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117" name="Rectangle 5"/>
          <p:cNvSpPr>
            <a:spLocks noChangeArrowheads="1"/>
          </p:cNvSpPr>
          <p:nvPr/>
        </p:nvSpPr>
        <p:spPr bwMode="auto">
          <a:xfrm>
            <a:off x="2016126" y="1330326"/>
            <a:ext cx="7407275" cy="3357563"/>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Assess the risks associated with implementing the recommended solution</a:t>
            </a:r>
          </a:p>
          <a:p>
            <a:pPr eaLnBrk="0" hangingPunct="0">
              <a:lnSpc>
                <a:spcPct val="8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the results and rationale for the recommended solution</a:t>
            </a:r>
          </a:p>
          <a:p>
            <a:pPr eaLnBrk="0" hangingPunct="0">
              <a:lnSpc>
                <a:spcPct val="8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7411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474117"/>
                                        </p:tgtEl>
                                        <p:attrNameLst>
                                          <p:attrName>style.visibility</p:attrName>
                                        </p:attrNameLst>
                                      </p:cBhvr>
                                      <p:to>
                                        <p:strVal val="visible"/>
                                      </p:to>
                                    </p:set>
                                    <p:anim calcmode="lin" valueType="num">
                                      <p:cBhvr>
                                        <p:cTn id="7" dur="500" fill="hold"/>
                                        <p:tgtEl>
                                          <p:spTgt spid="474117"/>
                                        </p:tgtEl>
                                        <p:attrNameLst>
                                          <p:attrName>ppt_x</p:attrName>
                                        </p:attrNameLst>
                                      </p:cBhvr>
                                      <p:tavLst>
                                        <p:tav tm="0">
                                          <p:val>
                                            <p:strVal val="#ppt_x"/>
                                          </p:val>
                                        </p:tav>
                                        <p:tav tm="100000">
                                          <p:val>
                                            <p:strVal val="#ppt_x"/>
                                          </p:val>
                                        </p:tav>
                                      </p:tavLst>
                                    </p:anim>
                                    <p:anim calcmode="lin" valueType="num">
                                      <p:cBhvr>
                                        <p:cTn id="8" dur="500" fill="hold"/>
                                        <p:tgtEl>
                                          <p:spTgt spid="474117"/>
                                        </p:tgtEl>
                                        <p:attrNameLst>
                                          <p:attrName>ppt_y</p:attrName>
                                        </p:attrNameLst>
                                      </p:cBhvr>
                                      <p:tavLst>
                                        <p:tav tm="0">
                                          <p:val>
                                            <p:strVal val="#ppt_y+#ppt_h/2"/>
                                          </p:val>
                                        </p:tav>
                                        <p:tav tm="100000">
                                          <p:val>
                                            <p:strVal val="#ppt_y"/>
                                          </p:val>
                                        </p:tav>
                                      </p:tavLst>
                                    </p:anim>
                                    <p:anim calcmode="lin" valueType="num">
                                      <p:cBhvr>
                                        <p:cTn id="9" dur="500" fill="hold"/>
                                        <p:tgtEl>
                                          <p:spTgt spid="474117"/>
                                        </p:tgtEl>
                                        <p:attrNameLst>
                                          <p:attrName>ppt_w</p:attrName>
                                        </p:attrNameLst>
                                      </p:cBhvr>
                                      <p:tavLst>
                                        <p:tav tm="0">
                                          <p:val>
                                            <p:strVal val="#ppt_w"/>
                                          </p:val>
                                        </p:tav>
                                        <p:tav tm="100000">
                                          <p:val>
                                            <p:strVal val="#ppt_w"/>
                                          </p:val>
                                        </p:tav>
                                      </p:tavLst>
                                    </p:anim>
                                    <p:anim calcmode="lin" valueType="num">
                                      <p:cBhvr>
                                        <p:cTn id="10" dur="500" fill="hold"/>
                                        <p:tgtEl>
                                          <p:spTgt spid="4741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7" grpId="0" animBg="1"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23BE8AA-0781-42B5-AD75-4B774534DC5D}" type="slidenum">
              <a:rPr lang="en-US" altLang="en-US"/>
              <a:pPr/>
              <a:t>186</a:t>
            </a:fld>
            <a:endParaRPr lang="en-US" altLang="en-US"/>
          </a:p>
        </p:txBody>
      </p:sp>
      <p:sp>
        <p:nvSpPr>
          <p:cNvPr id="47513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141" name="Rectangle 5"/>
          <p:cNvSpPr>
            <a:spLocks noChangeArrowheads="1"/>
          </p:cNvSpPr>
          <p:nvPr/>
        </p:nvSpPr>
        <p:spPr bwMode="auto">
          <a:xfrm>
            <a:off x="1898651" y="1135064"/>
            <a:ext cx="7407275" cy="288607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What activities in your organization require formal decision making process ?</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Is there any formal mechanism currently in place ?</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p:txBody>
      </p:sp>
      <p:sp>
        <p:nvSpPr>
          <p:cNvPr id="47514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5141"/>
                                        </p:tgtEl>
                                        <p:attrNameLst>
                                          <p:attrName>style.visibility</p:attrName>
                                        </p:attrNameLst>
                                      </p:cBhvr>
                                      <p:to>
                                        <p:strVal val="visible"/>
                                      </p:to>
                                    </p:set>
                                    <p:animEffect transition="in" filter="wipe(left)">
                                      <p:cBhvr>
                                        <p:cTn id="7" dur="500"/>
                                        <p:tgtEl>
                                          <p:spTgt spid="47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1" grpId="0" animBg="1"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Causal Analysis and </a:t>
            </a:r>
            <a:r>
              <a:rPr lang="en-US" altLang="en-US" dirty="0" smtClean="0"/>
              <a:t>Resolution</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21D52B4B-E8EA-4044-9CAA-F3318A45D7D9}" type="slidenum">
              <a:rPr lang="en-US" altLang="en-US"/>
              <a:pPr/>
              <a:t>187</a:t>
            </a:fld>
            <a:endParaRPr lang="en-US" altLang="en-US"/>
          </a:p>
        </p:txBody>
      </p:sp>
      <p:sp>
        <p:nvSpPr>
          <p:cNvPr id="47616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165"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166" name="Rectangle 6"/>
          <p:cNvSpPr>
            <a:spLocks noChangeArrowheads="1"/>
          </p:cNvSpPr>
          <p:nvPr/>
        </p:nvSpPr>
        <p:spPr bwMode="auto">
          <a:xfrm>
            <a:off x="2438400" y="5334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p>
        </p:txBody>
      </p:sp>
      <p:sp>
        <p:nvSpPr>
          <p:cNvPr id="476167"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168"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76169" name="Text Box 9"/>
          <p:cNvSpPr txBox="1">
            <a:spLocks noChangeArrowheads="1"/>
          </p:cNvSpPr>
          <p:nvPr/>
        </p:nvSpPr>
        <p:spPr bwMode="auto">
          <a:xfrm>
            <a:off x="2362201" y="1524000"/>
            <a:ext cx="7369175" cy="3308598"/>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Causal Analysis and Resolution is to </a:t>
            </a:r>
            <a:r>
              <a:rPr lang="en-US" altLang="en-US" sz="2200" b="1">
                <a:solidFill>
                  <a:srgbClr val="FF66CC"/>
                </a:solidFill>
                <a:effectLst/>
                <a:latin typeface="Univers 45 Light" pitchFamily="2" charset="0"/>
              </a:rPr>
              <a:t>identify causes</a:t>
            </a:r>
            <a:r>
              <a:rPr lang="en-US" altLang="en-US" sz="2200" b="1">
                <a:solidFill>
                  <a:schemeClr val="tx1"/>
                </a:solidFill>
                <a:effectLst/>
                <a:latin typeface="Univers 45 Light" pitchFamily="2" charset="0"/>
              </a:rPr>
              <a:t> of </a:t>
            </a:r>
            <a:r>
              <a:rPr lang="en-US" altLang="en-US" sz="2200" b="1">
                <a:solidFill>
                  <a:srgbClr val="FF66CC"/>
                </a:solidFill>
                <a:effectLst/>
                <a:latin typeface="Univers 45 Light" pitchFamily="2" charset="0"/>
              </a:rPr>
              <a:t>defects</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and other </a:t>
            </a:r>
            <a:r>
              <a:rPr lang="en-US" altLang="en-US" sz="2200" b="1">
                <a:solidFill>
                  <a:srgbClr val="FF66CC"/>
                </a:solidFill>
                <a:effectLst/>
                <a:latin typeface="Univers 45 Light" pitchFamily="2" charset="0"/>
              </a:rPr>
              <a:t>problems</a:t>
            </a:r>
            <a:r>
              <a:rPr lang="en-US" altLang="en-US" sz="2200" b="1">
                <a:solidFill>
                  <a:schemeClr val="tx1"/>
                </a:solidFill>
                <a:effectLst/>
                <a:latin typeface="Univers 45 Light" pitchFamily="2" charset="0"/>
              </a:rPr>
              <a:t> and take action to </a:t>
            </a:r>
            <a:r>
              <a:rPr lang="en-US" altLang="en-US" sz="2200" b="1">
                <a:solidFill>
                  <a:srgbClr val="FF66CC"/>
                </a:solidFill>
                <a:effectLst/>
                <a:latin typeface="Univers 45 Light" pitchFamily="2" charset="0"/>
              </a:rPr>
              <a:t>prevent</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them from occurring in future.</a:t>
            </a: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76169"/>
                                        </p:tgtEl>
                                        <p:attrNameLst>
                                          <p:attrName>style.visibility</p:attrName>
                                        </p:attrNameLst>
                                      </p:cBhvr>
                                      <p:to>
                                        <p:strVal val="visible"/>
                                      </p:to>
                                    </p:set>
                                    <p:anim calcmode="lin" valueType="num">
                                      <p:cBhvr>
                                        <p:cTn id="7" dur="500" fill="hold"/>
                                        <p:tgtEl>
                                          <p:spTgt spid="476169"/>
                                        </p:tgtEl>
                                        <p:attrNameLst>
                                          <p:attrName>ppt_x</p:attrName>
                                        </p:attrNameLst>
                                      </p:cBhvr>
                                      <p:tavLst>
                                        <p:tav tm="0">
                                          <p:val>
                                            <p:strVal val="#ppt_x-#ppt_w/2"/>
                                          </p:val>
                                        </p:tav>
                                        <p:tav tm="100000">
                                          <p:val>
                                            <p:strVal val="#ppt_x"/>
                                          </p:val>
                                        </p:tav>
                                      </p:tavLst>
                                    </p:anim>
                                    <p:anim calcmode="lin" valueType="num">
                                      <p:cBhvr>
                                        <p:cTn id="8" dur="500" fill="hold"/>
                                        <p:tgtEl>
                                          <p:spTgt spid="476169"/>
                                        </p:tgtEl>
                                        <p:attrNameLst>
                                          <p:attrName>ppt_y</p:attrName>
                                        </p:attrNameLst>
                                      </p:cBhvr>
                                      <p:tavLst>
                                        <p:tav tm="0">
                                          <p:val>
                                            <p:strVal val="#ppt_y"/>
                                          </p:val>
                                        </p:tav>
                                        <p:tav tm="100000">
                                          <p:val>
                                            <p:strVal val="#ppt_y"/>
                                          </p:val>
                                        </p:tav>
                                      </p:tavLst>
                                    </p:anim>
                                    <p:anim calcmode="lin" valueType="num">
                                      <p:cBhvr>
                                        <p:cTn id="9" dur="500" fill="hold"/>
                                        <p:tgtEl>
                                          <p:spTgt spid="476169"/>
                                        </p:tgtEl>
                                        <p:attrNameLst>
                                          <p:attrName>ppt_w</p:attrName>
                                        </p:attrNameLst>
                                      </p:cBhvr>
                                      <p:tavLst>
                                        <p:tav tm="0">
                                          <p:val>
                                            <p:fltVal val="0"/>
                                          </p:val>
                                        </p:tav>
                                        <p:tav tm="100000">
                                          <p:val>
                                            <p:strVal val="#ppt_w"/>
                                          </p:val>
                                        </p:tav>
                                      </p:tavLst>
                                    </p:anim>
                                    <p:anim calcmode="lin" valueType="num">
                                      <p:cBhvr>
                                        <p:cTn id="10" dur="500" fill="hold"/>
                                        <p:tgtEl>
                                          <p:spTgt spid="4761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9" grpId="0" animBg="1"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Causal Analysis and </a:t>
            </a:r>
            <a:r>
              <a:rPr lang="en-US" altLang="en-US" dirty="0" smtClean="0"/>
              <a:t>Resolution</a:t>
            </a:r>
            <a:endParaRPr lang="en-US" dirty="0"/>
          </a:p>
        </p:txBody>
      </p:sp>
      <p:sp>
        <p:nvSpPr>
          <p:cNvPr id="3" name="Content Placeholder 2"/>
          <p:cNvSpPr>
            <a:spLocks noGrp="1"/>
          </p:cNvSpPr>
          <p:nvPr>
            <p:ph idx="1"/>
          </p:nvPr>
        </p:nvSpPr>
        <p:spPr/>
        <p:txBody>
          <a:bodyPr/>
          <a:lstStyle/>
          <a:p>
            <a:endParaRPr lang="en-US"/>
          </a:p>
        </p:txBody>
      </p:sp>
      <p:sp>
        <p:nvSpPr>
          <p:cNvPr id="33"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2" name="Slide Number Placeholder 3"/>
          <p:cNvSpPr>
            <a:spLocks noGrp="1"/>
          </p:cNvSpPr>
          <p:nvPr>
            <p:ph type="sldNum" sz="quarter" idx="12"/>
          </p:nvPr>
        </p:nvSpPr>
        <p:spPr/>
        <p:txBody>
          <a:bodyPr/>
          <a:lstStyle/>
          <a:p>
            <a:fld id="{90D3A82E-F21D-47D8-99BA-489144C0B80D}" type="slidenum">
              <a:rPr lang="en-US" altLang="en-US"/>
              <a:pPr/>
              <a:t>188</a:t>
            </a:fld>
            <a:endParaRPr lang="en-US" altLang="en-US"/>
          </a:p>
        </p:txBody>
      </p:sp>
      <p:sp>
        <p:nvSpPr>
          <p:cNvPr id="47718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188" name="Rectangle 4"/>
          <p:cNvSpPr>
            <a:spLocks noChangeArrowheads="1"/>
          </p:cNvSpPr>
          <p:nvPr/>
        </p:nvSpPr>
        <p:spPr bwMode="auto">
          <a:xfrm>
            <a:off x="25908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77189"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190" name="Rectangle 6"/>
          <p:cNvSpPr>
            <a:spLocks noChangeArrowheads="1"/>
          </p:cNvSpPr>
          <p:nvPr/>
        </p:nvSpPr>
        <p:spPr bwMode="auto">
          <a:xfrm>
            <a:off x="2476500" y="4572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477191"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192"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77194" name="Rectangle 10"/>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195" name="Text Box 11"/>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477196" name="Text Box 12"/>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477219" name="Group 35"/>
          <p:cNvGraphicFramePr>
            <a:graphicFrameLocks noGrp="1"/>
          </p:cNvGraphicFramePr>
          <p:nvPr/>
        </p:nvGraphicFramePr>
        <p:xfrm>
          <a:off x="2147889" y="1336675"/>
          <a:ext cx="7431087" cy="3689351"/>
        </p:xfrm>
        <a:graphic>
          <a:graphicData uri="http://schemas.openxmlformats.org/drawingml/2006/table">
            <a:tbl>
              <a:tblPr/>
              <a:tblGrid>
                <a:gridCol w="1027112"/>
                <a:gridCol w="6403975"/>
              </a:tblGrid>
              <a:tr h="4968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rgbClr val="FC0128"/>
                          </a:solidFill>
                          <a:effectLst/>
                          <a:latin typeface="Arial" panose="020B0604020202020204" pitchFamily="34" charset="0"/>
                        </a:rPr>
                        <a:t>Determine Causes of Defects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20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Select defect data for analysis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Analyze causes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rgbClr val="FC0128"/>
                          </a:solidFill>
                          <a:effectLst/>
                          <a:latin typeface="Arial" panose="020B0604020202020204" pitchFamily="34" charset="0"/>
                        </a:rPr>
                        <a:t>Address Causes of Defects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19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SP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Implement the action proposals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Evaluate effect of changes</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Record 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What</a:t>
            </a:r>
            <a:r>
              <a:rPr lang="en-US" altLang="en-US" dirty="0">
                <a:latin typeface="Times New Roman" panose="02020603050405020304" pitchFamily="18" charset="0"/>
              </a:rPr>
              <a:t>’</a:t>
            </a:r>
            <a:r>
              <a:rPr lang="en-US" altLang="en-US" dirty="0"/>
              <a:t>s </a:t>
            </a:r>
            <a:r>
              <a:rPr lang="en-US" altLang="en-US" dirty="0" smtClean="0"/>
              <a:t>new</a:t>
            </a:r>
            <a:endParaRPr lang="en-US" dirty="0"/>
          </a:p>
        </p:txBody>
      </p:sp>
      <p:sp>
        <p:nvSpPr>
          <p:cNvPr id="4" name="Content Placeholder 3"/>
          <p:cNvSpPr>
            <a:spLocks noGrp="1"/>
          </p:cNvSpPr>
          <p:nvPr>
            <p:ph idx="1"/>
          </p:nvPr>
        </p:nvSpPr>
        <p:spPr/>
        <p:txBody>
          <a:bodyPr/>
          <a:lstStyle/>
          <a:p>
            <a:r>
              <a:rPr lang="en-IN" dirty="0"/>
              <a:t>Determine which defects and other problems will be </a:t>
            </a:r>
            <a:r>
              <a:rPr lang="en-IN" dirty="0" err="1"/>
              <a:t>analyzed</a:t>
            </a:r>
            <a:r>
              <a:rPr lang="en-IN" dirty="0"/>
              <a:t> and select methods </a:t>
            </a:r>
          </a:p>
          <a:p>
            <a:r>
              <a:rPr lang="en-IN" dirty="0"/>
              <a:t>Conduct causal analysis with people who are responsible for performing the task</a:t>
            </a:r>
          </a:p>
          <a:p>
            <a:r>
              <a:rPr lang="en-IN" dirty="0"/>
              <a:t>Measure the change in the performance of the project’s defined process as appropriate</a:t>
            </a:r>
          </a:p>
          <a:p>
            <a:r>
              <a:rPr lang="en-IN" dirty="0"/>
              <a:t>Measure the capability of the project’s defined process as appropriate</a:t>
            </a:r>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694061A0-D6FD-4482-AB41-DCE6B80883AD}" type="slidenum">
              <a:rPr lang="en-US" altLang="en-US"/>
              <a:pPr/>
              <a:t>189</a:t>
            </a:fld>
            <a:endParaRPr lang="en-US" altLang="en-US"/>
          </a:p>
        </p:txBody>
      </p:sp>
      <p:sp>
        <p:nvSpPr>
          <p:cNvPr id="47821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21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IPPD Definition</a:t>
            </a:r>
            <a:endParaRPr lang="en-US" dirty="0"/>
          </a:p>
        </p:txBody>
      </p:sp>
      <p:sp>
        <p:nvSpPr>
          <p:cNvPr id="292867" name="Rectangle 3"/>
          <p:cNvSpPr>
            <a:spLocks noGrp="1" noChangeArrowheads="1"/>
          </p:cNvSpPr>
          <p:nvPr>
            <p:ph idx="1"/>
          </p:nvPr>
        </p:nvSpPr>
        <p:spPr/>
        <p:txBody>
          <a:bodyPr/>
          <a:lstStyle/>
          <a:p>
            <a:pPr>
              <a:buFont typeface="Wingdings" panose="05000000000000000000" pitchFamily="2" charset="2"/>
              <a:buNone/>
            </a:pPr>
            <a:r>
              <a:rPr lang="en-US" altLang="en-US"/>
              <a:t>The CMMI-SE/SW/IPPD defines IPPD as follows:</a:t>
            </a:r>
          </a:p>
          <a:p>
            <a:pPr>
              <a:buFont typeface="Wingdings" panose="05000000000000000000" pitchFamily="2" charset="2"/>
              <a:buNone/>
            </a:pPr>
            <a:endParaRPr lang="en-US" altLang="en-US"/>
          </a:p>
          <a:p>
            <a:r>
              <a:rPr lang="en-US" altLang="en-US"/>
              <a:t>IPPD is a systematic approach to product development that achieves a timely collaboration of relevant stakeholders throughout the product life cycle to better satisfy customer needs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C071BF2E-875A-4F52-A8EE-5D69038761A5}" type="slidenum">
              <a:rPr lang="en-US" altLang="en-US"/>
              <a:pPr/>
              <a:t>19</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pPr>
              <a:lnSpc>
                <a:spcPct val="105000"/>
              </a:lnSpc>
              <a:spcBef>
                <a:spcPct val="30000"/>
              </a:spcBef>
              <a:buClr>
                <a:schemeClr val="bg2"/>
              </a:buClr>
              <a:buSzPct val="80000"/>
              <a:buFont typeface="Wingdings" panose="05000000000000000000" pitchFamily="2" charset="2"/>
              <a:buChar char="n"/>
            </a:pPr>
            <a:r>
              <a:rPr lang="en-US" altLang="en-US" b="1" dirty="0">
                <a:latin typeface="Univers 45 Light" pitchFamily="2" charset="0"/>
              </a:rPr>
              <a:t>What could be an effective method of performing causal analysis ?</a:t>
            </a:r>
          </a:p>
          <a:p>
            <a:pPr>
              <a:lnSpc>
                <a:spcPct val="105000"/>
              </a:lnSpc>
              <a:spcBef>
                <a:spcPct val="30000"/>
              </a:spcBef>
              <a:buClr>
                <a:schemeClr val="bg2"/>
              </a:buClr>
              <a:buSzPct val="80000"/>
              <a:buFont typeface="Wingdings" panose="05000000000000000000" pitchFamily="2" charset="2"/>
              <a:buChar char="n"/>
            </a:pPr>
            <a:r>
              <a:rPr lang="en-US" altLang="en-US" b="1" dirty="0">
                <a:latin typeface="Univers 45 Light" pitchFamily="2" charset="0"/>
              </a:rPr>
              <a:t>When and who should do it ?</a:t>
            </a:r>
          </a:p>
          <a:p>
            <a:pPr>
              <a:lnSpc>
                <a:spcPct val="105000"/>
              </a:lnSpc>
              <a:spcBef>
                <a:spcPct val="30000"/>
              </a:spcBef>
              <a:buClr>
                <a:schemeClr val="bg2"/>
              </a:buClr>
              <a:buSzPct val="80000"/>
              <a:buFont typeface="Wingdings" panose="05000000000000000000" pitchFamily="2" charset="2"/>
              <a:buChar char="n"/>
            </a:pPr>
            <a:r>
              <a:rPr lang="en-US" altLang="en-US" b="1" dirty="0">
                <a:latin typeface="Univers 45 Light" pitchFamily="2" charset="0"/>
              </a:rPr>
              <a:t>Probable work products</a:t>
            </a:r>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5F27ECF-68EC-45A8-8590-167B5A87621B}" type="slidenum">
              <a:rPr lang="en-US" altLang="en-US"/>
              <a:pPr/>
              <a:t>190</a:t>
            </a:fld>
            <a:endParaRPr lang="en-US" altLang="en-US"/>
          </a:p>
        </p:txBody>
      </p:sp>
      <p:sp>
        <p:nvSpPr>
          <p:cNvPr id="47923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23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7 - Summary </a:t>
            </a:r>
            <a:r>
              <a:rPr lang="en-US" altLang="en-US" sz="3600" b="1" dirty="0">
                <a:effectLst>
                  <a:outerShdw blurRad="38100" dist="38100" dir="2700000" algn="tl">
                    <a:srgbClr val="C0C0C0"/>
                  </a:outerShdw>
                </a:effectLst>
                <a:latin typeface="Book Antiqua" panose="02040602050305030304" pitchFamily="18" charset="0"/>
              </a:rPr>
              <a:t>and </a:t>
            </a:r>
            <a:r>
              <a:rPr lang="en-US" altLang="en-US" sz="3600" b="1" dirty="0" smtClean="0">
                <a:effectLst>
                  <a:outerShdw blurRad="38100" dist="38100" dir="2700000" algn="tl">
                    <a:srgbClr val="C0C0C0"/>
                  </a:outerShdw>
                </a:effectLst>
                <a:latin typeface="Book Antiqua" panose="02040602050305030304" pitchFamily="18" charset="0"/>
              </a:rPr>
              <a:t>Discussions</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191</a:t>
            </a:fld>
            <a:endParaRPr lang="en-US" altLang="en-US"/>
          </a:p>
        </p:txBody>
      </p:sp>
    </p:spTree>
    <p:extLst>
      <p:ext uri="{BB962C8B-B14F-4D97-AF65-F5344CB8AC3E}">
        <p14:creationId xmlns:p14="http://schemas.microsoft.com/office/powerpoint/2010/main" val="424587120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We hope you have now </a:t>
            </a:r>
            <a:r>
              <a:rPr lang="en-US" altLang="en-US" dirty="0">
                <a:latin typeface="Times New Roman" panose="02020603050405020304" pitchFamily="18" charset="0"/>
              </a:rPr>
              <a:t>…</a:t>
            </a:r>
            <a:endParaRPr lang="en-US" dirty="0"/>
          </a:p>
        </p:txBody>
      </p:sp>
      <p:sp>
        <p:nvSpPr>
          <p:cNvPr id="483331" name="Rectangle 3"/>
          <p:cNvSpPr>
            <a:spLocks noGrp="1" noChangeArrowheads="1"/>
          </p:cNvSpPr>
          <p:nvPr>
            <p:ph idx="1"/>
          </p:nvPr>
        </p:nvSpPr>
        <p:spPr/>
        <p:txBody>
          <a:bodyPr>
            <a:normAutofit/>
          </a:bodyPr>
          <a:lstStyle/>
          <a:p>
            <a:pPr marL="381000" indent="-381000" defTabSz="785813">
              <a:lnSpc>
                <a:spcPct val="95000"/>
              </a:lnSpc>
            </a:pPr>
            <a:r>
              <a:rPr lang="en-US" altLang="en-US"/>
              <a:t>An overview of the CMMI Product Suite</a:t>
            </a:r>
          </a:p>
          <a:p>
            <a:pPr marL="381000" indent="-381000" defTabSz="785813">
              <a:lnSpc>
                <a:spcPct val="95000"/>
              </a:lnSpc>
            </a:pPr>
            <a:r>
              <a:rPr lang="en-US" altLang="en-US"/>
              <a:t>The ability to locate and begin to apply relevant information in the model document to your organization</a:t>
            </a:r>
          </a:p>
          <a:p>
            <a:pPr marL="381000" indent="-381000" defTabSz="785813">
              <a:lnSpc>
                <a:spcPct val="95000"/>
              </a:lnSpc>
            </a:pPr>
            <a:r>
              <a:rPr lang="en-US" altLang="en-US"/>
              <a:t>Awareness of the components of CMMI models and how it can be applied</a:t>
            </a:r>
          </a:p>
          <a:p>
            <a:pPr marL="381000" indent="-381000" defTabSz="785813">
              <a:lnSpc>
                <a:spcPct val="95000"/>
              </a:lnSpc>
            </a:pPr>
            <a:r>
              <a:rPr lang="en-US" altLang="en-US"/>
              <a:t>Awareness about model structure, and important model relationships</a:t>
            </a:r>
          </a:p>
          <a:p>
            <a:pPr marL="381000" indent="-381000" defTabSz="785813">
              <a:lnSpc>
                <a:spcPct val="95000"/>
              </a:lnSpc>
            </a:pPr>
            <a:r>
              <a:rPr lang="en-US" altLang="en-US"/>
              <a:t>Awareness of behavioral characteristics associated with each maturity level</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22A18644-0361-4958-9902-229F125DE338}" type="slidenum">
              <a:rPr lang="en-US" altLang="en-US"/>
              <a:pPr/>
              <a:t>192</a:t>
            </a:fld>
            <a:endParaRPr lang="en-US" altLang="en-US"/>
          </a:p>
        </p:txBody>
      </p:sp>
      <p:sp>
        <p:nvSpPr>
          <p:cNvPr id="483332"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 calcmode="lin" valueType="num">
                                      <p:cBhvr additive="base">
                                        <p:cTn id="7" dur="500" fill="hold"/>
                                        <p:tgtEl>
                                          <p:spTgt spid="483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333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 calcmode="lin" valueType="num">
                                      <p:cBhvr additive="base">
                                        <p:cTn id="12" dur="500" fill="hold"/>
                                        <p:tgtEl>
                                          <p:spTgt spid="483331">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8333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83331">
                                            <p:txEl>
                                              <p:pRg st="2" end="2"/>
                                            </p:txEl>
                                          </p:spTgt>
                                        </p:tgtEl>
                                        <p:attrNameLst>
                                          <p:attrName>style.visibility</p:attrName>
                                        </p:attrNameLst>
                                      </p:cBhvr>
                                      <p:to>
                                        <p:strVal val="visible"/>
                                      </p:to>
                                    </p:set>
                                    <p:anim calcmode="lin" valueType="num">
                                      <p:cBhvr additive="base">
                                        <p:cTn id="17" dur="500" fill="hold"/>
                                        <p:tgtEl>
                                          <p:spTgt spid="4833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8333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83331">
                                            <p:txEl>
                                              <p:pRg st="3" end="3"/>
                                            </p:txEl>
                                          </p:spTgt>
                                        </p:tgtEl>
                                        <p:attrNameLst>
                                          <p:attrName>style.visibility</p:attrName>
                                        </p:attrNameLst>
                                      </p:cBhvr>
                                      <p:to>
                                        <p:strVal val="visible"/>
                                      </p:to>
                                    </p:set>
                                    <p:anim calcmode="lin" valueType="num">
                                      <p:cBhvr additive="base">
                                        <p:cTn id="22" dur="500" fill="hold"/>
                                        <p:tgtEl>
                                          <p:spTgt spid="483331">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83331">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83331">
                                            <p:txEl>
                                              <p:pRg st="4" end="4"/>
                                            </p:txEl>
                                          </p:spTgt>
                                        </p:tgtEl>
                                        <p:attrNameLst>
                                          <p:attrName>style.visibility</p:attrName>
                                        </p:attrNameLst>
                                      </p:cBhvr>
                                      <p:to>
                                        <p:strVal val="visible"/>
                                      </p:to>
                                    </p:set>
                                    <p:anim calcmode="lin" valueType="num">
                                      <p:cBhvr additive="base">
                                        <p:cTn id="27" dur="500" fill="hold"/>
                                        <p:tgtEl>
                                          <p:spTgt spid="4833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833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autoUpdateAnimBg="0" advAuto="0"/>
    </p:bldLst>
  </p:timing>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Revisit Course Expectations</a:t>
            </a:r>
            <a:endParaRPr lang="en-US" dirty="0"/>
          </a:p>
        </p:txBody>
      </p:sp>
      <p:sp>
        <p:nvSpPr>
          <p:cNvPr id="484355" name="Rectangle 3"/>
          <p:cNvSpPr>
            <a:spLocks noGrp="1" noChangeArrowheads="1"/>
          </p:cNvSpPr>
          <p:nvPr>
            <p:ph idx="1"/>
          </p:nvPr>
        </p:nvSpPr>
        <p:spPr/>
        <p:txBody>
          <a:bodyPr/>
          <a:lstStyle/>
          <a:p>
            <a:pPr marL="381000" indent="-381000" defTabSz="785813"/>
            <a:r>
              <a:rPr lang="en-US" altLang="en-US"/>
              <a:t>Discussion:  Were your expectations met?</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BD86E4C5-E014-44FA-ABD1-CE42EAE89945}" type="slidenum">
              <a:rPr lang="en-US" altLang="en-US"/>
              <a:pPr/>
              <a:t>193</a:t>
            </a:fld>
            <a:endParaRPr lang="en-US" altLang="en-US"/>
          </a:p>
        </p:txBody>
      </p:sp>
      <p:sp>
        <p:nvSpPr>
          <p:cNvPr id="484356"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autoUpdateAnimBg="0" advAuto="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32146"/>
            <a:ext cx="4728079" cy="313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4068417" y="2457450"/>
            <a:ext cx="5456583" cy="3086100"/>
          </a:xfrm>
          <a:prstGeom prst="rect">
            <a:avLst/>
          </a:prstGeom>
          <a:noFill/>
          <a:ln w="9525">
            <a:noFill/>
            <a:miter lim="800000"/>
            <a:headEnd/>
            <a:tailEnd/>
          </a:ln>
        </p:spPr>
        <p:txBody>
          <a:bodyPr>
            <a:normAutofit fontScale="77500" lnSpcReduction="20000"/>
          </a:bodyPr>
          <a:lstStyle/>
          <a:p>
            <a:pPr>
              <a:spcBef>
                <a:spcPct val="20000"/>
              </a:spcBef>
              <a:buNone/>
              <a:defRPr/>
            </a:pPr>
            <a:endParaRPr lang="en-US" sz="2800" b="1" dirty="0"/>
          </a:p>
          <a:p>
            <a:pPr>
              <a:spcBef>
                <a:spcPct val="20000"/>
              </a:spcBef>
              <a:buNone/>
              <a:defRPr/>
            </a:pPr>
            <a:endParaRPr lang="en-US" sz="2800" b="1" dirty="0"/>
          </a:p>
          <a:p>
            <a:pPr>
              <a:spcBef>
                <a:spcPct val="20000"/>
              </a:spcBef>
              <a:buNone/>
              <a:defRPr/>
            </a:pPr>
            <a:endParaRPr lang="en-US" sz="2800" b="1" dirty="0"/>
          </a:p>
          <a:p>
            <a:pPr>
              <a:spcBef>
                <a:spcPct val="20000"/>
              </a:spcBef>
              <a:buNone/>
              <a:defRPr/>
            </a:pPr>
            <a:r>
              <a:rPr lang="en-US" sz="2800" b="1" dirty="0"/>
              <a:t>Hari P Thapliyal, </a:t>
            </a:r>
          </a:p>
          <a:p>
            <a:pPr>
              <a:spcBef>
                <a:spcPct val="20000"/>
              </a:spcBef>
              <a:buNone/>
              <a:defRPr/>
            </a:pPr>
            <a:r>
              <a:rPr lang="en-US" sz="1400" dirty="0"/>
              <a:t>PMP,  PMI-ACP, MCITP, Princ2 Practitioner, CSM, MBA, MCA, CIC, PGDFM</a:t>
            </a:r>
          </a:p>
          <a:p>
            <a:pPr>
              <a:spcBef>
                <a:spcPct val="20000"/>
              </a:spcBef>
              <a:buNone/>
              <a:defRPr/>
            </a:pPr>
            <a:r>
              <a:rPr lang="en-US" sz="1600" dirty="0"/>
              <a:t>PMO Architect &amp; Project Management Evangelist</a:t>
            </a:r>
          </a:p>
          <a:p>
            <a:pPr>
              <a:spcBef>
                <a:spcPct val="20000"/>
              </a:spcBef>
              <a:buNone/>
              <a:defRPr/>
            </a:pPr>
            <a:endParaRPr lang="en-US" sz="1600" dirty="0">
              <a:hlinkClick r:id="rId4"/>
            </a:endParaRPr>
          </a:p>
          <a:p>
            <a:pPr>
              <a:spcBef>
                <a:spcPct val="20000"/>
              </a:spcBef>
              <a:buNone/>
              <a:defRPr/>
            </a:pPr>
            <a:r>
              <a:rPr lang="en-US" sz="1600" b="1" dirty="0"/>
              <a:t>Profile: </a:t>
            </a:r>
            <a:r>
              <a:rPr lang="en-US" sz="1600" dirty="0">
                <a:hlinkClick r:id="rId5" tooltip="View public profile"/>
              </a:rPr>
              <a:t>http://in.linkedin.com/in/harithapliyal</a:t>
            </a:r>
            <a:endParaRPr lang="en-US" sz="1600" dirty="0"/>
          </a:p>
          <a:p>
            <a:pPr>
              <a:spcBef>
                <a:spcPct val="20000"/>
              </a:spcBef>
              <a:buNone/>
              <a:defRPr/>
            </a:pPr>
            <a:endParaRPr lang="en-US" sz="1600" dirty="0"/>
          </a:p>
          <a:p>
            <a:pPr>
              <a:spcBef>
                <a:spcPct val="20000"/>
              </a:spcBef>
              <a:buNone/>
              <a:defRPr/>
            </a:pPr>
            <a:r>
              <a:rPr lang="en-US" sz="1600" dirty="0"/>
              <a:t>For content related queries please contact me via</a:t>
            </a:r>
          </a:p>
          <a:p>
            <a:pPr defTabSz="179388">
              <a:spcBef>
                <a:spcPct val="20000"/>
              </a:spcBef>
              <a:buNone/>
              <a:defRPr/>
            </a:pPr>
            <a:r>
              <a:rPr lang="en-US" sz="1600" dirty="0"/>
              <a:t>hari.prasad@vedavit-ps.com</a:t>
            </a:r>
          </a:p>
        </p:txBody>
      </p:sp>
      <p:sp>
        <p:nvSpPr>
          <p:cNvPr id="104453" name="Rectangle 1"/>
          <p:cNvSpPr>
            <a:spLocks noChangeArrowheads="1"/>
          </p:cNvSpPr>
          <p:nvPr/>
        </p:nvSpPr>
        <p:spPr bwMode="auto">
          <a:xfrm>
            <a:off x="1948070" y="5743162"/>
            <a:ext cx="84151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900" dirty="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Vedavit Project Solutions</a:t>
            </a:r>
            <a:endParaRPr lang="en-US"/>
          </a:p>
        </p:txBody>
      </p:sp>
      <p:sp>
        <p:nvSpPr>
          <p:cNvPr id="2" name="Slide Number Placeholder 1"/>
          <p:cNvSpPr>
            <a:spLocks noGrp="1"/>
          </p:cNvSpPr>
          <p:nvPr>
            <p:ph type="sldNum" sz="quarter" idx="12"/>
          </p:nvPr>
        </p:nvSpPr>
        <p:spPr/>
        <p:txBody>
          <a:bodyPr/>
          <a:lstStyle/>
          <a:p>
            <a:pPr>
              <a:defRPr/>
            </a:pPr>
            <a:fld id="{C6E1D61B-5F71-48B1-8908-E2AE71EE22E2}" type="slidenum">
              <a:rPr lang="en-US" altLang="en-US" smtClean="0"/>
              <a:pPr>
                <a:defRPr/>
              </a:pPr>
              <a:t>194</a:t>
            </a:fld>
            <a:endParaRPr lang="en-US" altLang="en-US"/>
          </a:p>
        </p:txBody>
      </p:sp>
    </p:spTree>
    <p:extLst>
      <p:ext uri="{BB962C8B-B14F-4D97-AF65-F5344CB8AC3E}">
        <p14:creationId xmlns:p14="http://schemas.microsoft.com/office/powerpoint/2010/main" val="1285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altLang="en-US" smtClean="0"/>
              <a:t>Introduction</a:t>
            </a:r>
            <a:endParaRPr lang="en-IN" altLang="en-US" smtClean="0"/>
          </a:p>
        </p:txBody>
      </p:sp>
      <p:sp>
        <p:nvSpPr>
          <p:cNvPr id="18435" name="Content Placeholder 6"/>
          <p:cNvSpPr>
            <a:spLocks noGrp="1"/>
          </p:cNvSpPr>
          <p:nvPr>
            <p:ph idx="1"/>
          </p:nvPr>
        </p:nvSpPr>
        <p:spPr/>
        <p:txBody>
          <a:bodyPr/>
          <a:lstStyle/>
          <a:p>
            <a:r>
              <a:rPr lang="en-US" altLang="en-US" dirty="0" smtClean="0"/>
              <a:t>Name</a:t>
            </a:r>
            <a:endParaRPr lang="en-US" altLang="en-US" dirty="0"/>
          </a:p>
          <a:p>
            <a:r>
              <a:rPr lang="en-US" altLang="en-US" dirty="0"/>
              <a:t>Position</a:t>
            </a:r>
          </a:p>
          <a:p>
            <a:r>
              <a:rPr lang="en-US" altLang="en-US" dirty="0"/>
              <a:t>Background</a:t>
            </a:r>
          </a:p>
          <a:p>
            <a:r>
              <a:rPr lang="en-US" altLang="en-US" dirty="0"/>
              <a:t>Experience in process improvement activities</a:t>
            </a:r>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dirty="0"/>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a:t>
            </a:fld>
            <a:endParaRPr lang="en-US" altLang="en-US"/>
          </a:p>
        </p:txBody>
      </p:sp>
    </p:spTree>
    <p:extLst>
      <p:ext uri="{BB962C8B-B14F-4D97-AF65-F5344CB8AC3E}">
        <p14:creationId xmlns:p14="http://schemas.microsoft.com/office/powerpoint/2010/main" val="3861183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IPPD Background</a:t>
            </a:r>
            <a:endParaRPr lang="en-US" dirty="0"/>
          </a:p>
        </p:txBody>
      </p:sp>
      <p:sp>
        <p:nvSpPr>
          <p:cNvPr id="293891" name="Rectangle 3"/>
          <p:cNvSpPr>
            <a:spLocks noGrp="1" noChangeArrowheads="1"/>
          </p:cNvSpPr>
          <p:nvPr>
            <p:ph idx="1"/>
          </p:nvPr>
        </p:nvSpPr>
        <p:spPr/>
        <p:txBody>
          <a:bodyPr/>
          <a:lstStyle/>
          <a:p>
            <a:pPr marL="282575" indent="-282575">
              <a:buNone/>
            </a:pPr>
            <a:r>
              <a:rPr lang="en-US" altLang="en-US"/>
              <a:t>IPPD expands on concurrent engineering by adding processes e.g.,</a:t>
            </a:r>
          </a:p>
          <a:p>
            <a:pPr marL="282575" indent="-282575"/>
            <a:r>
              <a:rPr lang="en-US" altLang="en-US"/>
              <a:t>Product related processes are developed or tailored from standard processes concurrently with the product development</a:t>
            </a:r>
          </a:p>
          <a:p>
            <a:pPr marL="282575" indent="-282575"/>
            <a:r>
              <a:rPr lang="en-US" altLang="en-US"/>
              <a:t>Teams involve relevant stakeholders spanning the lifecycle of the product</a:t>
            </a:r>
          </a:p>
          <a:p>
            <a:pPr marL="282575" indent="-282575">
              <a:buNone/>
            </a:pPr>
            <a:r>
              <a:rPr lang="en-US" altLang="en-US"/>
              <a:t>	IPPD also expand on the technical integration employed in a disciplined, systems engineering approach, to integrate business functions as well as technical functions.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7CE03166-B08A-4869-9640-868A94229189}" type="slidenum">
              <a:rPr lang="en-US" altLang="en-US"/>
              <a:pPr/>
              <a:t>20</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IPPD Process Areas</a:t>
            </a:r>
            <a:endParaRPr lang="en-US" dirty="0"/>
          </a:p>
        </p:txBody>
      </p:sp>
      <p:sp>
        <p:nvSpPr>
          <p:cNvPr id="294915" name="Rectangle 3"/>
          <p:cNvSpPr>
            <a:spLocks noGrp="1" noChangeArrowheads="1"/>
          </p:cNvSpPr>
          <p:nvPr>
            <p:ph idx="1"/>
          </p:nvPr>
        </p:nvSpPr>
        <p:spPr/>
        <p:txBody>
          <a:bodyPr/>
          <a:lstStyle/>
          <a:p>
            <a:r>
              <a:rPr lang="en-US" altLang="en-US"/>
              <a:t>Organization Environment for Integration </a:t>
            </a:r>
            <a:r>
              <a:rPr lang="en-US" altLang="en-US">
                <a:latin typeface="Times New Roman" panose="02020603050405020304" pitchFamily="18" charset="0"/>
              </a:rPr>
              <a:t>–</a:t>
            </a:r>
            <a:r>
              <a:rPr lang="en-US" altLang="en-US"/>
              <a:t> focuses at the organizational aspects</a:t>
            </a:r>
          </a:p>
          <a:p>
            <a:r>
              <a:rPr lang="en-US" altLang="en-US"/>
              <a:t>Integrated Project Management (Level 3) </a:t>
            </a:r>
            <a:r>
              <a:rPr lang="en-US" altLang="en-US">
                <a:latin typeface="Times New Roman" panose="02020603050405020304" pitchFamily="18" charset="0"/>
              </a:rPr>
              <a:t>–</a:t>
            </a:r>
            <a:r>
              <a:rPr lang="en-US" altLang="en-US"/>
              <a:t> 2 Specific Goals </a:t>
            </a:r>
            <a:r>
              <a:rPr lang="en-US" altLang="en-US">
                <a:latin typeface="Times New Roman" panose="02020603050405020304" pitchFamily="18" charset="0"/>
              </a:rPr>
              <a:t>–</a:t>
            </a:r>
            <a:r>
              <a:rPr lang="en-US" altLang="en-US"/>
              <a:t> focuses at the project aspects</a:t>
            </a:r>
          </a:p>
          <a:p>
            <a:r>
              <a:rPr lang="en-US" altLang="en-US"/>
              <a:t>Integrated Teaming </a:t>
            </a:r>
            <a:r>
              <a:rPr lang="en-US" altLang="en-US">
                <a:latin typeface="Times New Roman" panose="02020603050405020304" pitchFamily="18" charset="0"/>
              </a:rPr>
              <a:t>–</a:t>
            </a:r>
            <a:r>
              <a:rPr lang="en-US" altLang="en-US"/>
              <a:t> focuses at the team aspects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FD888D9-93FA-4CFE-8489-CE9FE71A7E41}" type="slidenum">
              <a:rPr lang="en-US" altLang="en-US"/>
              <a:pPr/>
              <a:t>21</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- 1</a:t>
            </a:r>
            <a:endParaRPr lang="en-US" dirty="0"/>
          </a:p>
        </p:txBody>
      </p:sp>
      <p:sp>
        <p:nvSpPr>
          <p:cNvPr id="295939" name="Rectangle 3"/>
          <p:cNvSpPr>
            <a:spLocks noGrp="1" noChangeArrowheads="1"/>
          </p:cNvSpPr>
          <p:nvPr>
            <p:ph idx="1"/>
          </p:nvPr>
        </p:nvSpPr>
        <p:spPr/>
        <p:txBody>
          <a:bodyPr/>
          <a:lstStyle/>
          <a:p>
            <a:r>
              <a:rPr lang="en-US" altLang="en-US"/>
              <a:t>Specific Goals: A specific goal applies to a process area and addresses the unique characteristics that describe what must be implemented to satisfy the process area.</a:t>
            </a:r>
          </a:p>
          <a:p>
            <a:r>
              <a:rPr lang="en-US" altLang="en-US"/>
              <a:t>Specific Practice: A specific practice is an activity that is considered important in achieving the associated specific goal.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7E6CF583-BD0C-478B-A47F-64B167075D76}" type="slidenum">
              <a:rPr lang="en-US" altLang="en-US"/>
              <a:pPr/>
              <a:t>22</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- 2</a:t>
            </a:r>
            <a:endParaRPr lang="en-US" dirty="0"/>
          </a:p>
        </p:txBody>
      </p:sp>
      <p:sp>
        <p:nvSpPr>
          <p:cNvPr id="296963" name="Rectangle 3"/>
          <p:cNvSpPr>
            <a:spLocks noGrp="1" noChangeArrowheads="1"/>
          </p:cNvSpPr>
          <p:nvPr>
            <p:ph idx="1"/>
          </p:nvPr>
        </p:nvSpPr>
        <p:spPr/>
        <p:txBody>
          <a:bodyPr/>
          <a:lstStyle/>
          <a:p>
            <a:r>
              <a:rPr lang="en-US" altLang="en-US"/>
              <a:t>Two types of Specific Practices in the continuous representation</a:t>
            </a:r>
          </a:p>
          <a:p>
            <a:pPr lvl="1"/>
            <a:r>
              <a:rPr lang="en-US" altLang="en-US"/>
              <a:t>Base Practices</a:t>
            </a:r>
          </a:p>
          <a:p>
            <a:pPr lvl="1"/>
            <a:r>
              <a:rPr lang="en-US" altLang="en-US"/>
              <a:t>Advanced Practices: Certain advanced practices show an evolution from a base practice to a higher capability level.</a:t>
            </a:r>
          </a:p>
          <a:p>
            <a:pPr lvl="1"/>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472BDA95-028E-48E3-99FE-C8809CC45482}" type="slidenum">
              <a:rPr lang="en-US" altLang="en-US"/>
              <a:pPr/>
              <a:t>23</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- 3</a:t>
            </a:r>
            <a:endParaRPr lang="en-US" dirty="0"/>
          </a:p>
        </p:txBody>
      </p:sp>
      <p:sp>
        <p:nvSpPr>
          <p:cNvPr id="297987" name="Rectangle 3"/>
          <p:cNvSpPr>
            <a:spLocks noGrp="1" noChangeArrowheads="1"/>
          </p:cNvSpPr>
          <p:nvPr>
            <p:ph idx="1"/>
          </p:nvPr>
        </p:nvSpPr>
        <p:spPr/>
        <p:txBody>
          <a:bodyPr/>
          <a:lstStyle/>
          <a:p>
            <a:r>
              <a:rPr lang="en-US" altLang="en-US"/>
              <a:t>Generic Goals: Common goal statement for a process area and the target is for achieving institutionalization. </a:t>
            </a:r>
          </a:p>
          <a:p>
            <a:pPr lvl="1"/>
            <a:r>
              <a:rPr lang="en-US" altLang="en-US" sz="1800"/>
              <a:t>Achievement of a generic goal in a process area signifies improved control in planning and implementing the processes associated with that process area.</a:t>
            </a:r>
          </a:p>
          <a:p>
            <a:pPr lvl="1"/>
            <a:r>
              <a:rPr lang="en-US" altLang="en-US" sz="1800"/>
              <a:t>Generic goals are called </a:t>
            </a:r>
            <a:r>
              <a:rPr lang="en-US" altLang="en-US" sz="1800">
                <a:latin typeface="Times New Roman" panose="02020603050405020304" pitchFamily="18" charset="0"/>
              </a:rPr>
              <a:t>“</a:t>
            </a:r>
            <a:r>
              <a:rPr lang="en-US" altLang="en-US" sz="1800"/>
              <a:t>generic</a:t>
            </a:r>
            <a:r>
              <a:rPr lang="en-US" altLang="en-US" sz="1800">
                <a:latin typeface="Times New Roman" panose="02020603050405020304" pitchFamily="18" charset="0"/>
              </a:rPr>
              <a:t>”</a:t>
            </a:r>
            <a:r>
              <a:rPr lang="en-US" altLang="en-US" sz="1800"/>
              <a:t> because the same goal statement appears in multiple process areas.  </a:t>
            </a:r>
          </a:p>
          <a:p>
            <a:pPr lvl="1"/>
            <a:r>
              <a:rPr lang="en-US" altLang="en-US" sz="1800"/>
              <a:t>Each capability level has an associated generic goal.</a:t>
            </a:r>
          </a:p>
          <a:p>
            <a:pPr lvl="1">
              <a:buFont typeface="Wingdings" panose="05000000000000000000" pitchFamily="2" charset="2"/>
              <a:buNone/>
            </a:pPr>
            <a:r>
              <a:rPr lang="en-US" altLang="en-US" sz="1800" i="1"/>
              <a:t>Covered in detail in next module</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CCEEDA53-83F5-43FA-A0E8-1A70662D7E23}" type="slidenum">
              <a:rPr lang="en-US" altLang="en-US"/>
              <a:pPr/>
              <a:t>24</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- 4</a:t>
            </a:r>
            <a:endParaRPr lang="en-US" dirty="0"/>
          </a:p>
        </p:txBody>
      </p:sp>
      <p:sp>
        <p:nvSpPr>
          <p:cNvPr id="299011" name="Rectangle 3"/>
          <p:cNvSpPr>
            <a:spLocks noGrp="1" noChangeArrowheads="1"/>
          </p:cNvSpPr>
          <p:nvPr>
            <p:ph idx="1"/>
          </p:nvPr>
        </p:nvSpPr>
        <p:spPr/>
        <p:txBody>
          <a:bodyPr/>
          <a:lstStyle/>
          <a:p>
            <a:pPr marL="381000" indent="-381000" defTabSz="785813"/>
            <a:r>
              <a:rPr lang="en-US" altLang="en-US"/>
              <a:t>Generic Practices: Generic practices are activities that ensure that the processes associated with the process area will be effective, repeatable, and lasting. (targeting institutionalization)</a:t>
            </a:r>
          </a:p>
          <a:p>
            <a:pPr marL="381000" indent="-381000" defTabSz="785813"/>
            <a:r>
              <a:rPr lang="en-US" altLang="en-US"/>
              <a:t>Generic practices contribute to the achievement of the generic goal when applied to a particular process area</a:t>
            </a:r>
          </a:p>
          <a:p>
            <a:pPr marL="381000" indent="-381000" defTabSz="785813">
              <a:buNone/>
            </a:pPr>
            <a:endParaRPr lang="en-US" altLang="en-US" i="1"/>
          </a:p>
          <a:p>
            <a:pPr marL="381000" indent="-381000" defTabSz="785813">
              <a:buNone/>
            </a:pPr>
            <a:r>
              <a:rPr lang="en-US" altLang="en-US" i="1"/>
              <a:t>Covered in detail in next module</a:t>
            </a:r>
          </a:p>
          <a:p>
            <a:pPr marL="381000" indent="-381000" defTabSz="785813"/>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C8274DEC-C734-4767-883E-F9DE0B125929}" type="slidenum">
              <a:rPr lang="en-US" altLang="en-US"/>
              <a:pPr/>
              <a:t>25</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- 5</a:t>
            </a:r>
            <a:endParaRPr lang="en-US" dirty="0"/>
          </a:p>
        </p:txBody>
      </p:sp>
      <p:sp>
        <p:nvSpPr>
          <p:cNvPr id="300035" name="Rectangle 3"/>
          <p:cNvSpPr>
            <a:spLocks noGrp="1" noChangeArrowheads="1"/>
          </p:cNvSpPr>
          <p:nvPr>
            <p:ph idx="1"/>
          </p:nvPr>
        </p:nvSpPr>
        <p:spPr/>
        <p:txBody>
          <a:bodyPr/>
          <a:lstStyle/>
          <a:p>
            <a:r>
              <a:rPr lang="en-US" altLang="en-US"/>
              <a:t>Required Components:</a:t>
            </a:r>
          </a:p>
          <a:p>
            <a:pPr lvl="1"/>
            <a:r>
              <a:rPr lang="en-US" altLang="en-US"/>
              <a:t>Specific goals and generic goals are required. </a:t>
            </a:r>
          </a:p>
          <a:p>
            <a:r>
              <a:rPr lang="en-US" altLang="en-US"/>
              <a:t>These model components</a:t>
            </a:r>
          </a:p>
          <a:p>
            <a:pPr lvl="1"/>
            <a:r>
              <a:rPr lang="en-US" altLang="en-US"/>
              <a:t>are essential to achieving process improvement in a given process area</a:t>
            </a:r>
          </a:p>
          <a:p>
            <a:pPr lvl="1"/>
            <a:r>
              <a:rPr lang="en-US" altLang="en-US"/>
              <a:t>are used in appraisals to determine process area capability</a:t>
            </a:r>
          </a:p>
          <a:p>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18D380AD-BD10-4CCD-8E11-1CBBDEC919EE}" type="slidenum">
              <a:rPr lang="en-US" altLang="en-US"/>
              <a:pPr/>
              <a:t>26</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- 6</a:t>
            </a:r>
            <a:endParaRPr lang="en-US" dirty="0"/>
          </a:p>
        </p:txBody>
      </p:sp>
      <p:sp>
        <p:nvSpPr>
          <p:cNvPr id="301059" name="Rectangle 3"/>
          <p:cNvSpPr>
            <a:spLocks noGrp="1" noChangeArrowheads="1"/>
          </p:cNvSpPr>
          <p:nvPr>
            <p:ph idx="1"/>
          </p:nvPr>
        </p:nvSpPr>
        <p:spPr/>
        <p:txBody>
          <a:bodyPr/>
          <a:lstStyle/>
          <a:p>
            <a:r>
              <a:rPr lang="en-US" altLang="en-US"/>
              <a:t>Expected Components:</a:t>
            </a:r>
          </a:p>
          <a:p>
            <a:pPr lvl="1"/>
            <a:r>
              <a:rPr lang="en-US" altLang="en-US"/>
              <a:t>Specific practices and generic practices </a:t>
            </a:r>
            <a:br>
              <a:rPr lang="en-US" altLang="en-US"/>
            </a:br>
            <a:r>
              <a:rPr lang="en-US" altLang="en-US"/>
              <a:t>are expected.</a:t>
            </a:r>
          </a:p>
          <a:p>
            <a:r>
              <a:rPr lang="en-US" altLang="en-US"/>
              <a:t>These model components</a:t>
            </a:r>
          </a:p>
          <a:p>
            <a:pPr lvl="1"/>
            <a:r>
              <a:rPr lang="en-US" altLang="en-US"/>
              <a:t>explain what will typically be done to cover the scope of the process and its goals</a:t>
            </a:r>
          </a:p>
          <a:p>
            <a:pPr lvl="1"/>
            <a:r>
              <a:rPr lang="en-US" altLang="en-US"/>
              <a:t>are meant to guide model users and help appraisers</a:t>
            </a:r>
          </a:p>
          <a:p>
            <a:pPr lvl="1"/>
            <a:r>
              <a:rPr lang="en-US" altLang="en-US"/>
              <a:t>allow acceptable alternatives</a:t>
            </a:r>
          </a:p>
          <a:p>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D895A5D-5B9D-45EC-B4F4-32DAFE6BD408}" type="slidenum">
              <a:rPr lang="en-US" altLang="en-US"/>
              <a:pPr/>
              <a:t>27</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 Components - 7</a:t>
            </a:r>
            <a:endParaRPr lang="en-US" dirty="0"/>
          </a:p>
        </p:txBody>
      </p:sp>
      <p:sp>
        <p:nvSpPr>
          <p:cNvPr id="302083" name="Rectangle 3"/>
          <p:cNvSpPr>
            <a:spLocks noGrp="1" noChangeArrowheads="1"/>
          </p:cNvSpPr>
          <p:nvPr>
            <p:ph idx="1"/>
          </p:nvPr>
        </p:nvSpPr>
        <p:spPr/>
        <p:txBody>
          <a:bodyPr/>
          <a:lstStyle/>
          <a:p>
            <a:r>
              <a:rPr lang="en-US" altLang="en-US"/>
              <a:t>Informative</a:t>
            </a:r>
          </a:p>
          <a:p>
            <a:pPr lvl="1"/>
            <a:r>
              <a:rPr lang="en-US" altLang="en-US"/>
              <a:t>Everything else is informative.</a:t>
            </a:r>
          </a:p>
          <a:p>
            <a:pPr lvl="1"/>
            <a:r>
              <a:rPr lang="en-US" altLang="en-US"/>
              <a:t>Notes, typical work products, sub-practices, discipline amplifications, and generic practice elaborations are informative.</a:t>
            </a:r>
          </a:p>
          <a:p>
            <a:r>
              <a:rPr lang="en-US" altLang="en-US"/>
              <a:t>These model components provide details about the model.</a:t>
            </a:r>
          </a:p>
          <a:p>
            <a:endParaRPr lang="en-US" altLang="en-US"/>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6E9C542-3EFB-4B67-BE99-15E5F9822684}" type="slidenum">
              <a:rPr lang="en-US" altLang="en-US"/>
              <a:pPr/>
              <a:t>28</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2 - Generic </a:t>
            </a:r>
            <a:r>
              <a:rPr lang="en-US" altLang="en-US" sz="3600" b="1" dirty="0">
                <a:effectLst>
                  <a:outerShdw blurRad="38100" dist="38100" dir="2700000" algn="tl">
                    <a:srgbClr val="C0C0C0"/>
                  </a:outerShdw>
                </a:effectLst>
                <a:latin typeface="Book Antiqua" panose="02040602050305030304" pitchFamily="18" charset="0"/>
              </a:rPr>
              <a:t>Goals and </a:t>
            </a:r>
            <a:r>
              <a:rPr lang="en-US" altLang="en-US" sz="3600" b="1" dirty="0" smtClean="0">
                <a:effectLst>
                  <a:outerShdw blurRad="38100" dist="38100" dir="2700000" algn="tl">
                    <a:srgbClr val="C0C0C0"/>
                  </a:outerShdw>
                </a:effectLst>
                <a:latin typeface="Book Antiqua" panose="02040602050305030304" pitchFamily="18" charset="0"/>
              </a:rPr>
              <a:t>Practices </a:t>
            </a:r>
            <a:endParaRPr lang="en-US" dirty="0"/>
          </a:p>
        </p:txBody>
      </p:sp>
      <p:sp>
        <p:nvSpPr>
          <p:cNvPr id="5" name="Subtitle 4"/>
          <p:cNvSpPr>
            <a:spLocks noGrp="1"/>
          </p:cNvSpPr>
          <p:nvPr>
            <p:ph type="subTitle"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A4B980CC-2F16-4289-944D-E83C1F143E78}" type="slidenum">
              <a:rPr lang="en-US" altLang="en-US"/>
              <a:pPr/>
              <a:t>29</a:t>
            </a:fld>
            <a:endParaRPr lang="en-US" altLang="en-US"/>
          </a:p>
        </p:txBody>
      </p:sp>
      <p:sp>
        <p:nvSpPr>
          <p:cNvPr id="490508" name="Text Box 12"/>
          <p:cNvSpPr txBox="1">
            <a:spLocks noChangeArrowheads="1"/>
          </p:cNvSpPr>
          <p:nvPr/>
        </p:nvSpPr>
        <p:spPr bwMode="auto">
          <a:xfrm>
            <a:off x="2971800" y="4025900"/>
            <a:ext cx="64008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5000"/>
              </a:lnSpc>
              <a:spcBef>
                <a:spcPct val="30000"/>
              </a:spcBef>
              <a:buClr>
                <a:schemeClr val="bg2"/>
              </a:buClr>
              <a:buSzPct val="80000"/>
              <a:buFont typeface="Wingdings" panose="05000000000000000000" pitchFamily="2" charset="2"/>
              <a:buNone/>
            </a:pPr>
            <a:endParaRPr lang="en-US" altLang="en-US" sz="2600" b="1">
              <a:solidFill>
                <a:schemeClr val="tx2"/>
              </a:solidFill>
              <a:effectLst/>
              <a:latin typeface="Univers 45 Light" pitchFamily="2" charset="0"/>
            </a:endParaRPr>
          </a:p>
          <a:p>
            <a:pPr algn="ctr" eaLnBrk="0" hangingPunct="0">
              <a:lnSpc>
                <a:spcPct val="105000"/>
              </a:lnSpc>
              <a:spcBef>
                <a:spcPct val="30000"/>
              </a:spcBef>
              <a:buClr>
                <a:schemeClr val="bg2"/>
              </a:buClr>
              <a:buSzPct val="80000"/>
              <a:buFont typeface="Wingdings" panose="05000000000000000000" pitchFamily="2" charset="2"/>
              <a:buNone/>
            </a:pPr>
            <a:endParaRPr lang="en-US" altLang="en-US" sz="2600" b="1">
              <a:solidFill>
                <a:schemeClr val="tx2"/>
              </a:solidFill>
              <a:effectLst/>
              <a:latin typeface="Univers 45 Light" pitchFamily="2" charset="0"/>
            </a:endParaRPr>
          </a:p>
        </p:txBody>
      </p:sp>
      <p:sp>
        <p:nvSpPr>
          <p:cNvPr id="490510" name="Rectangle 14"/>
          <p:cNvSpPr>
            <a:spLocks noChangeArrowheads="1"/>
          </p:cNvSpPr>
          <p:nvPr/>
        </p:nvSpPr>
        <p:spPr bwMode="auto">
          <a:xfrm>
            <a:off x="1774825" y="4381500"/>
            <a:ext cx="8699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2400">
                <a:solidFill>
                  <a:schemeClr val="tx1"/>
                </a:solidFill>
                <a:latin typeface="Times New Roman" panose="02020603050405020304" pitchFamily="18" charset="0"/>
              </a:defRPr>
            </a:lvl1pPr>
            <a:lvl2pPr marL="385763">
              <a:spcBef>
                <a:spcPct val="0"/>
              </a:spcBef>
              <a:defRPr sz="2400">
                <a:solidFill>
                  <a:schemeClr val="tx1"/>
                </a:solidFill>
                <a:latin typeface="Times New Roman" panose="02020603050405020304" pitchFamily="18" charset="0"/>
              </a:defRPr>
            </a:lvl2pPr>
            <a:lvl3pPr marL="763588">
              <a:spcBef>
                <a:spcPct val="0"/>
              </a:spcBef>
              <a:defRPr sz="2400">
                <a:solidFill>
                  <a:schemeClr val="tx1"/>
                </a:solidFill>
                <a:latin typeface="Times New Roman" panose="02020603050405020304" pitchFamily="18" charset="0"/>
              </a:defRPr>
            </a:lvl3pPr>
            <a:lvl4pPr marL="1050925">
              <a:spcBef>
                <a:spcPct val="0"/>
              </a:spcBef>
              <a:defRPr sz="2400">
                <a:solidFill>
                  <a:schemeClr val="tx1"/>
                </a:solidFill>
                <a:latin typeface="Times New Roman" panose="02020603050405020304" pitchFamily="18" charset="0"/>
              </a:defRPr>
            </a:lvl4pPr>
            <a:lvl5pPr marL="1338263">
              <a:spcBef>
                <a:spcPct val="0"/>
              </a:spcBef>
              <a:defRPr sz="2400">
                <a:solidFill>
                  <a:schemeClr val="tx1"/>
                </a:solidFill>
                <a:latin typeface="Times New Roman" panose="02020603050405020304" pitchFamily="18" charset="0"/>
              </a:defRPr>
            </a:lvl5pPr>
            <a:lvl6pPr marL="1795463" fontAlgn="base">
              <a:spcBef>
                <a:spcPct val="0"/>
              </a:spcBef>
              <a:spcAft>
                <a:spcPct val="0"/>
              </a:spcAft>
              <a:defRPr sz="2400">
                <a:solidFill>
                  <a:schemeClr val="tx1"/>
                </a:solidFill>
                <a:latin typeface="Times New Roman" panose="02020603050405020304" pitchFamily="18" charset="0"/>
              </a:defRPr>
            </a:lvl6pPr>
            <a:lvl7pPr marL="2252663" fontAlgn="base">
              <a:spcBef>
                <a:spcPct val="0"/>
              </a:spcBef>
              <a:spcAft>
                <a:spcPct val="0"/>
              </a:spcAft>
              <a:defRPr sz="2400">
                <a:solidFill>
                  <a:schemeClr val="tx1"/>
                </a:solidFill>
                <a:latin typeface="Times New Roman" panose="02020603050405020304" pitchFamily="18" charset="0"/>
              </a:defRPr>
            </a:lvl7pPr>
            <a:lvl8pPr marL="2709863" fontAlgn="base">
              <a:spcBef>
                <a:spcPct val="0"/>
              </a:spcBef>
              <a:spcAft>
                <a:spcPct val="0"/>
              </a:spcAft>
              <a:defRPr sz="2400">
                <a:solidFill>
                  <a:schemeClr val="tx1"/>
                </a:solidFill>
                <a:latin typeface="Times New Roman" panose="02020603050405020304" pitchFamily="18" charset="0"/>
              </a:defRPr>
            </a:lvl8pPr>
            <a:lvl9pPr marL="3167063"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CC3300"/>
              </a:buClr>
              <a:buFont typeface="Wingdings" panose="05000000000000000000" pitchFamily="2" charset="2"/>
              <a:buNone/>
            </a:pPr>
            <a:endParaRPr lang="en-US" altLang="en-US" sz="2800" b="1" dirty="0">
              <a:effectLst>
                <a:outerShdw blurRad="38100" dist="38100" dir="2700000" algn="tl">
                  <a:srgbClr val="C0C0C0"/>
                </a:outerShdw>
              </a:effectLst>
              <a:latin typeface="Book Antiqua" panose="02040602050305030304" pitchFamily="18" charset="0"/>
            </a:endParaRPr>
          </a:p>
        </p:txBody>
      </p:sp>
      <p:sp>
        <p:nvSpPr>
          <p:cNvPr id="490511" name="Text Box 15"/>
          <p:cNvSpPr txBox="1">
            <a:spLocks noChangeArrowheads="1"/>
          </p:cNvSpPr>
          <p:nvPr/>
        </p:nvSpPr>
        <p:spPr bwMode="auto">
          <a:xfrm>
            <a:off x="2971800" y="4025901"/>
            <a:ext cx="6400800"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5000"/>
              </a:lnSpc>
              <a:spcBef>
                <a:spcPct val="30000"/>
              </a:spcBef>
              <a:buClr>
                <a:schemeClr val="bg2"/>
              </a:buClr>
              <a:buSzPct val="80000"/>
              <a:buFont typeface="Wingdings" panose="05000000000000000000" pitchFamily="2" charset="2"/>
              <a:buNone/>
            </a:pPr>
            <a:endParaRPr lang="en-US" altLang="en-US" sz="2600" b="1">
              <a:solidFill>
                <a:schemeClr val="tx2"/>
              </a:solidFill>
              <a:effectLst/>
              <a:latin typeface="Univers 45 Light" pitchFamily="2" charset="0"/>
            </a:endParaRPr>
          </a:p>
          <a:p>
            <a:pPr algn="ctr" eaLnBrk="0" hangingPunct="0">
              <a:lnSpc>
                <a:spcPct val="105000"/>
              </a:lnSpc>
              <a:spcBef>
                <a:spcPct val="30000"/>
              </a:spcBef>
              <a:buClr>
                <a:schemeClr val="bg2"/>
              </a:buClr>
              <a:buSzPct val="80000"/>
              <a:buFont typeface="Wingdings" panose="05000000000000000000" pitchFamily="2" charset="2"/>
              <a:buNone/>
            </a:pPr>
            <a:endParaRPr lang="en-US" altLang="en-US" sz="2600" b="1">
              <a:solidFill>
                <a:schemeClr val="tx2"/>
              </a:solidFill>
              <a:effectLst/>
              <a:latin typeface="Univers 45 Light" pitchFamily="2" charset="0"/>
            </a:endParaRPr>
          </a:p>
        </p:txBody>
      </p:sp>
      <p:sp>
        <p:nvSpPr>
          <p:cNvPr id="490512" name="Rectangle 16"/>
          <p:cNvSpPr>
            <a:spLocks noChangeArrowheads="1"/>
          </p:cNvSpPr>
          <p:nvPr/>
        </p:nvSpPr>
        <p:spPr bwMode="auto">
          <a:xfrm>
            <a:off x="1614489" y="6432551"/>
            <a:ext cx="8701087" cy="3079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a:spcBef>
                <a:spcPct val="20000"/>
              </a:spcBef>
              <a:buClr>
                <a:srgbClr val="CC3300"/>
              </a:buClr>
              <a:buFont typeface="Wingdings" panose="05000000000000000000" pitchFamily="2" charset="2"/>
              <a:buChar char="§"/>
              <a:defRPr b="1">
                <a:solidFill>
                  <a:schemeClr val="tx1"/>
                </a:solidFill>
                <a:latin typeface="Arial" panose="020B0604020202020204" pitchFamily="34" charset="0"/>
              </a:defRPr>
            </a:lvl1pPr>
            <a:lvl2pPr>
              <a:spcBef>
                <a:spcPct val="20000"/>
              </a:spcBef>
              <a:buClr>
                <a:srgbClr val="CC3300"/>
              </a:buClr>
              <a:buFont typeface="Wingdings" panose="05000000000000000000" pitchFamily="2" charset="2"/>
              <a:buChar char="§"/>
              <a:defRPr sz="1600" b="1">
                <a:solidFill>
                  <a:schemeClr val="tx1"/>
                </a:solidFill>
                <a:latin typeface="Arial" panose="020B0604020202020204" pitchFamily="34" charset="0"/>
              </a:defRPr>
            </a:lvl2pPr>
            <a:lvl3pPr>
              <a:spcBef>
                <a:spcPct val="20000"/>
              </a:spcBef>
              <a:buClr>
                <a:srgbClr val="CC3300"/>
              </a:buClr>
              <a:buFont typeface="Wingdings" panose="05000000000000000000" pitchFamily="2" charset="2"/>
              <a:buChar char="§"/>
              <a:defRPr sz="1400" b="1">
                <a:solidFill>
                  <a:schemeClr val="tx1"/>
                </a:solidFill>
                <a:latin typeface="Arial" panose="020B0604020202020204" pitchFamily="34" charset="0"/>
              </a:defRPr>
            </a:lvl3pPr>
            <a:lvl4pPr>
              <a:spcBef>
                <a:spcPct val="20000"/>
              </a:spcBef>
              <a:buClr>
                <a:srgbClr val="CC3300"/>
              </a:buClr>
              <a:buFont typeface="Wingdings" panose="05000000000000000000" pitchFamily="2" charset="2"/>
              <a:buChar char="§"/>
              <a:defRPr sz="1200" b="1">
                <a:solidFill>
                  <a:schemeClr val="tx1"/>
                </a:solidFill>
                <a:latin typeface="Arial" panose="020B0604020202020204" pitchFamily="34" charset="0"/>
              </a:defRPr>
            </a:lvl4pPr>
            <a:lvl5pPr>
              <a:spcBef>
                <a:spcPct val="20000"/>
              </a:spcBef>
              <a:buClr>
                <a:srgbClr val="CC3300"/>
              </a:buClr>
              <a:buFont typeface="Wingdings" panose="05000000000000000000" pitchFamily="2" charset="2"/>
              <a:buChar char="§"/>
              <a:defRPr sz="1000" b="1">
                <a:solidFill>
                  <a:schemeClr val="tx1"/>
                </a:solidFill>
                <a:latin typeface="Arial" panose="020B0604020202020204" pitchFamily="34" charset="0"/>
              </a:defRPr>
            </a:lvl5pPr>
            <a:lvl6pPr fontAlgn="base">
              <a:spcBef>
                <a:spcPct val="20000"/>
              </a:spcBef>
              <a:spcAft>
                <a:spcPct val="0"/>
              </a:spcAft>
              <a:buClr>
                <a:srgbClr val="CC3300"/>
              </a:buClr>
              <a:buFont typeface="Wingdings" panose="05000000000000000000" pitchFamily="2" charset="2"/>
              <a:buChar char="§"/>
              <a:defRPr sz="1000" b="1">
                <a:solidFill>
                  <a:schemeClr val="tx1"/>
                </a:solidFill>
                <a:latin typeface="Arial" panose="020B0604020202020204" pitchFamily="34" charset="0"/>
              </a:defRPr>
            </a:lvl6pPr>
            <a:lvl7pPr fontAlgn="base">
              <a:spcBef>
                <a:spcPct val="20000"/>
              </a:spcBef>
              <a:spcAft>
                <a:spcPct val="0"/>
              </a:spcAft>
              <a:buClr>
                <a:srgbClr val="CC3300"/>
              </a:buClr>
              <a:buFont typeface="Wingdings" panose="05000000000000000000" pitchFamily="2" charset="2"/>
              <a:buChar char="§"/>
              <a:defRPr sz="1000" b="1">
                <a:solidFill>
                  <a:schemeClr val="tx1"/>
                </a:solidFill>
                <a:latin typeface="Arial" panose="020B0604020202020204" pitchFamily="34" charset="0"/>
              </a:defRPr>
            </a:lvl7pPr>
            <a:lvl8pPr fontAlgn="base">
              <a:spcBef>
                <a:spcPct val="20000"/>
              </a:spcBef>
              <a:spcAft>
                <a:spcPct val="0"/>
              </a:spcAft>
              <a:buClr>
                <a:srgbClr val="CC3300"/>
              </a:buClr>
              <a:buFont typeface="Wingdings" panose="05000000000000000000" pitchFamily="2" charset="2"/>
              <a:buChar char="§"/>
              <a:defRPr sz="1000" b="1">
                <a:solidFill>
                  <a:schemeClr val="tx1"/>
                </a:solidFill>
                <a:latin typeface="Arial" panose="020B0604020202020204" pitchFamily="34" charset="0"/>
              </a:defRPr>
            </a:lvl8pPr>
            <a:lvl9pPr fontAlgn="base">
              <a:spcBef>
                <a:spcPct val="20000"/>
              </a:spcBef>
              <a:spcAft>
                <a:spcPct val="0"/>
              </a:spcAft>
              <a:buClr>
                <a:srgbClr val="CC3300"/>
              </a:buClr>
              <a:buFont typeface="Wingdings" panose="05000000000000000000" pitchFamily="2" charset="2"/>
              <a:buChar char="§"/>
              <a:defRPr sz="1000" b="1">
                <a:solidFill>
                  <a:schemeClr val="tx1"/>
                </a:solidFill>
                <a:latin typeface="Arial" panose="020B0604020202020204" pitchFamily="34" charset="0"/>
              </a:defRPr>
            </a:lvl9pPr>
          </a:lstStyle>
          <a:p>
            <a:r>
              <a:rPr lang="en-US" altLang="en-US" sz="1000" b="0">
                <a:effectLst/>
              </a:rPr>
              <a:t>@ Capability Maturity Model, Capability Maturity Modeling, CMM and CMMI are registered in the US Patent and Trademark Office.</a:t>
            </a:r>
            <a:br>
              <a:rPr lang="en-US" altLang="en-US" sz="1000" b="0">
                <a:effectLst/>
              </a:rPr>
            </a:br>
            <a:r>
              <a:rPr lang="en-US" altLang="en-US" sz="1000" b="0">
                <a:effectLst/>
              </a:rPr>
              <a:t>Copyright 2000 by Carnegie Mellon University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lvl="0" indent="0" defTabSz="762000" eaLnBrk="1" hangingPunct="1">
              <a:buClr>
                <a:srgbClr val="CC3300"/>
              </a:buClr>
              <a:buNone/>
            </a:pPr>
            <a:r>
              <a:rPr lang="en-US" altLang="en-US" b="1" dirty="0" smtClean="0">
                <a:latin typeface="Arial" panose="020B0604020202020204" pitchFamily="34" charset="0"/>
              </a:rPr>
              <a:t>Day 1</a:t>
            </a:r>
          </a:p>
          <a:p>
            <a:pPr defTabSz="762000" eaLnBrk="1" hangingPunct="1"/>
            <a:r>
              <a:rPr lang="en-US" altLang="en-US" b="1" dirty="0" smtClean="0">
                <a:latin typeface="Arial" panose="020B0604020202020204" pitchFamily="34" charset="0"/>
              </a:rPr>
              <a:t>Introduction </a:t>
            </a:r>
            <a:r>
              <a:rPr lang="en-US" altLang="en-US" b="1" dirty="0">
                <a:latin typeface="Arial" panose="020B0604020202020204" pitchFamily="34" charset="0"/>
              </a:rPr>
              <a:t>to </a:t>
            </a:r>
            <a:r>
              <a:rPr lang="en-US" altLang="en-US" b="1" dirty="0" err="1">
                <a:latin typeface="Arial" panose="020B0604020202020204" pitchFamily="34" charset="0"/>
              </a:rPr>
              <a:t>CMMi</a:t>
            </a:r>
            <a:endParaRPr lang="en-US" altLang="en-US" b="1" dirty="0">
              <a:latin typeface="Arial" panose="020B0604020202020204" pitchFamily="34" charset="0"/>
            </a:endParaRPr>
          </a:p>
          <a:p>
            <a:pPr defTabSz="762000" eaLnBrk="1" hangingPunct="1"/>
            <a:r>
              <a:rPr lang="en-US" altLang="en-US" b="1" dirty="0">
                <a:latin typeface="Arial" panose="020B0604020202020204" pitchFamily="34" charset="0"/>
              </a:rPr>
              <a:t>Generic processes in </a:t>
            </a:r>
            <a:r>
              <a:rPr lang="en-US" altLang="en-US" b="1" dirty="0" err="1">
                <a:latin typeface="Arial" panose="020B0604020202020204" pitchFamily="34" charset="0"/>
              </a:rPr>
              <a:t>CMMi</a:t>
            </a:r>
            <a:endParaRPr lang="en-US" altLang="en-US" b="1" dirty="0">
              <a:latin typeface="Arial" panose="020B0604020202020204" pitchFamily="34" charset="0"/>
            </a:endParaRPr>
          </a:p>
          <a:p>
            <a:pPr defTabSz="762000" eaLnBrk="1" hangingPunct="1"/>
            <a:r>
              <a:rPr lang="en-US" altLang="en-US" b="1" dirty="0" smtClean="0">
                <a:latin typeface="Arial" panose="020B0604020202020204" pitchFamily="34" charset="0"/>
              </a:rPr>
              <a:t>Process </a:t>
            </a:r>
            <a:r>
              <a:rPr lang="en-US" altLang="en-US" b="1" dirty="0">
                <a:latin typeface="Arial" panose="020B0604020202020204" pitchFamily="34" charset="0"/>
              </a:rPr>
              <a:t>Management processes</a:t>
            </a:r>
          </a:p>
          <a:p>
            <a:pPr marL="0" lvl="0" indent="0" defTabSz="762000" eaLnBrk="1" hangingPunct="1">
              <a:buClr>
                <a:srgbClr val="CC3300"/>
              </a:buClr>
              <a:buNone/>
            </a:pPr>
            <a:endParaRPr lang="en-US" altLang="en-US" b="1" dirty="0" smtClean="0">
              <a:latin typeface="Arial" panose="020B0604020202020204" pitchFamily="34" charset="0"/>
            </a:endParaRPr>
          </a:p>
          <a:p>
            <a:pPr marL="0" lvl="0" indent="0" defTabSz="762000" eaLnBrk="1" hangingPunct="1">
              <a:buClr>
                <a:srgbClr val="CC3300"/>
              </a:buClr>
              <a:buNone/>
            </a:pPr>
            <a:r>
              <a:rPr lang="en-US" altLang="en-US" b="1" dirty="0" smtClean="0">
                <a:latin typeface="Arial" panose="020B0604020202020204" pitchFamily="34" charset="0"/>
              </a:rPr>
              <a:t>Day 2</a:t>
            </a:r>
          </a:p>
          <a:p>
            <a:pPr defTabSz="762000" eaLnBrk="1" hangingPunct="1"/>
            <a:r>
              <a:rPr lang="en-US" altLang="en-US" b="1" dirty="0">
                <a:latin typeface="Arial" panose="020B0604020202020204" pitchFamily="34" charset="0"/>
              </a:rPr>
              <a:t>Project</a:t>
            </a:r>
            <a:r>
              <a:rPr lang="en-US" altLang="en-US" b="1" dirty="0" smtClean="0">
                <a:latin typeface="Arial" panose="020B0604020202020204" pitchFamily="34" charset="0"/>
              </a:rPr>
              <a:t> </a:t>
            </a:r>
            <a:r>
              <a:rPr lang="en-US" altLang="en-US" b="1" dirty="0">
                <a:latin typeface="Arial" panose="020B0604020202020204" pitchFamily="34" charset="0"/>
              </a:rPr>
              <a:t>Management </a:t>
            </a:r>
            <a:r>
              <a:rPr lang="en-US" altLang="en-US" b="1" dirty="0" smtClean="0">
                <a:latin typeface="Arial" panose="020B0604020202020204" pitchFamily="34" charset="0"/>
              </a:rPr>
              <a:t>processes</a:t>
            </a:r>
          </a:p>
          <a:p>
            <a:pPr defTabSz="762000" eaLnBrk="1" hangingPunct="1"/>
            <a:r>
              <a:rPr lang="en-US" altLang="en-US" b="1" dirty="0">
                <a:latin typeface="Arial" panose="020B0604020202020204" pitchFamily="34" charset="0"/>
              </a:rPr>
              <a:t>Engineering Processes</a:t>
            </a:r>
          </a:p>
          <a:p>
            <a:pPr marL="0" lvl="0" indent="0" defTabSz="762000" eaLnBrk="1" hangingPunct="1">
              <a:buClr>
                <a:srgbClr val="CC3300"/>
              </a:buClr>
              <a:buNone/>
            </a:pPr>
            <a:endParaRPr lang="en-US" altLang="en-US" b="1" dirty="0" smtClean="0">
              <a:latin typeface="Arial" panose="020B0604020202020204" pitchFamily="34" charset="0"/>
            </a:endParaRPr>
          </a:p>
          <a:p>
            <a:pPr marL="0" lvl="0" indent="0" defTabSz="762000" eaLnBrk="1" hangingPunct="1">
              <a:buClr>
                <a:srgbClr val="CC3300"/>
              </a:buClr>
              <a:buNone/>
            </a:pPr>
            <a:r>
              <a:rPr lang="en-US" altLang="en-US" b="1" dirty="0" smtClean="0">
                <a:latin typeface="Arial" panose="020B0604020202020204" pitchFamily="34" charset="0"/>
              </a:rPr>
              <a:t>Day 3</a:t>
            </a:r>
          </a:p>
          <a:p>
            <a:pPr defTabSz="762000" eaLnBrk="1" hangingPunct="1"/>
            <a:r>
              <a:rPr lang="en-US" altLang="en-US" b="1" dirty="0" smtClean="0">
                <a:latin typeface="Arial" panose="020B0604020202020204" pitchFamily="34" charset="0"/>
              </a:rPr>
              <a:t>Support </a:t>
            </a:r>
            <a:r>
              <a:rPr lang="en-US" altLang="en-US" b="1" dirty="0">
                <a:latin typeface="Arial" panose="020B0604020202020204" pitchFamily="34" charset="0"/>
              </a:rPr>
              <a:t>processes</a:t>
            </a:r>
          </a:p>
          <a:p>
            <a:pPr defTabSz="762000" eaLnBrk="1" hangingPunct="1"/>
            <a:r>
              <a:rPr lang="en-US" altLang="en-US" b="1" dirty="0" smtClean="0">
                <a:latin typeface="Arial" panose="020B0604020202020204" pitchFamily="34" charset="0"/>
              </a:rPr>
              <a:t>Summary </a:t>
            </a:r>
            <a:r>
              <a:rPr lang="en-US" altLang="en-US" b="1" dirty="0">
                <a:latin typeface="Arial" panose="020B0604020202020204" pitchFamily="34" charset="0"/>
              </a:rPr>
              <a:t>and Discussions</a:t>
            </a:r>
          </a:p>
          <a:p>
            <a:endParaRPr lang="en-US" dirty="0"/>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dirty="0"/>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3</a:t>
            </a:fld>
            <a:endParaRPr lang="en-US" altLang="en-US"/>
          </a:p>
        </p:txBody>
      </p:sp>
    </p:spTree>
    <p:extLst>
      <p:ext uri="{BB962C8B-B14F-4D97-AF65-F5344CB8AC3E}">
        <p14:creationId xmlns:p14="http://schemas.microsoft.com/office/powerpoint/2010/main" val="2267744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000099"/>
                </a:solidFill>
              </a:rPr>
              <a:t>Prelude</a:t>
            </a:r>
            <a:endParaRPr lang="en-US" dirty="0"/>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30</a:t>
            </a:fld>
            <a:endParaRPr lang="en-US" altLang="en-US"/>
          </a:p>
        </p:txBody>
      </p:sp>
      <p:sp>
        <p:nvSpPr>
          <p:cNvPr id="8" name="Rectangle 5"/>
          <p:cNvSpPr>
            <a:spLocks noChangeArrowheads="1"/>
          </p:cNvSpPr>
          <p:nvPr/>
        </p:nvSpPr>
        <p:spPr bwMode="auto">
          <a:xfrm>
            <a:off x="2574926" y="1295400"/>
            <a:ext cx="7407275" cy="4559300"/>
          </a:xfrm>
          <a:prstGeom prst="rect">
            <a:avLst/>
          </a:prstGeom>
          <a:noFill/>
          <a:ln w="3175">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dirty="0">
                <a:solidFill>
                  <a:srgbClr val="FF66CC"/>
                </a:solidFill>
                <a:effectLst/>
                <a:latin typeface="Univers 45 Light" pitchFamily="2" charset="0"/>
              </a:rPr>
              <a:t>Objective</a:t>
            </a:r>
            <a:r>
              <a:rPr lang="en-US" altLang="en-US" sz="2200" b="1" dirty="0">
                <a:solidFill>
                  <a:srgbClr val="FC0128"/>
                </a:solidFill>
                <a:effectLst/>
                <a:latin typeface="Univers 45 Light" pitchFamily="2" charset="0"/>
              </a:rPr>
              <a:t> </a:t>
            </a:r>
            <a:r>
              <a:rPr lang="en-US" altLang="en-US" sz="2200" b="1" dirty="0">
                <a:effectLst/>
                <a:latin typeface="Univers 45 Light" pitchFamily="2" charset="0"/>
              </a:rPr>
              <a:t>is to give an insight in to Generic processes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dirty="0">
                <a:solidFill>
                  <a:srgbClr val="FF66CC"/>
                </a:solidFill>
                <a:effectLst/>
                <a:latin typeface="Univers 45 Light" pitchFamily="2" charset="0"/>
              </a:rPr>
              <a:t>Caution :</a:t>
            </a:r>
            <a:r>
              <a:rPr lang="en-US" altLang="en-US" sz="2200" b="1" dirty="0">
                <a:effectLst/>
                <a:latin typeface="Univers 45 Light" pitchFamily="2" charset="0"/>
              </a:rPr>
              <a:t> Slides are Verbose and no graphics used through out the presentation</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dirty="0">
                <a:effectLst/>
                <a:latin typeface="Univers 45 Light" pitchFamily="2" charset="0"/>
              </a:rPr>
              <a:t>Focus is on discussion</a:t>
            </a:r>
          </a:p>
        </p:txBody>
      </p:sp>
    </p:spTree>
    <p:extLst>
      <p:ext uri="{BB962C8B-B14F-4D97-AF65-F5344CB8AC3E}">
        <p14:creationId xmlns:p14="http://schemas.microsoft.com/office/powerpoint/2010/main" val="21847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Generic Goals (GG</a:t>
            </a:r>
            <a:r>
              <a:rPr lang="en-US" altLang="en-US" dirty="0" smtClean="0">
                <a:solidFill>
                  <a:srgbClr val="000099"/>
                </a:solidFill>
              </a:rPr>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3DC2504F-C4C6-479C-A429-3E26F62515A3}" type="slidenum">
              <a:rPr lang="en-US" altLang="en-US"/>
              <a:pPr/>
              <a:t>31</a:t>
            </a:fld>
            <a:endParaRPr lang="en-US" altLang="en-US"/>
          </a:p>
        </p:txBody>
      </p:sp>
      <p:sp>
        <p:nvSpPr>
          <p:cNvPr id="30925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53" name="Rectangle 5"/>
          <p:cNvSpPr>
            <a:spLocks noChangeArrowheads="1"/>
          </p:cNvSpPr>
          <p:nvPr/>
        </p:nvSpPr>
        <p:spPr bwMode="auto">
          <a:xfrm>
            <a:off x="2000251" y="1870075"/>
            <a:ext cx="7407275" cy="233838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GG 2 </a:t>
            </a:r>
            <a:r>
              <a:rPr lang="en-US" altLang="en-US" sz="2200" b="1">
                <a:effectLst/>
              </a:rPr>
              <a:t>–</a:t>
            </a:r>
            <a:r>
              <a:rPr lang="en-US" altLang="en-US" sz="2200" b="1">
                <a:effectLst/>
                <a:latin typeface="Univers 45 Light" pitchFamily="2" charset="0"/>
              </a:rPr>
              <a:t> Institutionalize a Managed Process (Level 2)</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GG 3 </a:t>
            </a:r>
            <a:r>
              <a:rPr lang="en-US" altLang="en-US" sz="2200" b="1">
                <a:effectLst/>
              </a:rPr>
              <a:t>–</a:t>
            </a:r>
            <a:r>
              <a:rPr lang="en-US" altLang="en-US" sz="2200" b="1">
                <a:effectLst/>
                <a:latin typeface="Univers 45 Light" pitchFamily="2" charset="0"/>
              </a:rPr>
              <a:t> Institutionalize a Defined Process (Level 3, Level 4 and Level 5)</a:t>
            </a:r>
          </a:p>
        </p:txBody>
      </p:sp>
      <p:sp>
        <p:nvSpPr>
          <p:cNvPr id="30925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Generic Goals (GG</a:t>
            </a:r>
            <a:r>
              <a:rPr lang="en-US" altLang="en-US" dirty="0" smtClean="0">
                <a:solidFill>
                  <a:srgbClr val="000099"/>
                </a:solidFill>
              </a:rPr>
              <a: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731F483-C355-43B6-B4D7-6DF46C8FCE6E}" type="slidenum">
              <a:rPr lang="en-US" altLang="en-US"/>
              <a:pPr/>
              <a:t>32</a:t>
            </a:fld>
            <a:endParaRPr lang="en-US" altLang="en-US"/>
          </a:p>
        </p:txBody>
      </p:sp>
      <p:sp>
        <p:nvSpPr>
          <p:cNvPr id="31027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7" name="Rectangle 5"/>
          <p:cNvSpPr>
            <a:spLocks noChangeArrowheads="1"/>
          </p:cNvSpPr>
          <p:nvPr/>
        </p:nvSpPr>
        <p:spPr bwMode="auto">
          <a:xfrm>
            <a:off x="2262188" y="1217613"/>
            <a:ext cx="5486400" cy="343535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Commitment to Perform</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Ability to Perform</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Directing Implementation</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Verifying implementation</a:t>
            </a:r>
          </a:p>
        </p:txBody>
      </p:sp>
      <p:sp>
        <p:nvSpPr>
          <p:cNvPr id="31027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0277"/>
                                        </p:tgtEl>
                                        <p:attrNameLst>
                                          <p:attrName>style.visibility</p:attrName>
                                        </p:attrNameLst>
                                      </p:cBhvr>
                                      <p:to>
                                        <p:strVal val="visible"/>
                                      </p:to>
                                    </p:set>
                                    <p:animEffect transition="in" filter="dissolve">
                                      <p:cBhvr>
                                        <p:cTn id="7" dur="500"/>
                                        <p:tgtEl>
                                          <p:spTgt spid="31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Managed </a:t>
            </a:r>
            <a:r>
              <a:rPr lang="en-US" altLang="en-US" dirty="0" smtClean="0">
                <a:solidFill>
                  <a:srgbClr val="000099"/>
                </a:solidFill>
              </a:rPr>
              <a:t>Process</a:t>
            </a:r>
            <a:endParaRPr lang="en-US" dirty="0"/>
          </a:p>
        </p:txBody>
      </p:sp>
      <p:sp>
        <p:nvSpPr>
          <p:cNvPr id="311299" name="Rectangle 3"/>
          <p:cNvSpPr>
            <a:spLocks noGrp="1" noChangeArrowheads="1"/>
          </p:cNvSpPr>
          <p:nvPr>
            <p:ph idx="1"/>
          </p:nvPr>
        </p:nvSpPr>
        <p:spPr/>
        <p:txBody>
          <a:bodyPr/>
          <a:lstStyle/>
          <a:p>
            <a:r>
              <a:rPr lang="en-US" altLang="en-US"/>
              <a:t>A </a:t>
            </a:r>
            <a:r>
              <a:rPr lang="en-US" altLang="en-US">
                <a:latin typeface="Times New Roman" panose="02020603050405020304" pitchFamily="18" charset="0"/>
              </a:rPr>
              <a:t>“</a:t>
            </a:r>
            <a:r>
              <a:rPr lang="en-US" altLang="en-US"/>
              <a:t>managed process</a:t>
            </a:r>
            <a:r>
              <a:rPr lang="en-US" altLang="en-US">
                <a:latin typeface="Times New Roman" panose="02020603050405020304" pitchFamily="18" charset="0"/>
              </a:rPr>
              <a:t>”</a:t>
            </a:r>
            <a:r>
              <a:rPr lang="en-US" altLang="en-US"/>
              <a:t> is a performed process that is planned and executed in accordance with policy; employs skilled people having adequate resources to produce controlled outputs; involves relevant stakeholders; is monitored, controlled, and reviewed; and is evaluated for adherence to its process description.</a:t>
            </a:r>
          </a:p>
          <a:p>
            <a:endParaRPr lang="en-US" altLang="en-US"/>
          </a:p>
          <a:p>
            <a:endParaRPr lang="en-US" alt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109188E-E99E-4AF0-9439-5AFDA87DB3F5}" type="slidenum">
              <a:rPr lang="en-US" altLang="en-US"/>
              <a:pPr/>
              <a:t>33</a:t>
            </a:fld>
            <a:endParaRPr lang="en-US" altLang="en-US"/>
          </a:p>
        </p:txBody>
      </p:sp>
      <p:sp>
        <p:nvSpPr>
          <p:cNvPr id="311300"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Defined </a:t>
            </a:r>
            <a:r>
              <a:rPr lang="en-US" altLang="en-US" dirty="0" smtClean="0">
                <a:solidFill>
                  <a:srgbClr val="000099"/>
                </a:solidFill>
              </a:rPr>
              <a:t>Process</a:t>
            </a:r>
            <a:endParaRPr lang="en-US" dirty="0"/>
          </a:p>
        </p:txBody>
      </p:sp>
      <p:sp>
        <p:nvSpPr>
          <p:cNvPr id="312323" name="Rectangle 3"/>
          <p:cNvSpPr>
            <a:spLocks noGrp="1" noChangeArrowheads="1"/>
          </p:cNvSpPr>
          <p:nvPr>
            <p:ph idx="1"/>
          </p:nvPr>
        </p:nvSpPr>
        <p:spPr/>
        <p:txBody>
          <a:bodyPr/>
          <a:lstStyle/>
          <a:p>
            <a:r>
              <a:rPr lang="en-US" altLang="en-US"/>
              <a:t>A </a:t>
            </a:r>
            <a:r>
              <a:rPr lang="en-US" altLang="en-US">
                <a:latin typeface="Times New Roman" panose="02020603050405020304" pitchFamily="18" charset="0"/>
              </a:rPr>
              <a:t>“</a:t>
            </a:r>
            <a:r>
              <a:rPr lang="en-US" altLang="en-US"/>
              <a:t>defined process</a:t>
            </a:r>
            <a:r>
              <a:rPr lang="en-US" altLang="en-US">
                <a:latin typeface="Times New Roman" panose="02020603050405020304" pitchFamily="18" charset="0"/>
              </a:rPr>
              <a:t>”</a:t>
            </a:r>
            <a:r>
              <a:rPr lang="en-US" altLang="en-US"/>
              <a:t> is a managed process that is tailored from the organization</a:t>
            </a:r>
            <a:r>
              <a:rPr lang="en-US" altLang="en-US">
                <a:latin typeface="Times New Roman" panose="02020603050405020304" pitchFamily="18" charset="0"/>
              </a:rPr>
              <a:t>’</a:t>
            </a:r>
            <a:r>
              <a:rPr lang="en-US" altLang="en-US"/>
              <a:t>s set of standard processes according to the organization</a:t>
            </a:r>
            <a:r>
              <a:rPr lang="en-US" altLang="en-US">
                <a:latin typeface="Times New Roman" panose="02020603050405020304" pitchFamily="18" charset="0"/>
              </a:rPr>
              <a:t>’</a:t>
            </a:r>
            <a:r>
              <a:rPr lang="en-US" altLang="en-US"/>
              <a:t>s tailoring guidelines; has a maintained process description; and contributes work products, measures, and other process-improvement information to the organizational process assets.</a:t>
            </a:r>
          </a:p>
          <a:p>
            <a:endParaRPr lang="en-US" altLang="en-US"/>
          </a:p>
          <a:p>
            <a:endParaRPr lang="en-US" alt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36075D0-2377-4B27-937A-A3E89E0DE8B5}" type="slidenum">
              <a:rPr lang="en-US" altLang="en-US"/>
              <a:pPr/>
              <a:t>34</a:t>
            </a:fld>
            <a:endParaRPr lang="en-US" altLang="en-US"/>
          </a:p>
        </p:txBody>
      </p:sp>
      <p:sp>
        <p:nvSpPr>
          <p:cNvPr id="312324"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000099"/>
                </a:solidFill>
                <a:latin typeface="Verdana" panose="020B0604030504040204" pitchFamily="34" charset="0"/>
              </a:rPr>
              <a:t>GG2 Institutionalize a Managed </a:t>
            </a:r>
            <a:r>
              <a:rPr lang="en-US" altLang="en-US" b="1" dirty="0" smtClean="0">
                <a:solidFill>
                  <a:srgbClr val="000099"/>
                </a:solidFill>
                <a:latin typeface="Verdana" panose="020B0604030504040204" pitchFamily="34" charset="0"/>
              </a:rPr>
              <a:t>Process</a:t>
            </a:r>
            <a:endParaRPr lang="en-US" dirty="0"/>
          </a:p>
        </p:txBody>
      </p:sp>
      <p:graphicFrame>
        <p:nvGraphicFramePr>
          <p:cNvPr id="313350" name="Group 6"/>
          <p:cNvGraphicFramePr>
            <a:graphicFrameLocks noGrp="1"/>
          </p:cNvGraphicFramePr>
          <p:nvPr>
            <p:ph idx="1"/>
          </p:nvPr>
        </p:nvGraphicFramePr>
        <p:xfrm>
          <a:off x="609600" y="990600"/>
          <a:ext cx="10972800" cy="4203700"/>
        </p:xfrm>
        <a:graphic>
          <a:graphicData uri="http://schemas.openxmlformats.org/drawingml/2006/table">
            <a:tbl>
              <a:tblPr/>
              <a:tblGrid>
                <a:gridCol w="1516815"/>
                <a:gridCol w="9455985"/>
              </a:tblGrid>
              <a:tr h="55562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GG 2</a:t>
                      </a:r>
                    </a:p>
                  </a:txBody>
                  <a:tcPr marL="135455" marR="135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Institutionalize a Managed Process</a:t>
                      </a:r>
                      <a:endParaRPr kumimoji="0" lang="en-US" altLang="en-US" sz="1600" b="1" i="0" u="none" strike="noStrike" cap="none" normalizeH="0" baseline="0" smtClean="0">
                        <a:ln>
                          <a:noFill/>
                        </a:ln>
                        <a:solidFill>
                          <a:srgbClr val="FAFD00"/>
                        </a:solidFill>
                        <a:effectLst/>
                        <a:latin typeface="Arial" panose="020B0604020202020204" pitchFamily="34" charset="0"/>
                        <a:cs typeface="Times New Roman" panose="02020603050405020304" pitchFamily="18" charset="0"/>
                      </a:endParaRPr>
                    </a:p>
                  </a:txBody>
                  <a:tcPr marL="135455" marR="135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80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2.5</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2.6</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2.7</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2.8</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2.9</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Arial" panose="020B0604020202020204" pitchFamily="34" charset="0"/>
                        </a:rPr>
                        <a:t>GP 2.10</a:t>
                      </a:r>
                    </a:p>
                  </a:txBody>
                  <a:tcPr marL="135455" marR="135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Establish an Organizational Policy</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Plan the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Provide Resources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Assign Responsibility</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Train People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Manage Configurations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Identify and Involve Relevant Stakeholders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Monitor and Control the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Objectively Evaluate Adherence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Review Status with Higher Level Management</a:t>
                      </a:r>
                    </a:p>
                  </a:txBody>
                  <a:tcPr marL="135455" marR="135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5747A948-94B7-47A9-860C-7E6660D6D5D8}" type="slidenum">
              <a:rPr lang="en-US" altLang="en-US"/>
              <a:pPr/>
              <a:t>35</a:t>
            </a:fld>
            <a:endParaRPr lang="en-US" altLang="en-US"/>
          </a:p>
        </p:txBody>
      </p:sp>
      <p:sp>
        <p:nvSpPr>
          <p:cNvPr id="313346" name="Rectangle 2"/>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47" name="Text Box 3"/>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13348" name="Text Box 4"/>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
        <p:nvSpPr>
          <p:cNvPr id="313349" name="Rectangle 5"/>
          <p:cNvSpPr>
            <a:spLocks noChangeArrowheads="1"/>
          </p:cNvSpPr>
          <p:nvPr/>
        </p:nvSpPr>
        <p:spPr bwMode="auto">
          <a:xfrm>
            <a:off x="1282700" y="285750"/>
            <a:ext cx="7620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endParaRPr lang="en-US" altLang="en-US" b="1" dirty="0">
              <a:solidFill>
                <a:srgbClr val="000099"/>
              </a:solidFill>
              <a:effectLst/>
              <a:latin typeface="Verdana" panose="020B0604030504040204" pitchFamily="34" charset="0"/>
            </a:endParaRPr>
          </a:p>
        </p:txBody>
      </p:sp>
    </p:spTree>
  </p:cSld>
  <p:clrMapOvr>
    <a:masterClrMapping/>
  </p:clrMapOvr>
  <p:transition spd="slow">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000099"/>
                </a:solidFill>
                <a:latin typeface="Verdana" panose="020B0604030504040204" pitchFamily="34" charset="0"/>
              </a:rPr>
              <a:t>GG3 Institutionalize a Defined </a:t>
            </a:r>
            <a:r>
              <a:rPr lang="en-US" altLang="en-US" b="1" dirty="0" smtClean="0">
                <a:solidFill>
                  <a:srgbClr val="000099"/>
                </a:solidFill>
                <a:latin typeface="Verdana" panose="020B0604030504040204" pitchFamily="34" charset="0"/>
              </a:rPr>
              <a:t>Process</a:t>
            </a:r>
            <a:endParaRPr lang="en-US" dirty="0"/>
          </a:p>
        </p:txBody>
      </p:sp>
      <p:graphicFrame>
        <p:nvGraphicFramePr>
          <p:cNvPr id="314388" name="Group 20"/>
          <p:cNvGraphicFramePr>
            <a:graphicFrameLocks noGrp="1"/>
          </p:cNvGraphicFramePr>
          <p:nvPr>
            <p:ph idx="1"/>
          </p:nvPr>
        </p:nvGraphicFramePr>
        <p:xfrm>
          <a:off x="609600" y="990600"/>
          <a:ext cx="10972801" cy="2371725"/>
        </p:xfrm>
        <a:graphic>
          <a:graphicData uri="http://schemas.openxmlformats.org/drawingml/2006/table">
            <a:tbl>
              <a:tblPr/>
              <a:tblGrid>
                <a:gridCol w="1516789"/>
                <a:gridCol w="9456012"/>
              </a:tblGrid>
              <a:tr h="3746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GG 3</a:t>
                      </a:r>
                    </a:p>
                  </a:txBody>
                  <a:tcPr marL="157418" marR="1574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Institutionalize a Defined Process</a:t>
                      </a:r>
                      <a:endParaRPr kumimoji="0" lang="en-US" altLang="en-US" sz="1600" b="1" i="0" u="none" strike="noStrike" cap="none" normalizeH="0" baseline="0" smtClean="0">
                        <a:ln>
                          <a:noFill/>
                        </a:ln>
                        <a:solidFill>
                          <a:srgbClr val="FAFD00"/>
                        </a:solidFill>
                        <a:effectLst/>
                        <a:latin typeface="Arial" panose="020B0604020202020204" pitchFamily="34" charset="0"/>
                        <a:cs typeface="Times New Roman" panose="02020603050405020304" pitchFamily="18" charset="0"/>
                      </a:endParaRPr>
                    </a:p>
                  </a:txBody>
                  <a:tcPr marL="157418" marR="1574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970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GP 3.2</a:t>
                      </a:r>
                    </a:p>
                  </a:txBody>
                  <a:tcPr marL="157418" marR="1574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Establish a Defined Process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Collect Improvement Information</a:t>
                      </a:r>
                    </a:p>
                  </a:txBody>
                  <a:tcPr marL="157418" marR="1574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3C15ABC8-10C8-493E-8A04-4357F7DC4741}" type="slidenum">
              <a:rPr lang="en-US" altLang="en-US"/>
              <a:pPr/>
              <a:t>36</a:t>
            </a:fld>
            <a:endParaRPr lang="en-US" altLang="en-US"/>
          </a:p>
        </p:txBody>
      </p:sp>
      <p:sp>
        <p:nvSpPr>
          <p:cNvPr id="314370" name="Rectangle 2"/>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1" name="Text Box 3"/>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14372" name="Text Box 4"/>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sp>
        <p:nvSpPr>
          <p:cNvPr id="314373" name="Rectangle 5"/>
          <p:cNvSpPr>
            <a:spLocks noChangeArrowheads="1"/>
          </p:cNvSpPr>
          <p:nvPr/>
        </p:nvSpPr>
        <p:spPr bwMode="auto">
          <a:xfrm>
            <a:off x="1397000" y="323850"/>
            <a:ext cx="7620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endParaRPr lang="en-US" altLang="en-US" b="1" dirty="0">
              <a:solidFill>
                <a:srgbClr val="000099"/>
              </a:solidFill>
              <a:effectLst/>
              <a:latin typeface="Verdana" panose="020B0604030504040204" pitchFamily="34" charset="0"/>
            </a:endParaRPr>
          </a:p>
        </p:txBody>
      </p:sp>
    </p:spTree>
  </p:cSld>
  <p:clrMapOvr>
    <a:masterClrMapping/>
  </p:clrMapOvr>
  <p:transition spd="slow">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Commitment to </a:t>
            </a:r>
            <a:r>
              <a:rPr lang="en-US" altLang="en-US" dirty="0" smtClean="0">
                <a:solidFill>
                  <a:srgbClr val="000099"/>
                </a:solidFill>
              </a:rPr>
              <a:t>Perform</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7BF37E32-2845-4620-A77B-30A9012AD016}" type="slidenum">
              <a:rPr lang="en-US" altLang="en-US"/>
              <a:pPr/>
              <a:t>37</a:t>
            </a:fld>
            <a:endParaRPr lang="en-US" altLang="en-US"/>
          </a:p>
        </p:txBody>
      </p:sp>
      <p:sp>
        <p:nvSpPr>
          <p:cNvPr id="31539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6"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315397"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9"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0"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15401" name="Text Box 9"/>
          <p:cNvSpPr txBox="1">
            <a:spLocks noChangeArrowheads="1"/>
          </p:cNvSpPr>
          <p:nvPr/>
        </p:nvSpPr>
        <p:spPr bwMode="auto">
          <a:xfrm>
            <a:off x="2362201" y="1371601"/>
            <a:ext cx="7369175" cy="2292935"/>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Commitment to perform (CO) groups the generic practices related to creating policies and securing sponsorship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15401"/>
                                        </p:tgtEl>
                                        <p:attrNameLst>
                                          <p:attrName>style.visibility</p:attrName>
                                        </p:attrNameLst>
                                      </p:cBhvr>
                                      <p:to>
                                        <p:strVal val="visible"/>
                                      </p:to>
                                    </p:set>
                                    <p:animEffect transition="in" filter="blinds(vertical)">
                                      <p:cBhvr>
                                        <p:cTn id="7" dur="500"/>
                                        <p:tgtEl>
                                          <p:spTgt spid="315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2.1 Establish an organizational </a:t>
            </a:r>
            <a:r>
              <a:rPr lang="en-US" altLang="en-US" dirty="0" smtClean="0">
                <a:solidFill>
                  <a:srgbClr val="000099"/>
                </a:solidFill>
              </a:rPr>
              <a:t>policy</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BA2474C1-53E9-4DF2-8A6A-271A9315D406}" type="slidenum">
              <a:rPr lang="en-US" altLang="en-US"/>
              <a:pPr/>
              <a:t>38</a:t>
            </a:fld>
            <a:endParaRPr lang="en-US" altLang="en-US"/>
          </a:p>
        </p:txBody>
      </p:sp>
      <p:sp>
        <p:nvSpPr>
          <p:cNvPr id="31641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1"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Define the organizational expectations for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Document and make the expectations visible to all</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Organizational direction with the sponsorship from Senior Management</a:t>
            </a:r>
          </a:p>
        </p:txBody>
      </p:sp>
      <p:sp>
        <p:nvSpPr>
          <p:cNvPr id="31642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16421"/>
                                        </p:tgtEl>
                                        <p:attrNameLst>
                                          <p:attrName>style.visibility</p:attrName>
                                        </p:attrNameLst>
                                      </p:cBhvr>
                                      <p:to>
                                        <p:strVal val="visible"/>
                                      </p:to>
                                    </p:set>
                                    <p:animEffect transition="in" filter="slide(fromBottom)">
                                      <p:cBhvr>
                                        <p:cTn id="7" dur="500"/>
                                        <p:tgtEl>
                                          <p:spTgt spid="31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Ability to P</a:t>
            </a:r>
            <a:r>
              <a:rPr lang="en-US" altLang="en-US" dirty="0" smtClean="0">
                <a:solidFill>
                  <a:srgbClr val="000099"/>
                </a:solidFill>
              </a:rPr>
              <a:t>erform</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966E2C3F-D607-436E-A727-65B834B47A34}" type="slidenum">
              <a:rPr lang="en-US" altLang="en-US"/>
              <a:pPr/>
              <a:t>39</a:t>
            </a:fld>
            <a:endParaRPr lang="en-US" altLang="en-US"/>
          </a:p>
        </p:txBody>
      </p:sp>
      <p:sp>
        <p:nvSpPr>
          <p:cNvPr id="31744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4"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317445"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7"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8"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17449" name="Text Box 9"/>
          <p:cNvSpPr txBox="1">
            <a:spLocks noChangeArrowheads="1"/>
          </p:cNvSpPr>
          <p:nvPr/>
        </p:nvSpPr>
        <p:spPr bwMode="auto">
          <a:xfrm>
            <a:off x="2362201" y="1371601"/>
            <a:ext cx="7369175" cy="2292935"/>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Ability to perform (AB) groups the generic practices related to ensuring that the project and/or organization has the resources it needs </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17449"/>
                                        </p:tgtEl>
                                        <p:attrNameLst>
                                          <p:attrName>style.visibility</p:attrName>
                                        </p:attrNameLst>
                                      </p:cBhvr>
                                      <p:to>
                                        <p:strVal val="visible"/>
                                      </p:to>
                                    </p:set>
                                    <p:animEffect transition="in" filter="slide(fromLeft)">
                                      <p:cBhvr>
                                        <p:cTn id="7" dur="500"/>
                                        <p:tgtEl>
                                          <p:spTgt spid="317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1 - Introduction </a:t>
            </a:r>
            <a:r>
              <a:rPr lang="en-US" altLang="en-US" sz="3600" b="1" dirty="0">
                <a:effectLst>
                  <a:outerShdw blurRad="38100" dist="38100" dir="2700000" algn="tl">
                    <a:srgbClr val="C0C0C0"/>
                  </a:outerShdw>
                </a:effectLst>
                <a:latin typeface="Book Antiqua" panose="02040602050305030304" pitchFamily="18" charset="0"/>
              </a:rPr>
              <a:t>to </a:t>
            </a:r>
            <a:r>
              <a:rPr lang="en-US" altLang="en-US" sz="3600" b="1" dirty="0" smtClean="0">
                <a:effectLst>
                  <a:outerShdw blurRad="38100" dist="38100" dir="2700000" algn="tl">
                    <a:srgbClr val="C0C0C0"/>
                  </a:outerShdw>
                </a:effectLst>
                <a:latin typeface="Book Antiqua" panose="02040602050305030304" pitchFamily="18" charset="0"/>
              </a:rPr>
              <a:t>CMMI</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4</a:t>
            </a:fld>
            <a:endParaRPr lang="en-US" altLang="en-US"/>
          </a:p>
        </p:txBody>
      </p:sp>
    </p:spTree>
    <p:extLst>
      <p:ext uri="{BB962C8B-B14F-4D97-AF65-F5344CB8AC3E}">
        <p14:creationId xmlns:p14="http://schemas.microsoft.com/office/powerpoint/2010/main" val="3542796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2.2 Plan the </a:t>
            </a:r>
            <a:r>
              <a:rPr lang="en-US" altLang="en-US" dirty="0" smtClean="0">
                <a:solidFill>
                  <a:srgbClr val="000099"/>
                </a:solidFill>
              </a:rPr>
              <a:t>process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051DD8A1-28C1-4619-8B79-A160F1B371C6}" type="slidenum">
              <a:rPr lang="en-US" altLang="en-US"/>
              <a:pPr/>
              <a:t>40</a:t>
            </a:fld>
            <a:endParaRPr lang="en-US" altLang="en-US"/>
          </a:p>
        </p:txBody>
      </p:sp>
      <p:sp>
        <p:nvSpPr>
          <p:cNvPr id="31846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469"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Determine what is needed to perform the process area and achieve established objectives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Prepare a plan for performing the process and review with stakeholders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Process description for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Specify performance objectives like quality, time scale, cycle time and resource usage</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18470"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18469"/>
                                        </p:tgtEl>
                                        <p:attrNameLst>
                                          <p:attrName>style.visibility</p:attrName>
                                        </p:attrNameLst>
                                      </p:cBhvr>
                                      <p:to>
                                        <p:strVal val="visible"/>
                                      </p:to>
                                    </p:set>
                                    <p:animEffect transition="in" filter="slide(fromRight)">
                                      <p:cBhvr>
                                        <p:cTn id="7" dur="500"/>
                                        <p:tgtEl>
                                          <p:spTgt spid="3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2.3 Provide </a:t>
            </a:r>
            <a:r>
              <a:rPr lang="en-US" altLang="en-US" dirty="0" smtClean="0">
                <a:solidFill>
                  <a:srgbClr val="000099"/>
                </a:solidFill>
              </a:rPr>
              <a:t>resources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A028FF9-5FEB-416D-8BC7-BA439AEBBD14}" type="slidenum">
              <a:rPr lang="en-US" altLang="en-US"/>
              <a:pPr/>
              <a:t>41</a:t>
            </a:fld>
            <a:endParaRPr lang="en-US" altLang="en-US"/>
          </a:p>
        </p:txBody>
      </p:sp>
      <p:sp>
        <p:nvSpPr>
          <p:cNvPr id="31949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3"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Resources that are defined in the plan are provided</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Resources include adequate funding, physical facilities, skilled people and tools</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1949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19493"/>
                                        </p:tgtEl>
                                        <p:attrNameLst>
                                          <p:attrName>style.visibility</p:attrName>
                                        </p:attrNameLst>
                                      </p:cBhvr>
                                      <p:to>
                                        <p:strVal val="visible"/>
                                      </p:to>
                                    </p:set>
                                    <p:animEffect transition="in" filter="strips(downLeft)">
                                      <p:cBhvr>
                                        <p:cTn id="7" dur="500"/>
                                        <p:tgtEl>
                                          <p:spTgt spid="319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2.4 Assign </a:t>
            </a:r>
            <a:r>
              <a:rPr lang="en-US" altLang="en-US" dirty="0" smtClean="0">
                <a:solidFill>
                  <a:srgbClr val="000099"/>
                </a:solidFill>
              </a:rPr>
              <a:t>Responsibility</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B7A40B64-ACA6-46D9-BA29-A9103002BCA5}" type="slidenum">
              <a:rPr lang="en-US" altLang="en-US"/>
              <a:pPr/>
              <a:t>42</a:t>
            </a:fld>
            <a:endParaRPr lang="en-US" altLang="en-US"/>
          </a:p>
        </p:txBody>
      </p:sp>
      <p:sp>
        <p:nvSpPr>
          <p:cNvPr id="32051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17"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Accountability is assigned for performing the process and specific tasks in the process, and achieving the specified results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Responsibilities and authorities defined using detailed job descriptions or other means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Confirm that the people assigned to the responsibilities and authorities understand and accept them</a:t>
            </a:r>
          </a:p>
        </p:txBody>
      </p:sp>
      <p:sp>
        <p:nvSpPr>
          <p:cNvPr id="32051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320517"/>
                                        </p:tgtEl>
                                        <p:attrNameLst>
                                          <p:attrName>style.visibility</p:attrName>
                                        </p:attrNameLst>
                                      </p:cBhvr>
                                      <p:to>
                                        <p:strVal val="visible"/>
                                      </p:to>
                                    </p:set>
                                    <p:animEffect transition="in" filter="strips(upLeft)">
                                      <p:cBhvr>
                                        <p:cTn id="7" dur="500"/>
                                        <p:tgtEl>
                                          <p:spTgt spid="3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7"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2.5 Train </a:t>
            </a:r>
            <a:r>
              <a:rPr lang="en-US" altLang="en-US" dirty="0" smtClean="0">
                <a:solidFill>
                  <a:srgbClr val="000099"/>
                </a:solidFill>
              </a:rPr>
              <a:t>People</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9ABAF33A-BD51-4514-934F-84C8590CCC5D}" type="slidenum">
              <a:rPr lang="en-US" altLang="en-US"/>
              <a:pPr/>
              <a:t>43</a:t>
            </a:fld>
            <a:endParaRPr lang="en-US" altLang="en-US"/>
          </a:p>
        </p:txBody>
      </p:sp>
      <p:sp>
        <p:nvSpPr>
          <p:cNvPr id="32153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1"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Ensure people have the necessary skills and expertise to perform or support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Appropriate training is provided to people who will be performing work</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Overview training is provided to orient people who interact with those performing work</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2154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321541"/>
                                        </p:tgtEl>
                                        <p:attrNameLst>
                                          <p:attrName>style.visibility</p:attrName>
                                        </p:attrNameLst>
                                      </p:cBhvr>
                                      <p:to>
                                        <p:strVal val="visible"/>
                                      </p:to>
                                    </p:set>
                                    <p:animEffect transition="in" filter="strips(upLeft)">
                                      <p:cBhvr>
                                        <p:cTn id="7" dur="500"/>
                                        <p:tgtEl>
                                          <p:spTgt spid="321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3.1 Establish a defined </a:t>
            </a:r>
            <a:r>
              <a:rPr lang="en-US" altLang="en-US" dirty="0" smtClean="0">
                <a:solidFill>
                  <a:srgbClr val="000099"/>
                </a:solidFill>
              </a:rPr>
              <a:t>process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8FB7DD30-DED8-44D9-A63C-06804A66C97C}" type="slidenum">
              <a:rPr lang="en-US" altLang="en-US"/>
              <a:pPr/>
              <a:t>44</a:t>
            </a:fld>
            <a:endParaRPr lang="en-US" altLang="en-US"/>
          </a:p>
        </p:txBody>
      </p:sp>
      <p:sp>
        <p:nvSpPr>
          <p:cNvPr id="32256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65"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0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Select from the organization's set of standard processes those processes that cover the process area and best meet the needs of the project or organizational function.</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Establish the defined process by tailoring the selected processes according to the organization's tailoring guidelines.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Ensure that the organization's process objectives are appropriately addressed in the defined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Document the defined process and the records of the tailoring.</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000" b="1">
                <a:effectLst/>
                <a:latin typeface="Univers 45 Light" pitchFamily="2" charset="0"/>
              </a:rPr>
              <a:t>Revise the description of the defined process as necessary.</a:t>
            </a:r>
          </a:p>
        </p:txBody>
      </p:sp>
      <p:sp>
        <p:nvSpPr>
          <p:cNvPr id="32256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strips(upLeft)">
                                      <p:cBhvr>
                                        <p:cTn id="7" dur="5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Directing </a:t>
            </a:r>
            <a:r>
              <a:rPr lang="en-US" altLang="en-US" dirty="0" smtClean="0">
                <a:solidFill>
                  <a:srgbClr val="000099"/>
                </a:solidFill>
              </a:rPr>
              <a:t>implementation</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D59874A5-2EF0-41E2-9A68-6B70AC1A8E94}" type="slidenum">
              <a:rPr lang="en-US" altLang="en-US"/>
              <a:pPr/>
              <a:t>45</a:t>
            </a:fld>
            <a:endParaRPr lang="en-US" altLang="en-US"/>
          </a:p>
        </p:txBody>
      </p:sp>
      <p:sp>
        <p:nvSpPr>
          <p:cNvPr id="32358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88"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323589"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91"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92"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23593" name="Text Box 9"/>
          <p:cNvSpPr txBox="1">
            <a:spLocks noChangeArrowheads="1"/>
          </p:cNvSpPr>
          <p:nvPr/>
        </p:nvSpPr>
        <p:spPr bwMode="auto">
          <a:xfrm>
            <a:off x="2362201" y="1371600"/>
            <a:ext cx="7369175" cy="2631490"/>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Directing implementation (DI) groups the generic practices related to managing the performance of the process, managing the integrity of its work products, and involving relevant stakeholders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23593"/>
                                        </p:tgtEl>
                                        <p:attrNameLst>
                                          <p:attrName>style.visibility</p:attrName>
                                        </p:attrNameLst>
                                      </p:cBhvr>
                                      <p:to>
                                        <p:strVal val="visible"/>
                                      </p:to>
                                    </p:set>
                                    <p:animEffect transition="in" filter="slide(fromLeft)">
                                      <p:cBhvr>
                                        <p:cTn id="7" dur="500"/>
                                        <p:tgtEl>
                                          <p:spTgt spid="32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2.6 Managing </a:t>
            </a:r>
            <a:r>
              <a:rPr lang="en-US" altLang="en-US" dirty="0" smtClean="0">
                <a:solidFill>
                  <a:srgbClr val="000099"/>
                </a:solidFill>
              </a:rPr>
              <a:t>Configurations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005A32B-4627-41A1-89EB-A4D9CE932DEF}" type="slidenum">
              <a:rPr lang="en-US" altLang="en-US"/>
              <a:pPr/>
              <a:t>46</a:t>
            </a:fld>
            <a:endParaRPr lang="en-US" altLang="en-US"/>
          </a:p>
        </p:txBody>
      </p:sp>
      <p:sp>
        <p:nvSpPr>
          <p:cNvPr id="32461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13"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Definition of work products placed under configuration </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Method / Type of configuration control</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2461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24613"/>
                                        </p:tgtEl>
                                        <p:attrNameLst>
                                          <p:attrName>style.visibility</p:attrName>
                                        </p:attrNameLst>
                                      </p:cBhvr>
                                      <p:to>
                                        <p:strVal val="visible"/>
                                      </p:to>
                                    </p:set>
                                    <p:animEffect transition="in" filter="slide(fromTop)">
                                      <p:cBhvr>
                                        <p:cTn id="7" dur="500"/>
                                        <p:tgtEl>
                                          <p:spTgt spid="32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solidFill>
                  <a:srgbClr val="000099"/>
                </a:solidFill>
              </a:rPr>
              <a:t> GP 2.7 Identify and involve relevant </a:t>
            </a:r>
            <a:r>
              <a:rPr lang="en-US" altLang="en-US" sz="3200" dirty="0" smtClean="0">
                <a:solidFill>
                  <a:srgbClr val="000099"/>
                </a:solidFill>
              </a:rPr>
              <a:t>stakeholders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A88CF4E-C38F-423E-8DB5-02657B82589C}" type="slidenum">
              <a:rPr lang="en-US" altLang="en-US"/>
              <a:pPr/>
              <a:t>47</a:t>
            </a:fld>
            <a:endParaRPr lang="en-US" altLang="en-US"/>
          </a:p>
        </p:txBody>
      </p:sp>
      <p:sp>
        <p:nvSpPr>
          <p:cNvPr id="32563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637"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Identify and involve relevant stakeholders in the activities such as planning, decisions, communications, coordination, reviews, appraisals, resolution of problems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Ensure that interactions necessary are planned, documented and accomplished</a:t>
            </a:r>
          </a:p>
        </p:txBody>
      </p:sp>
      <p:sp>
        <p:nvSpPr>
          <p:cNvPr id="32563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25637"/>
                                        </p:tgtEl>
                                        <p:attrNameLst>
                                          <p:attrName>style.visibility</p:attrName>
                                        </p:attrNameLst>
                                      </p:cBhvr>
                                      <p:to>
                                        <p:strVal val="visible"/>
                                      </p:to>
                                    </p:set>
                                    <p:animEffect transition="in" filter="slide(fromBottom)">
                                      <p:cBhvr>
                                        <p:cTn id="7" dur="5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2.8 Monitor and control the </a:t>
            </a:r>
            <a:r>
              <a:rPr lang="en-US" altLang="en-US" dirty="0" smtClean="0">
                <a:solidFill>
                  <a:srgbClr val="000099"/>
                </a:solidFill>
              </a:rPr>
              <a:t>process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5B47916-EB7C-4AA1-8008-939CBA6FE85C}" type="slidenum">
              <a:rPr lang="en-US" altLang="en-US"/>
              <a:pPr/>
              <a:t>48</a:t>
            </a:fld>
            <a:endParaRPr lang="en-US" altLang="en-US"/>
          </a:p>
        </p:txBody>
      </p:sp>
      <p:sp>
        <p:nvSpPr>
          <p:cNvPr id="326659"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1"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To perform day to day monitoring and controlling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Measure appropriate attributes of the process or work products produced by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Identify and evaluate effects of significant deviation from the plan for performing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Take corrective action as required and track it to closure</a:t>
            </a:r>
          </a:p>
        </p:txBody>
      </p:sp>
      <p:sp>
        <p:nvSpPr>
          <p:cNvPr id="326662"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26661"/>
                                        </p:tgtEl>
                                        <p:attrNameLst>
                                          <p:attrName>style.visibility</p:attrName>
                                        </p:attrNameLst>
                                      </p:cBhvr>
                                      <p:to>
                                        <p:strVal val="visible"/>
                                      </p:to>
                                    </p:set>
                                    <p:anim calcmode="lin" valueType="num">
                                      <p:cBhvr>
                                        <p:cTn id="7" dur="500" fill="hold"/>
                                        <p:tgtEl>
                                          <p:spTgt spid="326661"/>
                                        </p:tgtEl>
                                        <p:attrNameLst>
                                          <p:attrName>ppt_w</p:attrName>
                                        </p:attrNameLst>
                                      </p:cBhvr>
                                      <p:tavLst>
                                        <p:tav tm="0">
                                          <p:val>
                                            <p:fltVal val="0"/>
                                          </p:val>
                                        </p:tav>
                                        <p:tav tm="100000">
                                          <p:val>
                                            <p:strVal val="#ppt_w"/>
                                          </p:val>
                                        </p:tav>
                                      </p:tavLst>
                                    </p:anim>
                                    <p:anim calcmode="lin" valueType="num">
                                      <p:cBhvr>
                                        <p:cTn id="8" dur="500" fill="hold"/>
                                        <p:tgtEl>
                                          <p:spTgt spid="326661"/>
                                        </p:tgtEl>
                                        <p:attrNameLst>
                                          <p:attrName>ppt_h</p:attrName>
                                        </p:attrNameLst>
                                      </p:cBhvr>
                                      <p:tavLst>
                                        <p:tav tm="0">
                                          <p:val>
                                            <p:fltVal val="0"/>
                                          </p:val>
                                        </p:tav>
                                        <p:tav tm="100000">
                                          <p:val>
                                            <p:strVal val="#ppt_h"/>
                                          </p:val>
                                        </p:tav>
                                      </p:tavLst>
                                    </p:anim>
                                    <p:anim calcmode="lin" valueType="num">
                                      <p:cBhvr>
                                        <p:cTn id="9" dur="500" fill="hold"/>
                                        <p:tgtEl>
                                          <p:spTgt spid="326661"/>
                                        </p:tgtEl>
                                        <p:attrNameLst>
                                          <p:attrName>ppt_x</p:attrName>
                                        </p:attrNameLst>
                                      </p:cBhvr>
                                      <p:tavLst>
                                        <p:tav tm="0">
                                          <p:val>
                                            <p:fltVal val="0.5"/>
                                          </p:val>
                                        </p:tav>
                                        <p:tav tm="100000">
                                          <p:val>
                                            <p:strVal val="#ppt_x"/>
                                          </p:val>
                                        </p:tav>
                                      </p:tavLst>
                                    </p:anim>
                                    <p:anim calcmode="lin" valueType="num">
                                      <p:cBhvr>
                                        <p:cTn id="10" dur="500" fill="hold"/>
                                        <p:tgtEl>
                                          <p:spTgt spid="32666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3.2 Collect Improvement </a:t>
            </a:r>
            <a:r>
              <a:rPr lang="en-US" altLang="en-US" dirty="0" smtClean="0">
                <a:solidFill>
                  <a:srgbClr val="000099"/>
                </a:solidFill>
              </a:rPr>
              <a:t>Information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1EE0051-8BED-4967-8D84-45806FDBF7BA}" type="slidenum">
              <a:rPr lang="en-US" altLang="en-US"/>
              <a:pPr/>
              <a:t>49</a:t>
            </a:fld>
            <a:endParaRPr lang="en-US" altLang="en-US"/>
          </a:p>
        </p:txBody>
      </p:sp>
      <p:sp>
        <p:nvSpPr>
          <p:cNvPr id="327683"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85"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 Applicable for Level 3 and above</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Objective is to improve the organizations processes and process assets by :</a:t>
            </a:r>
          </a:p>
          <a:p>
            <a:pPr lvl="1"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Collecting work products, measures, measurement results and improvement suggestions</a:t>
            </a:r>
          </a:p>
        </p:txBody>
      </p:sp>
      <p:sp>
        <p:nvSpPr>
          <p:cNvPr id="327686"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27685"/>
                                        </p:tgtEl>
                                        <p:attrNameLst>
                                          <p:attrName>style.visibility</p:attrName>
                                        </p:attrNameLst>
                                      </p:cBhvr>
                                      <p:to>
                                        <p:strVal val="visible"/>
                                      </p:to>
                                    </p:set>
                                    <p:anim calcmode="lin" valueType="num">
                                      <p:cBhvr>
                                        <p:cTn id="7" dur="500" fill="hold"/>
                                        <p:tgtEl>
                                          <p:spTgt spid="327685"/>
                                        </p:tgtEl>
                                        <p:attrNameLst>
                                          <p:attrName>ppt_w</p:attrName>
                                        </p:attrNameLst>
                                      </p:cBhvr>
                                      <p:tavLst>
                                        <p:tav tm="0">
                                          <p:val>
                                            <p:fltVal val="0"/>
                                          </p:val>
                                        </p:tav>
                                        <p:tav tm="100000">
                                          <p:val>
                                            <p:strVal val="#ppt_w"/>
                                          </p:val>
                                        </p:tav>
                                      </p:tavLst>
                                    </p:anim>
                                    <p:anim calcmode="lin" valueType="num">
                                      <p:cBhvr>
                                        <p:cTn id="8" dur="500" fill="hold"/>
                                        <p:tgtEl>
                                          <p:spTgt spid="327685"/>
                                        </p:tgtEl>
                                        <p:attrNameLst>
                                          <p:attrName>ppt_h</p:attrName>
                                        </p:attrNameLst>
                                      </p:cBhvr>
                                      <p:tavLst>
                                        <p:tav tm="0">
                                          <p:val>
                                            <p:fltVal val="0"/>
                                          </p:val>
                                        </p:tav>
                                        <p:tav tm="100000">
                                          <p:val>
                                            <p:strVal val="#ppt_h"/>
                                          </p:val>
                                        </p:tav>
                                      </p:tavLst>
                                    </p:anim>
                                    <p:anim calcmode="lin" valueType="num">
                                      <p:cBhvr>
                                        <p:cTn id="9" dur="500" fill="hold"/>
                                        <p:tgtEl>
                                          <p:spTgt spid="327685"/>
                                        </p:tgtEl>
                                        <p:attrNameLst>
                                          <p:attrName>ppt_x</p:attrName>
                                        </p:attrNameLst>
                                      </p:cBhvr>
                                      <p:tavLst>
                                        <p:tav tm="0">
                                          <p:val>
                                            <p:fltVal val="0.5"/>
                                          </p:val>
                                        </p:tav>
                                        <p:tav tm="100000">
                                          <p:val>
                                            <p:strVal val="#ppt_x"/>
                                          </p:val>
                                        </p:tav>
                                      </p:tavLst>
                                    </p:anim>
                                    <p:anim calcmode="lin" valueType="num">
                                      <p:cBhvr>
                                        <p:cTn id="10" dur="500" fill="hold"/>
                                        <p:tgtEl>
                                          <p:spTgt spid="32768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Technical Details</a:t>
            </a:r>
            <a:endParaRPr lang="en-US" dirty="0"/>
          </a:p>
        </p:txBody>
      </p:sp>
      <p:sp>
        <p:nvSpPr>
          <p:cNvPr id="278531" name="Rectangle 3"/>
          <p:cNvSpPr>
            <a:spLocks noGrp="1" noChangeArrowheads="1"/>
          </p:cNvSpPr>
          <p:nvPr>
            <p:ph idx="1"/>
          </p:nvPr>
        </p:nvSpPr>
        <p:spPr/>
        <p:txBody>
          <a:bodyPr/>
          <a:lstStyle/>
          <a:p>
            <a:r>
              <a:rPr lang="en-US" altLang="en-US" dirty="0"/>
              <a:t>Current Version </a:t>
            </a:r>
            <a:r>
              <a:rPr lang="en-US" altLang="en-US" dirty="0">
                <a:latin typeface="Times New Roman" panose="02020603050405020304" pitchFamily="18" charset="0"/>
              </a:rPr>
              <a:t>–</a:t>
            </a:r>
            <a:r>
              <a:rPr lang="en-US" altLang="en-US" dirty="0" smtClean="0"/>
              <a:t>1.3</a:t>
            </a:r>
            <a:endParaRPr lang="en-US" altLang="en-US" dirty="0"/>
          </a:p>
          <a:p>
            <a:r>
              <a:rPr lang="en-US" altLang="en-US" dirty="0"/>
              <a:t>Representation : Staged and Continuous</a:t>
            </a:r>
          </a:p>
          <a:p>
            <a:r>
              <a:rPr lang="en-US" altLang="en-US" dirty="0"/>
              <a:t>Available models (CMM I SE/SW, CMM I SW, CMM I SE/SW/IPPD, CMM I SE/SW/SS/IPPD, CMM I SE/SW/SS)</a:t>
            </a:r>
          </a:p>
          <a:p>
            <a:r>
              <a:rPr lang="en-US" altLang="en-US" dirty="0"/>
              <a:t>Assessment method : ARC / SCAMPI </a:t>
            </a:r>
            <a:r>
              <a:rPr lang="en-US" altLang="en-US" dirty="0" err="1"/>
              <a:t>Ver</a:t>
            </a:r>
            <a:r>
              <a:rPr lang="en-US" altLang="en-US" dirty="0"/>
              <a:t> 1.1</a:t>
            </a:r>
          </a:p>
          <a:p>
            <a:endParaRPr lang="en-US" altLang="en-US" dirty="0"/>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7A61DBA6-3592-4D1F-8F5B-E2B3B1CA4B12}" type="slidenum">
              <a:rPr lang="en-US" altLang="en-US"/>
              <a:pPr/>
              <a:t>5</a:t>
            </a:fld>
            <a:endParaRPr lang="en-US" alt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additive="base">
                                        <p:cTn id="7" dur="500" fill="hold"/>
                                        <p:tgtEl>
                                          <p:spTgt spid="278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8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8531">
                                            <p:txEl>
                                              <p:pRg st="1" end="1"/>
                                            </p:txEl>
                                          </p:spTgt>
                                        </p:tgtEl>
                                        <p:attrNameLst>
                                          <p:attrName>style.visibility</p:attrName>
                                        </p:attrNameLst>
                                      </p:cBhvr>
                                      <p:to>
                                        <p:strVal val="visible"/>
                                      </p:to>
                                    </p:set>
                                    <p:anim calcmode="lin" valueType="num">
                                      <p:cBhvr additive="base">
                                        <p:cTn id="13" dur="500" fill="hold"/>
                                        <p:tgtEl>
                                          <p:spTgt spid="278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8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8531">
                                            <p:txEl>
                                              <p:pRg st="2" end="2"/>
                                            </p:txEl>
                                          </p:spTgt>
                                        </p:tgtEl>
                                        <p:attrNameLst>
                                          <p:attrName>style.visibility</p:attrName>
                                        </p:attrNameLst>
                                      </p:cBhvr>
                                      <p:to>
                                        <p:strVal val="visible"/>
                                      </p:to>
                                    </p:set>
                                    <p:anim calcmode="lin" valueType="num">
                                      <p:cBhvr additive="base">
                                        <p:cTn id="19" dur="500" fill="hold"/>
                                        <p:tgtEl>
                                          <p:spTgt spid="278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8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8531">
                                            <p:txEl>
                                              <p:pRg st="3" end="3"/>
                                            </p:txEl>
                                          </p:spTgt>
                                        </p:tgtEl>
                                        <p:attrNameLst>
                                          <p:attrName>style.visibility</p:attrName>
                                        </p:attrNameLst>
                                      </p:cBhvr>
                                      <p:to>
                                        <p:strVal val="visible"/>
                                      </p:to>
                                    </p:set>
                                    <p:anim calcmode="lin" valueType="num">
                                      <p:cBhvr additive="base">
                                        <p:cTn id="25" dur="500" fill="hold"/>
                                        <p:tgtEl>
                                          <p:spTgt spid="278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85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Verifying </a:t>
            </a:r>
            <a:r>
              <a:rPr lang="en-US" altLang="en-US" dirty="0" smtClean="0">
                <a:solidFill>
                  <a:srgbClr val="000099"/>
                </a:solidFill>
              </a:rPr>
              <a:t>implementation</a:t>
            </a:r>
            <a:endParaRPr lang="en-US" dirty="0"/>
          </a:p>
        </p:txBody>
      </p:sp>
      <p:sp>
        <p:nvSpPr>
          <p:cNvPr id="3" name="Content Placeholder 2"/>
          <p:cNvSpPr>
            <a:spLocks noGrp="1"/>
          </p:cNvSpPr>
          <p:nvPr>
            <p:ph idx="1"/>
          </p:nvPr>
        </p:nvSpPr>
        <p:spPr/>
        <p:txBody>
          <a:bodyPr/>
          <a:lstStyle/>
          <a:p>
            <a:endParaRPr lang="en-US"/>
          </a:p>
        </p:txBody>
      </p:sp>
      <p:sp>
        <p:nvSpPr>
          <p:cNvPr id="10"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9" name="Slide Number Placeholder 3"/>
          <p:cNvSpPr>
            <a:spLocks noGrp="1"/>
          </p:cNvSpPr>
          <p:nvPr>
            <p:ph type="sldNum" sz="quarter" idx="12"/>
          </p:nvPr>
        </p:nvSpPr>
        <p:spPr/>
        <p:txBody>
          <a:bodyPr/>
          <a:lstStyle/>
          <a:p>
            <a:fld id="{2AABE3AB-9B42-4923-A2B3-818655EA2441}" type="slidenum">
              <a:rPr lang="en-US" altLang="en-US"/>
              <a:pPr/>
              <a:t>50</a:t>
            </a:fld>
            <a:endParaRPr lang="en-US" altLang="en-US"/>
          </a:p>
        </p:txBody>
      </p:sp>
      <p:sp>
        <p:nvSpPr>
          <p:cNvPr id="328707"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8" name="Rectangle 4"/>
          <p:cNvSpPr>
            <a:spLocks noChangeArrowheads="1"/>
          </p:cNvSpPr>
          <p:nvPr/>
        </p:nvSpPr>
        <p:spPr bwMode="auto">
          <a:xfrm>
            <a:off x="2628900" y="609600"/>
            <a:ext cx="7239000" cy="490538"/>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1"/>
          <a:lstStyle>
            <a:lvl1pPr defTabSz="785813">
              <a:spcBef>
                <a:spcPct val="0"/>
              </a:spcBef>
              <a:defRPr sz="2400">
                <a:solidFill>
                  <a:schemeClr val="tx1"/>
                </a:solidFill>
                <a:latin typeface="Times New Roman" panose="02020603050405020304" pitchFamily="18" charset="0"/>
              </a:defRPr>
            </a:lvl1pPr>
            <a:lvl2pPr defTabSz="785813">
              <a:spcBef>
                <a:spcPct val="0"/>
              </a:spcBef>
              <a:defRPr sz="2400">
                <a:solidFill>
                  <a:schemeClr val="tx1"/>
                </a:solidFill>
                <a:latin typeface="Times New Roman" panose="02020603050405020304" pitchFamily="18" charset="0"/>
              </a:defRPr>
            </a:lvl2pPr>
            <a:lvl3pPr defTabSz="785813">
              <a:spcBef>
                <a:spcPct val="0"/>
              </a:spcBef>
              <a:defRPr sz="2400">
                <a:solidFill>
                  <a:schemeClr val="tx1"/>
                </a:solidFill>
                <a:latin typeface="Times New Roman" panose="02020603050405020304" pitchFamily="18" charset="0"/>
              </a:defRPr>
            </a:lvl3pPr>
            <a:lvl4pPr defTabSz="785813">
              <a:spcBef>
                <a:spcPct val="0"/>
              </a:spcBef>
              <a:defRPr sz="2400">
                <a:solidFill>
                  <a:schemeClr val="tx1"/>
                </a:solidFill>
                <a:latin typeface="Times New Roman" panose="02020603050405020304" pitchFamily="18" charset="0"/>
              </a:defRPr>
            </a:lvl4pPr>
            <a:lvl5pPr defTabSz="785813">
              <a:spcBef>
                <a:spcPct val="0"/>
              </a:spcBef>
              <a:defRPr sz="2400">
                <a:solidFill>
                  <a:schemeClr val="tx1"/>
                </a:solidFill>
                <a:latin typeface="Times New Roman" panose="02020603050405020304" pitchFamily="18" charset="0"/>
              </a:defRPr>
            </a:lvl5pPr>
            <a:lvl6pPr marL="457200" defTabSz="785813" fontAlgn="base">
              <a:spcBef>
                <a:spcPct val="0"/>
              </a:spcBef>
              <a:spcAft>
                <a:spcPct val="0"/>
              </a:spcAft>
              <a:defRPr sz="2400">
                <a:solidFill>
                  <a:schemeClr val="tx1"/>
                </a:solidFill>
                <a:latin typeface="Times New Roman" panose="02020603050405020304" pitchFamily="18" charset="0"/>
              </a:defRPr>
            </a:lvl6pPr>
            <a:lvl7pPr marL="914400" defTabSz="785813" fontAlgn="base">
              <a:spcBef>
                <a:spcPct val="0"/>
              </a:spcBef>
              <a:spcAft>
                <a:spcPct val="0"/>
              </a:spcAft>
              <a:defRPr sz="2400">
                <a:solidFill>
                  <a:schemeClr val="tx1"/>
                </a:solidFill>
                <a:latin typeface="Times New Roman" panose="02020603050405020304" pitchFamily="18" charset="0"/>
              </a:defRPr>
            </a:lvl7pPr>
            <a:lvl8pPr marL="1371600" defTabSz="785813" fontAlgn="base">
              <a:spcBef>
                <a:spcPct val="0"/>
              </a:spcBef>
              <a:spcAft>
                <a:spcPct val="0"/>
              </a:spcAft>
              <a:defRPr sz="2400">
                <a:solidFill>
                  <a:schemeClr val="tx1"/>
                </a:solidFill>
                <a:latin typeface="Times New Roman" panose="02020603050405020304" pitchFamily="18" charset="0"/>
              </a:defRPr>
            </a:lvl8pPr>
            <a:lvl9pPr marL="1828800" defTabSz="78581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buFontTx/>
              <a:buNone/>
            </a:pPr>
            <a:r>
              <a:rPr lang="en-US" altLang="en-US" sz="3000" b="1">
                <a:solidFill>
                  <a:schemeClr val="tx2"/>
                </a:solidFill>
                <a:effectLst/>
                <a:latin typeface="Univers 45 Light" pitchFamily="2" charset="0"/>
              </a:rPr>
              <a:t>  </a:t>
            </a:r>
            <a:endParaRPr lang="en-US" altLang="en-US" sz="2600" b="1">
              <a:effectLst/>
              <a:latin typeface="Univers 45 Light" pitchFamily="2" charset="0"/>
            </a:endParaRPr>
          </a:p>
        </p:txBody>
      </p:sp>
      <p:sp>
        <p:nvSpPr>
          <p:cNvPr id="328709" name="Rectangle 5"/>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1" name="Rectangle 7"/>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2" name="Text Box 8"/>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28713" name="Text Box 9"/>
          <p:cNvSpPr txBox="1">
            <a:spLocks noChangeArrowheads="1"/>
          </p:cNvSpPr>
          <p:nvPr/>
        </p:nvSpPr>
        <p:spPr bwMode="auto">
          <a:xfrm>
            <a:off x="2362201" y="1371600"/>
            <a:ext cx="7369175" cy="2631490"/>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Verifying implementation (VE) groups the generic practices related to review by higher level management and objective evaluation of conformance to process descriptions, procedures and standards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8713"/>
                                        </p:tgtEl>
                                        <p:attrNameLst>
                                          <p:attrName>style.visibility</p:attrName>
                                        </p:attrNameLst>
                                      </p:cBhvr>
                                      <p:to>
                                        <p:strVal val="visible"/>
                                      </p:to>
                                    </p:set>
                                    <p:animEffect transition="in" filter="barn(inVertical)">
                                      <p:cBhvr>
                                        <p:cTn id="7" dur="500"/>
                                        <p:tgtEl>
                                          <p:spTgt spid="328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rgbClr val="000099"/>
                </a:solidFill>
              </a:rPr>
              <a:t> GP 2.9 Objectively evaluate </a:t>
            </a:r>
            <a:r>
              <a:rPr lang="en-US" altLang="en-US" dirty="0" smtClean="0">
                <a:solidFill>
                  <a:srgbClr val="000099"/>
                </a:solidFill>
              </a:rPr>
              <a:t>adherence</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187A012-35E1-4270-9AE7-EC9F97F269BD}" type="slidenum">
              <a:rPr lang="en-US" altLang="en-US"/>
              <a:pPr/>
              <a:t>51</a:t>
            </a:fld>
            <a:endParaRPr lang="en-US" altLang="en-US"/>
          </a:p>
        </p:txBody>
      </p:sp>
      <p:sp>
        <p:nvSpPr>
          <p:cNvPr id="329731"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33"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Provide credible assurance that the process is implemented as planned and adheres to its process description, standards and procedures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People not directly responsible for managing or performing evaluate adherence</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Track the issues to closure</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29734"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29733"/>
                                        </p:tgtEl>
                                        <p:attrNameLst>
                                          <p:attrName>style.visibility</p:attrName>
                                        </p:attrNameLst>
                                      </p:cBhvr>
                                      <p:to>
                                        <p:strVal val="visible"/>
                                      </p:to>
                                    </p:set>
                                    <p:animEffect transition="in" filter="slide(fromTop)">
                                      <p:cBhvr>
                                        <p:cTn id="7"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3"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solidFill>
                  <a:srgbClr val="000099"/>
                </a:solidFill>
              </a:rPr>
              <a:t> GP 2.10 Review Status with Higher Level </a:t>
            </a:r>
            <a:r>
              <a:rPr lang="en-US" altLang="en-US" sz="3200" dirty="0" smtClean="0">
                <a:solidFill>
                  <a:srgbClr val="000099"/>
                </a:solidFill>
              </a:rPr>
              <a:t>Management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6EEDD136-49F0-4AA1-A448-BF37B5DDDE0F}" type="slidenum">
              <a:rPr lang="en-US" altLang="en-US"/>
              <a:pPr/>
              <a:t>52</a:t>
            </a:fld>
            <a:endParaRPr lang="en-US" altLang="en-US"/>
          </a:p>
        </p:txBody>
      </p:sp>
      <p:sp>
        <p:nvSpPr>
          <p:cNvPr id="330755" name="Rectangle 3"/>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757" name="Rectangle 5"/>
          <p:cNvSpPr>
            <a:spLocks noChangeArrowheads="1"/>
          </p:cNvSpPr>
          <p:nvPr/>
        </p:nvSpPr>
        <p:spPr bwMode="auto">
          <a:xfrm>
            <a:off x="2590801" y="1447800"/>
            <a:ext cx="7407275" cy="45593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rgbClr val="7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nchor="ctr" anchorCtr="1"/>
          <a:lstStyle>
            <a:lvl1pPr marL="381000" indent="-381000" defTabSz="785813">
              <a:spcBef>
                <a:spcPct val="0"/>
              </a:spcBef>
              <a:defRPr sz="2400">
                <a:solidFill>
                  <a:schemeClr val="tx1"/>
                </a:solidFill>
                <a:latin typeface="Times New Roman" panose="02020603050405020304" pitchFamily="18" charset="0"/>
              </a:defRPr>
            </a:lvl1pPr>
            <a:lvl2pPr marL="857250" indent="-285750" defTabSz="785813">
              <a:spcBef>
                <a:spcPct val="0"/>
              </a:spcBef>
              <a:defRPr sz="2400">
                <a:solidFill>
                  <a:schemeClr val="tx1"/>
                </a:solidFill>
                <a:latin typeface="Times New Roman" panose="02020603050405020304" pitchFamily="18" charset="0"/>
              </a:defRPr>
            </a:lvl2pPr>
            <a:lvl3pPr marL="1333500" indent="-285750" defTabSz="785813">
              <a:spcBef>
                <a:spcPct val="0"/>
              </a:spcBef>
              <a:defRPr sz="2400">
                <a:solidFill>
                  <a:schemeClr val="tx1"/>
                </a:solidFill>
                <a:latin typeface="Times New Roman" panose="02020603050405020304" pitchFamily="18" charset="0"/>
              </a:defRPr>
            </a:lvl3pPr>
            <a:lvl4pPr marL="1905000" indent="-280988" defTabSz="785813">
              <a:spcBef>
                <a:spcPct val="0"/>
              </a:spcBef>
              <a:defRPr sz="2400">
                <a:solidFill>
                  <a:schemeClr val="tx1"/>
                </a:solidFill>
                <a:latin typeface="Times New Roman" panose="02020603050405020304" pitchFamily="18" charset="0"/>
              </a:defRPr>
            </a:lvl4pPr>
            <a:lvl5pPr marL="2243138" indent="-147638" defTabSz="785813">
              <a:spcBef>
                <a:spcPct val="0"/>
              </a:spcBef>
              <a:defRPr sz="2400">
                <a:solidFill>
                  <a:schemeClr val="tx1"/>
                </a:solidFill>
                <a:latin typeface="Times New Roman" panose="02020603050405020304" pitchFamily="18" charset="0"/>
              </a:defRPr>
            </a:lvl5pPr>
            <a:lvl6pPr marL="2700338" indent="-147638" defTabSz="785813" fontAlgn="base">
              <a:spcBef>
                <a:spcPct val="0"/>
              </a:spcBef>
              <a:spcAft>
                <a:spcPct val="0"/>
              </a:spcAft>
              <a:defRPr sz="2400">
                <a:solidFill>
                  <a:schemeClr val="tx1"/>
                </a:solidFill>
                <a:latin typeface="Times New Roman" panose="02020603050405020304" pitchFamily="18" charset="0"/>
              </a:defRPr>
            </a:lvl6pPr>
            <a:lvl7pPr marL="3157538" indent="-147638" defTabSz="785813" fontAlgn="base">
              <a:spcBef>
                <a:spcPct val="0"/>
              </a:spcBef>
              <a:spcAft>
                <a:spcPct val="0"/>
              </a:spcAft>
              <a:defRPr sz="2400">
                <a:solidFill>
                  <a:schemeClr val="tx1"/>
                </a:solidFill>
                <a:latin typeface="Times New Roman" panose="02020603050405020304" pitchFamily="18" charset="0"/>
              </a:defRPr>
            </a:lvl7pPr>
            <a:lvl8pPr marL="3614738" indent="-147638" defTabSz="785813" fontAlgn="base">
              <a:spcBef>
                <a:spcPct val="0"/>
              </a:spcBef>
              <a:spcAft>
                <a:spcPct val="0"/>
              </a:spcAft>
              <a:defRPr sz="2400">
                <a:solidFill>
                  <a:schemeClr val="tx1"/>
                </a:solidFill>
                <a:latin typeface="Times New Roman" panose="02020603050405020304" pitchFamily="18" charset="0"/>
              </a:defRPr>
            </a:lvl8pPr>
            <a:lvl9pPr marL="4071938" indent="-147638" defTabSz="785813"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105000"/>
              </a:lnSpc>
              <a:spcBef>
                <a:spcPct val="30000"/>
              </a:spcBef>
              <a:buClr>
                <a:schemeClr val="bg2"/>
              </a:buClr>
              <a:buSzPct val="80000"/>
              <a:buFont typeface="Wingdings" panose="05000000000000000000" pitchFamily="2" charset="2"/>
              <a:buNone/>
            </a:pPr>
            <a:r>
              <a:rPr lang="en-US" altLang="en-US" sz="2200" b="1">
                <a:solidFill>
                  <a:srgbClr val="FF66CC"/>
                </a:solidFill>
                <a:effectLst/>
                <a:latin typeface="Univers 45 Light" pitchFamily="2" charset="0"/>
              </a:rPr>
              <a:t>For every process area:</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Provide higher level management with the visibility into the process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Reviews are both periodic and event driven</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effectLst/>
                <a:latin typeface="Univers 45 Light" pitchFamily="2" charset="0"/>
              </a:rPr>
              <a:t>Objective is for the Senior Management to ensure policies and objectives are followed and achieved</a:t>
            </a:r>
          </a:p>
          <a:p>
            <a:pPr eaLnBrk="0" hangingPunct="0">
              <a:lnSpc>
                <a:spcPct val="105000"/>
              </a:lnSpc>
              <a:spcBef>
                <a:spcPct val="30000"/>
              </a:spcBef>
              <a:buClr>
                <a:schemeClr val="bg2"/>
              </a:buClr>
              <a:buSzPct val="80000"/>
              <a:buFont typeface="Wingdings" panose="05000000000000000000" pitchFamily="2" charset="2"/>
              <a:buChar char="n"/>
            </a:pPr>
            <a:endParaRPr lang="en-US" altLang="en-US" sz="2200" b="1">
              <a:effectLst/>
              <a:latin typeface="Univers 45 Light" pitchFamily="2" charset="0"/>
            </a:endParaRPr>
          </a:p>
        </p:txBody>
      </p:sp>
      <p:sp>
        <p:nvSpPr>
          <p:cNvPr id="330758" name="Rectangle 6"/>
          <p:cNvSpPr>
            <a:spLocks noChangeArrowheads="1"/>
          </p:cNvSpPr>
          <p:nvPr/>
        </p:nvSpPr>
        <p:spPr bwMode="auto">
          <a:xfrm>
            <a:off x="2154238" y="39163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30757"/>
                                        </p:tgtEl>
                                        <p:attrNameLst>
                                          <p:attrName>style.visibility</p:attrName>
                                        </p:attrNameLst>
                                      </p:cBhvr>
                                      <p:to>
                                        <p:strVal val="visible"/>
                                      </p:to>
                                    </p:set>
                                    <p:animEffect transition="in" filter="slide(fromRight)">
                                      <p:cBhvr>
                                        <p:cTn id="7" dur="500"/>
                                        <p:tgtEl>
                                          <p:spTgt spid="33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7"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a:solidFill>
                  <a:srgbClr val="000099"/>
                </a:solidFill>
              </a:rPr>
              <a:t>Generic Practices at Level </a:t>
            </a:r>
            <a:r>
              <a:rPr lang="en-US" altLang="en-US" dirty="0" smtClean="0">
                <a:solidFill>
                  <a:srgbClr val="000099"/>
                </a:solidFill>
              </a:rPr>
              <a:t>2</a:t>
            </a:r>
            <a:endParaRPr lang="en-US" dirty="0"/>
          </a:p>
        </p:txBody>
      </p:sp>
      <p:sp>
        <p:nvSpPr>
          <p:cNvPr id="39"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38" name="Slide Number Placeholder 3"/>
          <p:cNvSpPr>
            <a:spLocks noGrp="1"/>
          </p:cNvSpPr>
          <p:nvPr>
            <p:ph type="sldNum" sz="quarter" idx="12"/>
          </p:nvPr>
        </p:nvSpPr>
        <p:spPr/>
        <p:txBody>
          <a:bodyPr/>
          <a:lstStyle/>
          <a:p>
            <a:fld id="{0423E72E-F3D2-475A-ADA4-CC277D8F3568}" type="slidenum">
              <a:rPr lang="en-US" altLang="en-US"/>
              <a:pPr/>
              <a:t>53</a:t>
            </a:fld>
            <a:endParaRPr lang="en-US" altLang="en-US"/>
          </a:p>
        </p:txBody>
      </p:sp>
      <p:sp>
        <p:nvSpPr>
          <p:cNvPr id="331780" name="Text Box 4"/>
          <p:cNvSpPr txBox="1">
            <a:spLocks noChangeArrowheads="1"/>
          </p:cNvSpPr>
          <p:nvPr/>
        </p:nvSpPr>
        <p:spPr bwMode="auto">
          <a:xfrm>
            <a:off x="1650132" y="1066801"/>
            <a:ext cx="3265639" cy="307777"/>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Senior Management Directives</a:t>
            </a:r>
          </a:p>
        </p:txBody>
      </p:sp>
      <p:grpSp>
        <p:nvGrpSpPr>
          <p:cNvPr id="331781" name="Group 5"/>
          <p:cNvGrpSpPr>
            <a:grpSpLocks/>
          </p:cNvGrpSpPr>
          <p:nvPr/>
        </p:nvGrpSpPr>
        <p:grpSpPr bwMode="auto">
          <a:xfrm>
            <a:off x="3124200" y="1447801"/>
            <a:ext cx="1905000" cy="836613"/>
            <a:chOff x="1008" y="912"/>
            <a:chExt cx="1200" cy="527"/>
          </a:xfrm>
        </p:grpSpPr>
        <p:sp>
          <p:nvSpPr>
            <p:cNvPr id="331782" name="Oval 6"/>
            <p:cNvSpPr>
              <a:spLocks noChangeArrowheads="1"/>
            </p:cNvSpPr>
            <p:nvPr/>
          </p:nvSpPr>
          <p:spPr bwMode="auto">
            <a:xfrm>
              <a:off x="1008" y="1158"/>
              <a:ext cx="1200" cy="281"/>
            </a:xfrm>
            <a:prstGeom prst="ellipse">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3" name="Text Box 7"/>
            <p:cNvSpPr txBox="1">
              <a:spLocks noChangeArrowheads="1"/>
            </p:cNvSpPr>
            <p:nvPr/>
          </p:nvSpPr>
          <p:spPr bwMode="auto">
            <a:xfrm>
              <a:off x="1421" y="1182"/>
              <a:ext cx="366" cy="23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b="1">
                  <a:solidFill>
                    <a:schemeClr val="tx1"/>
                  </a:solidFill>
                  <a:effectLst/>
                  <a:latin typeface="Univers 45 Light" pitchFamily="2" charset="0"/>
                </a:rPr>
                <a:t>Policy</a:t>
              </a:r>
            </a:p>
          </p:txBody>
        </p:sp>
        <p:sp>
          <p:nvSpPr>
            <p:cNvPr id="331784" name="AutoShape 8"/>
            <p:cNvSpPr>
              <a:spLocks noChangeArrowheads="1"/>
            </p:cNvSpPr>
            <p:nvPr/>
          </p:nvSpPr>
          <p:spPr bwMode="auto">
            <a:xfrm>
              <a:off x="1408" y="912"/>
              <a:ext cx="89" cy="246"/>
            </a:xfrm>
            <a:prstGeom prst="downArrow">
              <a:avLst>
                <a:gd name="adj1" fmla="val 50000"/>
                <a:gd name="adj2" fmla="val 69101"/>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1785" name="AutoShape 9"/>
          <p:cNvSpPr>
            <a:spLocks noChangeArrowheads="1"/>
          </p:cNvSpPr>
          <p:nvPr/>
        </p:nvSpPr>
        <p:spPr bwMode="auto">
          <a:xfrm>
            <a:off x="4648200" y="1143000"/>
            <a:ext cx="1524000" cy="152400"/>
          </a:xfrm>
          <a:prstGeom prst="rightArrow">
            <a:avLst>
              <a:gd name="adj1" fmla="val 50000"/>
              <a:gd name="adj2" fmla="val 250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6" name="Text Box 10"/>
          <p:cNvSpPr txBox="1">
            <a:spLocks noChangeArrowheads="1"/>
          </p:cNvSpPr>
          <p:nvPr/>
        </p:nvSpPr>
        <p:spPr bwMode="auto">
          <a:xfrm>
            <a:off x="6212235" y="1066801"/>
            <a:ext cx="1701107" cy="307777"/>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Training Needs</a:t>
            </a:r>
          </a:p>
        </p:txBody>
      </p:sp>
      <p:grpSp>
        <p:nvGrpSpPr>
          <p:cNvPr id="331787" name="Group 11"/>
          <p:cNvGrpSpPr>
            <a:grpSpLocks/>
          </p:cNvGrpSpPr>
          <p:nvPr/>
        </p:nvGrpSpPr>
        <p:grpSpPr bwMode="auto">
          <a:xfrm>
            <a:off x="4953000" y="1371600"/>
            <a:ext cx="4572000" cy="2516188"/>
            <a:chOff x="2304" y="864"/>
            <a:chExt cx="3024" cy="2064"/>
          </a:xfrm>
        </p:grpSpPr>
        <p:sp>
          <p:nvSpPr>
            <p:cNvPr id="331788" name="AutoShape 12"/>
            <p:cNvSpPr>
              <a:spLocks noChangeArrowheads="1"/>
            </p:cNvSpPr>
            <p:nvPr/>
          </p:nvSpPr>
          <p:spPr bwMode="auto">
            <a:xfrm>
              <a:off x="2304" y="1488"/>
              <a:ext cx="960" cy="96"/>
            </a:xfrm>
            <a:prstGeom prst="rightArrow">
              <a:avLst>
                <a:gd name="adj1" fmla="val 50000"/>
                <a:gd name="adj2" fmla="val 250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9" name="AutoShape 13"/>
            <p:cNvSpPr>
              <a:spLocks noChangeArrowheads="1"/>
            </p:cNvSpPr>
            <p:nvPr/>
          </p:nvSpPr>
          <p:spPr bwMode="auto">
            <a:xfrm>
              <a:off x="3264" y="1344"/>
              <a:ext cx="2064" cy="1584"/>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90" name="Text Box 14"/>
            <p:cNvSpPr txBox="1">
              <a:spLocks noChangeArrowheads="1"/>
            </p:cNvSpPr>
            <p:nvPr/>
          </p:nvSpPr>
          <p:spPr bwMode="auto">
            <a:xfrm>
              <a:off x="4108" y="1464"/>
              <a:ext cx="328" cy="278"/>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Plans</a:t>
              </a:r>
            </a:p>
          </p:txBody>
        </p:sp>
        <p:sp>
          <p:nvSpPr>
            <p:cNvPr id="331791" name="Text Box 15"/>
            <p:cNvSpPr txBox="1">
              <a:spLocks noChangeArrowheads="1"/>
            </p:cNvSpPr>
            <p:nvPr/>
          </p:nvSpPr>
          <p:spPr bwMode="auto">
            <a:xfrm>
              <a:off x="3381" y="1778"/>
              <a:ext cx="1832" cy="1136"/>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200" b="1">
                  <a:solidFill>
                    <a:schemeClr val="tx1"/>
                  </a:solidFill>
                  <a:effectLst/>
                </a:rPr>
                <a:t>Plans, Estimates, </a:t>
              </a:r>
            </a:p>
            <a:p>
              <a:pPr algn="ctr" eaLnBrk="0" hangingPunct="0">
                <a:spcBef>
                  <a:spcPct val="0"/>
                </a:spcBef>
                <a:buFontTx/>
                <a:buNone/>
              </a:pPr>
              <a:r>
                <a:rPr lang="en-US" altLang="en-US" sz="1200" b="1">
                  <a:solidFill>
                    <a:schemeClr val="tx1"/>
                  </a:solidFill>
                  <a:effectLst/>
                </a:rPr>
                <a:t>Process Descriptions</a:t>
              </a:r>
            </a:p>
            <a:p>
              <a:pPr algn="ctr" eaLnBrk="0" hangingPunct="0">
                <a:spcBef>
                  <a:spcPct val="0"/>
                </a:spcBef>
                <a:buFontTx/>
                <a:buNone/>
              </a:pPr>
              <a:r>
                <a:rPr lang="en-US" altLang="en-US" sz="1200" b="1">
                  <a:solidFill>
                    <a:schemeClr val="tx1"/>
                  </a:solidFill>
                  <a:effectLst/>
                </a:rPr>
                <a:t>Resources</a:t>
              </a:r>
            </a:p>
            <a:p>
              <a:pPr algn="ctr" eaLnBrk="0" hangingPunct="0">
                <a:spcBef>
                  <a:spcPct val="0"/>
                </a:spcBef>
                <a:buFontTx/>
                <a:buNone/>
              </a:pPr>
              <a:r>
                <a:rPr lang="en-US" altLang="en-US" sz="1200" b="1">
                  <a:solidFill>
                    <a:schemeClr val="tx1"/>
                  </a:solidFill>
                  <a:effectLst/>
                </a:rPr>
                <a:t>Responsibility</a:t>
              </a:r>
            </a:p>
            <a:p>
              <a:pPr algn="ctr" eaLnBrk="0" hangingPunct="0">
                <a:spcBef>
                  <a:spcPct val="0"/>
                </a:spcBef>
                <a:buFontTx/>
                <a:buNone/>
              </a:pPr>
              <a:r>
                <a:rPr lang="en-US" altLang="en-US" sz="1200" b="1">
                  <a:solidFill>
                    <a:schemeClr val="tx1"/>
                  </a:solidFill>
                  <a:effectLst/>
                </a:rPr>
                <a:t>Training Needs</a:t>
              </a:r>
            </a:p>
            <a:p>
              <a:pPr algn="ctr" eaLnBrk="0" hangingPunct="0">
                <a:spcBef>
                  <a:spcPct val="0"/>
                </a:spcBef>
                <a:buFontTx/>
                <a:buNone/>
              </a:pPr>
              <a:r>
                <a:rPr lang="en-US" altLang="en-US" sz="1200" b="1">
                  <a:solidFill>
                    <a:schemeClr val="tx1"/>
                  </a:solidFill>
                  <a:effectLst/>
                </a:rPr>
                <a:t>Identification of CI</a:t>
              </a:r>
            </a:p>
            <a:p>
              <a:pPr algn="ctr" eaLnBrk="0" hangingPunct="0">
                <a:spcBef>
                  <a:spcPct val="0"/>
                </a:spcBef>
                <a:buFontTx/>
                <a:buNone/>
              </a:pPr>
              <a:r>
                <a:rPr lang="en-US" altLang="en-US" sz="1200" b="1">
                  <a:solidFill>
                    <a:schemeClr val="tx1"/>
                  </a:solidFill>
                  <a:effectLst/>
                </a:rPr>
                <a:t>Identification of Stakeholders</a:t>
              </a:r>
            </a:p>
          </p:txBody>
        </p:sp>
        <p:sp>
          <p:nvSpPr>
            <p:cNvPr id="331792" name="AutoShape 16"/>
            <p:cNvSpPr>
              <a:spLocks noChangeArrowheads="1"/>
            </p:cNvSpPr>
            <p:nvPr/>
          </p:nvSpPr>
          <p:spPr bwMode="auto">
            <a:xfrm>
              <a:off x="3696" y="864"/>
              <a:ext cx="96" cy="480"/>
            </a:xfrm>
            <a:prstGeom prst="upArrow">
              <a:avLst>
                <a:gd name="adj1" fmla="val 50000"/>
                <a:gd name="adj2" fmla="val 125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793" name="Group 17"/>
          <p:cNvGrpSpPr>
            <a:grpSpLocks/>
          </p:cNvGrpSpPr>
          <p:nvPr/>
        </p:nvGrpSpPr>
        <p:grpSpPr bwMode="auto">
          <a:xfrm>
            <a:off x="2387600" y="2667000"/>
            <a:ext cx="4013200" cy="1524000"/>
            <a:chOff x="544" y="1680"/>
            <a:chExt cx="2528" cy="960"/>
          </a:xfrm>
        </p:grpSpPr>
        <p:sp>
          <p:nvSpPr>
            <p:cNvPr id="331794" name="AutoShape 18"/>
            <p:cNvSpPr>
              <a:spLocks noChangeArrowheads="1"/>
            </p:cNvSpPr>
            <p:nvPr/>
          </p:nvSpPr>
          <p:spPr bwMode="auto">
            <a:xfrm>
              <a:off x="544" y="1680"/>
              <a:ext cx="1874" cy="960"/>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95" name="Text Box 19"/>
            <p:cNvSpPr txBox="1">
              <a:spLocks noChangeArrowheads="1"/>
            </p:cNvSpPr>
            <p:nvPr/>
          </p:nvSpPr>
          <p:spPr bwMode="auto">
            <a:xfrm>
              <a:off x="624" y="2064"/>
              <a:ext cx="1728" cy="52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r>
                <a:rPr lang="en-US" altLang="en-US" sz="1200" b="1">
                  <a:solidFill>
                    <a:schemeClr val="tx1"/>
                  </a:solidFill>
                  <a:effectLst/>
                </a:rPr>
                <a:t>Revisions to Responsibilities</a:t>
              </a:r>
            </a:p>
            <a:p>
              <a:pPr algn="ctr" eaLnBrk="0" hangingPunct="0">
                <a:spcBef>
                  <a:spcPct val="0"/>
                </a:spcBef>
                <a:buFontTx/>
                <a:buNone/>
              </a:pPr>
              <a:r>
                <a:rPr lang="en-US" altLang="en-US" sz="1200" b="1">
                  <a:solidFill>
                    <a:schemeClr val="tx1"/>
                  </a:solidFill>
                  <a:effectLst/>
                </a:rPr>
                <a:t>Manage CI</a:t>
              </a:r>
            </a:p>
            <a:p>
              <a:pPr algn="ctr" eaLnBrk="0" hangingPunct="0">
                <a:spcBef>
                  <a:spcPct val="0"/>
                </a:spcBef>
                <a:buFontTx/>
                <a:buNone/>
              </a:pPr>
              <a:r>
                <a:rPr lang="en-US" altLang="en-US" sz="1200" b="1">
                  <a:solidFill>
                    <a:schemeClr val="tx1"/>
                  </a:solidFill>
                  <a:effectLst/>
                </a:rPr>
                <a:t>Manage stakeholders</a:t>
              </a:r>
            </a:p>
            <a:p>
              <a:pPr algn="ctr" eaLnBrk="0" hangingPunct="0">
                <a:spcBef>
                  <a:spcPct val="0"/>
                </a:spcBef>
                <a:buFontTx/>
                <a:buNone/>
              </a:pPr>
              <a:r>
                <a:rPr lang="en-US" altLang="en-US" sz="1200" b="1">
                  <a:solidFill>
                    <a:schemeClr val="tx1"/>
                  </a:solidFill>
                  <a:effectLst/>
                </a:rPr>
                <a:t>Monitor Plan and Process</a:t>
              </a:r>
            </a:p>
          </p:txBody>
        </p:sp>
        <p:sp>
          <p:nvSpPr>
            <p:cNvPr id="331796" name="Text Box 20"/>
            <p:cNvSpPr txBox="1">
              <a:spLocks noChangeArrowheads="1"/>
            </p:cNvSpPr>
            <p:nvPr/>
          </p:nvSpPr>
          <p:spPr bwMode="auto">
            <a:xfrm>
              <a:off x="956" y="1728"/>
              <a:ext cx="1063" cy="349"/>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Monitor </a:t>
              </a:r>
              <a:r>
                <a:rPr lang="en-US" altLang="en-US" sz="1400" b="1">
                  <a:solidFill>
                    <a:schemeClr val="bg2"/>
                  </a:solidFill>
                  <a:effectLst/>
                  <a:latin typeface="Univers 45 Light" pitchFamily="2" charset="0"/>
                </a:rPr>
                <a:t>(Status Reports,</a:t>
              </a:r>
            </a:p>
            <a:p>
              <a:pPr algn="ctr" eaLnBrk="0" hangingPunct="0">
                <a:spcBef>
                  <a:spcPct val="0"/>
                </a:spcBef>
                <a:buFontTx/>
                <a:buNone/>
              </a:pPr>
              <a:r>
                <a:rPr lang="en-US" altLang="en-US" sz="1400" b="1">
                  <a:solidFill>
                    <a:schemeClr val="bg2"/>
                  </a:solidFill>
                  <a:effectLst/>
                  <a:latin typeface="Univers 45 Light" pitchFamily="2" charset="0"/>
                </a:rPr>
                <a:t>MOMs, Tracking sheets, etc)</a:t>
              </a:r>
            </a:p>
          </p:txBody>
        </p:sp>
        <p:sp>
          <p:nvSpPr>
            <p:cNvPr id="331797" name="AutoShape 21"/>
            <p:cNvSpPr>
              <a:spLocks noChangeArrowheads="1"/>
            </p:cNvSpPr>
            <p:nvPr/>
          </p:nvSpPr>
          <p:spPr bwMode="auto">
            <a:xfrm>
              <a:off x="2462" y="1757"/>
              <a:ext cx="610" cy="77"/>
            </a:xfrm>
            <a:prstGeom prst="leftArrow">
              <a:avLst>
                <a:gd name="adj1" fmla="val 50000"/>
                <a:gd name="adj2" fmla="val 198052"/>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798" name="Group 22"/>
          <p:cNvGrpSpPr>
            <a:grpSpLocks/>
          </p:cNvGrpSpPr>
          <p:nvPr/>
        </p:nvGrpSpPr>
        <p:grpSpPr bwMode="auto">
          <a:xfrm>
            <a:off x="3200400" y="3886201"/>
            <a:ext cx="6019800" cy="849313"/>
            <a:chOff x="1056" y="2448"/>
            <a:chExt cx="3792" cy="535"/>
          </a:xfrm>
        </p:grpSpPr>
        <p:sp>
          <p:nvSpPr>
            <p:cNvPr id="331799" name="Text Box 23"/>
            <p:cNvSpPr txBox="1">
              <a:spLocks noChangeArrowheads="1"/>
            </p:cNvSpPr>
            <p:nvPr/>
          </p:nvSpPr>
          <p:spPr bwMode="auto">
            <a:xfrm>
              <a:off x="1529" y="2789"/>
              <a:ext cx="3166" cy="194"/>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Evaluate: Audit of processes and Work Products</a:t>
              </a:r>
            </a:p>
          </p:txBody>
        </p:sp>
        <p:sp>
          <p:nvSpPr>
            <p:cNvPr id="331800" name="AutoShape 24"/>
            <p:cNvSpPr>
              <a:spLocks noChangeArrowheads="1"/>
            </p:cNvSpPr>
            <p:nvPr/>
          </p:nvSpPr>
          <p:spPr bwMode="auto">
            <a:xfrm>
              <a:off x="1056" y="2640"/>
              <a:ext cx="720" cy="336"/>
            </a:xfrm>
            <a:prstGeom prst="curvedRightArrow">
              <a:avLst>
                <a:gd name="adj1" fmla="val 20000"/>
                <a:gd name="adj2" fmla="val 40000"/>
                <a:gd name="adj3" fmla="val 71429"/>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01" name="AutoShape 25"/>
            <p:cNvSpPr>
              <a:spLocks noChangeArrowheads="1"/>
            </p:cNvSpPr>
            <p:nvPr/>
          </p:nvSpPr>
          <p:spPr bwMode="auto">
            <a:xfrm>
              <a:off x="4454" y="2448"/>
              <a:ext cx="394" cy="496"/>
            </a:xfrm>
            <a:prstGeom prst="curvedLeftArrow">
              <a:avLst>
                <a:gd name="adj1" fmla="val 25178"/>
                <a:gd name="adj2" fmla="val 50355"/>
                <a:gd name="adj3" fmla="val 33333"/>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802" name="Group 26"/>
          <p:cNvGrpSpPr>
            <a:grpSpLocks/>
          </p:cNvGrpSpPr>
          <p:nvPr/>
        </p:nvGrpSpPr>
        <p:grpSpPr bwMode="auto">
          <a:xfrm>
            <a:off x="2971800" y="3810000"/>
            <a:ext cx="6400800" cy="1905000"/>
            <a:chOff x="912" y="2400"/>
            <a:chExt cx="4032" cy="1200"/>
          </a:xfrm>
        </p:grpSpPr>
        <p:sp>
          <p:nvSpPr>
            <p:cNvPr id="331803" name="Line 27"/>
            <p:cNvSpPr>
              <a:spLocks noChangeShapeType="1"/>
            </p:cNvSpPr>
            <p:nvPr/>
          </p:nvSpPr>
          <p:spPr bwMode="auto">
            <a:xfrm>
              <a:off x="912" y="2640"/>
              <a:ext cx="384" cy="96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04" name="Line 28"/>
            <p:cNvSpPr>
              <a:spLocks noChangeShapeType="1"/>
            </p:cNvSpPr>
            <p:nvPr/>
          </p:nvSpPr>
          <p:spPr bwMode="auto">
            <a:xfrm flipH="1">
              <a:off x="4560" y="2400"/>
              <a:ext cx="384" cy="1056"/>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805" name="Group 29"/>
          <p:cNvGrpSpPr>
            <a:grpSpLocks/>
          </p:cNvGrpSpPr>
          <p:nvPr/>
        </p:nvGrpSpPr>
        <p:grpSpPr bwMode="auto">
          <a:xfrm>
            <a:off x="3581400" y="4800600"/>
            <a:ext cx="5715000" cy="1295400"/>
            <a:chOff x="1296" y="3024"/>
            <a:chExt cx="3600" cy="816"/>
          </a:xfrm>
        </p:grpSpPr>
        <p:sp>
          <p:nvSpPr>
            <p:cNvPr id="331806" name="Text Box 30"/>
            <p:cNvSpPr txBox="1">
              <a:spLocks noChangeArrowheads="1"/>
            </p:cNvSpPr>
            <p:nvPr/>
          </p:nvSpPr>
          <p:spPr bwMode="auto">
            <a:xfrm>
              <a:off x="2421" y="3501"/>
              <a:ext cx="134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Review with Senior Management</a:t>
              </a:r>
            </a:p>
          </p:txBody>
        </p:sp>
        <p:grpSp>
          <p:nvGrpSpPr>
            <p:cNvPr id="331807" name="Group 31"/>
            <p:cNvGrpSpPr>
              <a:grpSpLocks/>
            </p:cNvGrpSpPr>
            <p:nvPr/>
          </p:nvGrpSpPr>
          <p:grpSpPr bwMode="auto">
            <a:xfrm>
              <a:off x="1296" y="3024"/>
              <a:ext cx="3600" cy="816"/>
              <a:chOff x="1296" y="3024"/>
              <a:chExt cx="3600" cy="816"/>
            </a:xfrm>
          </p:grpSpPr>
          <p:sp>
            <p:nvSpPr>
              <p:cNvPr id="331808" name="Oval 32"/>
              <p:cNvSpPr>
                <a:spLocks noChangeArrowheads="1"/>
              </p:cNvSpPr>
              <p:nvPr/>
            </p:nvSpPr>
            <p:spPr bwMode="auto">
              <a:xfrm>
                <a:off x="1296" y="3360"/>
                <a:ext cx="3600" cy="480"/>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09" name="AutoShape 33"/>
              <p:cNvSpPr>
                <a:spLocks noChangeArrowheads="1"/>
              </p:cNvSpPr>
              <p:nvPr/>
            </p:nvSpPr>
            <p:spPr bwMode="auto">
              <a:xfrm>
                <a:off x="2976" y="3024"/>
                <a:ext cx="96" cy="336"/>
              </a:xfrm>
              <a:prstGeom prst="downArrow">
                <a:avLst>
                  <a:gd name="adj1" fmla="val 50000"/>
                  <a:gd name="adj2" fmla="val 87500"/>
                </a:avLst>
              </a:prstGeom>
              <a:noFill/>
              <a:ln w="2540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1810" name="Group 34"/>
          <p:cNvGrpSpPr>
            <a:grpSpLocks/>
          </p:cNvGrpSpPr>
          <p:nvPr/>
        </p:nvGrpSpPr>
        <p:grpSpPr bwMode="auto">
          <a:xfrm>
            <a:off x="2057400" y="1447800"/>
            <a:ext cx="1066800" cy="4343400"/>
            <a:chOff x="336" y="912"/>
            <a:chExt cx="672" cy="2736"/>
          </a:xfrm>
        </p:grpSpPr>
        <p:sp>
          <p:nvSpPr>
            <p:cNvPr id="331811" name="Line 35"/>
            <p:cNvSpPr>
              <a:spLocks noChangeShapeType="1"/>
            </p:cNvSpPr>
            <p:nvPr/>
          </p:nvSpPr>
          <p:spPr bwMode="auto">
            <a:xfrm>
              <a:off x="336" y="912"/>
              <a:ext cx="0" cy="2736"/>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12" name="Line 36"/>
            <p:cNvSpPr>
              <a:spLocks noChangeShapeType="1"/>
            </p:cNvSpPr>
            <p:nvPr/>
          </p:nvSpPr>
          <p:spPr bwMode="auto">
            <a:xfrm flipH="1">
              <a:off x="336" y="1296"/>
              <a:ext cx="672"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1813" name="Line 37"/>
          <p:cNvSpPr>
            <a:spLocks noChangeShapeType="1"/>
          </p:cNvSpPr>
          <p:nvPr/>
        </p:nvSpPr>
        <p:spPr bwMode="auto">
          <a:xfrm>
            <a:off x="2057400" y="5791200"/>
            <a:ext cx="15240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814" name="AutoShape 38"/>
          <p:cNvSpPr>
            <a:spLocks noChangeArrowheads="1"/>
          </p:cNvSpPr>
          <p:nvPr/>
        </p:nvSpPr>
        <p:spPr bwMode="auto">
          <a:xfrm>
            <a:off x="8534400" y="685800"/>
            <a:ext cx="1905000" cy="914400"/>
          </a:xfrm>
          <a:prstGeom prst="wedgeEllipseCallout">
            <a:avLst>
              <a:gd name="adj1" fmla="val -43750"/>
              <a:gd name="adj2" fmla="val 70000"/>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0"/>
              </a:spcBef>
              <a:buFontTx/>
              <a:buNone/>
            </a:pPr>
            <a:r>
              <a:rPr lang="en-US" altLang="en-US" sz="1400" b="1">
                <a:solidFill>
                  <a:schemeClr val="tx1"/>
                </a:solidFill>
                <a:effectLst/>
                <a:latin typeface="Univers 45 Light" pitchFamily="2" charset="0"/>
              </a:rPr>
              <a:t>How does this change for GG 3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anim calcmode="lin" valueType="num">
                                      <p:cBhvr additive="base">
                                        <p:cTn id="7" dur="500" fill="hold"/>
                                        <p:tgtEl>
                                          <p:spTgt spid="331780"/>
                                        </p:tgtEl>
                                        <p:attrNameLst>
                                          <p:attrName>ppt_x</p:attrName>
                                        </p:attrNameLst>
                                      </p:cBhvr>
                                      <p:tavLst>
                                        <p:tav tm="0">
                                          <p:val>
                                            <p:strVal val="0-#ppt_w/2"/>
                                          </p:val>
                                        </p:tav>
                                        <p:tav tm="100000">
                                          <p:val>
                                            <p:strVal val="#ppt_x"/>
                                          </p:val>
                                        </p:tav>
                                      </p:tavLst>
                                    </p:anim>
                                    <p:anim calcmode="lin" valueType="num">
                                      <p:cBhvr additive="base">
                                        <p:cTn id="8" dur="500" fill="hold"/>
                                        <p:tgtEl>
                                          <p:spTgt spid="3317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31781"/>
                                        </p:tgtEl>
                                        <p:attrNameLst>
                                          <p:attrName>style.visibility</p:attrName>
                                        </p:attrNameLst>
                                      </p:cBhvr>
                                      <p:to>
                                        <p:strVal val="visible"/>
                                      </p:to>
                                    </p:set>
                                    <p:animEffect transition="in" filter="box(in)">
                                      <p:cBhvr>
                                        <p:cTn id="13" dur="500"/>
                                        <p:tgtEl>
                                          <p:spTgt spid="3317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31785"/>
                                        </p:tgtEl>
                                        <p:attrNameLst>
                                          <p:attrName>style.visibility</p:attrName>
                                        </p:attrNameLst>
                                      </p:cBhvr>
                                      <p:to>
                                        <p:strVal val="visible"/>
                                      </p:to>
                                    </p:set>
                                    <p:anim calcmode="lin" valueType="num">
                                      <p:cBhvr additive="base">
                                        <p:cTn id="18" dur="500" fill="hold"/>
                                        <p:tgtEl>
                                          <p:spTgt spid="331785"/>
                                        </p:tgtEl>
                                        <p:attrNameLst>
                                          <p:attrName>ppt_x</p:attrName>
                                        </p:attrNameLst>
                                      </p:cBhvr>
                                      <p:tavLst>
                                        <p:tav tm="0">
                                          <p:val>
                                            <p:strVal val="1+#ppt_w/2"/>
                                          </p:val>
                                        </p:tav>
                                        <p:tav tm="100000">
                                          <p:val>
                                            <p:strVal val="#ppt_x"/>
                                          </p:val>
                                        </p:tav>
                                      </p:tavLst>
                                    </p:anim>
                                    <p:anim calcmode="lin" valueType="num">
                                      <p:cBhvr additive="base">
                                        <p:cTn id="19" dur="500" fill="hold"/>
                                        <p:tgtEl>
                                          <p:spTgt spid="33178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331786"/>
                                        </p:tgtEl>
                                        <p:attrNameLst>
                                          <p:attrName>style.visibility</p:attrName>
                                        </p:attrNameLst>
                                      </p:cBhvr>
                                      <p:to>
                                        <p:strVal val="visible"/>
                                      </p:to>
                                    </p:set>
                                    <p:animEffect transition="in" filter="barn(inHorizontal)">
                                      <p:cBhvr>
                                        <p:cTn id="24" dur="500"/>
                                        <p:tgtEl>
                                          <p:spTgt spid="3317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331787"/>
                                        </p:tgtEl>
                                        <p:attrNameLst>
                                          <p:attrName>style.visibility</p:attrName>
                                        </p:attrNameLst>
                                      </p:cBhvr>
                                      <p:to>
                                        <p:strVal val="visible"/>
                                      </p:to>
                                    </p:set>
                                    <p:anim calcmode="lin" valueType="num">
                                      <p:cBhvr>
                                        <p:cTn id="29" dur="500" fill="hold"/>
                                        <p:tgtEl>
                                          <p:spTgt spid="331787"/>
                                        </p:tgtEl>
                                        <p:attrNameLst>
                                          <p:attrName>ppt_w</p:attrName>
                                        </p:attrNameLst>
                                      </p:cBhvr>
                                      <p:tavLst>
                                        <p:tav tm="0">
                                          <p:val>
                                            <p:fltVal val="0"/>
                                          </p:val>
                                        </p:tav>
                                        <p:tav tm="100000">
                                          <p:val>
                                            <p:strVal val="#ppt_w"/>
                                          </p:val>
                                        </p:tav>
                                      </p:tavLst>
                                    </p:anim>
                                    <p:anim calcmode="lin" valueType="num">
                                      <p:cBhvr>
                                        <p:cTn id="30" dur="500" fill="hold"/>
                                        <p:tgtEl>
                                          <p:spTgt spid="331787"/>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2" fill="hold" nodeType="clickEffect">
                                  <p:stCondLst>
                                    <p:cond delay="0"/>
                                  </p:stCondLst>
                                  <p:childTnLst>
                                    <p:set>
                                      <p:cBhvr>
                                        <p:cTn id="34" dur="1" fill="hold">
                                          <p:stCondLst>
                                            <p:cond delay="0"/>
                                          </p:stCondLst>
                                        </p:cTn>
                                        <p:tgtEl>
                                          <p:spTgt spid="331793"/>
                                        </p:tgtEl>
                                        <p:attrNameLst>
                                          <p:attrName>style.visibility</p:attrName>
                                        </p:attrNameLst>
                                      </p:cBhvr>
                                      <p:to>
                                        <p:strVal val="visible"/>
                                      </p:to>
                                    </p:set>
                                    <p:anim calcmode="lin" valueType="num">
                                      <p:cBhvr>
                                        <p:cTn id="35" dur="500" fill="hold"/>
                                        <p:tgtEl>
                                          <p:spTgt spid="331793"/>
                                        </p:tgtEl>
                                        <p:attrNameLst>
                                          <p:attrName>ppt_w</p:attrName>
                                        </p:attrNameLst>
                                      </p:cBhvr>
                                      <p:tavLst>
                                        <p:tav tm="0">
                                          <p:val>
                                            <p:strVal val="4*#ppt_w"/>
                                          </p:val>
                                        </p:tav>
                                        <p:tav tm="100000">
                                          <p:val>
                                            <p:strVal val="#ppt_w"/>
                                          </p:val>
                                        </p:tav>
                                      </p:tavLst>
                                    </p:anim>
                                    <p:anim calcmode="lin" valueType="num">
                                      <p:cBhvr>
                                        <p:cTn id="36" dur="500" fill="hold"/>
                                        <p:tgtEl>
                                          <p:spTgt spid="331793"/>
                                        </p:tgtEl>
                                        <p:attrNameLst>
                                          <p:attrName>ppt_h</p:attrName>
                                        </p:attrNameLst>
                                      </p:cBhvr>
                                      <p:tavLst>
                                        <p:tav tm="0">
                                          <p:val>
                                            <p:strVal val="4*#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331798"/>
                                        </p:tgtEl>
                                        <p:attrNameLst>
                                          <p:attrName>style.visibility</p:attrName>
                                        </p:attrNameLst>
                                      </p:cBhvr>
                                      <p:to>
                                        <p:strVal val="visible"/>
                                      </p:to>
                                    </p:set>
                                    <p:animEffect transition="in" filter="wipe(up)">
                                      <p:cBhvr>
                                        <p:cTn id="41" dur="500"/>
                                        <p:tgtEl>
                                          <p:spTgt spid="3317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331802"/>
                                        </p:tgtEl>
                                        <p:attrNameLst>
                                          <p:attrName>style.visibility</p:attrName>
                                        </p:attrNameLst>
                                      </p:cBhvr>
                                      <p:to>
                                        <p:strVal val="visible"/>
                                      </p:to>
                                    </p:set>
                                    <p:anim calcmode="lin" valueType="num">
                                      <p:cBhvr additive="base">
                                        <p:cTn id="46" dur="500" fill="hold"/>
                                        <p:tgtEl>
                                          <p:spTgt spid="331802"/>
                                        </p:tgtEl>
                                        <p:attrNameLst>
                                          <p:attrName>ppt_x</p:attrName>
                                        </p:attrNameLst>
                                      </p:cBhvr>
                                      <p:tavLst>
                                        <p:tav tm="0">
                                          <p:val>
                                            <p:strVal val="0-#ppt_w/2"/>
                                          </p:val>
                                        </p:tav>
                                        <p:tav tm="100000">
                                          <p:val>
                                            <p:strVal val="#ppt_x"/>
                                          </p:val>
                                        </p:tav>
                                      </p:tavLst>
                                    </p:anim>
                                    <p:anim calcmode="lin" valueType="num">
                                      <p:cBhvr additive="base">
                                        <p:cTn id="47" dur="500" fill="hold"/>
                                        <p:tgtEl>
                                          <p:spTgt spid="331802"/>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331805"/>
                                        </p:tgtEl>
                                        <p:attrNameLst>
                                          <p:attrName>style.visibility</p:attrName>
                                        </p:attrNameLst>
                                      </p:cBhvr>
                                      <p:to>
                                        <p:strVal val="visible"/>
                                      </p:to>
                                    </p:set>
                                    <p:animEffect transition="in" filter="strips(downLeft)">
                                      <p:cBhvr>
                                        <p:cTn id="52" dur="500"/>
                                        <p:tgtEl>
                                          <p:spTgt spid="3318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331810"/>
                                        </p:tgtEl>
                                        <p:attrNameLst>
                                          <p:attrName>style.visibility</p:attrName>
                                        </p:attrNameLst>
                                      </p:cBhvr>
                                      <p:to>
                                        <p:strVal val="visible"/>
                                      </p:to>
                                    </p:set>
                                    <p:anim calcmode="lin" valueType="num">
                                      <p:cBhvr additive="base">
                                        <p:cTn id="57" dur="500" fill="hold"/>
                                        <p:tgtEl>
                                          <p:spTgt spid="331810"/>
                                        </p:tgtEl>
                                        <p:attrNameLst>
                                          <p:attrName>ppt_x</p:attrName>
                                        </p:attrNameLst>
                                      </p:cBhvr>
                                      <p:tavLst>
                                        <p:tav tm="0">
                                          <p:val>
                                            <p:strVal val="0-#ppt_w/2"/>
                                          </p:val>
                                        </p:tav>
                                        <p:tav tm="100000">
                                          <p:val>
                                            <p:strVal val="#ppt_x"/>
                                          </p:val>
                                        </p:tav>
                                      </p:tavLst>
                                    </p:anim>
                                    <p:anim calcmode="lin" valueType="num">
                                      <p:cBhvr additive="base">
                                        <p:cTn id="58" dur="500" fill="hold"/>
                                        <p:tgtEl>
                                          <p:spTgt spid="331810"/>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31813"/>
                                        </p:tgtEl>
                                        <p:attrNameLst>
                                          <p:attrName>style.visibility</p:attrName>
                                        </p:attrNameLst>
                                      </p:cBhvr>
                                      <p:to>
                                        <p:strVal val="visible"/>
                                      </p:to>
                                    </p:set>
                                    <p:anim calcmode="lin" valueType="num">
                                      <p:cBhvr additive="base">
                                        <p:cTn id="63" dur="500" fill="hold"/>
                                        <p:tgtEl>
                                          <p:spTgt spid="331813"/>
                                        </p:tgtEl>
                                        <p:attrNameLst>
                                          <p:attrName>ppt_x</p:attrName>
                                        </p:attrNameLst>
                                      </p:cBhvr>
                                      <p:tavLst>
                                        <p:tav tm="0">
                                          <p:val>
                                            <p:strVal val="0-#ppt_w/2"/>
                                          </p:val>
                                        </p:tav>
                                        <p:tav tm="100000">
                                          <p:val>
                                            <p:strVal val="#ppt_x"/>
                                          </p:val>
                                        </p:tav>
                                      </p:tavLst>
                                    </p:anim>
                                    <p:anim calcmode="lin" valueType="num">
                                      <p:cBhvr additive="base">
                                        <p:cTn id="64" dur="500" fill="hold"/>
                                        <p:tgtEl>
                                          <p:spTgt spid="331813"/>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9" presetClass="entr" presetSubtype="10" fill="hold" grpId="0" nodeType="clickEffect">
                                  <p:stCondLst>
                                    <p:cond delay="0"/>
                                  </p:stCondLst>
                                  <p:childTnLst>
                                    <p:set>
                                      <p:cBhvr>
                                        <p:cTn id="68" dur="1" fill="hold">
                                          <p:stCondLst>
                                            <p:cond delay="0"/>
                                          </p:stCondLst>
                                        </p:cTn>
                                        <p:tgtEl>
                                          <p:spTgt spid="331814"/>
                                        </p:tgtEl>
                                        <p:attrNameLst>
                                          <p:attrName>style.visibility</p:attrName>
                                        </p:attrNameLst>
                                      </p:cBhvr>
                                      <p:to>
                                        <p:strVal val="visible"/>
                                      </p:to>
                                    </p:set>
                                    <p:anim calcmode="lin" valueType="num">
                                      <p:cBhvr>
                                        <p:cTn id="69" dur="5000" fill="hold"/>
                                        <p:tgtEl>
                                          <p:spTgt spid="331814"/>
                                        </p:tgtEl>
                                        <p:attrNameLst>
                                          <p:attrName>ppt_w</p:attrName>
                                        </p:attrNameLst>
                                      </p:cBhvr>
                                      <p:tavLst>
                                        <p:tav tm="0" fmla="#ppt_w*sin(2.5*pi*$)">
                                          <p:val>
                                            <p:fltVal val="0"/>
                                          </p:val>
                                        </p:tav>
                                        <p:tav tm="100000">
                                          <p:val>
                                            <p:fltVal val="1"/>
                                          </p:val>
                                        </p:tav>
                                      </p:tavLst>
                                    </p:anim>
                                    <p:anim calcmode="lin" valueType="num">
                                      <p:cBhvr>
                                        <p:cTn id="70" dur="5000" fill="hold"/>
                                        <p:tgtEl>
                                          <p:spTgt spid="3318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autoUpdateAnimBg="0"/>
      <p:bldP spid="331785" grpId="0" animBg="1"/>
      <p:bldP spid="331786" grpId="0" animBg="1" autoUpdateAnimBg="0"/>
      <p:bldP spid="331813" grpId="0" animBg="1"/>
      <p:bldP spid="33181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99"/>
                </a:solidFill>
              </a:rPr>
              <a:t>Generic Practices at Level </a:t>
            </a:r>
            <a:r>
              <a:rPr lang="en-US" altLang="en-US" dirty="0" smtClean="0">
                <a:solidFill>
                  <a:srgbClr val="000099"/>
                </a:solidFill>
              </a:rPr>
              <a:t>3</a:t>
            </a:r>
            <a:endParaRPr lang="en-US" dirty="0"/>
          </a:p>
        </p:txBody>
      </p:sp>
      <p:sp>
        <p:nvSpPr>
          <p:cNvPr id="49"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8" name="Slide Number Placeholder 3"/>
          <p:cNvSpPr>
            <a:spLocks noGrp="1"/>
          </p:cNvSpPr>
          <p:nvPr>
            <p:ph type="sldNum" sz="quarter" idx="12"/>
          </p:nvPr>
        </p:nvSpPr>
        <p:spPr/>
        <p:txBody>
          <a:bodyPr/>
          <a:lstStyle/>
          <a:p>
            <a:fld id="{14CB3B50-AC8E-45BA-9BA0-306BA74FF3A8}" type="slidenum">
              <a:rPr lang="en-US" altLang="en-US"/>
              <a:pPr/>
              <a:t>54</a:t>
            </a:fld>
            <a:endParaRPr lang="en-US" altLang="en-US"/>
          </a:p>
        </p:txBody>
      </p:sp>
      <p:sp>
        <p:nvSpPr>
          <p:cNvPr id="332804" name="Text Box 4"/>
          <p:cNvSpPr txBox="1">
            <a:spLocks noChangeArrowheads="1"/>
          </p:cNvSpPr>
          <p:nvPr/>
        </p:nvSpPr>
        <p:spPr bwMode="auto">
          <a:xfrm>
            <a:off x="1710457" y="838201"/>
            <a:ext cx="3265639" cy="307777"/>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Senior Management Directives</a:t>
            </a:r>
          </a:p>
        </p:txBody>
      </p:sp>
      <p:grpSp>
        <p:nvGrpSpPr>
          <p:cNvPr id="332805" name="Group 5"/>
          <p:cNvGrpSpPr>
            <a:grpSpLocks/>
          </p:cNvGrpSpPr>
          <p:nvPr/>
        </p:nvGrpSpPr>
        <p:grpSpPr bwMode="auto">
          <a:xfrm>
            <a:off x="2590800" y="1143001"/>
            <a:ext cx="1905000" cy="1141413"/>
            <a:chOff x="672" y="720"/>
            <a:chExt cx="1200" cy="719"/>
          </a:xfrm>
        </p:grpSpPr>
        <p:sp>
          <p:nvSpPr>
            <p:cNvPr id="332806" name="Text Box 6"/>
            <p:cNvSpPr txBox="1">
              <a:spLocks noChangeArrowheads="1"/>
            </p:cNvSpPr>
            <p:nvPr/>
          </p:nvSpPr>
          <p:spPr bwMode="auto">
            <a:xfrm>
              <a:off x="1039" y="1200"/>
              <a:ext cx="366" cy="23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b="1">
                  <a:solidFill>
                    <a:schemeClr val="tx1"/>
                  </a:solidFill>
                  <a:effectLst/>
                  <a:latin typeface="Univers 45 Light" pitchFamily="2" charset="0"/>
                </a:rPr>
                <a:t>Policy</a:t>
              </a:r>
            </a:p>
          </p:txBody>
        </p:sp>
        <p:sp>
          <p:nvSpPr>
            <p:cNvPr id="332807" name="Oval 7"/>
            <p:cNvSpPr>
              <a:spLocks noChangeArrowheads="1"/>
            </p:cNvSpPr>
            <p:nvPr/>
          </p:nvSpPr>
          <p:spPr bwMode="auto">
            <a:xfrm>
              <a:off x="672" y="1158"/>
              <a:ext cx="1200" cy="281"/>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8" name="AutoShape 8"/>
            <p:cNvSpPr>
              <a:spLocks noChangeArrowheads="1"/>
            </p:cNvSpPr>
            <p:nvPr/>
          </p:nvSpPr>
          <p:spPr bwMode="auto">
            <a:xfrm>
              <a:off x="1056" y="720"/>
              <a:ext cx="105" cy="438"/>
            </a:xfrm>
            <a:prstGeom prst="downArrow">
              <a:avLst>
                <a:gd name="adj1" fmla="val 50000"/>
                <a:gd name="adj2" fmla="val 104286"/>
              </a:avLst>
            </a:prstGeom>
            <a:noFill/>
            <a:ln w="2540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2809" name="AutoShape 9"/>
          <p:cNvSpPr>
            <a:spLocks noChangeArrowheads="1"/>
          </p:cNvSpPr>
          <p:nvPr/>
        </p:nvSpPr>
        <p:spPr bwMode="auto">
          <a:xfrm>
            <a:off x="4724400" y="914400"/>
            <a:ext cx="1524000" cy="152400"/>
          </a:xfrm>
          <a:prstGeom prst="rightArrow">
            <a:avLst>
              <a:gd name="adj1" fmla="val 50000"/>
              <a:gd name="adj2" fmla="val 250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10" name="Text Box 10"/>
          <p:cNvSpPr txBox="1">
            <a:spLocks noChangeArrowheads="1"/>
          </p:cNvSpPr>
          <p:nvPr/>
        </p:nvSpPr>
        <p:spPr bwMode="auto">
          <a:xfrm>
            <a:off x="6212235" y="838201"/>
            <a:ext cx="1701107" cy="307777"/>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Training Needs</a:t>
            </a:r>
          </a:p>
        </p:txBody>
      </p:sp>
      <p:grpSp>
        <p:nvGrpSpPr>
          <p:cNvPr id="332811" name="Group 11"/>
          <p:cNvGrpSpPr>
            <a:grpSpLocks/>
          </p:cNvGrpSpPr>
          <p:nvPr/>
        </p:nvGrpSpPr>
        <p:grpSpPr bwMode="auto">
          <a:xfrm>
            <a:off x="2387600" y="2667000"/>
            <a:ext cx="4699000" cy="1524000"/>
            <a:chOff x="544" y="1680"/>
            <a:chExt cx="2960" cy="960"/>
          </a:xfrm>
        </p:grpSpPr>
        <p:sp>
          <p:nvSpPr>
            <p:cNvPr id="332812" name="AutoShape 12"/>
            <p:cNvSpPr>
              <a:spLocks noChangeArrowheads="1"/>
            </p:cNvSpPr>
            <p:nvPr/>
          </p:nvSpPr>
          <p:spPr bwMode="auto">
            <a:xfrm>
              <a:off x="544" y="1680"/>
              <a:ext cx="1874" cy="960"/>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2813" name="Group 13"/>
            <p:cNvGrpSpPr>
              <a:grpSpLocks/>
            </p:cNvGrpSpPr>
            <p:nvPr/>
          </p:nvGrpSpPr>
          <p:grpSpPr bwMode="auto">
            <a:xfrm>
              <a:off x="624" y="1728"/>
              <a:ext cx="2880" cy="859"/>
              <a:chOff x="624" y="1728"/>
              <a:chExt cx="2880" cy="859"/>
            </a:xfrm>
          </p:grpSpPr>
          <p:sp>
            <p:nvSpPr>
              <p:cNvPr id="332814" name="Text Box 14"/>
              <p:cNvSpPr txBox="1">
                <a:spLocks noChangeArrowheads="1"/>
              </p:cNvSpPr>
              <p:nvPr/>
            </p:nvSpPr>
            <p:spPr bwMode="auto">
              <a:xfrm>
                <a:off x="624" y="2064"/>
                <a:ext cx="1728" cy="52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r>
                  <a:rPr lang="en-US" altLang="en-US" sz="1200" b="1">
                    <a:solidFill>
                      <a:schemeClr val="tx1"/>
                    </a:solidFill>
                    <a:effectLst/>
                  </a:rPr>
                  <a:t>Revisions to Responsibilities</a:t>
                </a:r>
              </a:p>
              <a:p>
                <a:pPr algn="ctr" eaLnBrk="0" hangingPunct="0">
                  <a:spcBef>
                    <a:spcPct val="0"/>
                  </a:spcBef>
                  <a:buFontTx/>
                  <a:buNone/>
                </a:pPr>
                <a:r>
                  <a:rPr lang="en-US" altLang="en-US" sz="1200" b="1">
                    <a:solidFill>
                      <a:schemeClr val="tx1"/>
                    </a:solidFill>
                    <a:effectLst/>
                  </a:rPr>
                  <a:t>Manage CI</a:t>
                </a:r>
              </a:p>
              <a:p>
                <a:pPr algn="ctr" eaLnBrk="0" hangingPunct="0">
                  <a:spcBef>
                    <a:spcPct val="0"/>
                  </a:spcBef>
                  <a:buFontTx/>
                  <a:buNone/>
                </a:pPr>
                <a:r>
                  <a:rPr lang="en-US" altLang="en-US" sz="1200" b="1">
                    <a:solidFill>
                      <a:schemeClr val="tx1"/>
                    </a:solidFill>
                    <a:effectLst/>
                  </a:rPr>
                  <a:t>Manage stakeholders</a:t>
                </a:r>
              </a:p>
              <a:p>
                <a:pPr algn="ctr" eaLnBrk="0" hangingPunct="0">
                  <a:spcBef>
                    <a:spcPct val="0"/>
                  </a:spcBef>
                  <a:buFontTx/>
                  <a:buNone/>
                </a:pPr>
                <a:r>
                  <a:rPr lang="en-US" altLang="en-US" sz="1200" b="1">
                    <a:solidFill>
                      <a:schemeClr val="tx1"/>
                    </a:solidFill>
                    <a:effectLst/>
                  </a:rPr>
                  <a:t>Monitor Plan and Process</a:t>
                </a:r>
              </a:p>
            </p:txBody>
          </p:sp>
          <p:sp>
            <p:nvSpPr>
              <p:cNvPr id="332815" name="Text Box 15"/>
              <p:cNvSpPr txBox="1">
                <a:spLocks noChangeArrowheads="1"/>
              </p:cNvSpPr>
              <p:nvPr/>
            </p:nvSpPr>
            <p:spPr bwMode="auto">
              <a:xfrm>
                <a:off x="956" y="1728"/>
                <a:ext cx="1063" cy="349"/>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Monitor </a:t>
                </a:r>
                <a:r>
                  <a:rPr lang="en-US" altLang="en-US" sz="1400" b="1">
                    <a:solidFill>
                      <a:schemeClr val="bg2"/>
                    </a:solidFill>
                    <a:effectLst/>
                    <a:latin typeface="Univers 45 Light" pitchFamily="2" charset="0"/>
                  </a:rPr>
                  <a:t>(Status Reports,</a:t>
                </a:r>
              </a:p>
              <a:p>
                <a:pPr algn="ctr" eaLnBrk="0" hangingPunct="0">
                  <a:spcBef>
                    <a:spcPct val="0"/>
                  </a:spcBef>
                  <a:buFontTx/>
                  <a:buNone/>
                </a:pPr>
                <a:r>
                  <a:rPr lang="en-US" altLang="en-US" sz="1400" b="1">
                    <a:solidFill>
                      <a:schemeClr val="bg2"/>
                    </a:solidFill>
                    <a:effectLst/>
                    <a:latin typeface="Univers 45 Light" pitchFamily="2" charset="0"/>
                  </a:rPr>
                  <a:t>MOMs, Tracking sheets, etc)</a:t>
                </a:r>
              </a:p>
            </p:txBody>
          </p:sp>
          <p:sp>
            <p:nvSpPr>
              <p:cNvPr id="332816" name="AutoShape 16"/>
              <p:cNvSpPr>
                <a:spLocks noChangeArrowheads="1"/>
              </p:cNvSpPr>
              <p:nvPr/>
            </p:nvSpPr>
            <p:spPr bwMode="auto">
              <a:xfrm>
                <a:off x="2462" y="1757"/>
                <a:ext cx="1042" cy="67"/>
              </a:xfrm>
              <a:prstGeom prst="leftArrow">
                <a:avLst>
                  <a:gd name="adj1" fmla="val 50000"/>
                  <a:gd name="adj2" fmla="val 388806"/>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2817" name="Group 17"/>
          <p:cNvGrpSpPr>
            <a:grpSpLocks/>
          </p:cNvGrpSpPr>
          <p:nvPr/>
        </p:nvGrpSpPr>
        <p:grpSpPr bwMode="auto">
          <a:xfrm>
            <a:off x="2971800" y="3276600"/>
            <a:ext cx="6858000" cy="1905000"/>
            <a:chOff x="912" y="2064"/>
            <a:chExt cx="4320" cy="1200"/>
          </a:xfrm>
        </p:grpSpPr>
        <p:sp>
          <p:nvSpPr>
            <p:cNvPr id="332818" name="Text Box 18"/>
            <p:cNvSpPr txBox="1">
              <a:spLocks noChangeArrowheads="1"/>
            </p:cNvSpPr>
            <p:nvPr/>
          </p:nvSpPr>
          <p:spPr bwMode="auto">
            <a:xfrm>
              <a:off x="2758" y="2928"/>
              <a:ext cx="134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Review with Senior Management</a:t>
              </a:r>
            </a:p>
          </p:txBody>
        </p:sp>
        <p:grpSp>
          <p:nvGrpSpPr>
            <p:cNvPr id="332819" name="Group 19"/>
            <p:cNvGrpSpPr>
              <a:grpSpLocks/>
            </p:cNvGrpSpPr>
            <p:nvPr/>
          </p:nvGrpSpPr>
          <p:grpSpPr bwMode="auto">
            <a:xfrm>
              <a:off x="912" y="2064"/>
              <a:ext cx="4320" cy="1200"/>
              <a:chOff x="912" y="2064"/>
              <a:chExt cx="4320" cy="1200"/>
            </a:xfrm>
          </p:grpSpPr>
          <p:sp>
            <p:nvSpPr>
              <p:cNvPr id="332820" name="Line 20"/>
              <p:cNvSpPr>
                <a:spLocks noChangeShapeType="1"/>
              </p:cNvSpPr>
              <p:nvPr/>
            </p:nvSpPr>
            <p:spPr bwMode="auto">
              <a:xfrm>
                <a:off x="912" y="2640"/>
                <a:ext cx="720" cy="38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1" name="Line 21"/>
              <p:cNvSpPr>
                <a:spLocks noChangeShapeType="1"/>
              </p:cNvSpPr>
              <p:nvPr/>
            </p:nvSpPr>
            <p:spPr bwMode="auto">
              <a:xfrm flipH="1">
                <a:off x="4176" y="2064"/>
                <a:ext cx="864" cy="768"/>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2" name="Oval 22"/>
              <p:cNvSpPr>
                <a:spLocks noChangeArrowheads="1"/>
              </p:cNvSpPr>
              <p:nvPr/>
            </p:nvSpPr>
            <p:spPr bwMode="auto">
              <a:xfrm>
                <a:off x="1632" y="2784"/>
                <a:ext cx="3600" cy="480"/>
              </a:xfrm>
              <a:prstGeom prst="ellipse">
                <a:avLst/>
              </a:prstGeom>
              <a:noFill/>
              <a:ln w="25400">
                <a:solidFill>
                  <a:schemeClr val="tx1"/>
                </a:solidFill>
                <a:round/>
                <a:headEnd/>
                <a:tailEnd/>
              </a:ln>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3" name="AutoShape 23"/>
              <p:cNvSpPr>
                <a:spLocks noChangeArrowheads="1"/>
              </p:cNvSpPr>
              <p:nvPr/>
            </p:nvSpPr>
            <p:spPr bwMode="auto">
              <a:xfrm>
                <a:off x="3552" y="2448"/>
                <a:ext cx="96" cy="336"/>
              </a:xfrm>
              <a:prstGeom prst="downArrow">
                <a:avLst>
                  <a:gd name="adj1" fmla="val 50000"/>
                  <a:gd name="adj2" fmla="val 87500"/>
                </a:avLst>
              </a:prstGeom>
              <a:noFill/>
              <a:ln w="25400">
                <a:solidFill>
                  <a:schemeClr val="tx1"/>
                </a:solidFill>
                <a:miter lim="800000"/>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2824" name="Group 24"/>
          <p:cNvGrpSpPr>
            <a:grpSpLocks/>
          </p:cNvGrpSpPr>
          <p:nvPr/>
        </p:nvGrpSpPr>
        <p:grpSpPr bwMode="auto">
          <a:xfrm>
            <a:off x="6477001" y="2057400"/>
            <a:ext cx="3354388" cy="1219200"/>
            <a:chOff x="3120" y="1296"/>
            <a:chExt cx="2113" cy="768"/>
          </a:xfrm>
        </p:grpSpPr>
        <p:sp>
          <p:nvSpPr>
            <p:cNvPr id="332825" name="AutoShape 25"/>
            <p:cNvSpPr>
              <a:spLocks noChangeArrowheads="1"/>
            </p:cNvSpPr>
            <p:nvPr/>
          </p:nvSpPr>
          <p:spPr bwMode="auto">
            <a:xfrm>
              <a:off x="3552" y="1296"/>
              <a:ext cx="1584" cy="768"/>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26" name="Text Box 26"/>
            <p:cNvSpPr txBox="1">
              <a:spLocks noChangeArrowheads="1"/>
            </p:cNvSpPr>
            <p:nvPr/>
          </p:nvSpPr>
          <p:spPr bwMode="auto">
            <a:xfrm>
              <a:off x="4145" y="1324"/>
              <a:ext cx="312" cy="21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600" b="1">
                  <a:solidFill>
                    <a:schemeClr val="tx1"/>
                  </a:solidFill>
                  <a:effectLst/>
                  <a:latin typeface="Univers 45 Light" pitchFamily="2" charset="0"/>
                </a:rPr>
                <a:t>Plans</a:t>
              </a:r>
            </a:p>
          </p:txBody>
        </p:sp>
        <p:sp>
          <p:nvSpPr>
            <p:cNvPr id="332827" name="Text Box 27"/>
            <p:cNvSpPr txBox="1">
              <a:spLocks noChangeArrowheads="1"/>
            </p:cNvSpPr>
            <p:nvPr/>
          </p:nvSpPr>
          <p:spPr bwMode="auto">
            <a:xfrm>
              <a:off x="3462" y="1488"/>
              <a:ext cx="1771" cy="523"/>
            </a:xfrm>
            <a:prstGeom prst="rect">
              <a:avLst/>
            </a:prstGeom>
            <a:solidFill>
              <a:srgbClr val="CCFF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200" b="1">
                  <a:solidFill>
                    <a:schemeClr val="tx1"/>
                  </a:solidFill>
                  <a:effectLst/>
                </a:rPr>
                <a:t>Plans, Estimates, Resources</a:t>
              </a:r>
            </a:p>
            <a:p>
              <a:pPr algn="ctr" eaLnBrk="0" hangingPunct="0">
                <a:spcBef>
                  <a:spcPct val="0"/>
                </a:spcBef>
                <a:buFontTx/>
                <a:buNone/>
              </a:pPr>
              <a:r>
                <a:rPr lang="en-US" altLang="en-US" sz="1200" b="1">
                  <a:solidFill>
                    <a:schemeClr val="tx1"/>
                  </a:solidFill>
                  <a:effectLst/>
                </a:rPr>
                <a:t>Responsibility, Training Needs</a:t>
              </a:r>
            </a:p>
            <a:p>
              <a:pPr algn="ctr" eaLnBrk="0" hangingPunct="0">
                <a:spcBef>
                  <a:spcPct val="0"/>
                </a:spcBef>
                <a:buFontTx/>
                <a:buNone/>
              </a:pPr>
              <a:r>
                <a:rPr lang="en-US" altLang="en-US" sz="1200" b="1">
                  <a:solidFill>
                    <a:schemeClr val="tx1"/>
                  </a:solidFill>
                  <a:effectLst/>
                </a:rPr>
                <a:t>Identification of CI, </a:t>
              </a:r>
            </a:p>
            <a:p>
              <a:pPr algn="ctr" eaLnBrk="0" hangingPunct="0">
                <a:spcBef>
                  <a:spcPct val="0"/>
                </a:spcBef>
                <a:buFontTx/>
                <a:buNone/>
              </a:pPr>
              <a:r>
                <a:rPr lang="en-US" altLang="en-US" sz="1200" b="1">
                  <a:solidFill>
                    <a:schemeClr val="tx1"/>
                  </a:solidFill>
                  <a:effectLst/>
                </a:rPr>
                <a:t>Identification of Stakeholders</a:t>
              </a:r>
            </a:p>
          </p:txBody>
        </p:sp>
        <p:sp>
          <p:nvSpPr>
            <p:cNvPr id="332828" name="AutoShape 28"/>
            <p:cNvSpPr>
              <a:spLocks noChangeArrowheads="1"/>
            </p:cNvSpPr>
            <p:nvPr/>
          </p:nvSpPr>
          <p:spPr bwMode="auto">
            <a:xfrm>
              <a:off x="3120" y="1440"/>
              <a:ext cx="432" cy="48"/>
            </a:xfrm>
            <a:prstGeom prst="rightArrow">
              <a:avLst>
                <a:gd name="adj1" fmla="val 50000"/>
                <a:gd name="adj2" fmla="val 225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32829" name="AutoShape 29"/>
          <p:cNvCxnSpPr>
            <a:cxnSpLocks noChangeShapeType="1"/>
            <a:stCxn id="332831" idx="3"/>
            <a:endCxn id="332810" idx="3"/>
          </p:cNvCxnSpPr>
          <p:nvPr/>
        </p:nvCxnSpPr>
        <p:spPr bwMode="auto">
          <a:xfrm flipV="1">
            <a:off x="7616825" y="992090"/>
            <a:ext cx="296516" cy="608111"/>
          </a:xfrm>
          <a:prstGeom prst="bentConnector3">
            <a:avLst>
              <a:gd name="adj1" fmla="val 177095"/>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2830" name="Group 30"/>
          <p:cNvGrpSpPr>
            <a:grpSpLocks/>
          </p:cNvGrpSpPr>
          <p:nvPr/>
        </p:nvGrpSpPr>
        <p:grpSpPr bwMode="auto">
          <a:xfrm>
            <a:off x="3463925" y="1371600"/>
            <a:ext cx="4152900" cy="533400"/>
            <a:chOff x="1222" y="864"/>
            <a:chExt cx="2616" cy="336"/>
          </a:xfrm>
        </p:grpSpPr>
        <p:sp>
          <p:nvSpPr>
            <p:cNvPr id="332831" name="AutoShape 31"/>
            <p:cNvSpPr>
              <a:spLocks noChangeArrowheads="1"/>
            </p:cNvSpPr>
            <p:nvPr/>
          </p:nvSpPr>
          <p:spPr bwMode="auto">
            <a:xfrm>
              <a:off x="1872" y="864"/>
              <a:ext cx="1966" cy="288"/>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200" b="1">
                  <a:solidFill>
                    <a:schemeClr val="tx1"/>
                  </a:solidFill>
                  <a:effectLst/>
                  <a:latin typeface="Univers 45 Light" pitchFamily="2" charset="0"/>
                </a:rPr>
                <a:t>Organizational Set of Standard Processes</a:t>
              </a:r>
            </a:p>
            <a:p>
              <a:pPr algn="ctr" eaLnBrk="0" hangingPunct="0">
                <a:spcBef>
                  <a:spcPct val="0"/>
                </a:spcBef>
                <a:buFontTx/>
                <a:buNone/>
              </a:pPr>
              <a:r>
                <a:rPr lang="en-US" altLang="en-US" sz="1200" b="1">
                  <a:solidFill>
                    <a:schemeClr val="tx1"/>
                  </a:solidFill>
                  <a:effectLst/>
                  <a:latin typeface="Univers 45 Light" pitchFamily="2" charset="0"/>
                </a:rPr>
                <a:t>With tailoring guidelines &amp; criteria</a:t>
              </a:r>
            </a:p>
          </p:txBody>
        </p:sp>
        <p:cxnSp>
          <p:nvCxnSpPr>
            <p:cNvPr id="332832" name="AutoShape 32"/>
            <p:cNvCxnSpPr>
              <a:cxnSpLocks noChangeShapeType="1"/>
              <a:stCxn id="332806" idx="0"/>
              <a:endCxn id="332831" idx="1"/>
            </p:cNvCxnSpPr>
            <p:nvPr/>
          </p:nvCxnSpPr>
          <p:spPr bwMode="auto">
            <a:xfrm rot="5400000" flipH="1" flipV="1">
              <a:off x="1451" y="779"/>
              <a:ext cx="192" cy="650"/>
            </a:xfrm>
            <a:prstGeom prst="bentConnector2">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32833" name="AutoShape 33"/>
          <p:cNvCxnSpPr>
            <a:cxnSpLocks noChangeShapeType="1"/>
            <a:stCxn id="332826" idx="0"/>
            <a:endCxn id="332810" idx="3"/>
          </p:cNvCxnSpPr>
          <p:nvPr/>
        </p:nvCxnSpPr>
        <p:spPr bwMode="auto">
          <a:xfrm rot="16200000" flipV="1">
            <a:off x="7577711" y="1327722"/>
            <a:ext cx="1109761" cy="438497"/>
          </a:xfrm>
          <a:prstGeom prst="bentConnector2">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2834" name="Group 34"/>
          <p:cNvGrpSpPr>
            <a:grpSpLocks/>
          </p:cNvGrpSpPr>
          <p:nvPr/>
        </p:nvGrpSpPr>
        <p:grpSpPr bwMode="auto">
          <a:xfrm>
            <a:off x="1709739" y="992189"/>
            <a:ext cx="2405063" cy="3808413"/>
            <a:chOff x="117" y="625"/>
            <a:chExt cx="1515" cy="2399"/>
          </a:xfrm>
        </p:grpSpPr>
        <p:cxnSp>
          <p:nvCxnSpPr>
            <p:cNvPr id="332835" name="AutoShape 35"/>
            <p:cNvCxnSpPr>
              <a:cxnSpLocks noChangeShapeType="1"/>
              <a:stCxn id="332804" idx="1"/>
              <a:endCxn id="332822" idx="2"/>
            </p:cNvCxnSpPr>
            <p:nvPr/>
          </p:nvCxnSpPr>
          <p:spPr bwMode="auto">
            <a:xfrm rot="10800000" flipH="1" flipV="1">
              <a:off x="117" y="625"/>
              <a:ext cx="1515" cy="2399"/>
            </a:xfrm>
            <a:prstGeom prst="bentConnector3">
              <a:avLst>
                <a:gd name="adj1" fmla="val -9508"/>
              </a:avLst>
            </a:prstGeom>
            <a:noFill/>
            <a:ln w="254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2836" name="Line 36"/>
            <p:cNvSpPr>
              <a:spLocks noChangeShapeType="1"/>
            </p:cNvSpPr>
            <p:nvPr/>
          </p:nvSpPr>
          <p:spPr bwMode="auto">
            <a:xfrm flipH="1">
              <a:off x="144" y="1296"/>
              <a:ext cx="528"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2837" name="Group 37"/>
          <p:cNvGrpSpPr>
            <a:grpSpLocks/>
          </p:cNvGrpSpPr>
          <p:nvPr/>
        </p:nvGrpSpPr>
        <p:grpSpPr bwMode="auto">
          <a:xfrm>
            <a:off x="2374900" y="2667000"/>
            <a:ext cx="7315200" cy="3657600"/>
            <a:chOff x="536" y="1680"/>
            <a:chExt cx="4608" cy="2304"/>
          </a:xfrm>
        </p:grpSpPr>
        <p:sp>
          <p:nvSpPr>
            <p:cNvPr id="332838" name="AutoShape 38"/>
            <p:cNvSpPr>
              <a:spLocks noChangeArrowheads="1"/>
            </p:cNvSpPr>
            <p:nvPr/>
          </p:nvSpPr>
          <p:spPr bwMode="auto">
            <a:xfrm>
              <a:off x="1248" y="3504"/>
              <a:ext cx="3600" cy="480"/>
            </a:xfrm>
            <a:prstGeom prst="can">
              <a:avLst>
                <a:gd name="adj" fmla="val 25000"/>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600" b="1">
                  <a:solidFill>
                    <a:schemeClr val="tx1"/>
                  </a:solidFill>
                  <a:effectLst/>
                  <a:latin typeface="Univers 45 Light" pitchFamily="2" charset="0"/>
                </a:rPr>
                <a:t>Contribute to Organizational Repository</a:t>
              </a:r>
            </a:p>
            <a:p>
              <a:pPr algn="ctr" eaLnBrk="0" hangingPunct="0">
                <a:spcBef>
                  <a:spcPct val="0"/>
                </a:spcBef>
                <a:buFontTx/>
                <a:buNone/>
              </a:pPr>
              <a:r>
                <a:rPr lang="en-US" altLang="en-US" sz="1400" b="1">
                  <a:solidFill>
                    <a:schemeClr val="bg2"/>
                  </a:solidFill>
                  <a:effectLst/>
                  <a:latin typeface="Univers 45 Light" pitchFamily="2" charset="0"/>
                </a:rPr>
                <a:t>(Measures, Improvement Information, Artifacts)</a:t>
              </a:r>
            </a:p>
          </p:txBody>
        </p:sp>
        <p:cxnSp>
          <p:nvCxnSpPr>
            <p:cNvPr id="332839" name="AutoShape 39"/>
            <p:cNvCxnSpPr>
              <a:cxnSpLocks noChangeShapeType="1"/>
              <a:stCxn id="332812" idx="1"/>
              <a:endCxn id="332838" idx="2"/>
            </p:cNvCxnSpPr>
            <p:nvPr/>
          </p:nvCxnSpPr>
          <p:spPr bwMode="auto">
            <a:xfrm rot="10800000" flipH="1" flipV="1">
              <a:off x="536" y="2160"/>
              <a:ext cx="704" cy="1584"/>
            </a:xfrm>
            <a:prstGeom prst="bentConnector3">
              <a:avLst>
                <a:gd name="adj1" fmla="val -19319"/>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2840" name="AutoShape 40"/>
            <p:cNvCxnSpPr>
              <a:cxnSpLocks noChangeShapeType="1"/>
              <a:stCxn id="332825" idx="3"/>
              <a:endCxn id="332838" idx="4"/>
            </p:cNvCxnSpPr>
            <p:nvPr/>
          </p:nvCxnSpPr>
          <p:spPr bwMode="auto">
            <a:xfrm flipH="1">
              <a:off x="4856" y="1680"/>
              <a:ext cx="288" cy="2064"/>
            </a:xfrm>
            <a:prstGeom prst="bentConnector3">
              <a:avLst>
                <a:gd name="adj1" fmla="val -47222"/>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2841" name="Group 41"/>
          <p:cNvGrpSpPr>
            <a:grpSpLocks/>
          </p:cNvGrpSpPr>
          <p:nvPr/>
        </p:nvGrpSpPr>
        <p:grpSpPr bwMode="auto">
          <a:xfrm>
            <a:off x="4419600" y="1828800"/>
            <a:ext cx="2057400" cy="685800"/>
            <a:chOff x="1824" y="1152"/>
            <a:chExt cx="1296" cy="432"/>
          </a:xfrm>
        </p:grpSpPr>
        <p:sp>
          <p:nvSpPr>
            <p:cNvPr id="332842" name="AutoShape 42"/>
            <p:cNvSpPr>
              <a:spLocks noChangeArrowheads="1"/>
            </p:cNvSpPr>
            <p:nvPr/>
          </p:nvSpPr>
          <p:spPr bwMode="auto">
            <a:xfrm>
              <a:off x="1824" y="1344"/>
              <a:ext cx="336" cy="48"/>
            </a:xfrm>
            <a:prstGeom prst="rightArrow">
              <a:avLst>
                <a:gd name="adj1" fmla="val 50000"/>
                <a:gd name="adj2" fmla="val 175000"/>
              </a:avLst>
            </a:prstGeom>
            <a:solidFill>
              <a:srgbClr val="CC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43" name="AutoShape 43"/>
            <p:cNvSpPr>
              <a:spLocks noChangeArrowheads="1"/>
            </p:cNvSpPr>
            <p:nvPr/>
          </p:nvSpPr>
          <p:spPr bwMode="auto">
            <a:xfrm>
              <a:off x="2208" y="1296"/>
              <a:ext cx="912" cy="288"/>
            </a:xfrm>
            <a:prstGeom prst="roundRect">
              <a:avLst>
                <a:gd name="adj" fmla="val 16667"/>
              </a:avLst>
            </a:prstGeom>
            <a:solidFill>
              <a:srgbClr val="CC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200" b="1">
                  <a:solidFill>
                    <a:schemeClr val="tx1"/>
                  </a:solidFill>
                  <a:effectLst/>
                  <a:latin typeface="Univers 45 Light" pitchFamily="2" charset="0"/>
                </a:rPr>
                <a:t>Defined Process </a:t>
              </a:r>
            </a:p>
            <a:p>
              <a:pPr algn="ctr" eaLnBrk="0" hangingPunct="0">
                <a:spcBef>
                  <a:spcPct val="0"/>
                </a:spcBef>
                <a:buFontTx/>
                <a:buNone/>
              </a:pPr>
              <a:r>
                <a:rPr lang="en-US" altLang="en-US" sz="1200" b="1">
                  <a:solidFill>
                    <a:schemeClr val="tx1"/>
                  </a:solidFill>
                  <a:effectLst/>
                  <a:latin typeface="Univers 45 Light" pitchFamily="2" charset="0"/>
                </a:rPr>
                <a:t>at Project Level</a:t>
              </a:r>
            </a:p>
          </p:txBody>
        </p:sp>
        <p:sp>
          <p:nvSpPr>
            <p:cNvPr id="332844" name="Line 44"/>
            <p:cNvSpPr>
              <a:spLocks noChangeShapeType="1"/>
            </p:cNvSpPr>
            <p:nvPr/>
          </p:nvSpPr>
          <p:spPr bwMode="auto">
            <a:xfrm>
              <a:off x="2688" y="1152"/>
              <a:ext cx="0" cy="14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2845" name="Group 45"/>
          <p:cNvGrpSpPr>
            <a:grpSpLocks/>
          </p:cNvGrpSpPr>
          <p:nvPr/>
        </p:nvGrpSpPr>
        <p:grpSpPr bwMode="auto">
          <a:xfrm>
            <a:off x="5094288" y="3276601"/>
            <a:ext cx="5026026" cy="544513"/>
            <a:chOff x="2249" y="2064"/>
            <a:chExt cx="3166" cy="343"/>
          </a:xfrm>
        </p:grpSpPr>
        <p:sp>
          <p:nvSpPr>
            <p:cNvPr id="332846" name="Text Box 46"/>
            <p:cNvSpPr txBox="1">
              <a:spLocks noChangeArrowheads="1"/>
            </p:cNvSpPr>
            <p:nvPr/>
          </p:nvSpPr>
          <p:spPr bwMode="auto">
            <a:xfrm>
              <a:off x="2249" y="2213"/>
              <a:ext cx="3166" cy="194"/>
            </a:xfrm>
            <a:prstGeom prst="rect">
              <a:avLst/>
            </a:prstGeom>
            <a:solidFill>
              <a:srgbClr val="FFFF99"/>
            </a:solidFill>
            <a:ln w="254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FontTx/>
                <a:buNone/>
              </a:pPr>
              <a:r>
                <a:rPr lang="en-US" altLang="en-US" sz="1400" b="1">
                  <a:solidFill>
                    <a:schemeClr val="tx1"/>
                  </a:solidFill>
                  <a:effectLst/>
                </a:rPr>
                <a:t>Evaluate: Audit of processes and Work Products</a:t>
              </a:r>
            </a:p>
          </p:txBody>
        </p:sp>
        <p:sp>
          <p:nvSpPr>
            <p:cNvPr id="332847" name="Line 47"/>
            <p:cNvSpPr>
              <a:spLocks noChangeShapeType="1"/>
            </p:cNvSpPr>
            <p:nvPr/>
          </p:nvSpPr>
          <p:spPr bwMode="auto">
            <a:xfrm>
              <a:off x="2400" y="2352"/>
              <a:ext cx="144"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48" name="Line 48"/>
            <p:cNvSpPr>
              <a:spLocks noChangeShapeType="1"/>
            </p:cNvSpPr>
            <p:nvPr/>
          </p:nvSpPr>
          <p:spPr bwMode="auto">
            <a:xfrm>
              <a:off x="4224" y="2064"/>
              <a:ext cx="0" cy="144"/>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32805"/>
                                        </p:tgtEl>
                                        <p:attrNameLst>
                                          <p:attrName>style.visibility</p:attrName>
                                        </p:attrNameLst>
                                      </p:cBhvr>
                                      <p:to>
                                        <p:strVal val="visible"/>
                                      </p:to>
                                    </p:set>
                                    <p:animEffect transition="in" filter="box(in)">
                                      <p:cBhvr>
                                        <p:cTn id="13" dur="500"/>
                                        <p:tgtEl>
                                          <p:spTgt spid="33280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332830"/>
                                        </p:tgtEl>
                                        <p:attrNameLst>
                                          <p:attrName>style.visibility</p:attrName>
                                        </p:attrNameLst>
                                      </p:cBhvr>
                                      <p:to>
                                        <p:strVal val="visible"/>
                                      </p:to>
                                    </p:set>
                                    <p:animEffect transition="in" filter="box(out)">
                                      <p:cBhvr>
                                        <p:cTn id="18" dur="500"/>
                                        <p:tgtEl>
                                          <p:spTgt spid="3328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6" fill="hold" nodeType="clickEffect">
                                  <p:stCondLst>
                                    <p:cond delay="0"/>
                                  </p:stCondLst>
                                  <p:childTnLst>
                                    <p:set>
                                      <p:cBhvr>
                                        <p:cTn id="22" dur="1" fill="hold">
                                          <p:stCondLst>
                                            <p:cond delay="0"/>
                                          </p:stCondLst>
                                        </p:cTn>
                                        <p:tgtEl>
                                          <p:spTgt spid="332841"/>
                                        </p:tgtEl>
                                        <p:attrNameLst>
                                          <p:attrName>style.visibility</p:attrName>
                                        </p:attrNameLst>
                                      </p:cBhvr>
                                      <p:to>
                                        <p:strVal val="visible"/>
                                      </p:to>
                                    </p:set>
                                    <p:animEffect transition="in" filter="barn(inHorizontal)">
                                      <p:cBhvr>
                                        <p:cTn id="23" dur="500"/>
                                        <p:tgtEl>
                                          <p:spTgt spid="3328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332824"/>
                                        </p:tgtEl>
                                        <p:attrNameLst>
                                          <p:attrName>style.visibility</p:attrName>
                                        </p:attrNameLst>
                                      </p:cBhvr>
                                      <p:to>
                                        <p:strVal val="visible"/>
                                      </p:to>
                                    </p:set>
                                    <p:anim calcmode="lin" valueType="num">
                                      <p:cBhvr>
                                        <p:cTn id="28" dur="500" fill="hold"/>
                                        <p:tgtEl>
                                          <p:spTgt spid="332824"/>
                                        </p:tgtEl>
                                        <p:attrNameLst>
                                          <p:attrName>ppt_w</p:attrName>
                                        </p:attrNameLst>
                                      </p:cBhvr>
                                      <p:tavLst>
                                        <p:tav tm="0">
                                          <p:val>
                                            <p:fltVal val="0"/>
                                          </p:val>
                                        </p:tav>
                                        <p:tav tm="100000">
                                          <p:val>
                                            <p:strVal val="#ppt_w"/>
                                          </p:val>
                                        </p:tav>
                                      </p:tavLst>
                                    </p:anim>
                                    <p:anim calcmode="lin" valueType="num">
                                      <p:cBhvr>
                                        <p:cTn id="29" dur="500" fill="hold"/>
                                        <p:tgtEl>
                                          <p:spTgt spid="332824"/>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32809"/>
                                        </p:tgtEl>
                                        <p:attrNameLst>
                                          <p:attrName>style.visibility</p:attrName>
                                        </p:attrNameLst>
                                      </p:cBhvr>
                                      <p:to>
                                        <p:strVal val="visible"/>
                                      </p:to>
                                    </p:set>
                                    <p:anim calcmode="lin" valueType="num">
                                      <p:cBhvr additive="base">
                                        <p:cTn id="34" dur="500" fill="hold"/>
                                        <p:tgtEl>
                                          <p:spTgt spid="332809"/>
                                        </p:tgtEl>
                                        <p:attrNameLst>
                                          <p:attrName>ppt_x</p:attrName>
                                        </p:attrNameLst>
                                      </p:cBhvr>
                                      <p:tavLst>
                                        <p:tav tm="0">
                                          <p:val>
                                            <p:strVal val="0-#ppt_w/2"/>
                                          </p:val>
                                        </p:tav>
                                        <p:tav tm="100000">
                                          <p:val>
                                            <p:strVal val="#ppt_x"/>
                                          </p:val>
                                        </p:tav>
                                      </p:tavLst>
                                    </p:anim>
                                    <p:anim calcmode="lin" valueType="num">
                                      <p:cBhvr additive="base">
                                        <p:cTn id="35" dur="500" fill="hold"/>
                                        <p:tgtEl>
                                          <p:spTgt spid="332809"/>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332810"/>
                                        </p:tgtEl>
                                        <p:attrNameLst>
                                          <p:attrName>style.visibility</p:attrName>
                                        </p:attrNameLst>
                                      </p:cBhvr>
                                      <p:to>
                                        <p:strVal val="visible"/>
                                      </p:to>
                                    </p:set>
                                    <p:anim calcmode="lin" valueType="num">
                                      <p:cBhvr additive="base">
                                        <p:cTn id="40" dur="500" fill="hold"/>
                                        <p:tgtEl>
                                          <p:spTgt spid="332810"/>
                                        </p:tgtEl>
                                        <p:attrNameLst>
                                          <p:attrName>ppt_x</p:attrName>
                                        </p:attrNameLst>
                                      </p:cBhvr>
                                      <p:tavLst>
                                        <p:tav tm="0">
                                          <p:val>
                                            <p:strVal val="1+#ppt_w/2"/>
                                          </p:val>
                                        </p:tav>
                                        <p:tav tm="100000">
                                          <p:val>
                                            <p:strVal val="#ppt_x"/>
                                          </p:val>
                                        </p:tav>
                                      </p:tavLst>
                                    </p:anim>
                                    <p:anim calcmode="lin" valueType="num">
                                      <p:cBhvr additive="base">
                                        <p:cTn id="41" dur="500" fill="hold"/>
                                        <p:tgtEl>
                                          <p:spTgt spid="332810"/>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332829"/>
                                        </p:tgtEl>
                                        <p:attrNameLst>
                                          <p:attrName>style.visibility</p:attrName>
                                        </p:attrNameLst>
                                      </p:cBhvr>
                                      <p:to>
                                        <p:strVal val="visible"/>
                                      </p:to>
                                    </p:set>
                                    <p:anim calcmode="lin" valueType="num">
                                      <p:cBhvr additive="base">
                                        <p:cTn id="46" dur="500" fill="hold"/>
                                        <p:tgtEl>
                                          <p:spTgt spid="332829"/>
                                        </p:tgtEl>
                                        <p:attrNameLst>
                                          <p:attrName>ppt_x</p:attrName>
                                        </p:attrNameLst>
                                      </p:cBhvr>
                                      <p:tavLst>
                                        <p:tav tm="0">
                                          <p:val>
                                            <p:strVal val="#ppt_x"/>
                                          </p:val>
                                        </p:tav>
                                        <p:tav tm="100000">
                                          <p:val>
                                            <p:strVal val="#ppt_x"/>
                                          </p:val>
                                        </p:tav>
                                      </p:tavLst>
                                    </p:anim>
                                    <p:anim calcmode="lin" valueType="num">
                                      <p:cBhvr additive="base">
                                        <p:cTn id="47" dur="500" fill="hold"/>
                                        <p:tgtEl>
                                          <p:spTgt spid="332829"/>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1" fill="hold" nodeType="clickEffect">
                                  <p:stCondLst>
                                    <p:cond delay="0"/>
                                  </p:stCondLst>
                                  <p:childTnLst>
                                    <p:set>
                                      <p:cBhvr>
                                        <p:cTn id="51" dur="1" fill="hold">
                                          <p:stCondLst>
                                            <p:cond delay="0"/>
                                          </p:stCondLst>
                                        </p:cTn>
                                        <p:tgtEl>
                                          <p:spTgt spid="332833"/>
                                        </p:tgtEl>
                                        <p:attrNameLst>
                                          <p:attrName>style.visibility</p:attrName>
                                        </p:attrNameLst>
                                      </p:cBhvr>
                                      <p:to>
                                        <p:strVal val="visible"/>
                                      </p:to>
                                    </p:set>
                                    <p:anim calcmode="lin" valueType="num">
                                      <p:cBhvr additive="base">
                                        <p:cTn id="52" dur="500" fill="hold"/>
                                        <p:tgtEl>
                                          <p:spTgt spid="332833"/>
                                        </p:tgtEl>
                                        <p:attrNameLst>
                                          <p:attrName>ppt_x</p:attrName>
                                        </p:attrNameLst>
                                      </p:cBhvr>
                                      <p:tavLst>
                                        <p:tav tm="0">
                                          <p:val>
                                            <p:strVal val="#ppt_x"/>
                                          </p:val>
                                        </p:tav>
                                        <p:tav tm="100000">
                                          <p:val>
                                            <p:strVal val="#ppt_x"/>
                                          </p:val>
                                        </p:tav>
                                      </p:tavLst>
                                    </p:anim>
                                    <p:anim calcmode="lin" valueType="num">
                                      <p:cBhvr additive="base">
                                        <p:cTn id="53" dur="500" fill="hold"/>
                                        <p:tgtEl>
                                          <p:spTgt spid="332833"/>
                                        </p:tgtEl>
                                        <p:attrNameLst>
                                          <p:attrName>ppt_y</p:attrName>
                                        </p:attrNameLst>
                                      </p:cBhvr>
                                      <p:tavLst>
                                        <p:tav tm="0">
                                          <p:val>
                                            <p:strVal val="0-#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32" fill="hold" nodeType="clickEffect">
                                  <p:stCondLst>
                                    <p:cond delay="0"/>
                                  </p:stCondLst>
                                  <p:childTnLst>
                                    <p:set>
                                      <p:cBhvr>
                                        <p:cTn id="57" dur="1" fill="hold">
                                          <p:stCondLst>
                                            <p:cond delay="0"/>
                                          </p:stCondLst>
                                        </p:cTn>
                                        <p:tgtEl>
                                          <p:spTgt spid="332811"/>
                                        </p:tgtEl>
                                        <p:attrNameLst>
                                          <p:attrName>style.visibility</p:attrName>
                                        </p:attrNameLst>
                                      </p:cBhvr>
                                      <p:to>
                                        <p:strVal val="visible"/>
                                      </p:to>
                                    </p:set>
                                    <p:anim calcmode="lin" valueType="num">
                                      <p:cBhvr>
                                        <p:cTn id="58" dur="500" fill="hold"/>
                                        <p:tgtEl>
                                          <p:spTgt spid="332811"/>
                                        </p:tgtEl>
                                        <p:attrNameLst>
                                          <p:attrName>ppt_w</p:attrName>
                                        </p:attrNameLst>
                                      </p:cBhvr>
                                      <p:tavLst>
                                        <p:tav tm="0">
                                          <p:val>
                                            <p:strVal val="4*#ppt_w"/>
                                          </p:val>
                                        </p:tav>
                                        <p:tav tm="100000">
                                          <p:val>
                                            <p:strVal val="#ppt_w"/>
                                          </p:val>
                                        </p:tav>
                                      </p:tavLst>
                                    </p:anim>
                                    <p:anim calcmode="lin" valueType="num">
                                      <p:cBhvr>
                                        <p:cTn id="59" dur="500" fill="hold"/>
                                        <p:tgtEl>
                                          <p:spTgt spid="332811"/>
                                        </p:tgtEl>
                                        <p:attrNameLst>
                                          <p:attrName>ppt_h</p:attrName>
                                        </p:attrNameLst>
                                      </p:cBhvr>
                                      <p:tavLst>
                                        <p:tav tm="0">
                                          <p:val>
                                            <p:strVal val="4*#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21" fill="hold" nodeType="clickEffect">
                                  <p:stCondLst>
                                    <p:cond delay="0"/>
                                  </p:stCondLst>
                                  <p:childTnLst>
                                    <p:set>
                                      <p:cBhvr>
                                        <p:cTn id="63" dur="1" fill="hold">
                                          <p:stCondLst>
                                            <p:cond delay="0"/>
                                          </p:stCondLst>
                                        </p:cTn>
                                        <p:tgtEl>
                                          <p:spTgt spid="332845"/>
                                        </p:tgtEl>
                                        <p:attrNameLst>
                                          <p:attrName>style.visibility</p:attrName>
                                        </p:attrNameLst>
                                      </p:cBhvr>
                                      <p:to>
                                        <p:strVal val="visible"/>
                                      </p:to>
                                    </p:set>
                                    <p:animEffect transition="in" filter="barn(inVertical)">
                                      <p:cBhvr>
                                        <p:cTn id="64" dur="500"/>
                                        <p:tgtEl>
                                          <p:spTgt spid="33284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 presetClass="entr" presetSubtype="10" fill="hold" nodeType="clickEffect">
                                  <p:stCondLst>
                                    <p:cond delay="0"/>
                                  </p:stCondLst>
                                  <p:childTnLst>
                                    <p:set>
                                      <p:cBhvr>
                                        <p:cTn id="68" dur="1" fill="hold">
                                          <p:stCondLst>
                                            <p:cond delay="0"/>
                                          </p:stCondLst>
                                        </p:cTn>
                                        <p:tgtEl>
                                          <p:spTgt spid="332817"/>
                                        </p:tgtEl>
                                        <p:attrNameLst>
                                          <p:attrName>style.visibility</p:attrName>
                                        </p:attrNameLst>
                                      </p:cBhvr>
                                      <p:to>
                                        <p:strVal val="visible"/>
                                      </p:to>
                                    </p:set>
                                    <p:animEffect transition="in" filter="checkerboard(across)">
                                      <p:cBhvr>
                                        <p:cTn id="69" dur="500"/>
                                        <p:tgtEl>
                                          <p:spTgt spid="33281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6" fill="hold" nodeType="clickEffect">
                                  <p:stCondLst>
                                    <p:cond delay="0"/>
                                  </p:stCondLst>
                                  <p:childTnLst>
                                    <p:set>
                                      <p:cBhvr>
                                        <p:cTn id="73" dur="1" fill="hold">
                                          <p:stCondLst>
                                            <p:cond delay="0"/>
                                          </p:stCondLst>
                                        </p:cTn>
                                        <p:tgtEl>
                                          <p:spTgt spid="332834"/>
                                        </p:tgtEl>
                                        <p:attrNameLst>
                                          <p:attrName>style.visibility</p:attrName>
                                        </p:attrNameLst>
                                      </p:cBhvr>
                                      <p:to>
                                        <p:strVal val="visible"/>
                                      </p:to>
                                    </p:set>
                                    <p:anim calcmode="lin" valueType="num">
                                      <p:cBhvr additive="base">
                                        <p:cTn id="74" dur="500" fill="hold"/>
                                        <p:tgtEl>
                                          <p:spTgt spid="332834"/>
                                        </p:tgtEl>
                                        <p:attrNameLst>
                                          <p:attrName>ppt_x</p:attrName>
                                        </p:attrNameLst>
                                      </p:cBhvr>
                                      <p:tavLst>
                                        <p:tav tm="0">
                                          <p:val>
                                            <p:strVal val="1+#ppt_w/2"/>
                                          </p:val>
                                        </p:tav>
                                        <p:tav tm="100000">
                                          <p:val>
                                            <p:strVal val="#ppt_x"/>
                                          </p:val>
                                        </p:tav>
                                      </p:tavLst>
                                    </p:anim>
                                    <p:anim calcmode="lin" valueType="num">
                                      <p:cBhvr additive="base">
                                        <p:cTn id="75" dur="500" fill="hold"/>
                                        <p:tgtEl>
                                          <p:spTgt spid="332834"/>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5" presetClass="entr" presetSubtype="0" fill="hold" nodeType="clickEffect">
                                  <p:stCondLst>
                                    <p:cond delay="0"/>
                                  </p:stCondLst>
                                  <p:childTnLst>
                                    <p:set>
                                      <p:cBhvr>
                                        <p:cTn id="79" dur="1" fill="hold">
                                          <p:stCondLst>
                                            <p:cond delay="0"/>
                                          </p:stCondLst>
                                        </p:cTn>
                                        <p:tgtEl>
                                          <p:spTgt spid="332837"/>
                                        </p:tgtEl>
                                        <p:attrNameLst>
                                          <p:attrName>style.visibility</p:attrName>
                                        </p:attrNameLst>
                                      </p:cBhvr>
                                      <p:to>
                                        <p:strVal val="visible"/>
                                      </p:to>
                                    </p:set>
                                    <p:anim calcmode="lin" valueType="num">
                                      <p:cBhvr>
                                        <p:cTn id="80" dur="1000" fill="hold"/>
                                        <p:tgtEl>
                                          <p:spTgt spid="332837"/>
                                        </p:tgtEl>
                                        <p:attrNameLst>
                                          <p:attrName>ppt_w</p:attrName>
                                        </p:attrNameLst>
                                      </p:cBhvr>
                                      <p:tavLst>
                                        <p:tav tm="0">
                                          <p:val>
                                            <p:fltVal val="0"/>
                                          </p:val>
                                        </p:tav>
                                        <p:tav tm="100000">
                                          <p:val>
                                            <p:strVal val="#ppt_w"/>
                                          </p:val>
                                        </p:tav>
                                      </p:tavLst>
                                    </p:anim>
                                    <p:anim calcmode="lin" valueType="num">
                                      <p:cBhvr>
                                        <p:cTn id="81" dur="1000" fill="hold"/>
                                        <p:tgtEl>
                                          <p:spTgt spid="332837"/>
                                        </p:tgtEl>
                                        <p:attrNameLst>
                                          <p:attrName>ppt_h</p:attrName>
                                        </p:attrNameLst>
                                      </p:cBhvr>
                                      <p:tavLst>
                                        <p:tav tm="0">
                                          <p:val>
                                            <p:fltVal val="0"/>
                                          </p:val>
                                        </p:tav>
                                        <p:tav tm="100000">
                                          <p:val>
                                            <p:strVal val="#ppt_h"/>
                                          </p:val>
                                        </p:tav>
                                      </p:tavLst>
                                    </p:anim>
                                    <p:anim calcmode="lin" valueType="num">
                                      <p:cBhvr>
                                        <p:cTn id="82" dur="1000" fill="hold"/>
                                        <p:tgtEl>
                                          <p:spTgt spid="332837"/>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33283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autoUpdateAnimBg="0"/>
      <p:bldP spid="332809" grpId="0" animBg="1"/>
      <p:bldP spid="33281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3 - Process Management Process Areas</a:t>
            </a:r>
            <a:endParaRPr lang="en-US" dirty="0"/>
          </a:p>
        </p:txBody>
      </p:sp>
      <p:sp>
        <p:nvSpPr>
          <p:cNvPr id="6" name="Subtitle 5"/>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IN" smtClean="0"/>
              <a:t>Vedavit Project Solutions</a:t>
            </a:r>
            <a:endParaRPr lang="en-US"/>
          </a:p>
        </p:txBody>
      </p:sp>
      <p:sp>
        <p:nvSpPr>
          <p:cNvPr id="4" name="Slide Number Placeholder 3"/>
          <p:cNvSpPr>
            <a:spLocks noGrp="1"/>
          </p:cNvSpPr>
          <p:nvPr>
            <p:ph type="sldNum" sz="quarter" idx="12"/>
          </p:nvPr>
        </p:nvSpPr>
        <p:spPr/>
        <p:txBody>
          <a:bodyPr/>
          <a:lstStyle/>
          <a:p>
            <a:pPr>
              <a:defRPr/>
            </a:pPr>
            <a:fld id="{2B94B3E6-7CAD-48D8-9BD9-63B8E59CA89A}" type="slidenum">
              <a:rPr lang="en-US" altLang="en-US" smtClean="0"/>
              <a:pPr>
                <a:defRPr/>
              </a:pPr>
              <a:t>55</a:t>
            </a:fld>
            <a:endParaRPr lang="en-US" altLang="en-US"/>
          </a:p>
        </p:txBody>
      </p:sp>
    </p:spTree>
    <p:extLst>
      <p:ext uri="{BB962C8B-B14F-4D97-AF65-F5344CB8AC3E}">
        <p14:creationId xmlns:p14="http://schemas.microsoft.com/office/powerpoint/2010/main" val="3899103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Prelude</a:t>
            </a:r>
            <a:endParaRPr lang="en-US" dirty="0"/>
          </a:p>
        </p:txBody>
      </p:sp>
      <p:sp>
        <p:nvSpPr>
          <p:cNvPr id="334856" name="Rectangle 8"/>
          <p:cNvSpPr>
            <a:spLocks noGrp="1" noChangeArrowheads="1"/>
          </p:cNvSpPr>
          <p:nvPr>
            <p:ph idx="1"/>
          </p:nvPr>
        </p:nvSpPr>
        <p:spPr>
          <a:noFill/>
          <a:ln w="3175">
            <a:solidFill>
              <a:schemeClr val="folHlink"/>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bodyPr>
          <a:lstStyle/>
          <a:p>
            <a:pPr marL="342900" indent="-342900"/>
            <a:r>
              <a:rPr lang="en-US" altLang="en-US">
                <a:solidFill>
                  <a:srgbClr val="FF66CC"/>
                </a:solidFill>
              </a:rPr>
              <a:t>Objective</a:t>
            </a:r>
            <a:r>
              <a:rPr lang="en-US" altLang="en-US"/>
              <a:t> is to give an overview of Process Management processes</a:t>
            </a:r>
          </a:p>
          <a:p>
            <a:pPr marL="342900" indent="-342900"/>
            <a:r>
              <a:rPr lang="en-US" altLang="en-US">
                <a:solidFill>
                  <a:srgbClr val="FF66CC"/>
                </a:solidFill>
              </a:rPr>
              <a:t>Caution :</a:t>
            </a:r>
            <a:r>
              <a:rPr lang="en-US" altLang="en-US"/>
              <a:t> Slides are Verbose and no animation used through out the presentation</a:t>
            </a:r>
          </a:p>
          <a:p>
            <a:pPr marL="342900" indent="-342900"/>
            <a:r>
              <a:rPr lang="en-US" altLang="en-US"/>
              <a:t>Focus is on discussion</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EBF19168-DD99-4463-BA4D-B48661D21377}" type="slidenum">
              <a:rPr lang="en-US" altLang="en-US"/>
              <a:pPr/>
              <a:t>56</a:t>
            </a:fld>
            <a:endParaRPr lang="en-US" altLang="en-US"/>
          </a:p>
        </p:txBody>
      </p:sp>
      <p:sp>
        <p:nvSpPr>
          <p:cNvPr id="334857" name="Rectangle 9"/>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34856">
                                            <p:txEl>
                                              <p:pRg st="0" end="0"/>
                                            </p:txEl>
                                          </p:spTgt>
                                        </p:tgtEl>
                                        <p:attrNameLst>
                                          <p:attrName>style.visibility</p:attrName>
                                        </p:attrNameLst>
                                      </p:cBhvr>
                                      <p:to>
                                        <p:strVal val="visible"/>
                                      </p:to>
                                    </p:set>
                                    <p:anim calcmode="lin" valueType="num">
                                      <p:cBhvr additive="base">
                                        <p:cTn id="7" dur="500" fill="hold"/>
                                        <p:tgtEl>
                                          <p:spTgt spid="33485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485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34856">
                                            <p:txEl>
                                              <p:pRg st="1" end="1"/>
                                            </p:txEl>
                                          </p:spTgt>
                                        </p:tgtEl>
                                        <p:attrNameLst>
                                          <p:attrName>style.visibility</p:attrName>
                                        </p:attrNameLst>
                                      </p:cBhvr>
                                      <p:to>
                                        <p:strVal val="visible"/>
                                      </p:to>
                                    </p:set>
                                    <p:anim calcmode="lin" valueType="num">
                                      <p:cBhvr additive="base">
                                        <p:cTn id="12" dur="500" fill="hold"/>
                                        <p:tgtEl>
                                          <p:spTgt spid="334856">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3485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34856">
                                            <p:txEl>
                                              <p:pRg st="2" end="2"/>
                                            </p:txEl>
                                          </p:spTgt>
                                        </p:tgtEl>
                                        <p:attrNameLst>
                                          <p:attrName>style.visibility</p:attrName>
                                        </p:attrNameLst>
                                      </p:cBhvr>
                                      <p:to>
                                        <p:strVal val="visible"/>
                                      </p:to>
                                    </p:set>
                                    <p:anim calcmode="lin" valueType="num">
                                      <p:cBhvr additive="base">
                                        <p:cTn id="17" dur="500" fill="hold"/>
                                        <p:tgtEl>
                                          <p:spTgt spid="334856">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3485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6" grpId="0" build="p" autoUpdateAnimBg="0"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Scope</a:t>
            </a:r>
            <a:endParaRPr lang="en-US" dirty="0"/>
          </a:p>
        </p:txBody>
      </p:sp>
      <p:sp>
        <p:nvSpPr>
          <p:cNvPr id="335877" name="Rectangle 5"/>
          <p:cNvSpPr>
            <a:spLocks noGrp="1" noChangeArrowheads="1"/>
          </p:cNvSpPr>
          <p:nvPr>
            <p:ph idx="1"/>
          </p:nvPr>
        </p:nvSpPr>
        <p:spPr>
          <a:noFill/>
          <a:ln w="12700">
            <a:solidFill>
              <a:schemeClr val="folHlink"/>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bodyPr>
          <a:lstStyle/>
          <a:p>
            <a:pPr marL="342900" indent="-342900">
              <a:buNone/>
            </a:pPr>
            <a:r>
              <a:rPr lang="en-US" altLang="en-US"/>
              <a:t>Basic Process Management Processes</a:t>
            </a:r>
          </a:p>
          <a:p>
            <a:pPr marL="342900" indent="-342900"/>
            <a:r>
              <a:rPr lang="en-US" altLang="en-US"/>
              <a:t>Organizational Process Focus (L3)</a:t>
            </a:r>
          </a:p>
          <a:p>
            <a:pPr marL="342900" indent="-342900"/>
            <a:r>
              <a:rPr lang="en-US" altLang="en-US"/>
              <a:t>Organizational Process Definition (L3)</a:t>
            </a:r>
          </a:p>
          <a:p>
            <a:pPr marL="342900" indent="-342900"/>
            <a:r>
              <a:rPr lang="en-US" altLang="en-US"/>
              <a:t>Organizational Training (L3)</a:t>
            </a:r>
          </a:p>
          <a:p>
            <a:pPr marL="342900" indent="-342900">
              <a:buNone/>
            </a:pPr>
            <a:r>
              <a:rPr lang="en-US" altLang="en-US"/>
              <a:t>Advanced Process Management Processes</a:t>
            </a:r>
          </a:p>
          <a:p>
            <a:pPr marL="342900" indent="-342900"/>
            <a:r>
              <a:rPr lang="en-US" altLang="en-US"/>
              <a:t>Organizational Process Performance (L4)</a:t>
            </a:r>
          </a:p>
          <a:p>
            <a:pPr marL="342900" indent="-342900"/>
            <a:r>
              <a:rPr lang="en-US" altLang="en-US"/>
              <a:t>Organizational Innovation and Deployment (L5)</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D00D44CB-980B-41B5-9645-CAD27650752F}" type="slidenum">
              <a:rPr lang="en-US" altLang="en-US"/>
              <a:pPr/>
              <a:t>57</a:t>
            </a:fld>
            <a:endParaRPr lang="en-US" altLang="en-US"/>
          </a:p>
        </p:txBody>
      </p:sp>
      <p:sp>
        <p:nvSpPr>
          <p:cNvPr id="335878"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35877">
                                            <p:txEl>
                                              <p:pRg st="0" end="0"/>
                                            </p:txEl>
                                          </p:spTgt>
                                        </p:tgtEl>
                                        <p:attrNameLst>
                                          <p:attrName>style.visibility</p:attrName>
                                        </p:attrNameLst>
                                      </p:cBhvr>
                                      <p:to>
                                        <p:strVal val="visible"/>
                                      </p:to>
                                    </p:set>
                                    <p:animEffect transition="in" filter="blinds(vertical)">
                                      <p:cBhvr>
                                        <p:cTn id="7" dur="500"/>
                                        <p:tgtEl>
                                          <p:spTgt spid="335877">
                                            <p:txEl>
                                              <p:pRg st="0" end="0"/>
                                            </p:txEl>
                                          </p:spTgt>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335877">
                                            <p:txEl>
                                              <p:pRg st="1" end="1"/>
                                            </p:txEl>
                                          </p:spTgt>
                                        </p:tgtEl>
                                        <p:attrNameLst>
                                          <p:attrName>style.visibility</p:attrName>
                                        </p:attrNameLst>
                                      </p:cBhvr>
                                      <p:to>
                                        <p:strVal val="visible"/>
                                      </p:to>
                                    </p:set>
                                    <p:animEffect transition="in" filter="blinds(vertical)">
                                      <p:cBhvr>
                                        <p:cTn id="11" dur="500"/>
                                        <p:tgtEl>
                                          <p:spTgt spid="335877">
                                            <p:txEl>
                                              <p:pRg st="1" end="1"/>
                                            </p:txEl>
                                          </p:spTgt>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335877">
                                            <p:txEl>
                                              <p:pRg st="2" end="2"/>
                                            </p:txEl>
                                          </p:spTgt>
                                        </p:tgtEl>
                                        <p:attrNameLst>
                                          <p:attrName>style.visibility</p:attrName>
                                        </p:attrNameLst>
                                      </p:cBhvr>
                                      <p:to>
                                        <p:strVal val="visible"/>
                                      </p:to>
                                    </p:set>
                                    <p:animEffect transition="in" filter="blinds(vertical)">
                                      <p:cBhvr>
                                        <p:cTn id="15" dur="500"/>
                                        <p:tgtEl>
                                          <p:spTgt spid="335877">
                                            <p:txEl>
                                              <p:pRg st="2" end="2"/>
                                            </p:txEl>
                                          </p:spTgt>
                                        </p:tgtEl>
                                      </p:cBhvr>
                                    </p:animEffect>
                                  </p:childTnLst>
                                </p:cTn>
                              </p:par>
                            </p:childTnLst>
                          </p:cTn>
                        </p:par>
                        <p:par>
                          <p:cTn id="16" fill="hold" nodeType="afterGroup">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335877">
                                            <p:txEl>
                                              <p:pRg st="3" end="3"/>
                                            </p:txEl>
                                          </p:spTgt>
                                        </p:tgtEl>
                                        <p:attrNameLst>
                                          <p:attrName>style.visibility</p:attrName>
                                        </p:attrNameLst>
                                      </p:cBhvr>
                                      <p:to>
                                        <p:strVal val="visible"/>
                                      </p:to>
                                    </p:set>
                                    <p:animEffect transition="in" filter="blinds(vertical)">
                                      <p:cBhvr>
                                        <p:cTn id="19" dur="500"/>
                                        <p:tgtEl>
                                          <p:spTgt spid="335877">
                                            <p:txEl>
                                              <p:pRg st="3" end="3"/>
                                            </p:txEl>
                                          </p:spTgt>
                                        </p:tgtEl>
                                      </p:cBhvr>
                                    </p:animEffect>
                                  </p:childTnLst>
                                </p:cTn>
                              </p:par>
                            </p:childTnLst>
                          </p:cTn>
                        </p:par>
                        <p:par>
                          <p:cTn id="20" fill="hold" nodeType="afterGroup">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335877">
                                            <p:txEl>
                                              <p:pRg st="4" end="4"/>
                                            </p:txEl>
                                          </p:spTgt>
                                        </p:tgtEl>
                                        <p:attrNameLst>
                                          <p:attrName>style.visibility</p:attrName>
                                        </p:attrNameLst>
                                      </p:cBhvr>
                                      <p:to>
                                        <p:strVal val="visible"/>
                                      </p:to>
                                    </p:set>
                                    <p:animEffect transition="in" filter="blinds(vertical)">
                                      <p:cBhvr>
                                        <p:cTn id="23" dur="500"/>
                                        <p:tgtEl>
                                          <p:spTgt spid="335877">
                                            <p:txEl>
                                              <p:pRg st="4" end="4"/>
                                            </p:txEl>
                                          </p:spTgt>
                                        </p:tgtEl>
                                      </p:cBhvr>
                                    </p:animEffect>
                                  </p:childTnLst>
                                </p:cTn>
                              </p:par>
                            </p:childTnLst>
                          </p:cTn>
                        </p:par>
                        <p:par>
                          <p:cTn id="24" fill="hold" nodeType="afterGroup">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335877">
                                            <p:txEl>
                                              <p:pRg st="5" end="5"/>
                                            </p:txEl>
                                          </p:spTgt>
                                        </p:tgtEl>
                                        <p:attrNameLst>
                                          <p:attrName>style.visibility</p:attrName>
                                        </p:attrNameLst>
                                      </p:cBhvr>
                                      <p:to>
                                        <p:strVal val="visible"/>
                                      </p:to>
                                    </p:set>
                                    <p:animEffect transition="in" filter="blinds(vertical)">
                                      <p:cBhvr>
                                        <p:cTn id="27" dur="500"/>
                                        <p:tgtEl>
                                          <p:spTgt spid="335877">
                                            <p:txEl>
                                              <p:pRg st="5" end="5"/>
                                            </p:txEl>
                                          </p:spTgt>
                                        </p:tgtEl>
                                      </p:cBhvr>
                                    </p:animEffect>
                                  </p:childTnLst>
                                </p:cTn>
                              </p:par>
                            </p:childTnLst>
                          </p:cTn>
                        </p:par>
                        <p:par>
                          <p:cTn id="28" fill="hold" nodeType="afterGroup">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335877">
                                            <p:txEl>
                                              <p:pRg st="6" end="6"/>
                                            </p:txEl>
                                          </p:spTgt>
                                        </p:tgtEl>
                                        <p:attrNameLst>
                                          <p:attrName>style.visibility</p:attrName>
                                        </p:attrNameLst>
                                      </p:cBhvr>
                                      <p:to>
                                        <p:strVal val="visible"/>
                                      </p:to>
                                    </p:set>
                                    <p:animEffect transition="in" filter="blinds(vertical)">
                                      <p:cBhvr>
                                        <p:cTn id="31" dur="500"/>
                                        <p:tgtEl>
                                          <p:spTgt spid="3358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build="p" autoUpdateAnimBg="0"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Focus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59DF500-DC8D-4496-B2CF-29155B6C6507}" type="slidenum">
              <a:rPr lang="en-US" altLang="en-US"/>
              <a:pPr/>
              <a:t>58</a:t>
            </a:fld>
            <a:endParaRPr lang="en-US" altLang="en-US"/>
          </a:p>
        </p:txBody>
      </p:sp>
      <p:sp>
        <p:nvSpPr>
          <p:cNvPr id="336901"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2"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36903" name="Text Box 7"/>
          <p:cNvSpPr txBox="1">
            <a:spLocks noChangeArrowheads="1"/>
          </p:cNvSpPr>
          <p:nvPr/>
        </p:nvSpPr>
        <p:spPr bwMode="auto">
          <a:xfrm>
            <a:off x="2384426" y="1363663"/>
            <a:ext cx="7369175" cy="3647152"/>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Organizational Process Focus is to </a:t>
            </a:r>
            <a:r>
              <a:rPr lang="en-US" altLang="en-US" sz="2200" b="1">
                <a:solidFill>
                  <a:srgbClr val="F95AB7"/>
                </a:solidFill>
                <a:effectLst/>
                <a:latin typeface="Univers 45 Light" pitchFamily="2" charset="0"/>
              </a:rPr>
              <a:t>plan and implement</a:t>
            </a:r>
            <a:r>
              <a:rPr lang="en-US" altLang="en-US" sz="2200" b="1">
                <a:solidFill>
                  <a:schemeClr val="tx1"/>
                </a:solidFill>
                <a:effectLst/>
                <a:latin typeface="Univers 45 Light" pitchFamily="2" charset="0"/>
              </a:rPr>
              <a:t> organizational process improvement based on a </a:t>
            </a:r>
            <a:r>
              <a:rPr lang="en-US" altLang="en-US" sz="2200" b="1">
                <a:solidFill>
                  <a:srgbClr val="F95AB7"/>
                </a:solidFill>
                <a:effectLst/>
                <a:latin typeface="Univers 45 Light" pitchFamily="2" charset="0"/>
              </a:rPr>
              <a:t>thorough understanding</a:t>
            </a:r>
            <a:r>
              <a:rPr lang="en-US" altLang="en-US" sz="2200" b="1">
                <a:solidFill>
                  <a:schemeClr val="tx1"/>
                </a:solidFill>
                <a:effectLst/>
                <a:latin typeface="Univers 45 Light" pitchFamily="2" charset="0"/>
              </a:rPr>
              <a:t> of the </a:t>
            </a:r>
            <a:r>
              <a:rPr lang="en-US" altLang="en-US" sz="2200" b="1">
                <a:solidFill>
                  <a:srgbClr val="F95AB7"/>
                </a:solidFill>
                <a:effectLst/>
                <a:latin typeface="Univers 45 Light" pitchFamily="2" charset="0"/>
              </a:rPr>
              <a:t>current strengths and weaknesses</a:t>
            </a:r>
            <a:r>
              <a:rPr lang="en-US" altLang="en-US" sz="2200" b="1">
                <a:solidFill>
                  <a:schemeClr val="tx1"/>
                </a:solidFill>
                <a:effectLst/>
                <a:latin typeface="Univers 45 Light" pitchFamily="2" charset="0"/>
              </a:rPr>
              <a:t> of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processes and process assets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6903"/>
                                        </p:tgtEl>
                                        <p:attrNameLst>
                                          <p:attrName>style.visibility</p:attrName>
                                        </p:attrNameLst>
                                      </p:cBhvr>
                                      <p:to>
                                        <p:strVal val="visible"/>
                                      </p:to>
                                    </p:set>
                                    <p:anim calcmode="lin" valueType="num">
                                      <p:cBhvr additive="base">
                                        <p:cTn id="7" dur="500" fill="hold"/>
                                        <p:tgtEl>
                                          <p:spTgt spid="336903"/>
                                        </p:tgtEl>
                                        <p:attrNameLst>
                                          <p:attrName>ppt_x</p:attrName>
                                        </p:attrNameLst>
                                      </p:cBhvr>
                                      <p:tavLst>
                                        <p:tav tm="0">
                                          <p:val>
                                            <p:strVal val="#ppt_x"/>
                                          </p:val>
                                        </p:tav>
                                        <p:tav tm="100000">
                                          <p:val>
                                            <p:strVal val="#ppt_x"/>
                                          </p:val>
                                        </p:tav>
                                      </p:tavLst>
                                    </p:anim>
                                    <p:anim calcmode="lin" valueType="num">
                                      <p:cBhvr additive="base">
                                        <p:cTn id="8" dur="500" fill="hold"/>
                                        <p:tgtEl>
                                          <p:spTgt spid="336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Focus</a:t>
            </a:r>
            <a:endParaRPr lang="en-US" dirty="0"/>
          </a:p>
        </p:txBody>
      </p:sp>
      <p:sp>
        <p:nvSpPr>
          <p:cNvPr id="3" name="Content Placeholder 2"/>
          <p:cNvSpPr>
            <a:spLocks noGrp="1"/>
          </p:cNvSpPr>
          <p:nvPr>
            <p:ph idx="1"/>
          </p:nvPr>
        </p:nvSpPr>
        <p:spPr/>
        <p:txBody>
          <a:bodyPr/>
          <a:lstStyle/>
          <a:p>
            <a:endParaRPr lang="en-US"/>
          </a:p>
        </p:txBody>
      </p:sp>
      <p:sp>
        <p:nvSpPr>
          <p:cNvPr id="2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6" name="Slide Number Placeholder 3"/>
          <p:cNvSpPr>
            <a:spLocks noGrp="1"/>
          </p:cNvSpPr>
          <p:nvPr>
            <p:ph type="sldNum" sz="quarter" idx="12"/>
          </p:nvPr>
        </p:nvSpPr>
        <p:spPr/>
        <p:txBody>
          <a:bodyPr/>
          <a:lstStyle/>
          <a:p>
            <a:fld id="{2B8CB996-2038-4D84-A698-8D035B9F3DBF}" type="slidenum">
              <a:rPr lang="en-US" altLang="en-US"/>
              <a:pPr/>
              <a:t>59</a:t>
            </a:fld>
            <a:endParaRPr lang="en-US" altLang="en-US"/>
          </a:p>
        </p:txBody>
      </p:sp>
      <p:sp>
        <p:nvSpPr>
          <p:cNvPr id="337925"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26"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37927"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37948" name="Group 28"/>
          <p:cNvGraphicFramePr>
            <a:graphicFrameLocks noGrp="1"/>
          </p:cNvGraphicFramePr>
          <p:nvPr/>
        </p:nvGraphicFramePr>
        <p:xfrm>
          <a:off x="2438400" y="990600"/>
          <a:ext cx="7391400" cy="4438968"/>
        </p:xfrm>
        <a:graphic>
          <a:graphicData uri="http://schemas.openxmlformats.org/drawingml/2006/table">
            <a:tbl>
              <a:tblPr/>
              <a:tblGrid>
                <a:gridCol w="1022350"/>
                <a:gridCol w="6369050"/>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Determine Process Improvement Opportunities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Organizational Process Needs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Appraise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processes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Process Improvements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Plan and Implement Process Improvement Activities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15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Process Action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Implement Process Action Plans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Deploy organizational Process Assets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Incorporate process related experiences into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Process Assets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CMMI Source Models</a:t>
            </a:r>
            <a:endParaRPr lang="en-US" dirty="0"/>
          </a:p>
        </p:txBody>
      </p:sp>
      <p:sp>
        <p:nvSpPr>
          <p:cNvPr id="279555" name="Rectangle 3"/>
          <p:cNvSpPr>
            <a:spLocks noGrp="1" noChangeArrowheads="1"/>
          </p:cNvSpPr>
          <p:nvPr>
            <p:ph idx="1"/>
          </p:nvPr>
        </p:nvSpPr>
        <p:spPr/>
        <p:txBody>
          <a:bodyPr/>
          <a:lstStyle/>
          <a:p>
            <a:pPr marL="381000" indent="-381000" defTabSz="785813"/>
            <a:r>
              <a:rPr lang="en-US" altLang="en-US" dirty="0"/>
              <a:t>The CMM Integration Project was formed to</a:t>
            </a:r>
          </a:p>
          <a:p>
            <a:pPr marL="857250" lvl="1" indent="-285750" defTabSz="785813"/>
            <a:r>
              <a:rPr lang="en-US" altLang="en-US" sz="1800" dirty="0"/>
              <a:t>build an initial set of integrated models</a:t>
            </a:r>
          </a:p>
          <a:p>
            <a:pPr marL="857250" lvl="1" indent="-285750" defTabSz="785813"/>
            <a:r>
              <a:rPr lang="en-US" altLang="en-US" sz="1800" dirty="0"/>
              <a:t>establish a framework to enable integration of future models</a:t>
            </a:r>
          </a:p>
          <a:p>
            <a:pPr marL="857250" lvl="1" indent="-285750" defTabSz="785813"/>
            <a:r>
              <a:rPr lang="en-US" altLang="en-US" sz="1800" dirty="0"/>
              <a:t>create an associated set of appraisal and training products</a:t>
            </a:r>
          </a:p>
          <a:p>
            <a:pPr marL="381000" indent="-381000" defTabSz="785813"/>
            <a:r>
              <a:rPr lang="en-US" altLang="en-US" dirty="0"/>
              <a:t>Source Models serving as inputs for the team were</a:t>
            </a:r>
          </a:p>
          <a:p>
            <a:pPr marL="857250" lvl="1" indent="-285750" defTabSz="785813"/>
            <a:r>
              <a:rPr lang="en-US" altLang="en-US" sz="1800" dirty="0"/>
              <a:t>Capability Maturity Model for Software V2, draft C (SW-CMM V2C)</a:t>
            </a:r>
          </a:p>
          <a:p>
            <a:pPr marL="857250" lvl="1" indent="-285750" defTabSz="785813"/>
            <a:r>
              <a:rPr lang="en-US" altLang="en-US" sz="1800" dirty="0"/>
              <a:t>EIA Interim Standard 731, System Engineering Capability Model (SECM)</a:t>
            </a:r>
          </a:p>
          <a:p>
            <a:pPr marL="857250" lvl="1" indent="-285750" defTabSz="785813"/>
            <a:r>
              <a:rPr lang="en-US" altLang="en-US" sz="1800" dirty="0"/>
              <a:t>Integrated Product Development Capability Maturity Model, draft v0.98 (IPD-CMM)</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6A356E75-5A88-45AA-8A43-2DB19E436F4C}" type="slidenum">
              <a:rPr lang="en-US" altLang="en-US"/>
              <a:pPr/>
              <a:t>6</a:t>
            </a:fld>
            <a:endParaRPr lang="en-US" alt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dissolve">
                                      <p:cBhvr>
                                        <p:cTn id="7" dur="500"/>
                                        <p:tgtEl>
                                          <p:spTgt spid="2795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9555">
                                            <p:txEl>
                                              <p:pRg st="1" end="1"/>
                                            </p:txEl>
                                          </p:spTgt>
                                        </p:tgtEl>
                                        <p:attrNameLst>
                                          <p:attrName>style.visibility</p:attrName>
                                        </p:attrNameLst>
                                      </p:cBhvr>
                                      <p:to>
                                        <p:strVal val="visible"/>
                                      </p:to>
                                    </p:set>
                                    <p:animEffect transition="in" filter="dissolve">
                                      <p:cBhvr>
                                        <p:cTn id="10" dur="500"/>
                                        <p:tgtEl>
                                          <p:spTgt spid="2795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9555">
                                            <p:txEl>
                                              <p:pRg st="2" end="2"/>
                                            </p:txEl>
                                          </p:spTgt>
                                        </p:tgtEl>
                                        <p:attrNameLst>
                                          <p:attrName>style.visibility</p:attrName>
                                        </p:attrNameLst>
                                      </p:cBhvr>
                                      <p:to>
                                        <p:strVal val="visible"/>
                                      </p:to>
                                    </p:set>
                                    <p:animEffect transition="in" filter="dissolve">
                                      <p:cBhvr>
                                        <p:cTn id="13" dur="500"/>
                                        <p:tgtEl>
                                          <p:spTgt spid="27955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9555">
                                            <p:txEl>
                                              <p:pRg st="3" end="3"/>
                                            </p:txEl>
                                          </p:spTgt>
                                        </p:tgtEl>
                                        <p:attrNameLst>
                                          <p:attrName>style.visibility</p:attrName>
                                        </p:attrNameLst>
                                      </p:cBhvr>
                                      <p:to>
                                        <p:strVal val="visible"/>
                                      </p:to>
                                    </p:set>
                                    <p:animEffect transition="in" filter="dissolve">
                                      <p:cBhvr>
                                        <p:cTn id="16" dur="500"/>
                                        <p:tgtEl>
                                          <p:spTgt spid="27955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9555">
                                            <p:txEl>
                                              <p:pRg st="4" end="4"/>
                                            </p:txEl>
                                          </p:spTgt>
                                        </p:tgtEl>
                                        <p:attrNameLst>
                                          <p:attrName>style.visibility</p:attrName>
                                        </p:attrNameLst>
                                      </p:cBhvr>
                                      <p:to>
                                        <p:strVal val="visible"/>
                                      </p:to>
                                    </p:set>
                                    <p:animEffect transition="in" filter="dissolve">
                                      <p:cBhvr>
                                        <p:cTn id="21" dur="500"/>
                                        <p:tgtEl>
                                          <p:spTgt spid="27955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9555">
                                            <p:txEl>
                                              <p:pRg st="5" end="5"/>
                                            </p:txEl>
                                          </p:spTgt>
                                        </p:tgtEl>
                                        <p:attrNameLst>
                                          <p:attrName>style.visibility</p:attrName>
                                        </p:attrNameLst>
                                      </p:cBhvr>
                                      <p:to>
                                        <p:strVal val="visible"/>
                                      </p:to>
                                    </p:set>
                                    <p:animEffect transition="in" filter="dissolve">
                                      <p:cBhvr>
                                        <p:cTn id="24" dur="500"/>
                                        <p:tgtEl>
                                          <p:spTgt spid="27955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9555">
                                            <p:txEl>
                                              <p:pRg st="6" end="6"/>
                                            </p:txEl>
                                          </p:spTgt>
                                        </p:tgtEl>
                                        <p:attrNameLst>
                                          <p:attrName>style.visibility</p:attrName>
                                        </p:attrNameLst>
                                      </p:cBhvr>
                                      <p:to>
                                        <p:strVal val="visible"/>
                                      </p:to>
                                    </p:set>
                                    <p:animEffect transition="in" filter="dissolve">
                                      <p:cBhvr>
                                        <p:cTn id="27" dur="500"/>
                                        <p:tgtEl>
                                          <p:spTgt spid="27955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9555">
                                            <p:txEl>
                                              <p:pRg st="7" end="7"/>
                                            </p:txEl>
                                          </p:spTgt>
                                        </p:tgtEl>
                                        <p:attrNameLst>
                                          <p:attrName>style.visibility</p:attrName>
                                        </p:attrNameLst>
                                      </p:cBhvr>
                                      <p:to>
                                        <p:strVal val="visible"/>
                                      </p:to>
                                    </p:set>
                                    <p:animEffect transition="in" filter="dissolve">
                                      <p:cBhvr>
                                        <p:cTn id="30" dur="500"/>
                                        <p:tgtEl>
                                          <p:spTgt spid="279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38949" name="Rectangle 5"/>
          <p:cNvSpPr>
            <a:spLocks noGrp="1" noChangeArrowheads="1"/>
          </p:cNvSpPr>
          <p:nvPr>
            <p:ph idx="1"/>
          </p:nvPr>
        </p:nvSpPr>
        <p:spPr>
          <a:noFill/>
          <a:ln w="12700">
            <a:solidFill>
              <a:schemeClr val="bg2"/>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normAutofit/>
          </a:bodyPr>
          <a:lstStyle/>
          <a:p>
            <a:pPr marL="381000" indent="-381000" defTabSz="785813"/>
            <a:r>
              <a:rPr lang="en-US" altLang="en-US"/>
              <a:t>Identify the policies, standards and business objectives</a:t>
            </a:r>
          </a:p>
          <a:p>
            <a:pPr marL="381000" indent="-381000" defTabSz="785813"/>
            <a:r>
              <a:rPr lang="en-US" altLang="en-US"/>
              <a:t>Determine organization</a:t>
            </a:r>
            <a:r>
              <a:rPr lang="en-US" altLang="en-US">
                <a:latin typeface="Times New Roman" panose="02020603050405020304" pitchFamily="18" charset="0"/>
              </a:rPr>
              <a:t>’</a:t>
            </a:r>
            <a:r>
              <a:rPr lang="en-US" altLang="en-US"/>
              <a:t>s process performance objectives (e.g. cycle time, productivity)</a:t>
            </a:r>
          </a:p>
          <a:p>
            <a:pPr marL="381000" indent="-381000" defTabSz="785813"/>
            <a:r>
              <a:rPr lang="en-US" altLang="en-US"/>
              <a:t>Periodic process appraisals based on standards</a:t>
            </a:r>
          </a:p>
          <a:p>
            <a:pPr marL="381000" indent="-381000" defTabSz="785813"/>
            <a:r>
              <a:rPr lang="en-US" altLang="en-US"/>
              <a:t>Ensure that results of implementing process action plans  satisfy the organization</a:t>
            </a:r>
            <a:r>
              <a:rPr lang="en-US" altLang="en-US">
                <a:latin typeface="Times New Roman" panose="02020603050405020304" pitchFamily="18" charset="0"/>
              </a:rPr>
              <a:t>’</a:t>
            </a:r>
            <a:r>
              <a:rPr lang="en-US" altLang="en-US"/>
              <a:t>s process improvement objectives</a:t>
            </a:r>
          </a:p>
          <a:p>
            <a:pPr marL="381000" indent="-381000" defTabSz="785813"/>
            <a:r>
              <a:rPr lang="en-US" altLang="en-US"/>
              <a:t>Conduct periodic reviews of the effectiveness and suitability of processes</a:t>
            </a:r>
          </a:p>
          <a:p>
            <a:pPr marL="381000" indent="-381000" defTabSz="785813"/>
            <a:r>
              <a:rPr lang="en-US" altLang="en-US"/>
              <a:t>Analyze organizations common set of measures</a:t>
            </a:r>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4386971F-281A-43DA-9951-9EA1F77C0459}" type="slidenum">
              <a:rPr lang="en-US" altLang="en-US"/>
              <a:pPr/>
              <a:t>60</a:t>
            </a:fld>
            <a:endParaRPr lang="en-US" altLang="en-US"/>
          </a:p>
        </p:txBody>
      </p:sp>
      <p:sp>
        <p:nvSpPr>
          <p:cNvPr id="338950"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1"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Work </a:t>
            </a:r>
            <a:r>
              <a:rPr lang="en-US" altLang="en-US" dirty="0" smtClean="0"/>
              <a:t>Products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1E3B2179-9734-4A42-ACD5-21D7813CDDFE}" type="slidenum">
              <a:rPr lang="en-US" altLang="en-US"/>
              <a:pPr/>
              <a:t>61</a:t>
            </a:fld>
            <a:endParaRPr lang="en-US" altLang="en-US"/>
          </a:p>
        </p:txBody>
      </p:sp>
      <p:sp>
        <p:nvSpPr>
          <p:cNvPr id="339973"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4" name="Text Box 6"/>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339975" name="Text Box 7"/>
          <p:cNvSpPr txBox="1">
            <a:spLocks noChangeArrowheads="1"/>
          </p:cNvSpPr>
          <p:nvPr/>
        </p:nvSpPr>
        <p:spPr bwMode="auto">
          <a:xfrm>
            <a:off x="2387600" y="2751139"/>
            <a:ext cx="7543800" cy="447815"/>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Discussions on probable work products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39975"/>
                                        </p:tgtEl>
                                        <p:attrNameLst>
                                          <p:attrName>style.visibility</p:attrName>
                                        </p:attrNameLst>
                                      </p:cBhvr>
                                      <p:to>
                                        <p:strVal val="visible"/>
                                      </p:to>
                                    </p:set>
                                    <p:animEffect transition="in" filter="blinds(vertical)">
                                      <p:cBhvr>
                                        <p:cTn id="7" dur="500"/>
                                        <p:tgtEl>
                                          <p:spTgt spid="339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5"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Definition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584B1A52-0355-454D-8CA7-7424A18918F3}" type="slidenum">
              <a:rPr lang="en-US" altLang="en-US"/>
              <a:pPr/>
              <a:t>62</a:t>
            </a:fld>
            <a:endParaRPr lang="en-US" altLang="en-US"/>
          </a:p>
        </p:txBody>
      </p:sp>
      <p:sp>
        <p:nvSpPr>
          <p:cNvPr id="340997"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8"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0999" name="Text Box 7"/>
          <p:cNvSpPr txBox="1">
            <a:spLocks noChangeArrowheads="1"/>
          </p:cNvSpPr>
          <p:nvPr/>
        </p:nvSpPr>
        <p:spPr bwMode="auto">
          <a:xfrm>
            <a:off x="2384426" y="1363664"/>
            <a:ext cx="7369175" cy="3816429"/>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Organizational Process Definition is to </a:t>
            </a:r>
            <a:r>
              <a:rPr lang="en-US" altLang="en-US" sz="2200" b="1">
                <a:solidFill>
                  <a:srgbClr val="F95AB7"/>
                </a:solidFill>
                <a:effectLst/>
                <a:latin typeface="Univers 45 Light" pitchFamily="2" charset="0"/>
              </a:rPr>
              <a:t>establish and maintain</a:t>
            </a:r>
            <a:r>
              <a:rPr lang="en-US" altLang="en-US" sz="2200" b="1">
                <a:solidFill>
                  <a:schemeClr val="tx1"/>
                </a:solidFill>
                <a:effectLst/>
                <a:latin typeface="Univers 45 Light" pitchFamily="2" charset="0"/>
              </a:rPr>
              <a:t>  a usable set of organizational process assets</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Definition</a:t>
            </a:r>
            <a:endParaRPr lang="en-US" dirty="0"/>
          </a:p>
        </p:txBody>
      </p:sp>
      <p:sp>
        <p:nvSpPr>
          <p:cNvPr id="3" name="Content Placeholder 2"/>
          <p:cNvSpPr>
            <a:spLocks noGrp="1"/>
          </p:cNvSpPr>
          <p:nvPr>
            <p:ph idx="1"/>
          </p:nvPr>
        </p:nvSpPr>
        <p:spPr/>
        <p:txBody>
          <a:bodyPr/>
          <a:lstStyle/>
          <a:p>
            <a:endParaRPr lang="en-US"/>
          </a:p>
        </p:txBody>
      </p:sp>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469144AD-4406-47A9-8F30-4FFF6AED763E}" type="slidenum">
              <a:rPr lang="en-US" altLang="en-US"/>
              <a:pPr/>
              <a:t>63</a:t>
            </a:fld>
            <a:endParaRPr lang="en-US" altLang="en-US"/>
          </a:p>
        </p:txBody>
      </p:sp>
      <p:sp>
        <p:nvSpPr>
          <p:cNvPr id="342021"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2"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2023"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42038" name="Group 22"/>
          <p:cNvGraphicFramePr>
            <a:graphicFrameLocks noGrp="1"/>
          </p:cNvGraphicFramePr>
          <p:nvPr/>
        </p:nvGraphicFramePr>
        <p:xfrm>
          <a:off x="2590800" y="1371600"/>
          <a:ext cx="7391400" cy="2890012"/>
        </p:xfrm>
        <a:graphic>
          <a:graphicData uri="http://schemas.openxmlformats.org/drawingml/2006/table">
            <a:tbl>
              <a:tblPr/>
              <a:tblGrid>
                <a:gridCol w="1022350"/>
                <a:gridCol w="6369050"/>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Create Organizational Process Assets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Standard Processes</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Life-Cycle Model Descriptions</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Tailoring Criteria and Guidelines</a:t>
                      </a:r>
                    </a:p>
                    <a:p>
                      <a:pPr marL="0" marR="0" lvl="0" indent="0" algn="l" defTabSz="785813" rtl="0" eaLnBrk="1" fontAlgn="base" latinLnBrk="0" hangingPunct="1">
                        <a:lnSpc>
                          <a:spcPct val="15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Measurement Repository</a:t>
                      </a:r>
                    </a:p>
                    <a:p>
                      <a:pPr marL="0" marR="0" lvl="0" indent="0" algn="l" defTabSz="785813" rtl="0" eaLnBrk="1" fontAlgn="base" latinLnBrk="0" hangingPunct="1">
                        <a:lnSpc>
                          <a:spcPct val="17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the Organization</a:t>
                      </a:r>
                      <a:r>
                        <a:rPr kumimoji="0" lang="en-US" altLang="en-US" sz="1600" b="1" i="0" u="none" strike="noStrike" cap="none" normalizeH="0" baseline="0" smtClean="0">
                          <a:ln>
                            <a:noFill/>
                          </a:ln>
                          <a:solidFill>
                            <a:schemeClr val="tx1"/>
                          </a:solidFill>
                          <a:effectLst/>
                          <a:latin typeface="Times New Roman" panose="02020603050405020304" pitchFamily="18" charset="0"/>
                        </a:rPr>
                        <a:t>’</a:t>
                      </a:r>
                      <a:r>
                        <a:rPr kumimoji="0" lang="en-US" altLang="en-US" sz="1600" b="1" i="0" u="none" strike="noStrike" cap="none" normalizeH="0" baseline="0" smtClean="0">
                          <a:ln>
                            <a:noFill/>
                          </a:ln>
                          <a:solidFill>
                            <a:schemeClr val="tx1"/>
                          </a:solidFill>
                          <a:effectLst/>
                          <a:latin typeface="Arial" panose="020B0604020202020204" pitchFamily="34" charset="0"/>
                        </a:rPr>
                        <a:t>s Process Asset Library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pPr marL="381000" indent="-381000" defTabSz="785813"/>
            <a:r>
              <a:rPr lang="en-US" altLang="en-US" dirty="0"/>
              <a:t> Decompose each standard process into process elements</a:t>
            </a:r>
          </a:p>
          <a:p>
            <a:pPr marL="381000" indent="-381000" defTabSz="785813"/>
            <a:r>
              <a:rPr lang="en-US" altLang="en-US" dirty="0"/>
              <a:t> Specify critical attributes of each process element</a:t>
            </a:r>
          </a:p>
          <a:p>
            <a:pPr marL="381000" indent="-381000" defTabSz="785813"/>
            <a:r>
              <a:rPr lang="en-US" altLang="en-US" dirty="0"/>
              <a:t> Specify the relationships of the process elements (e.g. ordering, interfaces, interdependencies)</a:t>
            </a:r>
          </a:p>
          <a:p>
            <a:pPr marL="381000" indent="-381000" defTabSz="785813"/>
            <a:r>
              <a:rPr lang="en-US" altLang="en-US" dirty="0"/>
              <a:t>Procedure for storing, retrieving, cataloging, issue for use by projects, periodically reviewing the usefulness of contents and revising the asset library</a:t>
            </a:r>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D9DA9D3B-1C38-4152-BD83-0E9178D41D07}" type="slidenum">
              <a:rPr lang="en-US" altLang="en-US"/>
              <a:pPr/>
              <a:t>64</a:t>
            </a:fld>
            <a:endParaRPr lang="en-US" altLang="en-US"/>
          </a:p>
        </p:txBody>
      </p:sp>
      <p:sp>
        <p:nvSpPr>
          <p:cNvPr id="343046"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Work </a:t>
            </a:r>
            <a:r>
              <a:rPr lang="en-US" altLang="en-US" dirty="0" smtClean="0"/>
              <a:t>products</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8C80C1D2-AE51-405B-90CE-350FEF66AA6D}" type="slidenum">
              <a:rPr lang="en-US" altLang="en-US"/>
              <a:pPr/>
              <a:t>65</a:t>
            </a:fld>
            <a:endParaRPr lang="en-US" altLang="en-US"/>
          </a:p>
        </p:txBody>
      </p:sp>
      <p:sp>
        <p:nvSpPr>
          <p:cNvPr id="344069"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0" name="Text Box 6"/>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344071" name="Text Box 7"/>
          <p:cNvSpPr txBox="1">
            <a:spLocks noChangeArrowheads="1"/>
          </p:cNvSpPr>
          <p:nvPr/>
        </p:nvSpPr>
        <p:spPr bwMode="auto">
          <a:xfrm>
            <a:off x="2438400" y="3200401"/>
            <a:ext cx="7543800" cy="447815"/>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A discussion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a:t>
            </a:r>
            <a:r>
              <a:rPr lang="en-US" altLang="en-US" dirty="0" smtClean="0"/>
              <a:t>Training</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0F654253-D340-42B1-A418-80640651002D}" type="slidenum">
              <a:rPr lang="en-US" altLang="en-US"/>
              <a:pPr/>
              <a:t>66</a:t>
            </a:fld>
            <a:endParaRPr lang="en-US" altLang="en-US"/>
          </a:p>
        </p:txBody>
      </p:sp>
      <p:sp>
        <p:nvSpPr>
          <p:cNvPr id="345093"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4"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5095" name="Text Box 7"/>
          <p:cNvSpPr txBox="1">
            <a:spLocks noChangeArrowheads="1"/>
          </p:cNvSpPr>
          <p:nvPr/>
        </p:nvSpPr>
        <p:spPr bwMode="auto">
          <a:xfrm>
            <a:off x="2384426" y="1363664"/>
            <a:ext cx="7369175" cy="3816429"/>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Organizational Training is to </a:t>
            </a:r>
            <a:r>
              <a:rPr lang="en-US" altLang="en-US" sz="2200" b="1">
                <a:solidFill>
                  <a:srgbClr val="F95AB7"/>
                </a:solidFill>
                <a:effectLst/>
                <a:latin typeface="Univers 45 Light" pitchFamily="2" charset="0"/>
              </a:rPr>
              <a:t>develop the skills and knowledge</a:t>
            </a:r>
            <a:r>
              <a:rPr lang="en-US" altLang="en-US" sz="2200" b="1">
                <a:solidFill>
                  <a:schemeClr val="tx1"/>
                </a:solidFill>
                <a:effectLst/>
                <a:latin typeface="Univers 45 Light" pitchFamily="2" charset="0"/>
              </a:rPr>
              <a:t> of people so they can perform their </a:t>
            </a:r>
            <a:r>
              <a:rPr lang="en-US" altLang="en-US" sz="2200" b="1">
                <a:solidFill>
                  <a:srgbClr val="F95AB7"/>
                </a:solidFill>
                <a:effectLst/>
                <a:latin typeface="Univers 45 Light" pitchFamily="2" charset="0"/>
              </a:rPr>
              <a:t>roles effectively and efficiently</a:t>
            </a:r>
          </a:p>
          <a:p>
            <a:pPr eaLnBrk="0" hangingPunct="0">
              <a:buFontTx/>
              <a:buNone/>
            </a:pPr>
            <a:endParaRPr lang="en-US" altLang="en-US" sz="2200" b="1">
              <a:solidFill>
                <a:srgbClr val="F95AB7"/>
              </a:solidFill>
              <a:effectLst/>
              <a:latin typeface="Univers 45 Light" pitchFamily="2" charset="0"/>
            </a:endParaRPr>
          </a:p>
          <a:p>
            <a:pPr eaLnBrk="0" hangingPunct="0">
              <a:buFontTx/>
              <a:buNone/>
            </a:pPr>
            <a:endParaRPr lang="en-US" altLang="en-US" sz="2200" b="1">
              <a:solidFill>
                <a:srgbClr val="F95AB7"/>
              </a:solidFill>
              <a:effectLst/>
              <a:latin typeface="Univers 45 Light" pitchFamily="2" charset="0"/>
            </a:endParaRPr>
          </a:p>
          <a:p>
            <a:pPr eaLnBrk="0" hangingPunct="0">
              <a:buFontTx/>
              <a:buNone/>
            </a:pPr>
            <a:endParaRPr lang="en-US" altLang="en-US" sz="2200" b="1">
              <a:solidFill>
                <a:srgbClr val="F95AB7"/>
              </a:solidFill>
              <a:effectLst/>
              <a:latin typeface="Univers 45 Light" pitchFamily="2" charset="0"/>
            </a:endParaRPr>
          </a:p>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a:t>
            </a:r>
            <a:r>
              <a:rPr lang="en-US" altLang="en-US" dirty="0" smtClean="0"/>
              <a:t>Training</a:t>
            </a:r>
            <a:endParaRPr lang="en-US" dirty="0"/>
          </a:p>
        </p:txBody>
      </p:sp>
      <p:sp>
        <p:nvSpPr>
          <p:cNvPr id="3" name="Content Placeholder 2"/>
          <p:cNvSpPr>
            <a:spLocks noGrp="1"/>
          </p:cNvSpPr>
          <p:nvPr>
            <p:ph idx="1"/>
          </p:nvPr>
        </p:nvSpPr>
        <p:spPr/>
        <p:txBody>
          <a:bodyPr/>
          <a:lstStyle/>
          <a:p>
            <a:endParaRPr lang="en-US"/>
          </a:p>
        </p:txBody>
      </p:sp>
      <p:sp>
        <p:nvSpPr>
          <p:cNvPr id="2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6" name="Slide Number Placeholder 3"/>
          <p:cNvSpPr>
            <a:spLocks noGrp="1"/>
          </p:cNvSpPr>
          <p:nvPr>
            <p:ph type="sldNum" sz="quarter" idx="12"/>
          </p:nvPr>
        </p:nvSpPr>
        <p:spPr/>
        <p:txBody>
          <a:bodyPr/>
          <a:lstStyle/>
          <a:p>
            <a:fld id="{B0D23FB5-E17E-4BAF-8564-F6B4CD5430BB}" type="slidenum">
              <a:rPr lang="en-US" altLang="en-US"/>
              <a:pPr/>
              <a:t>67</a:t>
            </a:fld>
            <a:endParaRPr lang="en-US" altLang="en-US"/>
          </a:p>
        </p:txBody>
      </p:sp>
      <p:sp>
        <p:nvSpPr>
          <p:cNvPr id="346117"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8"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6119"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46140" name="Group 28"/>
          <p:cNvGraphicFramePr>
            <a:graphicFrameLocks noGrp="1"/>
          </p:cNvGraphicFramePr>
          <p:nvPr/>
        </p:nvGraphicFramePr>
        <p:xfrm>
          <a:off x="2438400" y="1295401"/>
          <a:ext cx="7391400" cy="3697224"/>
        </p:xfrm>
        <a:graphic>
          <a:graphicData uri="http://schemas.openxmlformats.org/drawingml/2006/table">
            <a:tbl>
              <a:tblPr/>
              <a:tblGrid>
                <a:gridCol w="1022350"/>
                <a:gridCol w="6369050"/>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Establish an Organizational Training capability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8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8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strategic training needs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Determine which training needs are the responsibility of the organization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an organizational training tactical plan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Training Capability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Provide Necessary Training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68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Deliver Training</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Training Records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Assess Training effectiveness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pPr defTabSz="785813"/>
            <a:r>
              <a:rPr lang="en-US" altLang="en-US" dirty="0"/>
              <a:t>Analyze Strategic Business objectives and process improvement plans</a:t>
            </a:r>
          </a:p>
          <a:p>
            <a:pPr defTabSz="785813"/>
            <a:r>
              <a:rPr lang="en-US" altLang="en-US" dirty="0"/>
              <a:t>Take decisions to develop or acquire training</a:t>
            </a:r>
          </a:p>
          <a:p>
            <a:pPr defTabSz="785813"/>
            <a:r>
              <a:rPr lang="en-US" altLang="en-US" dirty="0"/>
              <a:t>Develop Organizations training curriculum</a:t>
            </a:r>
          </a:p>
          <a:p>
            <a:pPr defTabSz="785813"/>
            <a:r>
              <a:rPr lang="en-US" altLang="en-US" dirty="0"/>
              <a:t>Provide a mechanism for assessing effectiveness of each training course against established objectives</a:t>
            </a:r>
          </a:p>
          <a:p>
            <a:pPr defTabSz="785813"/>
            <a:endParaRPr lang="en-US" altLang="en-US" dirty="0"/>
          </a:p>
          <a:p>
            <a:pPr defTabSz="785813"/>
            <a:endParaRPr lang="en-US" altLang="en-US" dirty="0"/>
          </a:p>
          <a:p>
            <a:pPr marL="0" indent="0" defTabSz="785813">
              <a:buNone/>
            </a:pPr>
            <a:endParaRPr lang="en-US" altLang="en-US" dirty="0"/>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73B9274F-B0F1-4C88-AEDD-37216275871E}" type="slidenum">
              <a:rPr lang="en-US" altLang="en-US"/>
              <a:pPr/>
              <a:t>68</a:t>
            </a:fld>
            <a:endParaRPr lang="en-US" altLang="en-US"/>
          </a:p>
        </p:txBody>
      </p:sp>
      <p:sp>
        <p:nvSpPr>
          <p:cNvPr id="347142"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3"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C840B4FC-4151-454A-86C3-15B98E377F22}" type="slidenum">
              <a:rPr lang="en-US" altLang="en-US"/>
              <a:pPr/>
              <a:t>69</a:t>
            </a:fld>
            <a:endParaRPr lang="en-US" altLang="en-US"/>
          </a:p>
        </p:txBody>
      </p:sp>
      <p:sp>
        <p:nvSpPr>
          <p:cNvPr id="348165"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66" name="Text Box 6"/>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348167" name="Text Box 7"/>
          <p:cNvSpPr txBox="1">
            <a:spLocks noChangeArrowheads="1"/>
          </p:cNvSpPr>
          <p:nvPr/>
        </p:nvSpPr>
        <p:spPr bwMode="auto">
          <a:xfrm>
            <a:off x="2209800" y="1447800"/>
            <a:ext cx="7543800" cy="2732088"/>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Challenges in selecting training approaches</a:t>
            </a:r>
          </a:p>
          <a:p>
            <a:pPr eaLnBrk="0" hangingPunct="0">
              <a:lnSpc>
                <a:spcPct val="10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Work products </a:t>
            </a: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a:p>
            <a:pPr eaLnBrk="0" hangingPunct="0">
              <a:lnSpc>
                <a:spcPct val="10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CMMI Solution: A product Line Approach</a:t>
            </a:r>
            <a:endParaRPr lang="en-US" dirty="0"/>
          </a:p>
        </p:txBody>
      </p:sp>
      <p:sp>
        <p:nvSpPr>
          <p:cNvPr id="21" name="Footer Placeholder 4"/>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2"/>
          <p:cNvSpPr>
            <a:spLocks noGrp="1"/>
          </p:cNvSpPr>
          <p:nvPr>
            <p:ph type="sldNum" sz="quarter" idx="12"/>
          </p:nvPr>
        </p:nvSpPr>
        <p:spPr/>
        <p:txBody>
          <a:bodyPr/>
          <a:lstStyle/>
          <a:p>
            <a:fld id="{9A028292-C186-41FC-802E-3EC2B4AD0AAD}" type="slidenum">
              <a:rPr lang="en-US" altLang="en-US"/>
              <a:pPr/>
              <a:t>7</a:t>
            </a:fld>
            <a:endParaRPr lang="en-US" altLang="en-US"/>
          </a:p>
        </p:txBody>
      </p:sp>
      <p:sp>
        <p:nvSpPr>
          <p:cNvPr id="280579" name="Rectangle 3"/>
          <p:cNvSpPr>
            <a:spLocks noChangeArrowheads="1"/>
          </p:cNvSpPr>
          <p:nvPr/>
        </p:nvSpPr>
        <p:spPr bwMode="auto">
          <a:xfrm>
            <a:off x="2209800" y="1524000"/>
            <a:ext cx="1219200" cy="685800"/>
          </a:xfrm>
          <a:prstGeom prst="rect">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SW</a:t>
            </a:r>
          </a:p>
        </p:txBody>
      </p:sp>
      <p:sp>
        <p:nvSpPr>
          <p:cNvPr id="280580" name="Rectangle 4"/>
          <p:cNvSpPr>
            <a:spLocks noChangeArrowheads="1"/>
          </p:cNvSpPr>
          <p:nvPr/>
        </p:nvSpPr>
        <p:spPr bwMode="auto">
          <a:xfrm>
            <a:off x="1981200" y="3200400"/>
            <a:ext cx="1524000" cy="609600"/>
          </a:xfrm>
          <a:prstGeom prst="rect">
            <a:avLst/>
          </a:prstGeom>
          <a:solidFill>
            <a:srgbClr val="97968B"/>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Assess</a:t>
            </a:r>
          </a:p>
        </p:txBody>
      </p:sp>
      <p:grpSp>
        <p:nvGrpSpPr>
          <p:cNvPr id="280581" name="Group 5"/>
          <p:cNvGrpSpPr>
            <a:grpSpLocks/>
          </p:cNvGrpSpPr>
          <p:nvPr/>
        </p:nvGrpSpPr>
        <p:grpSpPr bwMode="auto">
          <a:xfrm>
            <a:off x="3810000" y="1295400"/>
            <a:ext cx="1219200" cy="762000"/>
            <a:chOff x="1584" y="1776"/>
            <a:chExt cx="768" cy="480"/>
          </a:xfrm>
        </p:grpSpPr>
        <p:sp>
          <p:nvSpPr>
            <p:cNvPr id="280582" name="Oval 6"/>
            <p:cNvSpPr>
              <a:spLocks noChangeArrowheads="1"/>
            </p:cNvSpPr>
            <p:nvPr/>
          </p:nvSpPr>
          <p:spPr bwMode="auto">
            <a:xfrm>
              <a:off x="1584" y="1776"/>
              <a:ext cx="768" cy="480"/>
            </a:xfrm>
            <a:prstGeom prst="ellipse">
              <a:avLst/>
            </a:prstGeom>
            <a:solidFill>
              <a:srgbClr val="E8F668"/>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endParaRPr lang="en-US" altLang="en-US" sz="1000">
                <a:solidFill>
                  <a:schemeClr val="tx1"/>
                </a:solidFill>
                <a:effectLst>
                  <a:outerShdw blurRad="38100" dist="38100" dir="2700000" algn="tl">
                    <a:srgbClr val="FFFFFF"/>
                  </a:outerShdw>
                </a:effectLst>
                <a:ea typeface="Palatino" pitchFamily="18" charset="0"/>
                <a:cs typeface="Palatino" pitchFamily="18" charset="0"/>
              </a:endParaRPr>
            </a:p>
          </p:txBody>
        </p:sp>
        <p:sp>
          <p:nvSpPr>
            <p:cNvPr id="280583" name="Text Box 7"/>
            <p:cNvSpPr txBox="1">
              <a:spLocks noChangeArrowheads="1"/>
            </p:cNvSpPr>
            <p:nvPr/>
          </p:nvSpPr>
          <p:spPr bwMode="auto">
            <a:xfrm>
              <a:off x="1776" y="1872"/>
              <a:ext cx="406" cy="308"/>
            </a:xfrm>
            <a:prstGeom prst="rect">
              <a:avLst/>
            </a:prstGeom>
            <a:solidFill>
              <a:srgbClr val="E8F668"/>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SE</a:t>
              </a:r>
            </a:p>
          </p:txBody>
        </p:sp>
      </p:grpSp>
      <p:sp>
        <p:nvSpPr>
          <p:cNvPr id="280584" name="Oval 8"/>
          <p:cNvSpPr>
            <a:spLocks noChangeArrowheads="1"/>
          </p:cNvSpPr>
          <p:nvPr/>
        </p:nvSpPr>
        <p:spPr bwMode="auto">
          <a:xfrm>
            <a:off x="1905000" y="2438400"/>
            <a:ext cx="1524000" cy="609600"/>
          </a:xfrm>
          <a:prstGeom prst="ellipse">
            <a:avLst/>
          </a:prstGeom>
          <a:solidFill>
            <a:srgbClr val="EC8672"/>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IPPD</a:t>
            </a:r>
          </a:p>
        </p:txBody>
      </p:sp>
      <p:sp>
        <p:nvSpPr>
          <p:cNvPr id="280585" name="Rectangle 9"/>
          <p:cNvSpPr>
            <a:spLocks noChangeArrowheads="1"/>
          </p:cNvSpPr>
          <p:nvPr/>
        </p:nvSpPr>
        <p:spPr bwMode="auto">
          <a:xfrm>
            <a:off x="2057400" y="4038600"/>
            <a:ext cx="1828800" cy="609600"/>
          </a:xfrm>
          <a:prstGeom prst="rect">
            <a:avLst/>
          </a:prstGeom>
          <a:solidFill>
            <a:srgbClr val="00CC9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Training</a:t>
            </a:r>
          </a:p>
        </p:txBody>
      </p:sp>
      <p:sp>
        <p:nvSpPr>
          <p:cNvPr id="280586" name="AutoShape 10"/>
          <p:cNvSpPr>
            <a:spLocks noChangeArrowheads="1"/>
          </p:cNvSpPr>
          <p:nvPr/>
        </p:nvSpPr>
        <p:spPr bwMode="auto">
          <a:xfrm>
            <a:off x="3886200" y="2590800"/>
            <a:ext cx="1371600" cy="228600"/>
          </a:xfrm>
          <a:prstGeom prst="rightArrow">
            <a:avLst>
              <a:gd name="adj1" fmla="val 50000"/>
              <a:gd name="adj2" fmla="val 1500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87" name="AutoShape 11"/>
          <p:cNvSpPr>
            <a:spLocks noChangeArrowheads="1"/>
          </p:cNvSpPr>
          <p:nvPr/>
        </p:nvSpPr>
        <p:spPr bwMode="auto">
          <a:xfrm>
            <a:off x="3886200" y="3200400"/>
            <a:ext cx="1371600" cy="228600"/>
          </a:xfrm>
          <a:prstGeom prst="rightArrow">
            <a:avLst>
              <a:gd name="adj1" fmla="val 50000"/>
              <a:gd name="adj2" fmla="val 1500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88" name="AutoShape 12"/>
          <p:cNvSpPr>
            <a:spLocks noChangeArrowheads="1"/>
          </p:cNvSpPr>
          <p:nvPr/>
        </p:nvSpPr>
        <p:spPr bwMode="auto">
          <a:xfrm>
            <a:off x="5334000" y="1447800"/>
            <a:ext cx="2438400" cy="2362200"/>
          </a:xfrm>
          <a:prstGeom prst="flowChartAlternateProcess">
            <a:avLst/>
          </a:prstGeom>
          <a:solidFill>
            <a:srgbClr val="CFD787"/>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Industry</a:t>
            </a:r>
          </a:p>
          <a:p>
            <a:pPr algn="ctr" eaLnBrk="0" hangingPunct="0">
              <a:spcBef>
                <a:spcPct val="0"/>
              </a:spcBef>
              <a:buFontTx/>
              <a:buNone/>
            </a:pPr>
            <a:endParaRPr lang="en-US" altLang="en-US" sz="2600" b="1">
              <a:solidFill>
                <a:schemeClr val="tx1"/>
              </a:solidFill>
              <a:effectLst>
                <a:outerShdw blurRad="38100" dist="38100" dir="2700000" algn="tl">
                  <a:srgbClr val="FFFFFF"/>
                </a:outerShdw>
              </a:effectLst>
              <a:ea typeface="Palatino" pitchFamily="18" charset="0"/>
              <a:cs typeface="Palatino" pitchFamily="18" charset="0"/>
            </a:endParaRPr>
          </a:p>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SEI</a:t>
            </a:r>
          </a:p>
          <a:p>
            <a:pPr algn="ctr" eaLnBrk="0" hangingPunct="0">
              <a:spcBef>
                <a:spcPct val="0"/>
              </a:spcBef>
              <a:buFontTx/>
              <a:buNone/>
            </a:pPr>
            <a:endParaRPr lang="en-US" altLang="en-US" sz="2600" b="1">
              <a:solidFill>
                <a:schemeClr val="tx1"/>
              </a:solidFill>
              <a:effectLst>
                <a:outerShdw blurRad="38100" dist="38100" dir="2700000" algn="tl">
                  <a:srgbClr val="FFFFFF"/>
                </a:outerShdw>
              </a:effectLst>
              <a:ea typeface="Palatino" pitchFamily="18" charset="0"/>
              <a:cs typeface="Palatino" pitchFamily="18" charset="0"/>
            </a:endParaRPr>
          </a:p>
          <a:p>
            <a:pPr algn="ctr" eaLnBrk="0" hangingPunct="0">
              <a:spcBef>
                <a:spcPct val="0"/>
              </a:spcBef>
              <a:buFontTx/>
              <a:buNone/>
            </a:pPr>
            <a:r>
              <a:rPr lang="en-US" altLang="en-US" sz="2600" b="1">
                <a:solidFill>
                  <a:schemeClr val="tx1"/>
                </a:solidFill>
                <a:effectLst>
                  <a:outerShdw blurRad="38100" dist="38100" dir="2700000" algn="tl">
                    <a:srgbClr val="FFFFFF"/>
                  </a:outerShdw>
                </a:effectLst>
                <a:ea typeface="Palatino" pitchFamily="18" charset="0"/>
                <a:cs typeface="Palatino" pitchFamily="18" charset="0"/>
              </a:rPr>
              <a:t>Government</a:t>
            </a:r>
          </a:p>
        </p:txBody>
      </p:sp>
      <p:sp>
        <p:nvSpPr>
          <p:cNvPr id="280589" name="AutoShape 13"/>
          <p:cNvSpPr>
            <a:spLocks noChangeArrowheads="1"/>
          </p:cNvSpPr>
          <p:nvPr/>
        </p:nvSpPr>
        <p:spPr bwMode="auto">
          <a:xfrm>
            <a:off x="8077200" y="2362200"/>
            <a:ext cx="457200" cy="457200"/>
          </a:xfrm>
          <a:prstGeom prst="rightArrow">
            <a:avLst>
              <a:gd name="adj1" fmla="val 50000"/>
              <a:gd name="adj2" fmla="val 25000"/>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90" name="AutoShape 14"/>
          <p:cNvSpPr>
            <a:spLocks noChangeArrowheads="1"/>
          </p:cNvSpPr>
          <p:nvPr/>
        </p:nvSpPr>
        <p:spPr bwMode="auto">
          <a:xfrm>
            <a:off x="8610600" y="1524000"/>
            <a:ext cx="1828800" cy="2286000"/>
          </a:xfrm>
          <a:prstGeom prst="verticalScroll">
            <a:avLst>
              <a:gd name="adj" fmla="val 12500"/>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2600">
                <a:solidFill>
                  <a:schemeClr val="tx1"/>
                </a:solidFill>
                <a:effectLst>
                  <a:outerShdw blurRad="38100" dist="38100" dir="2700000" algn="tl">
                    <a:srgbClr val="FFFFFF"/>
                  </a:outerShdw>
                </a:effectLst>
                <a:ea typeface="Palatino" pitchFamily="18" charset="0"/>
                <a:cs typeface="Palatino" pitchFamily="18" charset="0"/>
              </a:rPr>
              <a:t>CMMI</a:t>
            </a:r>
          </a:p>
          <a:p>
            <a:pPr algn="ctr" eaLnBrk="0" hangingPunct="0">
              <a:spcBef>
                <a:spcPct val="0"/>
              </a:spcBef>
              <a:buFontTx/>
              <a:buNone/>
            </a:pPr>
            <a:r>
              <a:rPr lang="en-US" altLang="en-US" sz="2600">
                <a:solidFill>
                  <a:schemeClr val="tx1"/>
                </a:solidFill>
                <a:effectLst>
                  <a:outerShdw blurRad="38100" dist="38100" dir="2700000" algn="tl">
                    <a:srgbClr val="FFFFFF"/>
                  </a:outerShdw>
                </a:effectLst>
                <a:ea typeface="Palatino" pitchFamily="18" charset="0"/>
                <a:cs typeface="Palatino" pitchFamily="18" charset="0"/>
              </a:rPr>
              <a:t>Product</a:t>
            </a:r>
          </a:p>
          <a:p>
            <a:pPr algn="ctr" eaLnBrk="0" hangingPunct="0">
              <a:spcBef>
                <a:spcPct val="0"/>
              </a:spcBef>
              <a:buFontTx/>
              <a:buNone/>
            </a:pPr>
            <a:r>
              <a:rPr lang="en-US" altLang="en-US" sz="2600">
                <a:solidFill>
                  <a:schemeClr val="tx1"/>
                </a:solidFill>
                <a:effectLst>
                  <a:outerShdw blurRad="38100" dist="38100" dir="2700000" algn="tl">
                    <a:srgbClr val="FFFFFF"/>
                  </a:outerShdw>
                </a:effectLst>
                <a:ea typeface="Palatino" pitchFamily="18" charset="0"/>
                <a:cs typeface="Palatino" pitchFamily="18" charset="0"/>
              </a:rPr>
              <a:t>Suite</a:t>
            </a:r>
          </a:p>
        </p:txBody>
      </p:sp>
      <p:sp>
        <p:nvSpPr>
          <p:cNvPr id="280591" name="Text Box 15"/>
          <p:cNvSpPr txBox="1">
            <a:spLocks noChangeArrowheads="1"/>
          </p:cNvSpPr>
          <p:nvPr/>
        </p:nvSpPr>
        <p:spPr bwMode="auto">
          <a:xfrm>
            <a:off x="4343401" y="4191001"/>
            <a:ext cx="24923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Char char="•"/>
            </a:pPr>
            <a:r>
              <a:rPr lang="en-US" altLang="en-US" sz="1600" b="1">
                <a:solidFill>
                  <a:schemeClr val="tx1"/>
                </a:solidFill>
                <a:effectLst>
                  <a:outerShdw blurRad="38100" dist="38100" dir="2700000" algn="tl">
                    <a:srgbClr val="C0C0C0"/>
                  </a:outerShdw>
                </a:effectLst>
                <a:ea typeface="Palatino" pitchFamily="18" charset="0"/>
                <a:cs typeface="Palatino" pitchFamily="18" charset="0"/>
              </a:rPr>
              <a:t>Team of Teams</a:t>
            </a:r>
          </a:p>
          <a:p>
            <a:pPr eaLnBrk="0" hangingPunct="0">
              <a:buFontTx/>
              <a:buChar char="•"/>
            </a:pPr>
            <a:r>
              <a:rPr lang="en-US" altLang="en-US" sz="1600" b="1">
                <a:solidFill>
                  <a:schemeClr val="tx1"/>
                </a:solidFill>
                <a:effectLst>
                  <a:outerShdw blurRad="38100" dist="38100" dir="2700000" algn="tl">
                    <a:srgbClr val="C0C0C0"/>
                  </a:outerShdw>
                </a:effectLst>
                <a:ea typeface="Palatino" pitchFamily="18" charset="0"/>
                <a:cs typeface="Palatino" pitchFamily="18" charset="0"/>
              </a:rPr>
              <a:t>Modeling &amp; Discipline Experts</a:t>
            </a:r>
          </a:p>
          <a:p>
            <a:pPr eaLnBrk="0" hangingPunct="0">
              <a:buFontTx/>
              <a:buChar char="•"/>
            </a:pPr>
            <a:r>
              <a:rPr lang="en-US" altLang="en-US" sz="1600" b="1">
                <a:solidFill>
                  <a:schemeClr val="tx1"/>
                </a:solidFill>
                <a:effectLst>
                  <a:outerShdw blurRad="38100" dist="38100" dir="2700000" algn="tl">
                    <a:srgbClr val="C0C0C0"/>
                  </a:outerShdw>
                </a:effectLst>
                <a:ea typeface="Palatino" pitchFamily="18" charset="0"/>
                <a:cs typeface="Palatino" pitchFamily="18" charset="0"/>
              </a:rPr>
              <a:t>Collaborative Process</a:t>
            </a:r>
            <a:endParaRPr lang="en-US" altLang="en-US" sz="1000" b="1">
              <a:solidFill>
                <a:schemeClr val="tx1"/>
              </a:solidFill>
              <a:effectLst>
                <a:outerShdw blurRad="38100" dist="38100" dir="2700000" algn="tl">
                  <a:srgbClr val="C0C0C0"/>
                </a:outerShdw>
              </a:effectLst>
              <a:ea typeface="Palatino" pitchFamily="18" charset="0"/>
              <a:cs typeface="Palatino" pitchFamily="18" charset="0"/>
            </a:endParaRPr>
          </a:p>
        </p:txBody>
      </p:sp>
      <p:sp>
        <p:nvSpPr>
          <p:cNvPr id="280592" name="Rectangle 16"/>
          <p:cNvSpPr>
            <a:spLocks noChangeArrowheads="1"/>
          </p:cNvSpPr>
          <p:nvPr/>
        </p:nvSpPr>
        <p:spPr bwMode="auto">
          <a:xfrm>
            <a:off x="7467600" y="4114800"/>
            <a:ext cx="1219200" cy="685800"/>
          </a:xfrm>
          <a:prstGeom prst="rect">
            <a:avLst/>
          </a:prstGeom>
          <a:solidFill>
            <a:srgbClr val="75B7E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CMMI - </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SE/SW</a:t>
            </a:r>
          </a:p>
        </p:txBody>
      </p:sp>
      <p:sp>
        <p:nvSpPr>
          <p:cNvPr id="280593" name="Rectangle 17"/>
          <p:cNvSpPr>
            <a:spLocks noChangeArrowheads="1"/>
          </p:cNvSpPr>
          <p:nvPr/>
        </p:nvSpPr>
        <p:spPr bwMode="auto">
          <a:xfrm>
            <a:off x="8915400" y="5105400"/>
            <a:ext cx="1219200" cy="685800"/>
          </a:xfrm>
          <a:prstGeom prst="rect">
            <a:avLst/>
          </a:prstGeom>
          <a:solidFill>
            <a:srgbClr val="75B7E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CMMI -</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SE/SW/</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IPPD/SS</a:t>
            </a:r>
          </a:p>
        </p:txBody>
      </p:sp>
      <p:sp>
        <p:nvSpPr>
          <p:cNvPr id="280594" name="Rectangle 18"/>
          <p:cNvSpPr>
            <a:spLocks noChangeArrowheads="1"/>
          </p:cNvSpPr>
          <p:nvPr/>
        </p:nvSpPr>
        <p:spPr bwMode="auto">
          <a:xfrm>
            <a:off x="8915400" y="4114800"/>
            <a:ext cx="1219200" cy="685800"/>
          </a:xfrm>
          <a:prstGeom prst="rect">
            <a:avLst/>
          </a:prstGeom>
          <a:solidFill>
            <a:srgbClr val="75B7E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CMMI - </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SW</a:t>
            </a:r>
          </a:p>
        </p:txBody>
      </p:sp>
      <p:sp>
        <p:nvSpPr>
          <p:cNvPr id="280595" name="Rectangle 19"/>
          <p:cNvSpPr>
            <a:spLocks noChangeArrowheads="1"/>
          </p:cNvSpPr>
          <p:nvPr/>
        </p:nvSpPr>
        <p:spPr bwMode="auto">
          <a:xfrm>
            <a:off x="7467600" y="5105400"/>
            <a:ext cx="1219200" cy="685800"/>
          </a:xfrm>
          <a:prstGeom prst="rect">
            <a:avLst/>
          </a:prstGeom>
          <a:solidFill>
            <a:srgbClr val="75B7E9"/>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CMMI - </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SE/SW/</a:t>
            </a:r>
          </a:p>
          <a:p>
            <a:pPr algn="ctr" eaLnBrk="0" hangingPunct="0">
              <a:spcBef>
                <a:spcPct val="0"/>
              </a:spcBef>
              <a:buFontTx/>
              <a:buNone/>
            </a:pPr>
            <a:r>
              <a:rPr lang="en-US" altLang="en-US" sz="1400" b="1">
                <a:solidFill>
                  <a:schemeClr val="tx1"/>
                </a:solidFill>
                <a:effectLst>
                  <a:outerShdw blurRad="38100" dist="38100" dir="2700000" algn="tl">
                    <a:srgbClr val="FFFFFF"/>
                  </a:outerShdw>
                </a:effectLst>
                <a:ea typeface="Palatino" pitchFamily="18" charset="0"/>
                <a:cs typeface="Palatino" pitchFamily="18" charset="0"/>
              </a:rPr>
              <a:t>IPPD</a:t>
            </a:r>
          </a:p>
        </p:txBody>
      </p:sp>
    </p:spTree>
  </p:cSld>
  <p:clrMapOvr>
    <a:masterClrMapping/>
  </p:clrMapOvr>
  <p:transition spd="slow">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Performance</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4B077EAC-E1D4-42F8-9FC3-44B883E60433}" type="slidenum">
              <a:rPr lang="en-US" altLang="en-US"/>
              <a:pPr/>
              <a:t>70</a:t>
            </a:fld>
            <a:endParaRPr lang="en-US" altLang="en-US"/>
          </a:p>
        </p:txBody>
      </p:sp>
      <p:sp>
        <p:nvSpPr>
          <p:cNvPr id="349189"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0"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49191" name="Text Box 7"/>
          <p:cNvSpPr txBox="1">
            <a:spLocks noChangeArrowheads="1"/>
          </p:cNvSpPr>
          <p:nvPr/>
        </p:nvSpPr>
        <p:spPr bwMode="auto">
          <a:xfrm>
            <a:off x="2384426" y="1363664"/>
            <a:ext cx="7369175" cy="2800767"/>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endParaRPr lang="en-US" altLang="en-US" sz="2200" b="1">
              <a:solidFill>
                <a:schemeClr val="tx1"/>
              </a:solidFill>
              <a:effectLst/>
              <a:latin typeface="Univers 45 Light" pitchFamily="2" charset="0"/>
            </a:endParaRPr>
          </a:p>
          <a:p>
            <a:pPr eaLnBrk="0" hangingPunct="0">
              <a:buFontTx/>
              <a:buNone/>
            </a:pPr>
            <a:r>
              <a:rPr lang="en-US" altLang="en-US" sz="2200" b="1">
                <a:solidFill>
                  <a:schemeClr val="tx1"/>
                </a:solidFill>
                <a:effectLst/>
                <a:latin typeface="Univers 45 Light" pitchFamily="2" charset="0"/>
              </a:rPr>
              <a:t>The purpose of Organizational Process Performance is to </a:t>
            </a:r>
            <a:r>
              <a:rPr lang="en-US" altLang="en-US" sz="2200" b="1">
                <a:solidFill>
                  <a:srgbClr val="F95AB7"/>
                </a:solidFill>
                <a:effectLst/>
                <a:latin typeface="Univers 45 Light" pitchFamily="2" charset="0"/>
              </a:rPr>
              <a:t>establish and maintain a quantitative understanding</a:t>
            </a:r>
            <a:r>
              <a:rPr lang="en-US" altLang="en-US" sz="2200" b="1">
                <a:solidFill>
                  <a:schemeClr val="tx1"/>
                </a:solidFill>
                <a:effectLst/>
                <a:latin typeface="Univers 45 Light" pitchFamily="2" charset="0"/>
              </a:rPr>
              <a:t> of the</a:t>
            </a:r>
            <a:r>
              <a:rPr lang="en-US" altLang="en-US" sz="2200" b="1">
                <a:solidFill>
                  <a:srgbClr val="F95AB7"/>
                </a:solidFill>
                <a:effectLst/>
                <a:latin typeface="Univers 45 Light" pitchFamily="2" charset="0"/>
              </a:rPr>
              <a:t> performance</a:t>
            </a:r>
            <a:r>
              <a:rPr lang="en-US" altLang="en-US" sz="2200" b="1">
                <a:solidFill>
                  <a:schemeClr val="tx1"/>
                </a:solidFill>
                <a:effectLst/>
                <a:latin typeface="Univers 45 Light" pitchFamily="2" charset="0"/>
              </a:rPr>
              <a:t> of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set of standard processes in support of </a:t>
            </a:r>
            <a:r>
              <a:rPr lang="en-US" altLang="en-US" sz="2200" b="1">
                <a:solidFill>
                  <a:srgbClr val="F95AB7"/>
                </a:solidFill>
                <a:effectLst/>
                <a:latin typeface="Univers 45 Light" pitchFamily="2" charset="0"/>
              </a:rPr>
              <a:t>quality </a:t>
            </a:r>
            <a:r>
              <a:rPr lang="en-US" altLang="en-US" sz="2200" b="1">
                <a:solidFill>
                  <a:schemeClr val="tx1"/>
                </a:solidFill>
                <a:effectLst/>
                <a:latin typeface="Univers 45 Light" pitchFamily="2" charset="0"/>
              </a:rPr>
              <a:t>and </a:t>
            </a:r>
            <a:r>
              <a:rPr lang="en-US" altLang="en-US" sz="2200" b="1">
                <a:solidFill>
                  <a:srgbClr val="F95AB7"/>
                </a:solidFill>
                <a:effectLst/>
                <a:latin typeface="Univers 45 Light" pitchFamily="2" charset="0"/>
              </a:rPr>
              <a:t>process-performance</a:t>
            </a:r>
            <a:r>
              <a:rPr lang="en-US" altLang="en-US" sz="2200" b="1">
                <a:solidFill>
                  <a:schemeClr val="tx1"/>
                </a:solidFill>
                <a:effectLst/>
                <a:latin typeface="Univers 45 Light" pitchFamily="2" charset="0"/>
              </a:rPr>
              <a:t> objectives, and to provide process performance data, baselines, and models to </a:t>
            </a:r>
            <a:r>
              <a:rPr lang="en-US" altLang="en-US" sz="2200" b="1">
                <a:solidFill>
                  <a:srgbClr val="F95AB7"/>
                </a:solidFill>
                <a:effectLst/>
                <a:latin typeface="Univers 45 Light" pitchFamily="2" charset="0"/>
              </a:rPr>
              <a:t>quantitatively manage</a:t>
            </a:r>
            <a:r>
              <a:rPr lang="en-US" altLang="en-US" sz="2200" b="1">
                <a:solidFill>
                  <a:schemeClr val="tx1"/>
                </a:solidFill>
                <a:effectLst/>
                <a:latin typeface="Univers 45 Light" pitchFamily="2" charset="0"/>
              </a:rPr>
              <a:t>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projects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Process </a:t>
            </a:r>
            <a:r>
              <a:rPr lang="en-US" altLang="en-US" dirty="0" smtClean="0"/>
              <a:t>Performance</a:t>
            </a:r>
            <a:endParaRPr lang="en-US" dirty="0"/>
          </a:p>
        </p:txBody>
      </p:sp>
      <p:sp>
        <p:nvSpPr>
          <p:cNvPr id="3" name="Content Placeholder 2"/>
          <p:cNvSpPr>
            <a:spLocks noGrp="1"/>
          </p:cNvSpPr>
          <p:nvPr>
            <p:ph idx="1"/>
          </p:nvPr>
        </p:nvSpPr>
        <p:spPr/>
        <p:txBody>
          <a:bodyPr/>
          <a:lstStyle/>
          <a:p>
            <a:endParaRPr lang="en-US"/>
          </a:p>
        </p:txBody>
      </p:sp>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C6748E5E-87E7-43F9-AEDE-D106378FD7B0}" type="slidenum">
              <a:rPr lang="en-US" altLang="en-US"/>
              <a:pPr/>
              <a:t>71</a:t>
            </a:fld>
            <a:endParaRPr lang="en-US" altLang="en-US"/>
          </a:p>
        </p:txBody>
      </p:sp>
      <p:sp>
        <p:nvSpPr>
          <p:cNvPr id="350213"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4"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50215"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50230" name="Group 22"/>
          <p:cNvGraphicFramePr>
            <a:graphicFrameLocks noGrp="1"/>
          </p:cNvGraphicFramePr>
          <p:nvPr/>
        </p:nvGraphicFramePr>
        <p:xfrm>
          <a:off x="2438400" y="1663701"/>
          <a:ext cx="7391400" cy="2609596"/>
        </p:xfrm>
        <a:graphic>
          <a:graphicData uri="http://schemas.openxmlformats.org/drawingml/2006/table">
            <a:tbl>
              <a:tblPr/>
              <a:tblGrid>
                <a:gridCol w="1022350"/>
                <a:gridCol w="6369050"/>
              </a:tblGrid>
              <a:tr h="180975">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Establish Performance Baselines and Models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endParaRP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p>
                      <a:pPr marL="0" marR="0" lvl="0" indent="0" algn="l" defTabSz="785813" rtl="0" eaLnBrk="1" fontAlgn="base" latinLnBrk="0" hangingPunct="1">
                        <a:lnSpc>
                          <a:spcPct val="13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Processes</a:t>
                      </a:r>
                    </a:p>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Process performance measures</a:t>
                      </a:r>
                    </a:p>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Quality and Process-performance objectives</a:t>
                      </a:r>
                    </a:p>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Process performance baselines</a:t>
                      </a:r>
                    </a:p>
                    <a:p>
                      <a:pPr marL="0" marR="0" lvl="0" indent="0" algn="l" defTabSz="785813" rtl="0" eaLnBrk="1" fontAlgn="base" latinLnBrk="0" hangingPunct="1">
                        <a:lnSpc>
                          <a:spcPct val="14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Establish Process performance models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51237" name="Rectangle 5"/>
          <p:cNvSpPr>
            <a:spLocks noGrp="1" noChangeArrowheads="1"/>
          </p:cNvSpPr>
          <p:nvPr>
            <p:ph idx="1"/>
          </p:nvPr>
        </p:nvSpPr>
        <p:spPr>
          <a:noFill/>
          <a:ln w="12700">
            <a:solidFill>
              <a:schemeClr val="bg2"/>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bodyPr>
          <a:lstStyle/>
          <a:p>
            <a:pPr marL="381000" indent="-381000" defTabSz="785813"/>
            <a:r>
              <a:rPr lang="en-US" altLang="en-US"/>
              <a:t>Select processes based on the needs and objectives of organization and projects</a:t>
            </a:r>
          </a:p>
          <a:p>
            <a:pPr marL="381000" indent="-381000" defTabSz="785813"/>
            <a:r>
              <a:rPr lang="en-US" altLang="en-US"/>
              <a:t>Establishing a common set of process performance measures based on quantitative objectives for quality and performance</a:t>
            </a:r>
          </a:p>
          <a:p>
            <a:pPr marL="381000" indent="-381000" defTabSz="785813"/>
            <a:r>
              <a:rPr lang="en-US" altLang="en-US"/>
              <a:t>Establish and maintain the organization</a:t>
            </a:r>
            <a:r>
              <a:rPr lang="en-US" altLang="en-US">
                <a:latin typeface="Times New Roman" panose="02020603050405020304" pitchFamily="18" charset="0"/>
              </a:rPr>
              <a:t>’</a:t>
            </a:r>
            <a:r>
              <a:rPr lang="en-US" altLang="en-US"/>
              <a:t>s process performance baselines</a:t>
            </a:r>
          </a:p>
          <a:p>
            <a:pPr marL="381000" indent="-381000" defTabSz="785813"/>
            <a:r>
              <a:rPr lang="en-US" altLang="en-US"/>
              <a:t>Establish and maintain Process performance models and its usage at various levels</a:t>
            </a:r>
          </a:p>
          <a:p>
            <a:pPr marL="381000" indent="-381000" defTabSz="785813"/>
            <a:r>
              <a:rPr lang="en-US" altLang="en-US"/>
              <a:t>Calibrate process performance models</a:t>
            </a:r>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7750BF53-8E0B-4128-A0A1-FC0EA0455F4C}" type="slidenum">
              <a:rPr lang="en-US" altLang="en-US"/>
              <a:pPr/>
              <a:t>72</a:t>
            </a:fld>
            <a:endParaRPr lang="en-US" altLang="en-US"/>
          </a:p>
        </p:txBody>
      </p:sp>
      <p:sp>
        <p:nvSpPr>
          <p:cNvPr id="351238"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9"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52261" name="Rectangle 5"/>
          <p:cNvSpPr>
            <a:spLocks noGrp="1" noChangeArrowheads="1"/>
          </p:cNvSpPr>
          <p:nvPr>
            <p:ph idx="1"/>
          </p:nvPr>
        </p:nvSpPr>
        <p:spPr>
          <a:noFill/>
          <a:ln w="12700">
            <a:solidFill>
              <a:schemeClr val="bg2"/>
            </a:solidFill>
            <a:miter lim="800000"/>
            <a:headEnd/>
            <a:tailEnd/>
          </a:ln>
          <a:extLst>
            <a:ext uri="{909E8E84-426E-40DD-AFC4-6F175D3DCCD1}">
              <a14:hiddenFill xmlns:a14="http://schemas.microsoft.com/office/drawing/2010/main">
                <a:solidFill>
                  <a:srgbClr val="7FFF00"/>
                </a:solidFill>
              </a14:hiddenFill>
            </a:ext>
          </a:extLst>
        </p:spPr>
        <p:txBody>
          <a:bodyPr vert="horz" wrap="square" lIns="76200" tIns="38100" rIns="76200" bIns="38100" numCol="1" anchor="ctr" anchorCtr="1" compatLnSpc="1">
            <a:prstTxWarp prst="textNoShape">
              <a:avLst/>
            </a:prstTxWarp>
          </a:bodyPr>
          <a:lstStyle/>
          <a:p>
            <a:pPr marL="381000" indent="-381000" defTabSz="785813"/>
            <a:r>
              <a:rPr lang="en-US" altLang="en-US"/>
              <a:t>How much data is required for arriving at Process performance baselines ?</a:t>
            </a:r>
          </a:p>
          <a:p>
            <a:pPr marL="381000" indent="-381000" defTabSz="785813"/>
            <a:r>
              <a:rPr lang="en-US" altLang="en-US"/>
              <a:t>How do we promote usage of performance baselines and models ?</a:t>
            </a:r>
          </a:p>
          <a:p>
            <a:pPr marL="381000" indent="-381000" defTabSz="785813"/>
            <a:r>
              <a:rPr lang="en-US" altLang="en-US"/>
              <a:t>Probable Work Products</a:t>
            </a:r>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A86B2FC3-AE59-4706-9C65-F4646AC44BF4}" type="slidenum">
              <a:rPr lang="en-US" altLang="en-US"/>
              <a:pPr/>
              <a:t>73</a:t>
            </a:fld>
            <a:endParaRPr lang="en-US" altLang="en-US"/>
          </a:p>
        </p:txBody>
      </p:sp>
      <p:sp>
        <p:nvSpPr>
          <p:cNvPr id="352262"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3"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 Organizational Innovation and </a:t>
            </a:r>
            <a:r>
              <a:rPr lang="en-US" altLang="en-US" sz="3200" dirty="0" smtClean="0"/>
              <a:t>Deployment</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4B6691E-0F17-4877-804F-84F2AF834C3C}" type="slidenum">
              <a:rPr lang="en-US" altLang="en-US"/>
              <a:pPr/>
              <a:t>74</a:t>
            </a:fld>
            <a:endParaRPr lang="en-US" altLang="en-US"/>
          </a:p>
        </p:txBody>
      </p:sp>
      <p:sp>
        <p:nvSpPr>
          <p:cNvPr id="353285"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6"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53288" name="Text Box 8"/>
          <p:cNvSpPr txBox="1">
            <a:spLocks noChangeArrowheads="1"/>
          </p:cNvSpPr>
          <p:nvPr/>
        </p:nvSpPr>
        <p:spPr bwMode="auto">
          <a:xfrm>
            <a:off x="2362201" y="1752600"/>
            <a:ext cx="7369175" cy="2970044"/>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Purpose</a:t>
            </a:r>
          </a:p>
          <a:p>
            <a:pPr eaLnBrk="0" hangingPunct="0">
              <a:buFontTx/>
              <a:buNone/>
            </a:pPr>
            <a:r>
              <a:rPr lang="en-US" altLang="en-US" sz="2200" b="1">
                <a:solidFill>
                  <a:schemeClr val="tx1"/>
                </a:solidFill>
                <a:effectLst/>
                <a:latin typeface="Univers 45 Light" pitchFamily="2" charset="0"/>
              </a:rPr>
              <a:t>The purpose of Organizational Innovation and Deployment is to select and deploy </a:t>
            </a:r>
            <a:r>
              <a:rPr lang="en-US" altLang="en-US" sz="2200" b="1">
                <a:solidFill>
                  <a:srgbClr val="FF66CC"/>
                </a:solidFill>
                <a:effectLst/>
                <a:latin typeface="Univers 45 Light" pitchFamily="2" charset="0"/>
              </a:rPr>
              <a:t>incremental</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and </a:t>
            </a:r>
            <a:r>
              <a:rPr lang="en-US" altLang="en-US" sz="2200" b="1">
                <a:solidFill>
                  <a:srgbClr val="FF66CC"/>
                </a:solidFill>
                <a:effectLst/>
                <a:latin typeface="Univers 45 Light" pitchFamily="2" charset="0"/>
              </a:rPr>
              <a:t>innovative</a:t>
            </a:r>
            <a:r>
              <a:rPr lang="en-US" altLang="en-US" sz="2200" b="1">
                <a:solidFill>
                  <a:schemeClr val="folHlink"/>
                </a:solidFill>
                <a:effectLst/>
                <a:latin typeface="Univers 45 Light" pitchFamily="2" charset="0"/>
              </a:rPr>
              <a:t> </a:t>
            </a:r>
            <a:r>
              <a:rPr lang="en-US" altLang="en-US" sz="2200" b="1">
                <a:solidFill>
                  <a:schemeClr val="tx1"/>
                </a:solidFill>
                <a:effectLst/>
                <a:latin typeface="Univers 45 Light" pitchFamily="2" charset="0"/>
              </a:rPr>
              <a:t>improvements that </a:t>
            </a:r>
            <a:r>
              <a:rPr lang="en-US" altLang="en-US" sz="2200" b="1">
                <a:solidFill>
                  <a:srgbClr val="FF66CC"/>
                </a:solidFill>
                <a:effectLst/>
                <a:latin typeface="Univers 45 Light" pitchFamily="2" charset="0"/>
              </a:rPr>
              <a:t>measurably</a:t>
            </a:r>
            <a:r>
              <a:rPr lang="en-US" altLang="en-US" sz="2200" b="1">
                <a:solidFill>
                  <a:schemeClr val="tx1"/>
                </a:solidFill>
                <a:effectLst/>
                <a:latin typeface="Univers 45 Light" pitchFamily="2" charset="0"/>
              </a:rPr>
              <a:t> improve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processes and technologies.  The improvements support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quality and </a:t>
            </a:r>
            <a:r>
              <a:rPr lang="en-US" altLang="en-US" sz="2200" b="1">
                <a:solidFill>
                  <a:srgbClr val="FF66CC"/>
                </a:solidFill>
                <a:effectLst/>
                <a:latin typeface="Univers 45 Light" pitchFamily="2" charset="0"/>
              </a:rPr>
              <a:t>process performance objectives</a:t>
            </a:r>
            <a:r>
              <a:rPr lang="en-US" altLang="en-US" sz="2200" b="1">
                <a:solidFill>
                  <a:schemeClr val="tx1"/>
                </a:solidFill>
                <a:effectLst/>
                <a:latin typeface="Univers 45 Light" pitchFamily="2" charset="0"/>
              </a:rPr>
              <a:t> as derived from the organization</a:t>
            </a:r>
            <a:r>
              <a:rPr lang="en-US" altLang="en-US" sz="2200" b="1">
                <a:solidFill>
                  <a:schemeClr val="tx1"/>
                </a:solidFill>
                <a:effectLst/>
                <a:latin typeface="Times New Roman" panose="02020603050405020304" pitchFamily="18" charset="0"/>
              </a:rPr>
              <a:t>’</a:t>
            </a:r>
            <a:r>
              <a:rPr lang="en-US" altLang="en-US" sz="2200" b="1">
                <a:solidFill>
                  <a:schemeClr val="tx1"/>
                </a:solidFill>
                <a:effectLst/>
                <a:latin typeface="Univers 45 Light" pitchFamily="2" charset="0"/>
              </a:rPr>
              <a:t>s </a:t>
            </a:r>
            <a:r>
              <a:rPr lang="en-US" altLang="en-US" sz="2200" b="1">
                <a:solidFill>
                  <a:srgbClr val="FF66CC"/>
                </a:solidFill>
                <a:effectLst/>
                <a:latin typeface="Univers 45 Light" pitchFamily="2" charset="0"/>
              </a:rPr>
              <a:t>business objectives</a:t>
            </a:r>
          </a:p>
          <a:p>
            <a:pPr eaLnBrk="0" hangingPunct="0">
              <a:buFontTx/>
              <a:buNone/>
            </a:pPr>
            <a:endParaRPr lang="en-US" altLang="en-US" sz="2200" b="1">
              <a:solidFill>
                <a:schemeClr val="folHlink"/>
              </a:solidFill>
              <a:effectLst/>
              <a:latin typeface="Univers 45 Light" pitchFamily="2" charset="0"/>
            </a:endParaRPr>
          </a:p>
          <a:p>
            <a:pPr eaLnBrk="0" hangingPunct="0">
              <a:buFontTx/>
              <a:buNone/>
            </a:pPr>
            <a:endParaRPr lang="en-US" altLang="en-US" sz="2200" b="1">
              <a:solidFill>
                <a:schemeClr val="folHlink"/>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Organizational Innovation and </a:t>
            </a:r>
            <a:r>
              <a:rPr lang="en-US" altLang="en-US" dirty="0" smtClean="0"/>
              <a:t>Deployment</a:t>
            </a:r>
            <a:endParaRPr lang="en-US" dirty="0"/>
          </a:p>
        </p:txBody>
      </p:sp>
      <p:sp>
        <p:nvSpPr>
          <p:cNvPr id="3" name="Content Placeholder 2"/>
          <p:cNvSpPr>
            <a:spLocks noGrp="1"/>
          </p:cNvSpPr>
          <p:nvPr>
            <p:ph idx="1"/>
          </p:nvPr>
        </p:nvSpPr>
        <p:spPr/>
        <p:txBody>
          <a:bodyPr/>
          <a:lstStyle/>
          <a:p>
            <a:endParaRPr lang="en-US"/>
          </a:p>
        </p:txBody>
      </p:sp>
      <p:sp>
        <p:nvSpPr>
          <p:cNvPr id="2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6" name="Slide Number Placeholder 3"/>
          <p:cNvSpPr>
            <a:spLocks noGrp="1"/>
          </p:cNvSpPr>
          <p:nvPr>
            <p:ph type="sldNum" sz="quarter" idx="12"/>
          </p:nvPr>
        </p:nvSpPr>
        <p:spPr/>
        <p:txBody>
          <a:bodyPr/>
          <a:lstStyle/>
          <a:p>
            <a:fld id="{90304AFA-0365-4FF1-B4A9-B13E02933071}" type="slidenum">
              <a:rPr lang="en-US" altLang="en-US"/>
              <a:pPr/>
              <a:t>75</a:t>
            </a:fld>
            <a:endParaRPr lang="en-US" altLang="en-US"/>
          </a:p>
        </p:txBody>
      </p:sp>
      <p:sp>
        <p:nvSpPr>
          <p:cNvPr id="354309"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0" name="Text Box 6"/>
          <p:cNvSpPr txBox="1">
            <a:spLocks noChangeArrowheads="1"/>
          </p:cNvSpPr>
          <p:nvPr/>
        </p:nvSpPr>
        <p:spPr bwMode="auto">
          <a:xfrm>
            <a:off x="2667000" y="1447800"/>
            <a:ext cx="6781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buFontTx/>
              <a:buNone/>
            </a:pPr>
            <a:endParaRPr lang="en-US" altLang="en-US" sz="2200" b="1">
              <a:solidFill>
                <a:schemeClr val="tx1"/>
              </a:solidFill>
              <a:effectLst/>
              <a:latin typeface="Univers 45 Light" pitchFamily="2" charset="0"/>
            </a:endParaRPr>
          </a:p>
        </p:txBody>
      </p:sp>
      <p:sp>
        <p:nvSpPr>
          <p:cNvPr id="354311" name="Text Box 7"/>
          <p:cNvSpPr txBox="1">
            <a:spLocks noChangeArrowheads="1"/>
          </p:cNvSpPr>
          <p:nvPr/>
        </p:nvSpPr>
        <p:spPr bwMode="auto">
          <a:xfrm>
            <a:off x="2384426" y="1363664"/>
            <a:ext cx="736917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r>
              <a:rPr lang="en-US" altLang="en-US" sz="2200" b="1">
                <a:solidFill>
                  <a:schemeClr val="tx1"/>
                </a:solidFill>
                <a:effectLst/>
                <a:latin typeface="Univers 45 Light" pitchFamily="2" charset="0"/>
              </a:rPr>
              <a:t> </a:t>
            </a:r>
          </a:p>
          <a:p>
            <a:pPr eaLnBrk="0" hangingPunct="0">
              <a:buFontTx/>
              <a:buNone/>
            </a:pPr>
            <a:endParaRPr lang="en-US" altLang="en-US" sz="2200" b="1">
              <a:solidFill>
                <a:schemeClr val="tx1"/>
              </a:solidFill>
              <a:effectLst/>
              <a:latin typeface="Univers 45 Light" pitchFamily="2" charset="0"/>
            </a:endParaRPr>
          </a:p>
        </p:txBody>
      </p:sp>
      <p:graphicFrame>
        <p:nvGraphicFramePr>
          <p:cNvPr id="354332" name="Group 28"/>
          <p:cNvGraphicFramePr>
            <a:graphicFrameLocks noGrp="1"/>
          </p:cNvGraphicFramePr>
          <p:nvPr/>
        </p:nvGraphicFramePr>
        <p:xfrm>
          <a:off x="2514600" y="1600201"/>
          <a:ext cx="7391400" cy="3624263"/>
        </p:xfrm>
        <a:graphic>
          <a:graphicData uri="http://schemas.openxmlformats.org/drawingml/2006/table">
            <a:tbl>
              <a:tblPr/>
              <a:tblGrid>
                <a:gridCol w="1022350"/>
                <a:gridCol w="6369050"/>
              </a:tblGrid>
              <a:tr h="4762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8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85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Select improvements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87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Collect and analyze improvement proposals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Identify and analyze innovations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Pilot improvements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Select improvements for deployment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SG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rgbClr val="FF0000"/>
                          </a:solidFill>
                          <a:effectLst/>
                          <a:latin typeface="Arial" panose="020B0604020202020204" pitchFamily="34" charset="0"/>
                        </a:rPr>
                        <a:t>Deploy Improvements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58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SP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Plan the deployment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Manage the deployment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rPr>
                        <a:t>Measure improvement effects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Important Points / New Aspects</a:t>
            </a:r>
            <a:r>
              <a:rPr lang="en-US" altLang="en-US" dirty="0" smtClean="0"/>
              <a:t>..</a:t>
            </a:r>
            <a:endParaRPr lang="en-US" dirty="0"/>
          </a:p>
        </p:txBody>
      </p:sp>
      <p:sp>
        <p:nvSpPr>
          <p:cNvPr id="3" name="Content Placeholder 2"/>
          <p:cNvSpPr>
            <a:spLocks noGrp="1"/>
          </p:cNvSpPr>
          <p:nvPr>
            <p:ph idx="1"/>
          </p:nvPr>
        </p:nvSpPr>
        <p:spPr/>
        <p:txBody>
          <a:bodyPr/>
          <a:lstStyle/>
          <a:p>
            <a:pPr marL="381000" indent="-381000" defTabSz="785813"/>
            <a:r>
              <a:rPr lang="en-US" altLang="en-US" dirty="0"/>
              <a:t>Collect Process and Technology improvement proposals</a:t>
            </a:r>
          </a:p>
          <a:p>
            <a:pPr marL="381000" indent="-381000" defTabSz="785813"/>
            <a:r>
              <a:rPr lang="en-US" altLang="en-US" dirty="0"/>
              <a:t>Identify innovative proposals</a:t>
            </a:r>
          </a:p>
          <a:p>
            <a:pPr marL="381000" indent="-381000" defTabSz="785813"/>
            <a:r>
              <a:rPr lang="en-US" altLang="en-US" dirty="0"/>
              <a:t>Identify potential barriers and risks of deployment</a:t>
            </a:r>
          </a:p>
          <a:p>
            <a:pPr marL="381000" indent="-381000" defTabSz="785813"/>
            <a:r>
              <a:rPr lang="en-US" altLang="en-US" dirty="0"/>
              <a:t>Investigate innovative improvements that may improve OSSP</a:t>
            </a:r>
          </a:p>
          <a:p>
            <a:pPr marL="381000" indent="-381000" defTabSz="785813"/>
            <a:r>
              <a:rPr lang="en-US" altLang="en-US" dirty="0"/>
              <a:t>Establish measures and objectives for determining value of each process</a:t>
            </a:r>
          </a:p>
          <a:p>
            <a:pPr marL="381000" indent="-381000" defTabSz="785813"/>
            <a:r>
              <a:rPr lang="en-US" altLang="en-US" dirty="0"/>
              <a:t>Determine deployed improvements meet quality and process performance parameters set</a:t>
            </a:r>
          </a:p>
          <a:p>
            <a:pPr marL="381000" indent="-381000" defTabSz="785813"/>
            <a:endParaRPr lang="en-US" altLang="en-US" sz="1600" dirty="0"/>
          </a:p>
          <a:p>
            <a:endParaRPr lang="en-US" dirty="0"/>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1E58C904-0656-430C-AF23-8CFB0AB94DD9}" type="slidenum">
              <a:rPr lang="en-US" altLang="en-US"/>
              <a:pPr/>
              <a:t>76</a:t>
            </a:fld>
            <a:endParaRPr lang="en-US" altLang="en-US"/>
          </a:p>
        </p:txBody>
      </p:sp>
      <p:sp>
        <p:nvSpPr>
          <p:cNvPr id="355334" name="Rectangle 6"/>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35" name="Text Box 7"/>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 </a:t>
            </a:r>
            <a:r>
              <a:rPr lang="en-US" altLang="en-US" dirty="0" smtClean="0"/>
              <a:t>Discussion</a:t>
            </a:r>
            <a:endParaRPr lang="en-US" dirty="0"/>
          </a:p>
        </p:txBody>
      </p:sp>
      <p:sp>
        <p:nvSpPr>
          <p:cNvPr id="3" name="Content Placeholder 2"/>
          <p:cNvSpPr>
            <a:spLocks noGrp="1"/>
          </p:cNvSpPr>
          <p:nvPr>
            <p:ph idx="1"/>
          </p:nvPr>
        </p:nvSpPr>
        <p:spPr/>
        <p:txBody>
          <a:bodyPr/>
          <a:lstStyle/>
          <a:p>
            <a:endParaRPr lang="en-US"/>
          </a:p>
        </p:txBody>
      </p:sp>
      <p:sp>
        <p:nvSpPr>
          <p:cNvPr id="7"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6" name="Slide Number Placeholder 3"/>
          <p:cNvSpPr>
            <a:spLocks noGrp="1"/>
          </p:cNvSpPr>
          <p:nvPr>
            <p:ph type="sldNum" sz="quarter" idx="12"/>
          </p:nvPr>
        </p:nvSpPr>
        <p:spPr/>
        <p:txBody>
          <a:bodyPr/>
          <a:lstStyle/>
          <a:p>
            <a:fld id="{F6930EF2-9734-44F3-BF31-BC04DB00D3C1}" type="slidenum">
              <a:rPr lang="en-US" altLang="en-US"/>
              <a:pPr/>
              <a:t>77</a:t>
            </a:fld>
            <a:endParaRPr lang="en-US" altLang="en-US"/>
          </a:p>
        </p:txBody>
      </p:sp>
      <p:sp>
        <p:nvSpPr>
          <p:cNvPr id="356357" name="Rectangle 5"/>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8" name="Text Box 6"/>
          <p:cNvSpPr txBox="1">
            <a:spLocks noChangeArrowheads="1"/>
          </p:cNvSpPr>
          <p:nvPr/>
        </p:nvSpPr>
        <p:spPr bwMode="auto">
          <a:xfrm>
            <a:off x="2590800" y="2057400"/>
            <a:ext cx="7162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Tx/>
              <a:buNone/>
            </a:pPr>
            <a:endParaRPr lang="en-US" altLang="en-US" sz="2200" b="1">
              <a:solidFill>
                <a:schemeClr val="tx1"/>
              </a:solidFill>
              <a:effectLst/>
              <a:latin typeface="Univers 45 Light" pitchFamily="2" charset="0"/>
            </a:endParaRPr>
          </a:p>
        </p:txBody>
      </p:sp>
      <p:sp>
        <p:nvSpPr>
          <p:cNvPr id="356359" name="Text Box 7"/>
          <p:cNvSpPr txBox="1">
            <a:spLocks noChangeArrowheads="1"/>
          </p:cNvSpPr>
          <p:nvPr/>
        </p:nvSpPr>
        <p:spPr bwMode="auto">
          <a:xfrm>
            <a:off x="2514600" y="1600201"/>
            <a:ext cx="7543800" cy="2783839"/>
          </a:xfrm>
          <a:prstGeom prst="rect">
            <a:avLst/>
          </a:prstGeom>
          <a:noFill/>
          <a:ln w="254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How do we differentiate improvements and innovations ?</a:t>
            </a:r>
          </a:p>
          <a:p>
            <a:pPr eaLnBrk="0" hangingPunct="0">
              <a:lnSpc>
                <a:spcPct val="135000"/>
              </a:lnSpc>
              <a:spcBef>
                <a:spcPct val="30000"/>
              </a:spcBef>
              <a:buClr>
                <a:schemeClr val="bg2"/>
              </a:buClr>
              <a:buSzPct val="80000"/>
              <a:buFont typeface="Wingdings" panose="05000000000000000000" pitchFamily="2" charset="2"/>
              <a:buChar char="n"/>
            </a:pPr>
            <a:r>
              <a:rPr lang="en-US" altLang="en-US" sz="2200" b="1">
                <a:solidFill>
                  <a:schemeClr val="tx1"/>
                </a:solidFill>
                <a:effectLst/>
                <a:latin typeface="Univers 45 Light" pitchFamily="2" charset="0"/>
              </a:rPr>
              <a:t> Probable work products</a:t>
            </a:r>
          </a:p>
          <a:p>
            <a:pPr eaLnBrk="0" hangingPunct="0">
              <a:lnSpc>
                <a:spcPct val="135000"/>
              </a:lnSpc>
              <a:spcBef>
                <a:spcPct val="30000"/>
              </a:spcBef>
              <a:buClr>
                <a:schemeClr val="bg2"/>
              </a:buClr>
              <a:buSzPct val="80000"/>
              <a:buFont typeface="Wingdings" panose="05000000000000000000" pitchFamily="2" charset="2"/>
              <a:buChar char="n"/>
            </a:pPr>
            <a:endParaRPr lang="en-US" altLang="en-US" sz="2200" b="1">
              <a:solidFill>
                <a:schemeClr val="tx1"/>
              </a:solidFill>
              <a:effectLst/>
              <a:latin typeface="Univers 45 Light" pitchFamily="2" charset="0"/>
            </a:endParaRPr>
          </a:p>
          <a:p>
            <a:pPr eaLnBrk="0" hangingPunct="0">
              <a:lnSpc>
                <a:spcPct val="13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a:p>
            <a:pPr eaLnBrk="0" hangingPunct="0">
              <a:lnSpc>
                <a:spcPct val="135000"/>
              </a:lnSpc>
              <a:spcBef>
                <a:spcPct val="30000"/>
              </a:spcBef>
              <a:buClr>
                <a:schemeClr val="bg2"/>
              </a:buClr>
              <a:buSzPct val="80000"/>
              <a:buFont typeface="Wingdings" panose="05000000000000000000" pitchFamily="2" charset="2"/>
              <a:buNone/>
            </a:pPr>
            <a:endParaRPr lang="en-US" altLang="en-US" sz="2200" b="1">
              <a:solidFill>
                <a:schemeClr val="tx1"/>
              </a:solidFill>
              <a:effectLst/>
              <a:latin typeface="Univers 45 Light" pitchFamily="2"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sz="3600" b="1" dirty="0">
                <a:effectLst>
                  <a:outerShdw blurRad="38100" dist="38100" dir="2700000" algn="tl">
                    <a:srgbClr val="C0C0C0"/>
                  </a:outerShdw>
                </a:effectLst>
                <a:latin typeface="Book Antiqua" panose="02040602050305030304" pitchFamily="18" charset="0"/>
              </a:rPr>
              <a:t>Module </a:t>
            </a:r>
            <a:r>
              <a:rPr lang="en-US" altLang="en-US" sz="3600" b="1" dirty="0" smtClean="0">
                <a:effectLst>
                  <a:outerShdw blurRad="38100" dist="38100" dir="2700000" algn="tl">
                    <a:srgbClr val="C0C0C0"/>
                  </a:outerShdw>
                </a:effectLst>
                <a:latin typeface="Book Antiqua" panose="02040602050305030304" pitchFamily="18" charset="0"/>
              </a:rPr>
              <a:t>4 - Project </a:t>
            </a:r>
            <a:r>
              <a:rPr lang="en-US" altLang="en-US" sz="3600" b="1" dirty="0">
                <a:effectLst>
                  <a:outerShdw blurRad="38100" dist="38100" dir="2700000" algn="tl">
                    <a:srgbClr val="C0C0C0"/>
                  </a:outerShdw>
                </a:effectLst>
                <a:latin typeface="Book Antiqua" panose="02040602050305030304" pitchFamily="18" charset="0"/>
              </a:rPr>
              <a:t>Management Process </a:t>
            </a:r>
            <a:r>
              <a:rPr lang="en-US" altLang="en-US" sz="3600" b="1" dirty="0" smtClean="0">
                <a:effectLst>
                  <a:outerShdw blurRad="38100" dist="38100" dir="2700000" algn="tl">
                    <a:srgbClr val="C0C0C0"/>
                  </a:outerShdw>
                </a:effectLst>
                <a:latin typeface="Book Antiqua" panose="02040602050305030304" pitchFamily="18" charset="0"/>
              </a:rPr>
              <a:t>Areas</a:t>
            </a:r>
            <a:endParaRPr lang="en-US" dirty="0"/>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78</a:t>
            </a:fld>
            <a:endParaRPr lang="en-US" altLang="en-US"/>
          </a:p>
        </p:txBody>
      </p:sp>
    </p:spTree>
    <p:extLst>
      <p:ext uri="{BB962C8B-B14F-4D97-AF65-F5344CB8AC3E}">
        <p14:creationId xmlns:p14="http://schemas.microsoft.com/office/powerpoint/2010/main" val="39300946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Prelude</a:t>
            </a:r>
            <a:endParaRPr lang="en-US" dirty="0"/>
          </a:p>
        </p:txBody>
      </p:sp>
      <p:sp>
        <p:nvSpPr>
          <p:cNvPr id="361475" name="Rectangle 3"/>
          <p:cNvSpPr>
            <a:spLocks noGrp="1" noChangeArrowheads="1"/>
          </p:cNvSpPr>
          <p:nvPr>
            <p:ph idx="1"/>
          </p:nvPr>
        </p:nvSpPr>
        <p:spPr>
          <a:ln w="3175">
            <a:solidFill>
              <a:schemeClr val="folHlink"/>
            </a:solidFill>
            <a:miter lim="800000"/>
            <a:headEnd/>
            <a:tailEnd/>
          </a:ln>
        </p:spPr>
        <p:txBody>
          <a:bodyPr/>
          <a:lstStyle/>
          <a:p>
            <a:pPr marL="381000" indent="-381000" defTabSz="785813"/>
            <a:r>
              <a:rPr lang="en-US" altLang="en-US">
                <a:solidFill>
                  <a:srgbClr val="FF66CC"/>
                </a:solidFill>
              </a:rPr>
              <a:t>Objective</a:t>
            </a:r>
            <a:r>
              <a:rPr lang="en-US" altLang="en-US">
                <a:solidFill>
                  <a:srgbClr val="FC0128"/>
                </a:solidFill>
              </a:rPr>
              <a:t> </a:t>
            </a:r>
            <a:r>
              <a:rPr lang="en-US" altLang="en-US"/>
              <a:t>is to give an overview of Project Management processes</a:t>
            </a:r>
          </a:p>
          <a:p>
            <a:pPr marL="381000" indent="-381000" defTabSz="785813"/>
            <a:r>
              <a:rPr lang="en-US" altLang="en-US">
                <a:solidFill>
                  <a:srgbClr val="FF66CC"/>
                </a:solidFill>
              </a:rPr>
              <a:t>Caution</a:t>
            </a:r>
            <a:r>
              <a:rPr lang="en-US" altLang="en-US">
                <a:solidFill>
                  <a:schemeClr val="folHlink"/>
                </a:solidFill>
              </a:rPr>
              <a:t> :</a:t>
            </a:r>
            <a:r>
              <a:rPr lang="en-US" altLang="en-US"/>
              <a:t> Slides are Verbose and no animation used through out the presentation</a:t>
            </a:r>
          </a:p>
          <a:p>
            <a:pPr marL="381000" indent="-381000" defTabSz="785813"/>
            <a:r>
              <a:rPr lang="en-US" altLang="en-US"/>
              <a:t>Focus is on discussion</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90C14030-5233-4836-8BB5-12B22AD10196}" type="slidenum">
              <a:rPr lang="en-US" altLang="en-US"/>
              <a:pPr/>
              <a:t>79</a:t>
            </a:fld>
            <a:endParaRPr lang="en-US" altLang="en-US"/>
          </a:p>
        </p:txBody>
      </p:sp>
      <p:sp>
        <p:nvSpPr>
          <p:cNvPr id="361476"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61475">
                                            <p:txEl>
                                              <p:pRg st="1" end="1"/>
                                            </p:txEl>
                                          </p:spTgt>
                                        </p:tgtEl>
                                        <p:attrNameLst>
                                          <p:attrName>style.visibility</p:attrName>
                                        </p:attrNameLst>
                                      </p:cBhvr>
                                      <p:to>
                                        <p:strVal val="visible"/>
                                      </p:to>
                                    </p:set>
                                    <p:anim calcmode="lin" valueType="num">
                                      <p:cBhvr additive="base">
                                        <p:cTn id="12" dur="500" fill="hold"/>
                                        <p:tgtEl>
                                          <p:spTgt spid="36147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61475">
                                            <p:txEl>
                                              <p:pRg st="2" end="2"/>
                                            </p:txEl>
                                          </p:spTgt>
                                        </p:tgtEl>
                                        <p:attrNameLst>
                                          <p:attrName>style.visibility</p:attrName>
                                        </p:attrNameLst>
                                      </p:cBhvr>
                                      <p:to>
                                        <p:strVal val="visible"/>
                                      </p:to>
                                    </p:set>
                                    <p:anim calcmode="lin" valueType="num">
                                      <p:cBhvr additive="base">
                                        <p:cTn id="17" dur="500" fill="hold"/>
                                        <p:tgtEl>
                                          <p:spTgt spid="3614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CMMI Model Representations</a:t>
            </a:r>
            <a:endParaRPr lang="en-US" dirty="0"/>
          </a:p>
        </p:txBody>
      </p:sp>
      <p:sp>
        <p:nvSpPr>
          <p:cNvPr id="281603" name="Rectangle 3"/>
          <p:cNvSpPr>
            <a:spLocks noGrp="1" noChangeArrowheads="1"/>
          </p:cNvSpPr>
          <p:nvPr>
            <p:ph idx="1"/>
          </p:nvPr>
        </p:nvSpPr>
        <p:spPr/>
        <p:txBody>
          <a:bodyPr/>
          <a:lstStyle/>
          <a:p>
            <a:r>
              <a:rPr lang="en-US" altLang="en-US"/>
              <a:t>An organization may choose to approach process improvement from either the </a:t>
            </a:r>
          </a:p>
          <a:p>
            <a:pPr lvl="1"/>
            <a:r>
              <a:rPr lang="en-US" altLang="en-US" sz="1800"/>
              <a:t>Process capability approach</a:t>
            </a:r>
          </a:p>
          <a:p>
            <a:pPr lvl="1"/>
            <a:r>
              <a:rPr lang="en-US" altLang="en-US" sz="1800"/>
              <a:t>Organizational Maturity approach</a:t>
            </a:r>
          </a:p>
          <a:p>
            <a:r>
              <a:rPr lang="en-US" altLang="en-US"/>
              <a:t>CMMI model supports each approach with a representation</a:t>
            </a:r>
          </a:p>
          <a:p>
            <a:pPr lvl="1"/>
            <a:r>
              <a:rPr lang="en-US" altLang="en-US" sz="1800"/>
              <a:t>Process Capability approach </a:t>
            </a:r>
            <a:r>
              <a:rPr lang="en-US" altLang="en-US" sz="1800">
                <a:latin typeface="Times New Roman" panose="02020603050405020304" pitchFamily="18" charset="0"/>
              </a:rPr>
              <a:t>–</a:t>
            </a:r>
            <a:r>
              <a:rPr lang="en-US" altLang="en-US" sz="1800"/>
              <a:t> continuous representation</a:t>
            </a:r>
          </a:p>
          <a:p>
            <a:pPr lvl="1"/>
            <a:r>
              <a:rPr lang="en-US" altLang="en-US" sz="1800"/>
              <a:t>Organizational Maturity approach </a:t>
            </a:r>
            <a:r>
              <a:rPr lang="en-US" altLang="en-US" sz="1800">
                <a:latin typeface="Times New Roman" panose="02020603050405020304" pitchFamily="18" charset="0"/>
              </a:rPr>
              <a:t>–</a:t>
            </a:r>
            <a:r>
              <a:rPr lang="en-US" altLang="en-US" sz="1800"/>
              <a:t> staged representation</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3E154029-191E-47F2-B959-4D4C62EE2F93}" type="slidenum">
              <a:rPr lang="en-US" altLang="en-US"/>
              <a:pPr/>
              <a:t>8</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Scope</a:t>
            </a:r>
            <a:endParaRPr lang="en-US" dirty="0"/>
          </a:p>
        </p:txBody>
      </p:sp>
      <p:sp>
        <p:nvSpPr>
          <p:cNvPr id="362499" name="Rectangle 3"/>
          <p:cNvSpPr>
            <a:spLocks noGrp="1" noChangeArrowheads="1"/>
          </p:cNvSpPr>
          <p:nvPr>
            <p:ph idx="1"/>
          </p:nvPr>
        </p:nvSpPr>
        <p:spPr>
          <a:ln>
            <a:solidFill>
              <a:schemeClr val="folHlink"/>
            </a:solidFill>
            <a:miter lim="800000"/>
            <a:headEnd/>
            <a:tailEnd/>
          </a:ln>
        </p:spPr>
        <p:txBody>
          <a:bodyPr/>
          <a:lstStyle/>
          <a:p>
            <a:pPr marL="381000" indent="-381000" defTabSz="785813">
              <a:lnSpc>
                <a:spcPct val="95000"/>
              </a:lnSpc>
            </a:pPr>
            <a:r>
              <a:rPr lang="en-US" altLang="en-US" sz="1600"/>
              <a:t>Basic Project Management Processes</a:t>
            </a:r>
          </a:p>
          <a:p>
            <a:pPr marL="857250" lvl="1" indent="-285750" defTabSz="785813">
              <a:lnSpc>
                <a:spcPct val="95000"/>
              </a:lnSpc>
            </a:pPr>
            <a:r>
              <a:rPr lang="en-US" altLang="en-US" sz="1500"/>
              <a:t>Project Planning (L2)</a:t>
            </a:r>
          </a:p>
          <a:p>
            <a:pPr marL="857250" lvl="1" indent="-285750" defTabSz="785813">
              <a:lnSpc>
                <a:spcPct val="95000"/>
              </a:lnSpc>
            </a:pPr>
            <a:r>
              <a:rPr lang="en-US" altLang="en-US" sz="1500"/>
              <a:t>Project Monitoring and Control (L2)</a:t>
            </a:r>
          </a:p>
          <a:p>
            <a:pPr marL="857250" lvl="1" indent="-285750" defTabSz="785813">
              <a:lnSpc>
                <a:spcPct val="95000"/>
              </a:lnSpc>
            </a:pPr>
            <a:r>
              <a:rPr lang="en-US" altLang="en-US" sz="1500"/>
              <a:t>Supplier Agreement Management (L2)</a:t>
            </a:r>
          </a:p>
          <a:p>
            <a:pPr marL="381000" indent="-381000" defTabSz="785813">
              <a:lnSpc>
                <a:spcPct val="95000"/>
              </a:lnSpc>
            </a:pPr>
            <a:r>
              <a:rPr lang="en-US" altLang="en-US" sz="1600"/>
              <a:t>Advanced Project Management Processes</a:t>
            </a:r>
          </a:p>
          <a:p>
            <a:pPr marL="857250" lvl="1" indent="-285750" defTabSz="785813">
              <a:lnSpc>
                <a:spcPct val="95000"/>
              </a:lnSpc>
            </a:pPr>
            <a:r>
              <a:rPr lang="en-US" altLang="en-US" sz="1500"/>
              <a:t>Integrated Project Management for IPPD (or Integrated Project Management) (L3) </a:t>
            </a:r>
            <a:r>
              <a:rPr lang="en-US" altLang="en-US" sz="1500" i="1"/>
              <a:t>(IPPD covered separately </a:t>
            </a:r>
            <a:r>
              <a:rPr lang="en-US" altLang="en-US" sz="1500" i="1">
                <a:latin typeface="Times New Roman" panose="02020603050405020304" pitchFamily="18" charset="0"/>
              </a:rPr>
              <a:t>–</a:t>
            </a:r>
            <a:r>
              <a:rPr lang="en-US" altLang="en-US" sz="1500" i="1"/>
              <a:t> Module 7)</a:t>
            </a:r>
          </a:p>
          <a:p>
            <a:pPr marL="857250" lvl="1" indent="-285750" defTabSz="785813">
              <a:lnSpc>
                <a:spcPct val="95000"/>
              </a:lnSpc>
            </a:pPr>
            <a:r>
              <a:rPr lang="en-US" altLang="en-US" sz="1500"/>
              <a:t>Risk Management (L3)</a:t>
            </a:r>
          </a:p>
          <a:p>
            <a:pPr marL="857250" lvl="1" indent="-285750" defTabSz="785813">
              <a:lnSpc>
                <a:spcPct val="95000"/>
              </a:lnSpc>
            </a:pPr>
            <a:r>
              <a:rPr lang="en-US" altLang="en-US" sz="1500"/>
              <a:t>Integrated Teaming L3) - </a:t>
            </a:r>
            <a:r>
              <a:rPr lang="en-US" altLang="en-US" sz="1500" i="1"/>
              <a:t>(IPPD covered separately </a:t>
            </a:r>
            <a:r>
              <a:rPr lang="en-US" altLang="en-US" sz="1500" i="1">
                <a:latin typeface="Times New Roman" panose="02020603050405020304" pitchFamily="18" charset="0"/>
              </a:rPr>
              <a:t>–</a:t>
            </a:r>
            <a:r>
              <a:rPr lang="en-US" altLang="en-US" sz="1500" i="1"/>
              <a:t> Module 7)</a:t>
            </a:r>
            <a:endParaRPr lang="en-US" altLang="en-US" sz="1500"/>
          </a:p>
          <a:p>
            <a:pPr marL="857250" lvl="1" indent="-285750" defTabSz="785813">
              <a:lnSpc>
                <a:spcPct val="95000"/>
              </a:lnSpc>
            </a:pPr>
            <a:r>
              <a:rPr lang="en-US" altLang="en-US" sz="1500"/>
              <a:t>Integrated Supplier Management (L3)</a:t>
            </a:r>
          </a:p>
          <a:p>
            <a:pPr marL="857250" lvl="1" indent="-285750" defTabSz="785813">
              <a:lnSpc>
                <a:spcPct val="95000"/>
              </a:lnSpc>
            </a:pPr>
            <a:r>
              <a:rPr lang="en-US" altLang="en-US" sz="1500"/>
              <a:t>Quantitative Project Management (L4)</a:t>
            </a:r>
          </a:p>
        </p:txBody>
      </p:sp>
      <p:sp>
        <p:nvSpPr>
          <p:cNvPr id="6"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5" name="Slide Number Placeholder 3"/>
          <p:cNvSpPr>
            <a:spLocks noGrp="1"/>
          </p:cNvSpPr>
          <p:nvPr>
            <p:ph type="sldNum" sz="quarter" idx="12"/>
          </p:nvPr>
        </p:nvSpPr>
        <p:spPr/>
        <p:txBody>
          <a:bodyPr/>
          <a:lstStyle/>
          <a:p>
            <a:fld id="{26BBCA0A-3103-4080-ABE5-6DA7E1349B81}" type="slidenum">
              <a:rPr lang="en-US" altLang="en-US"/>
              <a:pPr/>
              <a:t>80</a:t>
            </a:fld>
            <a:endParaRPr lang="en-US" altLang="en-US"/>
          </a:p>
        </p:txBody>
      </p:sp>
      <p:sp>
        <p:nvSpPr>
          <p:cNvPr id="362500" name="Rectangle 4"/>
          <p:cNvSpPr>
            <a:spLocks noChangeArrowheads="1"/>
          </p:cNvSpPr>
          <p:nvPr/>
        </p:nvSpPr>
        <p:spPr bwMode="auto">
          <a:xfrm>
            <a:off x="2001838" y="3763964"/>
            <a:ext cx="169862" cy="92075"/>
          </a:xfrm>
          <a:prstGeom prst="rect">
            <a:avLst/>
          </a:prstGeom>
          <a:noFill/>
          <a:ln>
            <a:noFill/>
          </a:ln>
          <a:effectLst/>
          <a:extLst>
            <a:ext uri="{909E8E84-426E-40DD-AFC4-6F175D3DCCD1}">
              <a14:hiddenFill xmlns:a14="http://schemas.microsoft.com/office/drawing/2010/main">
                <a:solidFill>
                  <a:srgbClr val="7FFF00"/>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blinds(horizontal)">
                                      <p:cBhvr>
                                        <p:cTn id="7" dur="500"/>
                                        <p:tgtEl>
                                          <p:spTgt spid="3624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2499">
                                            <p:txEl>
                                              <p:pRg st="1" end="1"/>
                                            </p:txEl>
                                          </p:spTgt>
                                        </p:tgtEl>
                                        <p:attrNameLst>
                                          <p:attrName>style.visibility</p:attrName>
                                        </p:attrNameLst>
                                      </p:cBhvr>
                                      <p:to>
                                        <p:strVal val="visible"/>
                                      </p:to>
                                    </p:set>
                                    <p:animEffect transition="in" filter="blinds(horizontal)">
                                      <p:cBhvr>
                                        <p:cTn id="10" dur="500"/>
                                        <p:tgtEl>
                                          <p:spTgt spid="3624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2499">
                                            <p:txEl>
                                              <p:pRg st="2" end="2"/>
                                            </p:txEl>
                                          </p:spTgt>
                                        </p:tgtEl>
                                        <p:attrNameLst>
                                          <p:attrName>style.visibility</p:attrName>
                                        </p:attrNameLst>
                                      </p:cBhvr>
                                      <p:to>
                                        <p:strVal val="visible"/>
                                      </p:to>
                                    </p:set>
                                    <p:animEffect transition="in" filter="blinds(horizontal)">
                                      <p:cBhvr>
                                        <p:cTn id="13" dur="500"/>
                                        <p:tgtEl>
                                          <p:spTgt spid="36249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2499">
                                            <p:txEl>
                                              <p:pRg st="3" end="3"/>
                                            </p:txEl>
                                          </p:spTgt>
                                        </p:tgtEl>
                                        <p:attrNameLst>
                                          <p:attrName>style.visibility</p:attrName>
                                        </p:attrNameLst>
                                      </p:cBhvr>
                                      <p:to>
                                        <p:strVal val="visible"/>
                                      </p:to>
                                    </p:set>
                                    <p:animEffect transition="in" filter="blinds(horizontal)">
                                      <p:cBhvr>
                                        <p:cTn id="16" dur="500"/>
                                        <p:tgtEl>
                                          <p:spTgt spid="362499">
                                            <p:txEl>
                                              <p:pRg st="3" end="3"/>
                                            </p:txEl>
                                          </p:spTgt>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2499">
                                            <p:txEl>
                                              <p:pRg st="4" end="4"/>
                                            </p:txEl>
                                          </p:spTgt>
                                        </p:tgtEl>
                                        <p:attrNameLst>
                                          <p:attrName>style.visibility</p:attrName>
                                        </p:attrNameLst>
                                      </p:cBhvr>
                                      <p:to>
                                        <p:strVal val="visible"/>
                                      </p:to>
                                    </p:set>
                                    <p:animEffect transition="in" filter="blinds(horizontal)">
                                      <p:cBhvr>
                                        <p:cTn id="20" dur="500"/>
                                        <p:tgtEl>
                                          <p:spTgt spid="362499">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2499">
                                            <p:txEl>
                                              <p:pRg st="5" end="5"/>
                                            </p:txEl>
                                          </p:spTgt>
                                        </p:tgtEl>
                                        <p:attrNameLst>
                                          <p:attrName>style.visibility</p:attrName>
                                        </p:attrNameLst>
                                      </p:cBhvr>
                                      <p:to>
                                        <p:strVal val="visible"/>
                                      </p:to>
                                    </p:set>
                                    <p:animEffect transition="in" filter="blinds(horizontal)">
                                      <p:cBhvr>
                                        <p:cTn id="23" dur="500"/>
                                        <p:tgtEl>
                                          <p:spTgt spid="362499">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2499">
                                            <p:txEl>
                                              <p:pRg st="6" end="6"/>
                                            </p:txEl>
                                          </p:spTgt>
                                        </p:tgtEl>
                                        <p:attrNameLst>
                                          <p:attrName>style.visibility</p:attrName>
                                        </p:attrNameLst>
                                      </p:cBhvr>
                                      <p:to>
                                        <p:strVal val="visible"/>
                                      </p:to>
                                    </p:set>
                                    <p:animEffect transition="in" filter="blinds(horizontal)">
                                      <p:cBhvr>
                                        <p:cTn id="26" dur="500"/>
                                        <p:tgtEl>
                                          <p:spTgt spid="362499">
                                            <p:txEl>
                                              <p:pRg st="6" end="6"/>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2499">
                                            <p:txEl>
                                              <p:pRg st="7" end="7"/>
                                            </p:txEl>
                                          </p:spTgt>
                                        </p:tgtEl>
                                        <p:attrNameLst>
                                          <p:attrName>style.visibility</p:attrName>
                                        </p:attrNameLst>
                                      </p:cBhvr>
                                      <p:to>
                                        <p:strVal val="visible"/>
                                      </p:to>
                                    </p:set>
                                    <p:animEffect transition="in" filter="blinds(horizontal)">
                                      <p:cBhvr>
                                        <p:cTn id="29" dur="500"/>
                                        <p:tgtEl>
                                          <p:spTgt spid="362499">
                                            <p:txEl>
                                              <p:pRg st="7" end="7"/>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62499">
                                            <p:txEl>
                                              <p:pRg st="8" end="8"/>
                                            </p:txEl>
                                          </p:spTgt>
                                        </p:tgtEl>
                                        <p:attrNameLst>
                                          <p:attrName>style.visibility</p:attrName>
                                        </p:attrNameLst>
                                      </p:cBhvr>
                                      <p:to>
                                        <p:strVal val="visible"/>
                                      </p:to>
                                    </p:set>
                                    <p:animEffect transition="in" filter="blinds(horizontal)">
                                      <p:cBhvr>
                                        <p:cTn id="32" dur="500"/>
                                        <p:tgtEl>
                                          <p:spTgt spid="362499">
                                            <p:txEl>
                                              <p:pRg st="8" end="8"/>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2499">
                                            <p:txEl>
                                              <p:pRg st="9" end="9"/>
                                            </p:txEl>
                                          </p:spTgt>
                                        </p:tgtEl>
                                        <p:attrNameLst>
                                          <p:attrName>style.visibility</p:attrName>
                                        </p:attrNameLst>
                                      </p:cBhvr>
                                      <p:to>
                                        <p:strVal val="visible"/>
                                      </p:to>
                                    </p:set>
                                    <p:animEffect transition="in" filter="blinds(horizontal)">
                                      <p:cBhvr>
                                        <p:cTn id="35" dur="500"/>
                                        <p:tgtEl>
                                          <p:spTgt spid="3624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Planning</a:t>
            </a:r>
            <a:endParaRPr lang="en-US" dirty="0"/>
          </a:p>
        </p:txBody>
      </p:sp>
      <p:sp>
        <p:nvSpPr>
          <p:cNvPr id="36352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The purpose of Project Planning is to </a:t>
            </a:r>
            <a:r>
              <a:rPr lang="en-US" altLang="en-US">
                <a:solidFill>
                  <a:srgbClr val="FF66CC"/>
                </a:solidFill>
              </a:rPr>
              <a:t>establish</a:t>
            </a:r>
            <a:r>
              <a:rPr lang="en-US" altLang="en-US">
                <a:solidFill>
                  <a:schemeClr val="folHlink"/>
                </a:solidFill>
              </a:rPr>
              <a:t> </a:t>
            </a:r>
            <a:r>
              <a:rPr lang="en-US" altLang="en-US">
                <a:solidFill>
                  <a:srgbClr val="FF66CC"/>
                </a:solidFill>
              </a:rPr>
              <a:t>and maintain plans</a:t>
            </a:r>
            <a:r>
              <a:rPr lang="en-US" altLang="en-US"/>
              <a:t> that define project activities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11D29E8B-41C2-40FA-A8CA-C59618F1A922}" type="slidenum">
              <a:rPr lang="en-US" altLang="en-US"/>
              <a:pPr/>
              <a:t>81</a:t>
            </a:fld>
            <a:endParaRPr lang="en-US"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Planning</a:t>
            </a:r>
            <a:endParaRPr lang="en-US" dirty="0"/>
          </a:p>
        </p:txBody>
      </p:sp>
      <p:graphicFrame>
        <p:nvGraphicFramePr>
          <p:cNvPr id="364547" name="Group 3"/>
          <p:cNvGraphicFramePr>
            <a:graphicFrameLocks noGrp="1"/>
          </p:cNvGraphicFramePr>
          <p:nvPr>
            <p:ph idx="1"/>
          </p:nvPr>
        </p:nvGraphicFramePr>
        <p:xfrm>
          <a:off x="609600" y="990600"/>
          <a:ext cx="10972800" cy="2482851"/>
        </p:xfrm>
        <a:graphic>
          <a:graphicData uri="http://schemas.openxmlformats.org/drawingml/2006/table">
            <a:tbl>
              <a:tblPr/>
              <a:tblGrid>
                <a:gridCol w="2031232"/>
                <a:gridCol w="8941568"/>
              </a:tblGrid>
              <a:tr h="65563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Estimates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2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1.4</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Estimate the Scope of the Project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Establish Estimates of Work Product and</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Task Attributes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Define Project Life Cycle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Determine Estimates of Effort and Cost</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99E96E5B-482F-43BA-B9F4-FB7E37436072}" type="slidenum">
              <a:rPr lang="en-US" altLang="en-US"/>
              <a:pPr/>
              <a:t>82</a:t>
            </a:fld>
            <a:endParaRPr lang="en-US"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Planning</a:t>
            </a:r>
            <a:endParaRPr lang="en-US" dirty="0"/>
          </a:p>
        </p:txBody>
      </p:sp>
      <p:graphicFrame>
        <p:nvGraphicFramePr>
          <p:cNvPr id="365571" name="Group 3"/>
          <p:cNvGraphicFramePr>
            <a:graphicFrameLocks noGrp="1"/>
          </p:cNvGraphicFramePr>
          <p:nvPr>
            <p:ph idx="1"/>
          </p:nvPr>
        </p:nvGraphicFramePr>
        <p:xfrm>
          <a:off x="609600" y="990600"/>
          <a:ext cx="10972800" cy="2681478"/>
        </p:xfrm>
        <a:graphic>
          <a:graphicData uri="http://schemas.openxmlformats.org/drawingml/2006/table">
            <a:tbl>
              <a:tblPr/>
              <a:tblGrid>
                <a:gridCol w="2031232"/>
                <a:gridCol w="8941568"/>
              </a:tblGrid>
              <a:tr h="5905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Develop a Project Plan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03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2.5</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2.6</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2.7</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Establish the Budget and Schedule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Identify Project Risks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Plan for Data Management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Plan for Project Resources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Plan for Needed Knowledge and Skills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Plan Stakeholder Involvement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Establish the Project Plan</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486515D0-61E5-44CA-BA3D-43146FCB6341}" type="slidenum">
              <a:rPr lang="en-US" altLang="en-US"/>
              <a:pPr/>
              <a:t>83</a:t>
            </a:fld>
            <a:endParaRPr lang="en-US"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Planning</a:t>
            </a:r>
            <a:endParaRPr lang="en-US" dirty="0"/>
          </a:p>
        </p:txBody>
      </p:sp>
      <p:graphicFrame>
        <p:nvGraphicFramePr>
          <p:cNvPr id="366595" name="Group 3"/>
          <p:cNvGraphicFramePr>
            <a:graphicFrameLocks noGrp="1"/>
          </p:cNvGraphicFramePr>
          <p:nvPr>
            <p:ph idx="1"/>
          </p:nvPr>
        </p:nvGraphicFramePr>
        <p:xfrm>
          <a:off x="609600" y="990600"/>
          <a:ext cx="10972800" cy="1720850"/>
        </p:xfrm>
        <a:graphic>
          <a:graphicData uri="http://schemas.openxmlformats.org/drawingml/2006/table">
            <a:tbl>
              <a:tblPr/>
              <a:tblGrid>
                <a:gridCol w="2031232"/>
                <a:gridCol w="8941568"/>
              </a:tblGrid>
              <a:tr h="59055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Obtain Commitment to the Plan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03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3.3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a:t>
                      </a: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Review Plans that Affect the Project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Reconcile Work and Resource Levels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Obtain Plan Commitment</a:t>
                      </a: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4FE1B04E-1D11-4E4A-AB44-B415718D0DEC}" type="slidenum">
              <a:rPr lang="en-US" altLang="en-US"/>
              <a:pPr/>
              <a:t>84</a:t>
            </a:fld>
            <a:endParaRPr lang="en-US"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67619"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sz="1400"/>
              <a:t>Develop a WBS based on the product architecture</a:t>
            </a:r>
          </a:p>
          <a:p>
            <a:pPr marL="381000" indent="-381000" defTabSz="785813"/>
            <a:r>
              <a:rPr lang="en-US" altLang="en-US" sz="1400"/>
              <a:t>Identify the work packages in sufficient detail to specify estimates of project tasks, responsibilities, and schedule</a:t>
            </a:r>
          </a:p>
          <a:p>
            <a:pPr marL="381000" indent="-381000" defTabSz="785813"/>
            <a:r>
              <a:rPr lang="en-US" altLang="en-US" sz="1400"/>
              <a:t>Identify work products (or components of work products) that will be externally acquired</a:t>
            </a:r>
          </a:p>
          <a:p>
            <a:pPr marL="381000" indent="-381000" defTabSz="785813"/>
            <a:r>
              <a:rPr lang="en-US" altLang="en-US" sz="1400"/>
              <a:t>Identify work products that will be reused</a:t>
            </a:r>
          </a:p>
          <a:p>
            <a:pPr marL="381000" indent="-381000" defTabSz="785813"/>
            <a:r>
              <a:rPr lang="en-US" altLang="en-US" sz="1400"/>
              <a:t>Use appropriate methods to determine the attributes of the work products and tasks that will be used to estimate the resource requirements</a:t>
            </a:r>
          </a:p>
          <a:p>
            <a:pPr marL="381000" indent="-381000" defTabSz="785813"/>
            <a:r>
              <a:rPr lang="en-US" altLang="en-US" sz="1400"/>
              <a:t>Review and obtain agreement with relevant stakeholders on the completeness and correctness of the documented risks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A6FA4852-8D91-463F-8EC7-5874BBA5BA98}" type="slidenum">
              <a:rPr lang="en-US" altLang="en-US"/>
              <a:pPr/>
              <a:t>85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box(in)">
                                      <p:cBhvr>
                                        <p:cTn id="7" dur="500"/>
                                        <p:tgtEl>
                                          <p:spTgt spid="367619">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animEffect transition="in" filter="box(in)">
                                      <p:cBhvr>
                                        <p:cTn id="11" dur="500"/>
                                        <p:tgtEl>
                                          <p:spTgt spid="367619">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67619">
                                            <p:txEl>
                                              <p:pRg st="2" end="2"/>
                                            </p:txEl>
                                          </p:spTgt>
                                        </p:tgtEl>
                                        <p:attrNameLst>
                                          <p:attrName>style.visibility</p:attrName>
                                        </p:attrNameLst>
                                      </p:cBhvr>
                                      <p:to>
                                        <p:strVal val="visible"/>
                                      </p:to>
                                    </p:set>
                                    <p:animEffect transition="in" filter="box(in)">
                                      <p:cBhvr>
                                        <p:cTn id="15" dur="500"/>
                                        <p:tgtEl>
                                          <p:spTgt spid="367619">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367619">
                                            <p:txEl>
                                              <p:pRg st="3" end="3"/>
                                            </p:txEl>
                                          </p:spTgt>
                                        </p:tgtEl>
                                        <p:attrNameLst>
                                          <p:attrName>style.visibility</p:attrName>
                                        </p:attrNameLst>
                                      </p:cBhvr>
                                      <p:to>
                                        <p:strVal val="visible"/>
                                      </p:to>
                                    </p:set>
                                    <p:animEffect transition="in" filter="box(in)">
                                      <p:cBhvr>
                                        <p:cTn id="19" dur="500"/>
                                        <p:tgtEl>
                                          <p:spTgt spid="367619">
                                            <p:txEl>
                                              <p:pRg st="3" end="3"/>
                                            </p:txEl>
                                          </p:spTgt>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367619">
                                            <p:txEl>
                                              <p:pRg st="4" end="4"/>
                                            </p:txEl>
                                          </p:spTgt>
                                        </p:tgtEl>
                                        <p:attrNameLst>
                                          <p:attrName>style.visibility</p:attrName>
                                        </p:attrNameLst>
                                      </p:cBhvr>
                                      <p:to>
                                        <p:strVal val="visible"/>
                                      </p:to>
                                    </p:set>
                                    <p:animEffect transition="in" filter="box(in)">
                                      <p:cBhvr>
                                        <p:cTn id="23" dur="500"/>
                                        <p:tgtEl>
                                          <p:spTgt spid="367619">
                                            <p:txEl>
                                              <p:pRg st="4" end="4"/>
                                            </p:txEl>
                                          </p:spTgt>
                                        </p:tgtEl>
                                      </p:cBhvr>
                                    </p:animEffect>
                                  </p:childTnLst>
                                </p:cTn>
                              </p:par>
                            </p:childTnLst>
                          </p:cTn>
                        </p:par>
                        <p:par>
                          <p:cTn id="24" fill="hold" nodeType="afterGroup">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367619">
                                            <p:txEl>
                                              <p:pRg st="5" end="5"/>
                                            </p:txEl>
                                          </p:spTgt>
                                        </p:tgtEl>
                                        <p:attrNameLst>
                                          <p:attrName>style.visibility</p:attrName>
                                        </p:attrNameLst>
                                      </p:cBhvr>
                                      <p:to>
                                        <p:strVal val="visible"/>
                                      </p:to>
                                    </p:set>
                                    <p:animEffect transition="in" filter="box(in)">
                                      <p:cBhvr>
                                        <p:cTn id="27" dur="500"/>
                                        <p:tgtEl>
                                          <p:spTgt spid="367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autoUpdateAnimBg="0" advAuto="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6864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Establish requirements and procedures to ensure privacy and security of the data</a:t>
            </a:r>
          </a:p>
          <a:p>
            <a:pPr marL="381000" indent="-381000" defTabSz="785813"/>
            <a:r>
              <a:rPr lang="en-US" altLang="en-US"/>
              <a:t>Determine facilities, equipment, and component requirements</a:t>
            </a:r>
          </a:p>
          <a:p>
            <a:pPr marL="381000" indent="-381000" defTabSz="785813"/>
            <a:r>
              <a:rPr lang="en-US" altLang="en-US"/>
              <a:t>Reconcile Work and Resource Levels</a:t>
            </a:r>
          </a:p>
          <a:p>
            <a:pPr marL="381000" indent="-381000" defTabSz="785813"/>
            <a:r>
              <a:rPr lang="en-US" altLang="en-US"/>
              <a:t>Identify commitments on interfaces between elements in the project, and with other projects and organizational units, so they can be monitored</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11AC62C1-CD6F-4F70-A3FC-75E8A8C1C5E0}" type="slidenum">
              <a:rPr lang="en-US" altLang="en-US"/>
              <a:pPr/>
              <a:t>86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ox(in)">
                                      <p:cBhvr>
                                        <p:cTn id="7" dur="500"/>
                                        <p:tgtEl>
                                          <p:spTgt spid="368643">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68643">
                                            <p:txEl>
                                              <p:pRg st="1" end="1"/>
                                            </p:txEl>
                                          </p:spTgt>
                                        </p:tgtEl>
                                        <p:attrNameLst>
                                          <p:attrName>style.visibility</p:attrName>
                                        </p:attrNameLst>
                                      </p:cBhvr>
                                      <p:to>
                                        <p:strVal val="visible"/>
                                      </p:to>
                                    </p:set>
                                    <p:animEffect transition="in" filter="box(in)">
                                      <p:cBhvr>
                                        <p:cTn id="11" dur="500"/>
                                        <p:tgtEl>
                                          <p:spTgt spid="368643">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68643">
                                            <p:txEl>
                                              <p:pRg st="2" end="2"/>
                                            </p:txEl>
                                          </p:spTgt>
                                        </p:tgtEl>
                                        <p:attrNameLst>
                                          <p:attrName>style.visibility</p:attrName>
                                        </p:attrNameLst>
                                      </p:cBhvr>
                                      <p:to>
                                        <p:strVal val="visible"/>
                                      </p:to>
                                    </p:set>
                                    <p:animEffect transition="in" filter="box(in)">
                                      <p:cBhvr>
                                        <p:cTn id="15" dur="500"/>
                                        <p:tgtEl>
                                          <p:spTgt spid="368643">
                                            <p:txEl>
                                              <p:pRg st="2" end="2"/>
                                            </p:txEl>
                                          </p:spTgt>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368643">
                                            <p:txEl>
                                              <p:pRg st="3" end="3"/>
                                            </p:txEl>
                                          </p:spTgt>
                                        </p:tgtEl>
                                        <p:attrNameLst>
                                          <p:attrName>style.visibility</p:attrName>
                                        </p:attrNameLst>
                                      </p:cBhvr>
                                      <p:to>
                                        <p:strVal val="visible"/>
                                      </p:to>
                                    </p:set>
                                    <p:animEffect transition="in" filter="box(in)">
                                      <p:cBhvr>
                                        <p:cTn id="19" dur="500"/>
                                        <p:tgtEl>
                                          <p:spTgt spid="368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advAuto="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a:t>
            </a:r>
            <a:endParaRPr lang="en-US" dirty="0"/>
          </a:p>
        </p:txBody>
      </p:sp>
      <p:sp>
        <p:nvSpPr>
          <p:cNvPr id="369667"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Probable work products</a:t>
            </a:r>
          </a:p>
          <a:p>
            <a:pPr marL="381000" indent="-381000" defTabSz="785813"/>
            <a:r>
              <a:rPr lang="en-US" altLang="en-US"/>
              <a:t>Influence of type of projects on estimation models</a:t>
            </a:r>
          </a:p>
          <a:p>
            <a:pPr marL="381000" indent="-381000" defTabSz="785813"/>
            <a:r>
              <a:rPr lang="en-US" altLang="en-US"/>
              <a:t>Impact of Service Level Agreements on commitments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9C8A5D87-8443-4D26-BF96-7BC483B064EE}" type="slidenum">
              <a:rPr lang="en-US" altLang="en-US"/>
              <a:pPr/>
              <a:t>87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box(in)">
                                      <p:cBhvr>
                                        <p:cTn id="7" dur="500"/>
                                        <p:tgtEl>
                                          <p:spTgt spid="369667">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animEffect transition="in" filter="box(in)">
                                      <p:cBhvr>
                                        <p:cTn id="11" dur="500"/>
                                        <p:tgtEl>
                                          <p:spTgt spid="369667">
                                            <p:txEl>
                                              <p:pRg st="1" end="1"/>
                                            </p:txEl>
                                          </p:spTgt>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69667">
                                            <p:txEl>
                                              <p:pRg st="2" end="2"/>
                                            </p:txEl>
                                          </p:spTgt>
                                        </p:tgtEl>
                                        <p:attrNameLst>
                                          <p:attrName>style.visibility</p:attrName>
                                        </p:attrNameLst>
                                      </p:cBhvr>
                                      <p:to>
                                        <p:strVal val="visible"/>
                                      </p:to>
                                    </p:set>
                                    <p:animEffect transition="in" filter="box(in)">
                                      <p:cBhvr>
                                        <p:cTn id="15" dur="500"/>
                                        <p:tgtEl>
                                          <p:spTgt spid="369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autoUpdateAnimBg="0" advAuto="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Monitoring and Control</a:t>
            </a:r>
            <a:endParaRPr lang="en-US" dirty="0"/>
          </a:p>
        </p:txBody>
      </p:sp>
      <p:sp>
        <p:nvSpPr>
          <p:cNvPr id="370691"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The purpose of Project Monitoring and Control is to provide an </a:t>
            </a:r>
            <a:r>
              <a:rPr lang="en-US" altLang="en-US">
                <a:solidFill>
                  <a:srgbClr val="FF66CC"/>
                </a:solidFill>
              </a:rPr>
              <a:t>understanding of the project</a:t>
            </a:r>
            <a:r>
              <a:rPr lang="en-US" altLang="en-US">
                <a:solidFill>
                  <a:srgbClr val="FF66CC"/>
                </a:solidFill>
                <a:latin typeface="Times New Roman" panose="02020603050405020304" pitchFamily="18" charset="0"/>
              </a:rPr>
              <a:t>’</a:t>
            </a:r>
            <a:r>
              <a:rPr lang="en-US" altLang="en-US">
                <a:solidFill>
                  <a:srgbClr val="FF66CC"/>
                </a:solidFill>
              </a:rPr>
              <a:t>s progress</a:t>
            </a:r>
            <a:r>
              <a:rPr lang="en-US" altLang="en-US"/>
              <a:t> so that appropriate corrective actions can be taken when the project</a:t>
            </a:r>
            <a:r>
              <a:rPr lang="en-US" altLang="en-US">
                <a:latin typeface="Times New Roman" panose="02020603050405020304" pitchFamily="18" charset="0"/>
              </a:rPr>
              <a:t>’</a:t>
            </a:r>
            <a:r>
              <a:rPr lang="en-US" altLang="en-US"/>
              <a:t>s performance deviates </a:t>
            </a:r>
            <a:r>
              <a:rPr lang="en-US" altLang="en-US">
                <a:solidFill>
                  <a:srgbClr val="FF66CC"/>
                </a:solidFill>
              </a:rPr>
              <a:t>significantly</a:t>
            </a:r>
            <a:r>
              <a:rPr lang="en-US" altLang="en-US">
                <a:solidFill>
                  <a:schemeClr val="folHlink"/>
                </a:solidFill>
              </a:rPr>
              <a:t> </a:t>
            </a:r>
            <a:r>
              <a:rPr lang="en-US" altLang="en-US"/>
              <a:t>from the plan</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2BFF80C-AEE1-4C3F-B091-922C472C1B1A}" type="slidenum">
              <a:rPr lang="en-US" altLang="en-US"/>
              <a:pPr/>
              <a:t>88</a:t>
            </a:fld>
            <a:endParaRPr lang="en-US"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99"/>
                </a:solidFill>
              </a:rPr>
              <a:t>Project Monitoring and Control</a:t>
            </a:r>
            <a:endParaRPr lang="en-US" dirty="0"/>
          </a:p>
        </p:txBody>
      </p:sp>
      <p:graphicFrame>
        <p:nvGraphicFramePr>
          <p:cNvPr id="371715" name="Group 3"/>
          <p:cNvGraphicFramePr>
            <a:graphicFrameLocks noGrp="1"/>
          </p:cNvGraphicFramePr>
          <p:nvPr>
            <p:ph idx="1"/>
          </p:nvPr>
        </p:nvGraphicFramePr>
        <p:xfrm>
          <a:off x="609600" y="990600"/>
          <a:ext cx="10972800" cy="4203701"/>
        </p:xfrm>
        <a:graphic>
          <a:graphicData uri="http://schemas.openxmlformats.org/drawingml/2006/table">
            <a:tbl>
              <a:tblPr/>
              <a:tblGrid>
                <a:gridCol w="2031232"/>
                <a:gridCol w="8941568"/>
              </a:tblGrid>
              <a:tr h="6619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Monitor project against plan</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7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1.4</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1.5</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1.6</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1.7</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Project Planning Parameters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Commitments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Project Risks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Data Management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Monitor Stakeholder Involvement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Conduct Progress Reviews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Conduct Milestone Reviews</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3F0DBC88-1E9F-4C1B-A91D-FF1E616AFC19}" type="slidenum">
              <a:rPr lang="en-US" altLang="en-US"/>
              <a:pPr/>
              <a:t>89</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Staged Representation</a:t>
            </a:r>
            <a:endParaRPr lang="en-US" dirty="0"/>
          </a:p>
        </p:txBody>
      </p:sp>
      <p:sp>
        <p:nvSpPr>
          <p:cNvPr id="282627" name="Rectangle 3"/>
          <p:cNvSpPr>
            <a:spLocks noGrp="1" noChangeArrowheads="1"/>
          </p:cNvSpPr>
          <p:nvPr>
            <p:ph idx="1"/>
          </p:nvPr>
        </p:nvSpPr>
        <p:spPr/>
        <p:txBody>
          <a:bodyPr/>
          <a:lstStyle/>
          <a:p>
            <a:r>
              <a:rPr lang="en-US" altLang="en-US"/>
              <a:t>Provides a proven sequence of improvements, each serving as a foundation for the next</a:t>
            </a:r>
          </a:p>
          <a:p>
            <a:r>
              <a:rPr lang="en-US" altLang="en-US"/>
              <a:t>Permits comparisons across and among organizations by the use of maturity levels</a:t>
            </a:r>
          </a:p>
          <a:p>
            <a:r>
              <a:rPr lang="en-US" altLang="en-US"/>
              <a:t>Provides an easy migration from the SW-CMM to CMMI</a:t>
            </a:r>
          </a:p>
          <a:p>
            <a:r>
              <a:rPr lang="en-US" altLang="en-US"/>
              <a:t>Provides a single rating that summarizes appraisal results and allows comparisons among organizations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ADC04AF8-3492-4D46-85FC-04C76925A0FF}" type="slidenum">
              <a:rPr lang="en-US" altLang="en-US"/>
              <a:pPr/>
              <a:t>9</a:t>
            </a:fld>
            <a:endParaRPr lang="en-US" altLang="en-US"/>
          </a:p>
        </p:txBody>
      </p:sp>
    </p:spTree>
  </p:cSld>
  <p:clrMapOvr>
    <a:masterClrMapping/>
  </p:clrMapOvr>
  <p:transition spd="slow">
    <p:blinds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99"/>
                </a:solidFill>
              </a:rPr>
              <a:t>Project Monitoring and Control</a:t>
            </a:r>
            <a:endParaRPr lang="en-US" dirty="0"/>
          </a:p>
        </p:txBody>
      </p:sp>
      <p:graphicFrame>
        <p:nvGraphicFramePr>
          <p:cNvPr id="372752" name="Group 16"/>
          <p:cNvGraphicFramePr>
            <a:graphicFrameLocks noGrp="1"/>
          </p:cNvGraphicFramePr>
          <p:nvPr>
            <p:ph idx="1"/>
          </p:nvPr>
        </p:nvGraphicFramePr>
        <p:xfrm>
          <a:off x="609600" y="990600"/>
          <a:ext cx="10972800" cy="2112963"/>
        </p:xfrm>
        <a:graphic>
          <a:graphicData uri="http://schemas.openxmlformats.org/drawingml/2006/table">
            <a:tbl>
              <a:tblPr/>
              <a:tblGrid>
                <a:gridCol w="2031232"/>
                <a:gridCol w="8941568"/>
              </a:tblGrid>
              <a:tr h="48736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Manage Corrective Action to Closure </a:t>
                      </a: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56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txBody>
                  <a:tcPr marL="119387" marR="1193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Analyze Issues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Take Corrective Action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Manage Corrective Action</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US" altLang="en-US" sz="16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19387" marR="1193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14" name="Slide Number Placeholder 3"/>
          <p:cNvSpPr>
            <a:spLocks noGrp="1"/>
          </p:cNvSpPr>
          <p:nvPr>
            <p:ph type="sldNum" sz="quarter" idx="12"/>
          </p:nvPr>
        </p:nvSpPr>
        <p:spPr/>
        <p:txBody>
          <a:bodyPr/>
          <a:lstStyle/>
          <a:p>
            <a:fld id="{01E64F98-E7ED-47CC-9584-DCED4EF97554}" type="slidenum">
              <a:rPr lang="en-US" altLang="en-US"/>
              <a:pPr/>
              <a:t>90</a:t>
            </a:fld>
            <a:endParaRPr lang="en-US"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Important Points / New Aspects..</a:t>
            </a:r>
            <a:endParaRPr lang="en-US" dirty="0"/>
          </a:p>
        </p:txBody>
      </p:sp>
      <p:sp>
        <p:nvSpPr>
          <p:cNvPr id="37376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Monitor the attributes of the work products and tasks</a:t>
            </a:r>
          </a:p>
          <a:p>
            <a:pPr marL="381000" indent="-381000" defTabSz="785813"/>
            <a:r>
              <a:rPr lang="en-US" altLang="en-US"/>
              <a:t>Monitor the knowledge and skills of project personnel</a:t>
            </a:r>
          </a:p>
          <a:p>
            <a:pPr marL="381000" indent="-381000" defTabSz="785813"/>
            <a:r>
              <a:rPr lang="en-US" altLang="en-US"/>
              <a:t>Document the results of the commitment reviews</a:t>
            </a:r>
          </a:p>
          <a:p>
            <a:pPr marL="381000" indent="-381000" defTabSz="785813"/>
            <a:r>
              <a:rPr lang="en-US" altLang="en-US"/>
              <a:t>Revise the documentation of the risks, as additional information becomes available, to incorporate changes</a:t>
            </a:r>
          </a:p>
          <a:p>
            <a:pPr marL="381000" indent="-381000" defTabSz="785813"/>
            <a:r>
              <a:rPr lang="en-US" altLang="en-US"/>
              <a:t>Communicate risk status to relevant stakeholders</a:t>
            </a:r>
          </a:p>
          <a:p>
            <a:pPr marL="381000" indent="-381000" defTabSz="785813"/>
            <a:r>
              <a:rPr lang="en-US" altLang="en-US"/>
              <a:t>Periodically review data management activities against their description in the project plan</a:t>
            </a:r>
          </a:p>
          <a:p>
            <a:pPr marL="381000" indent="-381000" defTabSz="785813"/>
            <a:r>
              <a:rPr lang="en-US" altLang="en-US"/>
              <a:t>Document the results of the stakeholder involvement status reviews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BE907D1-70F6-4067-8610-D8503648D56F}" type="slidenum">
              <a:rPr lang="en-US" altLang="en-US"/>
              <a:pPr/>
              <a:t>91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blinds(horizontal)">
                                      <p:cBhvr>
                                        <p:cTn id="7" dur="500"/>
                                        <p:tgtEl>
                                          <p:spTgt spid="373763">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11" dur="500"/>
                                        <p:tgtEl>
                                          <p:spTgt spid="373763">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15" dur="500"/>
                                        <p:tgtEl>
                                          <p:spTgt spid="373763">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73763">
                                            <p:txEl>
                                              <p:pRg st="3" end="3"/>
                                            </p:txEl>
                                          </p:spTgt>
                                        </p:tgtEl>
                                        <p:attrNameLst>
                                          <p:attrName>style.visibility</p:attrName>
                                        </p:attrNameLst>
                                      </p:cBhvr>
                                      <p:to>
                                        <p:strVal val="visible"/>
                                      </p:to>
                                    </p:set>
                                    <p:animEffect transition="in" filter="blinds(horizontal)">
                                      <p:cBhvr>
                                        <p:cTn id="19" dur="500"/>
                                        <p:tgtEl>
                                          <p:spTgt spid="373763">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73763">
                                            <p:txEl>
                                              <p:pRg st="4" end="4"/>
                                            </p:txEl>
                                          </p:spTgt>
                                        </p:tgtEl>
                                        <p:attrNameLst>
                                          <p:attrName>style.visibility</p:attrName>
                                        </p:attrNameLst>
                                      </p:cBhvr>
                                      <p:to>
                                        <p:strVal val="visible"/>
                                      </p:to>
                                    </p:set>
                                    <p:animEffect transition="in" filter="blinds(horizontal)">
                                      <p:cBhvr>
                                        <p:cTn id="23" dur="500"/>
                                        <p:tgtEl>
                                          <p:spTgt spid="373763">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73763">
                                            <p:txEl>
                                              <p:pRg st="5" end="5"/>
                                            </p:txEl>
                                          </p:spTgt>
                                        </p:tgtEl>
                                        <p:attrNameLst>
                                          <p:attrName>style.visibility</p:attrName>
                                        </p:attrNameLst>
                                      </p:cBhvr>
                                      <p:to>
                                        <p:strVal val="visible"/>
                                      </p:to>
                                    </p:set>
                                    <p:animEffect transition="in" filter="blinds(horizontal)">
                                      <p:cBhvr>
                                        <p:cTn id="27" dur="500"/>
                                        <p:tgtEl>
                                          <p:spTgt spid="373763">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73763">
                                            <p:txEl>
                                              <p:pRg st="6" end="6"/>
                                            </p:txEl>
                                          </p:spTgt>
                                        </p:tgtEl>
                                        <p:attrNameLst>
                                          <p:attrName>style.visibility</p:attrName>
                                        </p:attrNameLst>
                                      </p:cBhvr>
                                      <p:to>
                                        <p:strVal val="visible"/>
                                      </p:to>
                                    </p:set>
                                    <p:animEffect transition="in" filter="blinds(horizontal)">
                                      <p:cBhvr>
                                        <p:cTn id="31" dur="500"/>
                                        <p:tgtEl>
                                          <p:spTgt spid="373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advAuto="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Discussions</a:t>
            </a:r>
            <a:endParaRPr lang="en-US" dirty="0"/>
          </a:p>
        </p:txBody>
      </p:sp>
      <p:sp>
        <p:nvSpPr>
          <p:cNvPr id="374787"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sz="2000"/>
              <a:t>Probable work products </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2A79A5EC-E625-4AC1-92A5-69204950B82B}" type="slidenum">
              <a:rPr lang="en-US" altLang="en-US"/>
              <a:pPr/>
              <a:t>92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blinds(horizontal)">
                                      <p:cBhvr>
                                        <p:cTn id="7" dur="500"/>
                                        <p:tgtEl>
                                          <p:spTgt spid="3747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utoUpdateAnimBg="0" advAuto="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Supplier Agreement Management</a:t>
            </a:r>
            <a:endParaRPr lang="en-US" dirty="0"/>
          </a:p>
        </p:txBody>
      </p:sp>
      <p:sp>
        <p:nvSpPr>
          <p:cNvPr id="37581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The purpose of Supplier Agreement Management is to </a:t>
            </a:r>
            <a:r>
              <a:rPr lang="en-US" altLang="en-US">
                <a:solidFill>
                  <a:srgbClr val="FF66CC"/>
                </a:solidFill>
              </a:rPr>
              <a:t>manage the acquisition of products</a:t>
            </a:r>
            <a:r>
              <a:rPr lang="en-US" altLang="en-US"/>
              <a:t> from suppliers for which there exists a formal agreement</a:t>
            </a:r>
          </a:p>
          <a:p>
            <a:pPr marL="381000" indent="-381000" defTabSz="785813"/>
            <a:endParaRPr lang="en-US" altLang="en-US"/>
          </a:p>
          <a:p>
            <a:pPr marL="381000" indent="-381000" defTabSz="785813"/>
            <a:r>
              <a:rPr lang="en-US" altLang="en-US" i="1"/>
              <a:t>This process area will be looked at in more detail to understand differences with Subcontract Management KPA in CMM</a:t>
            </a:r>
          </a:p>
          <a:p>
            <a:pPr marL="381000" indent="-381000" defTabSz="785813"/>
            <a:endParaRPr lang="en-US" altLang="en-US" i="1"/>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A74BDBE-EB31-4687-B9B1-86DEB8E21D83}" type="slidenum">
              <a:rPr lang="en-US" altLang="en-US"/>
              <a:pPr/>
              <a:t>93</a:t>
            </a:fld>
            <a:endParaRPr lang="en-US"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0099"/>
                </a:solidFill>
              </a:rPr>
              <a:t>Supplier Agreement Management</a:t>
            </a:r>
            <a:endParaRPr lang="en-US" dirty="0"/>
          </a:p>
        </p:txBody>
      </p:sp>
      <p:graphicFrame>
        <p:nvGraphicFramePr>
          <p:cNvPr id="376853" name="Group 21"/>
          <p:cNvGraphicFramePr>
            <a:graphicFrameLocks noGrp="1"/>
          </p:cNvGraphicFramePr>
          <p:nvPr>
            <p:ph idx="1"/>
          </p:nvPr>
        </p:nvGraphicFramePr>
        <p:xfrm>
          <a:off x="609600" y="990600"/>
          <a:ext cx="10972800" cy="4248913"/>
        </p:xfrm>
        <a:graphic>
          <a:graphicData uri="http://schemas.openxmlformats.org/drawingml/2006/table">
            <a:tbl>
              <a:tblPr/>
              <a:tblGrid>
                <a:gridCol w="2031826"/>
                <a:gridCol w="8940974"/>
              </a:tblGrid>
              <a:tr h="661988">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1</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Establish Supplier Agreements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47813">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1.3</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a:t>
                      </a: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Determine Acquisition Type</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Select Suppliers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Establish Supplier Agreements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SG 2</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   Satisfy Supplier Agreements </a:t>
                      </a: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2.1</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2.2</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2.3</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SP 2.4</a:t>
                      </a:r>
                    </a:p>
                  </a:txBody>
                  <a:tcPr marL="135455" marR="1354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5813">
                        <a:spcBef>
                          <a:spcPct val="20000"/>
                        </a:spcBef>
                        <a:buClr>
                          <a:srgbClr val="CC3300"/>
                        </a:buClr>
                        <a:buFont typeface="Wingdings" panose="05000000000000000000" pitchFamily="2" charset="2"/>
                        <a:defRPr sz="1600" b="1">
                          <a:solidFill>
                            <a:schemeClr val="tx1"/>
                          </a:solidFill>
                          <a:latin typeface="Arial" panose="020B0604020202020204" pitchFamily="34" charset="0"/>
                        </a:defRPr>
                      </a:lvl1pPr>
                      <a:lvl2pPr marL="571500" defTabSz="785813">
                        <a:spcBef>
                          <a:spcPct val="20000"/>
                        </a:spcBef>
                        <a:buClr>
                          <a:srgbClr val="CC3300"/>
                        </a:buClr>
                        <a:buFont typeface="Wingdings" panose="05000000000000000000" pitchFamily="2" charset="2"/>
                        <a:defRPr sz="1400" b="1">
                          <a:solidFill>
                            <a:schemeClr val="tx1"/>
                          </a:solidFill>
                          <a:latin typeface="Arial" panose="020B0604020202020204" pitchFamily="34" charset="0"/>
                        </a:defRPr>
                      </a:lvl2pPr>
                      <a:lvl3pPr marL="1047750" defTabSz="785813">
                        <a:spcBef>
                          <a:spcPct val="20000"/>
                        </a:spcBef>
                        <a:buClr>
                          <a:srgbClr val="CC3300"/>
                        </a:buClr>
                        <a:buFont typeface="Wingdings" panose="05000000000000000000" pitchFamily="2" charset="2"/>
                        <a:defRPr sz="1200" b="1">
                          <a:solidFill>
                            <a:schemeClr val="tx1"/>
                          </a:solidFill>
                          <a:latin typeface="Arial" panose="020B0604020202020204" pitchFamily="34" charset="0"/>
                        </a:defRPr>
                      </a:lvl3pPr>
                      <a:lvl4pPr marL="1624013" defTabSz="785813">
                        <a:spcBef>
                          <a:spcPct val="20000"/>
                        </a:spcBef>
                        <a:buClr>
                          <a:srgbClr val="CC3300"/>
                        </a:buClr>
                        <a:buFont typeface="Wingdings" panose="05000000000000000000" pitchFamily="2" charset="2"/>
                        <a:defRPr sz="1000" b="1">
                          <a:solidFill>
                            <a:schemeClr val="tx1"/>
                          </a:solidFill>
                          <a:latin typeface="Arial" panose="020B0604020202020204" pitchFamily="34" charset="0"/>
                        </a:defRPr>
                      </a:lvl4pPr>
                      <a:lvl5pPr marL="2095500" defTabSz="785813">
                        <a:spcBef>
                          <a:spcPct val="20000"/>
                        </a:spcBef>
                        <a:buClr>
                          <a:srgbClr val="CC3300"/>
                        </a:buClr>
                        <a:buFont typeface="Wingdings" panose="05000000000000000000" pitchFamily="2" charset="2"/>
                        <a:defRPr sz="900" b="1">
                          <a:solidFill>
                            <a:schemeClr val="tx1"/>
                          </a:solidFill>
                          <a:latin typeface="Arial" panose="020B0604020202020204" pitchFamily="34" charset="0"/>
                        </a:defRPr>
                      </a:lvl5pPr>
                      <a:lvl6pPr marL="25527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6pPr>
                      <a:lvl7pPr marL="30099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7pPr>
                      <a:lvl8pPr marL="34671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8pPr>
                      <a:lvl9pPr marL="3924300" defTabSz="785813" fontAlgn="base">
                        <a:spcBef>
                          <a:spcPct val="20000"/>
                        </a:spcBef>
                        <a:spcAft>
                          <a:spcPct val="0"/>
                        </a:spcAft>
                        <a:buClr>
                          <a:srgbClr val="CC3300"/>
                        </a:buClr>
                        <a:buFont typeface="Wingdings" panose="05000000000000000000" pitchFamily="2" charset="2"/>
                        <a:defRPr sz="900" b="1">
                          <a:solidFill>
                            <a:schemeClr val="tx1"/>
                          </a:solidFill>
                          <a:latin typeface="Arial" panose="020B0604020202020204" pitchFamily="34" charset="0"/>
                        </a:defRPr>
                      </a:lvl9pPr>
                    </a:lstStyle>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Review COTS Products</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Execute the Supplier Agreement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Accept the Acquired Product</a:t>
                      </a:r>
                    </a:p>
                    <a:p>
                      <a:pPr marL="0" marR="0" lvl="0" indent="0" algn="l" defTabSz="785813"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Transition Products</a:t>
                      </a:r>
                      <a:endParaRPr kumimoji="0" lang="en-US" altLang="en-US" sz="1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endParaRPr>
                    </a:p>
                  </a:txBody>
                  <a:tcPr marL="135455" marR="1354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20" name="Slide Number Placeholder 3"/>
          <p:cNvSpPr>
            <a:spLocks noGrp="1"/>
          </p:cNvSpPr>
          <p:nvPr>
            <p:ph type="sldNum" sz="quarter" idx="12"/>
          </p:nvPr>
        </p:nvSpPr>
        <p:spPr/>
        <p:txBody>
          <a:bodyPr/>
          <a:lstStyle/>
          <a:p>
            <a:fld id="{013163BE-71DB-4F57-A12C-11F589AA8467}" type="slidenum">
              <a:rPr lang="en-US" altLang="en-US"/>
              <a:pPr/>
              <a:t>94</a:t>
            </a:fld>
            <a:endParaRPr lang="en-US"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1.1  Determine Acquisition Type</a:t>
            </a:r>
            <a:endParaRPr lang="en-US" dirty="0"/>
          </a:p>
        </p:txBody>
      </p:sp>
      <p:sp>
        <p:nvSpPr>
          <p:cNvPr id="377859" name="Rectangle 3"/>
          <p:cNvSpPr>
            <a:spLocks noGrp="1" noChangeArrowheads="1"/>
          </p:cNvSpPr>
          <p:nvPr>
            <p:ph idx="1"/>
          </p:nvPr>
        </p:nvSpPr>
        <p:spPr/>
        <p:txBody>
          <a:bodyPr/>
          <a:lstStyle/>
          <a:p>
            <a:pPr marL="381000" indent="-381000" defTabSz="785813"/>
            <a:r>
              <a:rPr lang="en-US" altLang="en-US"/>
              <a:t>No sub practices</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CE9959A7-4418-44BD-A126-71DBE479222D}" type="slidenum">
              <a:rPr lang="en-US" altLang="en-US"/>
              <a:pPr/>
              <a:t>95</a:t>
            </a:fld>
            <a:endParaRPr lang="en-US"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1.2	Select Suppliers</a:t>
            </a:r>
            <a:endParaRPr lang="en-US" dirty="0"/>
          </a:p>
        </p:txBody>
      </p:sp>
      <p:sp>
        <p:nvSpPr>
          <p:cNvPr id="378883"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Establish and document criteria for evaluating potential suppliers</a:t>
            </a:r>
          </a:p>
          <a:p>
            <a:pPr marL="381000" indent="-381000" defTabSz="785813"/>
            <a:r>
              <a:rPr lang="en-US" altLang="en-US"/>
              <a:t>Identify potential suppliers and distribute solicitation material and requirements to them</a:t>
            </a:r>
          </a:p>
          <a:p>
            <a:pPr marL="381000" indent="-381000" defTabSz="785813"/>
            <a:r>
              <a:rPr lang="en-US" altLang="en-US"/>
              <a:t>Evaluate proposals according to evaluation criteria</a:t>
            </a:r>
          </a:p>
          <a:p>
            <a:pPr marL="381000" indent="-381000" defTabSz="785813"/>
            <a:r>
              <a:rPr lang="en-US" altLang="en-US"/>
              <a:t>Evaluate risks associated with each proposed supplier</a:t>
            </a:r>
          </a:p>
          <a:p>
            <a:pPr marL="381000" indent="-381000" defTabSz="785813"/>
            <a:r>
              <a:rPr lang="en-US" altLang="en-US"/>
              <a:t>Evaluate proposed suppliers' ability to perform the work</a:t>
            </a:r>
          </a:p>
          <a:p>
            <a:pPr marL="381000" indent="-381000" defTabSz="785813"/>
            <a:r>
              <a:rPr lang="en-US" altLang="en-US"/>
              <a:t>Select the supplier</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E8644800-8AD1-49C5-B193-AC440A53A632}" type="slidenum">
              <a:rPr lang="en-US" altLang="en-US"/>
              <a:pPr/>
              <a:t>96</a:t>
            </a:fld>
            <a:endParaRPr lang="en-US"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1.3   Establish Supplier Agreements</a:t>
            </a:r>
            <a:endParaRPr lang="en-US" dirty="0"/>
          </a:p>
        </p:txBody>
      </p:sp>
      <p:sp>
        <p:nvSpPr>
          <p:cNvPr id="379907" name="Rectangle 3"/>
          <p:cNvSpPr>
            <a:spLocks noGrp="1" noChangeArrowheads="1"/>
          </p:cNvSpPr>
          <p:nvPr>
            <p:ph idx="1"/>
          </p:nvPr>
        </p:nvSpPr>
        <p:spPr>
          <a:ln>
            <a:solidFill>
              <a:schemeClr val="folHlink"/>
            </a:solidFill>
            <a:miter lim="800000"/>
            <a:headEnd/>
            <a:tailEnd/>
          </a:ln>
        </p:spPr>
        <p:txBody>
          <a:bodyPr/>
          <a:lstStyle/>
          <a:p>
            <a:pPr marL="381000" indent="-381000" defTabSz="785813"/>
            <a:r>
              <a:rPr lang="en-US" altLang="en-US"/>
              <a:t>Revise the requirements to be fulfilled by the supplier to reflect negotiations with the supplier when necessary</a:t>
            </a:r>
          </a:p>
          <a:p>
            <a:pPr marL="381000" indent="-381000" defTabSz="785813"/>
            <a:r>
              <a:rPr lang="en-US" altLang="en-US"/>
              <a:t>Document what the project will provide to the supplier</a:t>
            </a:r>
          </a:p>
          <a:p>
            <a:pPr marL="381000" indent="-381000" defTabSz="785813"/>
            <a:r>
              <a:rPr lang="en-US" altLang="en-US"/>
              <a:t>Document the supplier agreement</a:t>
            </a:r>
          </a:p>
          <a:p>
            <a:pPr marL="381000" indent="-381000" defTabSz="785813"/>
            <a:r>
              <a:rPr lang="en-US" altLang="en-US"/>
              <a:t>Ensure all parties to the agreement understand and agree to all requirements before implementing </a:t>
            </a:r>
          </a:p>
          <a:p>
            <a:pPr marL="381000" indent="-381000" defTabSz="785813"/>
            <a:r>
              <a:rPr lang="en-US" altLang="en-US"/>
              <a:t>Revise the supplier agreement as necessary</a:t>
            </a:r>
          </a:p>
          <a:p>
            <a:pPr marL="381000" indent="-381000" defTabSz="785813"/>
            <a:r>
              <a:rPr lang="en-US" altLang="en-US"/>
              <a:t>Revise the project</a:t>
            </a:r>
            <a:r>
              <a:rPr lang="en-US" altLang="en-US">
                <a:latin typeface="Times New Roman" panose="02020603050405020304" pitchFamily="18" charset="0"/>
              </a:rPr>
              <a:t>’</a:t>
            </a:r>
            <a:r>
              <a:rPr lang="en-US" altLang="en-US"/>
              <a:t>s plans and commitments as necessary to reflect the supplier agreement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4EA26121-5EF1-4CDB-8A3D-F8675F29A6B6}" type="slidenum">
              <a:rPr lang="en-US" altLang="en-US"/>
              <a:pPr/>
              <a:t>97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Effect transition="in" filter="dissolve">
                                      <p:cBhvr>
                                        <p:cTn id="7" dur="500"/>
                                        <p:tgtEl>
                                          <p:spTgt spid="37990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animEffect transition="in" filter="dissolve">
                                      <p:cBhvr>
                                        <p:cTn id="11" dur="500"/>
                                        <p:tgtEl>
                                          <p:spTgt spid="379907">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9907">
                                            <p:txEl>
                                              <p:pRg st="2" end="2"/>
                                            </p:txEl>
                                          </p:spTgt>
                                        </p:tgtEl>
                                        <p:attrNameLst>
                                          <p:attrName>style.visibility</p:attrName>
                                        </p:attrNameLst>
                                      </p:cBhvr>
                                      <p:to>
                                        <p:strVal val="visible"/>
                                      </p:to>
                                    </p:set>
                                    <p:animEffect transition="in" filter="dissolve">
                                      <p:cBhvr>
                                        <p:cTn id="15" dur="500"/>
                                        <p:tgtEl>
                                          <p:spTgt spid="379907">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79907">
                                            <p:txEl>
                                              <p:pRg st="3" end="3"/>
                                            </p:txEl>
                                          </p:spTgt>
                                        </p:tgtEl>
                                        <p:attrNameLst>
                                          <p:attrName>style.visibility</p:attrName>
                                        </p:attrNameLst>
                                      </p:cBhvr>
                                      <p:to>
                                        <p:strVal val="visible"/>
                                      </p:to>
                                    </p:set>
                                    <p:animEffect transition="in" filter="dissolve">
                                      <p:cBhvr>
                                        <p:cTn id="19" dur="500"/>
                                        <p:tgtEl>
                                          <p:spTgt spid="379907">
                                            <p:txEl>
                                              <p:pRg st="3" end="3"/>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79907">
                                            <p:txEl>
                                              <p:pRg st="4" end="4"/>
                                            </p:txEl>
                                          </p:spTgt>
                                        </p:tgtEl>
                                        <p:attrNameLst>
                                          <p:attrName>style.visibility</p:attrName>
                                        </p:attrNameLst>
                                      </p:cBhvr>
                                      <p:to>
                                        <p:strVal val="visible"/>
                                      </p:to>
                                    </p:set>
                                    <p:animEffect transition="in" filter="dissolve">
                                      <p:cBhvr>
                                        <p:cTn id="23" dur="500"/>
                                        <p:tgtEl>
                                          <p:spTgt spid="379907">
                                            <p:txEl>
                                              <p:pRg st="4" end="4"/>
                                            </p:txEl>
                                          </p:spTgt>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79907">
                                            <p:txEl>
                                              <p:pRg st="5" end="5"/>
                                            </p:txEl>
                                          </p:spTgt>
                                        </p:tgtEl>
                                        <p:attrNameLst>
                                          <p:attrName>style.visibility</p:attrName>
                                        </p:attrNameLst>
                                      </p:cBhvr>
                                      <p:to>
                                        <p:strVal val="visible"/>
                                      </p:to>
                                    </p:set>
                                    <p:animEffect transition="in" filter="dissolve">
                                      <p:cBhvr>
                                        <p:cTn id="27" dur="500"/>
                                        <p:tgtEl>
                                          <p:spTgt spid="379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autoUpdateAnimBg="0" advAuto="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2.1	Review COTS Products</a:t>
            </a:r>
            <a:endParaRPr lang="en-US" dirty="0"/>
          </a:p>
        </p:txBody>
      </p:sp>
      <p:sp>
        <p:nvSpPr>
          <p:cNvPr id="380931"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Develop criteria for evaluating COTS products</a:t>
            </a:r>
          </a:p>
          <a:p>
            <a:pPr marL="381000" indent="-381000" defTabSz="785813"/>
            <a:r>
              <a:rPr lang="en-US" altLang="en-US"/>
              <a:t>Evaluate candidate COTS products against the associated requirements and criteria</a:t>
            </a:r>
          </a:p>
          <a:p>
            <a:pPr marL="381000" indent="-381000" defTabSz="785813"/>
            <a:r>
              <a:rPr lang="en-US" altLang="en-US"/>
              <a:t>Evaluate the impact of candidate COTS products on the project's plans and commitments</a:t>
            </a:r>
          </a:p>
          <a:p>
            <a:pPr marL="381000" indent="-381000" defTabSz="785813"/>
            <a:r>
              <a:rPr lang="en-US" altLang="en-US"/>
              <a:t>Assess the suppliers' performance and ability to deliver</a:t>
            </a:r>
          </a:p>
          <a:p>
            <a:pPr marL="381000" indent="-381000" defTabSz="785813"/>
            <a:r>
              <a:rPr lang="en-US" altLang="en-US"/>
              <a:t>Identify risks associated with the selected COTS product and the supplier agreement</a:t>
            </a:r>
          </a:p>
          <a:p>
            <a:pPr marL="381000" indent="-381000" defTabSz="785813"/>
            <a:r>
              <a:rPr lang="en-US" altLang="en-US"/>
              <a:t>Select the COTS product to be acquired</a:t>
            </a:r>
          </a:p>
          <a:p>
            <a:pPr marL="381000" indent="-381000" defTabSz="785813"/>
            <a:r>
              <a:rPr lang="en-US" altLang="en-US"/>
              <a:t>Plan for the maintenance of the COTS product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AA0A210-A246-4A55-9007-8CF20D03AFBB}" type="slidenum">
              <a:rPr lang="en-US" altLang="en-US"/>
              <a:pPr/>
              <a:t>98</a:t>
            </a:fld>
            <a:endParaRPr lang="en-US"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 2.2  Execute the Supplier Agreement</a:t>
            </a:r>
            <a:endParaRPr lang="en-US" dirty="0"/>
          </a:p>
        </p:txBody>
      </p:sp>
      <p:sp>
        <p:nvSpPr>
          <p:cNvPr id="381955" name="Rectangle 3"/>
          <p:cNvSpPr>
            <a:spLocks noGrp="1" noChangeArrowheads="1"/>
          </p:cNvSpPr>
          <p:nvPr>
            <p:ph idx="1"/>
          </p:nvPr>
        </p:nvSpPr>
        <p:spPr>
          <a:ln>
            <a:solidFill>
              <a:schemeClr val="folHlink"/>
            </a:solidFill>
            <a:miter lim="800000"/>
            <a:headEnd/>
            <a:tailEnd/>
          </a:ln>
        </p:spPr>
        <p:txBody>
          <a:bodyPr>
            <a:normAutofit/>
          </a:bodyPr>
          <a:lstStyle/>
          <a:p>
            <a:pPr marL="381000" indent="-381000" defTabSz="785813"/>
            <a:r>
              <a:rPr lang="en-US" altLang="en-US"/>
              <a:t>Monitor supplier progress and performance (schedule, effort, cost, and technical performance) as defined in the supplier agreement</a:t>
            </a:r>
          </a:p>
          <a:p>
            <a:pPr marL="381000" indent="-381000" defTabSz="785813"/>
            <a:r>
              <a:rPr lang="en-US" altLang="en-US"/>
              <a:t>Monitor selected supplier processes and take corrective action when necessary</a:t>
            </a:r>
          </a:p>
          <a:p>
            <a:pPr marL="381000" indent="-381000" defTabSz="785813"/>
            <a:r>
              <a:rPr lang="en-US" altLang="en-US"/>
              <a:t>Conduct reviews with the supplier as specified in the supplier agreement</a:t>
            </a:r>
          </a:p>
          <a:p>
            <a:pPr marL="381000" indent="-381000" defTabSz="785813"/>
            <a:r>
              <a:rPr lang="en-US" altLang="en-US"/>
              <a:t>Conduct technical reviews with the supplier as defined in the supplier agreement</a:t>
            </a:r>
          </a:p>
          <a:p>
            <a:pPr marL="381000" indent="-381000" defTabSz="785813"/>
            <a:r>
              <a:rPr lang="en-US" altLang="en-US"/>
              <a:t>Conduct management reviews with the supplier as defined in the supplier agreement</a:t>
            </a:r>
          </a:p>
        </p:txBody>
      </p:sp>
      <p:sp>
        <p:nvSpPr>
          <p:cNvPr id="5" name="Footer Placeholder 5"/>
          <p:cNvSpPr>
            <a:spLocks noGrp="1"/>
          </p:cNvSpPr>
          <p:nvPr>
            <p:ph type="ftr" sz="quarter" idx="11"/>
          </p:nvPr>
        </p:nvSpPr>
        <p:spPr/>
        <p:txBody>
          <a:bodyPr/>
          <a:lstStyle/>
          <a:p>
            <a:r>
              <a:rPr lang="en-US" altLang="en-US" smtClean="0"/>
              <a:t>Vedavit Project Solutions</a:t>
            </a:r>
            <a:endParaRPr lang="en-US" altLang="en-US"/>
          </a:p>
        </p:txBody>
      </p:sp>
      <p:sp>
        <p:nvSpPr>
          <p:cNvPr id="4" name="Slide Number Placeholder 3"/>
          <p:cNvSpPr>
            <a:spLocks noGrp="1"/>
          </p:cNvSpPr>
          <p:nvPr>
            <p:ph type="sldNum" sz="quarter" idx="12"/>
          </p:nvPr>
        </p:nvSpPr>
        <p:spPr/>
        <p:txBody>
          <a:bodyPr/>
          <a:lstStyle/>
          <a:p>
            <a:fld id="{831BEBA4-FC86-42EB-966D-34E2C92F9017}" type="slidenum">
              <a:rPr lang="en-US" altLang="en-US"/>
              <a:pPr/>
              <a:t>99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animEffect transition="in" filter="slide(fromRight)">
                                      <p:cBhvr>
                                        <p:cTn id="7" dur="500"/>
                                        <p:tgtEl>
                                          <p:spTgt spid="381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381955">
                                            <p:txEl>
                                              <p:pRg st="1" end="1"/>
                                            </p:txEl>
                                          </p:spTgt>
                                        </p:tgtEl>
                                        <p:attrNameLst>
                                          <p:attrName>style.visibility</p:attrName>
                                        </p:attrNameLst>
                                      </p:cBhvr>
                                      <p:to>
                                        <p:strVal val="visible"/>
                                      </p:to>
                                    </p:set>
                                    <p:animEffect transition="in" filter="slide(fromRight)">
                                      <p:cBhvr>
                                        <p:cTn id="12" dur="500"/>
                                        <p:tgtEl>
                                          <p:spTgt spid="381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81955">
                                            <p:txEl>
                                              <p:pRg st="2" end="2"/>
                                            </p:txEl>
                                          </p:spTgt>
                                        </p:tgtEl>
                                        <p:attrNameLst>
                                          <p:attrName>style.visibility</p:attrName>
                                        </p:attrNameLst>
                                      </p:cBhvr>
                                      <p:to>
                                        <p:strVal val="visible"/>
                                      </p:to>
                                    </p:set>
                                    <p:animEffect transition="in" filter="slide(fromRight)">
                                      <p:cBhvr>
                                        <p:cTn id="17" dur="500"/>
                                        <p:tgtEl>
                                          <p:spTgt spid="381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381955">
                                            <p:txEl>
                                              <p:pRg st="3" end="3"/>
                                            </p:txEl>
                                          </p:spTgt>
                                        </p:tgtEl>
                                        <p:attrNameLst>
                                          <p:attrName>style.visibility</p:attrName>
                                        </p:attrNameLst>
                                      </p:cBhvr>
                                      <p:to>
                                        <p:strVal val="visible"/>
                                      </p:to>
                                    </p:set>
                                    <p:animEffect transition="in" filter="slide(fromRight)">
                                      <p:cBhvr>
                                        <p:cTn id="22" dur="500"/>
                                        <p:tgtEl>
                                          <p:spTgt spid="3819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381955">
                                            <p:txEl>
                                              <p:pRg st="4" end="4"/>
                                            </p:txEl>
                                          </p:spTgt>
                                        </p:tgtEl>
                                        <p:attrNameLst>
                                          <p:attrName>style.visibility</p:attrName>
                                        </p:attrNameLst>
                                      </p:cBhvr>
                                      <p:to>
                                        <p:strVal val="visible"/>
                                      </p:to>
                                    </p:set>
                                    <p:animEffect transition="in" filter="slide(fromRight)">
                                      <p:cBhvr>
                                        <p:cTn id="27" dur="500"/>
                                        <p:tgtEl>
                                          <p:spTgt spid="3819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2322</TotalTime>
  <Words>9286</Words>
  <Application>Microsoft Office PowerPoint</Application>
  <PresentationFormat>Widescreen</PresentationFormat>
  <Paragraphs>2032</Paragraphs>
  <Slides>194</Slides>
  <Notes>187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194</vt:i4>
      </vt:variant>
    </vt:vector>
  </HeadingPairs>
  <TitlesOfParts>
    <vt:vector size="206" baseType="lpstr">
      <vt:lpstr>Arial Unicode MS</vt:lpstr>
      <vt:lpstr>Arial</vt:lpstr>
      <vt:lpstr>Book Antiqua</vt:lpstr>
      <vt:lpstr>Calibri</vt:lpstr>
      <vt:lpstr>Kabel Bk BT</vt:lpstr>
      <vt:lpstr>Palatino</vt:lpstr>
      <vt:lpstr>Times New Roman</vt:lpstr>
      <vt:lpstr>Univers 45 Light</vt:lpstr>
      <vt:lpstr>Verdana</vt:lpstr>
      <vt:lpstr>Wingdings</vt:lpstr>
      <vt:lpstr>Office Theme</vt:lpstr>
      <vt:lpstr>Visio</vt:lpstr>
      <vt:lpstr>PowerPoint Presentation</vt:lpstr>
      <vt:lpstr>Introduction</vt:lpstr>
      <vt:lpstr>PowerPoint Presentation</vt:lpstr>
      <vt:lpstr>Module 1 - Introduction to CMMI</vt:lpstr>
      <vt:lpstr>Technical Details</vt:lpstr>
      <vt:lpstr>CMMI Source Models</vt:lpstr>
      <vt:lpstr>The CMMI Solution: A product Line Approach</vt:lpstr>
      <vt:lpstr>CMMI Model Representations</vt:lpstr>
      <vt:lpstr>Staged Representation</vt:lpstr>
      <vt:lpstr>Continuous Representation</vt:lpstr>
      <vt:lpstr>CMMI Model Terminology</vt:lpstr>
      <vt:lpstr>Structure of the CMMI Staged Representation</vt:lpstr>
      <vt:lpstr>The Maturity Levels</vt:lpstr>
      <vt:lpstr>The Process Areas</vt:lpstr>
      <vt:lpstr>Structure of the CMMI Continuous Representation</vt:lpstr>
      <vt:lpstr>Process Capability Levels</vt:lpstr>
      <vt:lpstr>Continuous Representation</vt:lpstr>
      <vt:lpstr>Process Area Categories</vt:lpstr>
      <vt:lpstr>IPPD Definition</vt:lpstr>
      <vt:lpstr>IPPD Background</vt:lpstr>
      <vt:lpstr>IPPD Process Areas</vt:lpstr>
      <vt:lpstr>Model Components - 1</vt:lpstr>
      <vt:lpstr>Model Components - 2</vt:lpstr>
      <vt:lpstr>Model Components - 3</vt:lpstr>
      <vt:lpstr>Model Components - 4</vt:lpstr>
      <vt:lpstr>Model Components - 5</vt:lpstr>
      <vt:lpstr>Model Components - 6</vt:lpstr>
      <vt:lpstr>Model Components - 7</vt:lpstr>
      <vt:lpstr>Module 2 - Generic Goals and Practices </vt:lpstr>
      <vt:lpstr>Prelude</vt:lpstr>
      <vt:lpstr> Generic Goals (GG)</vt:lpstr>
      <vt:lpstr> Generic Goals (GG)</vt:lpstr>
      <vt:lpstr>Managed Process</vt:lpstr>
      <vt:lpstr>Defined Process</vt:lpstr>
      <vt:lpstr>GG2 Institutionalize a Managed Process</vt:lpstr>
      <vt:lpstr>GG3 Institutionalize a Defined Process</vt:lpstr>
      <vt:lpstr> Commitment to Perform</vt:lpstr>
      <vt:lpstr> GP 2.1 Establish an organizational policy</vt:lpstr>
      <vt:lpstr> Ability to Perform</vt:lpstr>
      <vt:lpstr> GP 2.2 Plan the process</vt:lpstr>
      <vt:lpstr> GP 2.3 Provide resources</vt:lpstr>
      <vt:lpstr> GP 2.4 Assign Responsibility</vt:lpstr>
      <vt:lpstr> GP 2.5 Train People</vt:lpstr>
      <vt:lpstr> GP 3.1 Establish a defined process</vt:lpstr>
      <vt:lpstr> Directing implementation</vt:lpstr>
      <vt:lpstr> GP 2.6 Managing Configurations</vt:lpstr>
      <vt:lpstr> GP 2.7 Identify and involve relevant stakeholders</vt:lpstr>
      <vt:lpstr> GP 2.8 Monitor and control the process</vt:lpstr>
      <vt:lpstr> GP 3.2 Collect Improvement Information</vt:lpstr>
      <vt:lpstr> Verifying implementation</vt:lpstr>
      <vt:lpstr> GP 2.9 Objectively evaluate adherence</vt:lpstr>
      <vt:lpstr> GP 2.10 Review Status with Higher Level Management</vt:lpstr>
      <vt:lpstr> Generic Practices at Level 2</vt:lpstr>
      <vt:lpstr>Generic Practices at Level 3</vt:lpstr>
      <vt:lpstr>Module 3 - Process Management Process Areas</vt:lpstr>
      <vt:lpstr> Prelude</vt:lpstr>
      <vt:lpstr> Scope</vt:lpstr>
      <vt:lpstr> Organizational Process Focus</vt:lpstr>
      <vt:lpstr> Organizational Process Focus</vt:lpstr>
      <vt:lpstr> Important Points / New Aspects..</vt:lpstr>
      <vt:lpstr> Work Products</vt:lpstr>
      <vt:lpstr> Organizational Process Definition</vt:lpstr>
      <vt:lpstr> Organizational Process Definition</vt:lpstr>
      <vt:lpstr> Important Points / New Aspects..</vt:lpstr>
      <vt:lpstr> Work products</vt:lpstr>
      <vt:lpstr> Organizational Training</vt:lpstr>
      <vt:lpstr> Organizational Training</vt:lpstr>
      <vt:lpstr> Important Points / New Aspects..</vt:lpstr>
      <vt:lpstr> Discussion</vt:lpstr>
      <vt:lpstr> Organizational Process Performance</vt:lpstr>
      <vt:lpstr> Organizational Process Performance</vt:lpstr>
      <vt:lpstr> Important Points / New Aspects..</vt:lpstr>
      <vt:lpstr> Discussion</vt:lpstr>
      <vt:lpstr> Organizational Innovation and Deployment</vt:lpstr>
      <vt:lpstr> Organizational Innovation and Deployment</vt:lpstr>
      <vt:lpstr> Important Points / New Aspects..</vt:lpstr>
      <vt:lpstr> Discussion</vt:lpstr>
      <vt:lpstr>Module 4 - Project Management Process Areas</vt:lpstr>
      <vt:lpstr>Prelude</vt:lpstr>
      <vt:lpstr> Scope</vt:lpstr>
      <vt:lpstr>Project Planning</vt:lpstr>
      <vt:lpstr>Project Planning</vt:lpstr>
      <vt:lpstr>Project Planning</vt:lpstr>
      <vt:lpstr>Project Planning</vt:lpstr>
      <vt:lpstr> Important Points / New Aspects..</vt:lpstr>
      <vt:lpstr> Important Points / New Aspects..</vt:lpstr>
      <vt:lpstr>Discussion</vt:lpstr>
      <vt:lpstr>Project Monitoring and Control</vt:lpstr>
      <vt:lpstr>Project Monitoring and Control</vt:lpstr>
      <vt:lpstr>Project Monitoring and Control</vt:lpstr>
      <vt:lpstr> Important Points / New Aspects..</vt:lpstr>
      <vt:lpstr>Discussions</vt:lpstr>
      <vt:lpstr>Supplier Agreement Management</vt:lpstr>
      <vt:lpstr>Supplier Agreement Management</vt:lpstr>
      <vt:lpstr>SP 1.1  Determine Acquisition Type</vt:lpstr>
      <vt:lpstr>SP 1.2 Select Suppliers</vt:lpstr>
      <vt:lpstr>SP 1.3   Establish Supplier Agreements</vt:lpstr>
      <vt:lpstr>SP 2.1 Review COTS Products</vt:lpstr>
      <vt:lpstr>SP 2.2  Execute the Supplier Agreement</vt:lpstr>
      <vt:lpstr>SP 2.2 Execute the Supplier Agreement</vt:lpstr>
      <vt:lpstr>SP 2.3   Accept the Acquired Product</vt:lpstr>
      <vt:lpstr>SP 2.3  Accept the Acquired Product</vt:lpstr>
      <vt:lpstr>SP 2.4 Transition Products</vt:lpstr>
      <vt:lpstr>Integrated Project Management for IPPD</vt:lpstr>
      <vt:lpstr>Integrated Project Management</vt:lpstr>
      <vt:lpstr>Integrated Project Management</vt:lpstr>
      <vt:lpstr> Important Points / New Aspects..</vt:lpstr>
      <vt:lpstr> Important Points / New Aspects..</vt:lpstr>
      <vt:lpstr>Risk Management</vt:lpstr>
      <vt:lpstr>Risk Management</vt:lpstr>
      <vt:lpstr>Risk Management</vt:lpstr>
      <vt:lpstr> Important Points / New Aspects..</vt:lpstr>
      <vt:lpstr>Discussion</vt:lpstr>
      <vt:lpstr>Integrated Supplier Management</vt:lpstr>
      <vt:lpstr>Integrated Supplier Management</vt:lpstr>
      <vt:lpstr>SP 1.1 Analyze Potential Sources of Products</vt:lpstr>
      <vt:lpstr>SP 1.2  Evaluate and Determine Sources of Products</vt:lpstr>
      <vt:lpstr>SP 2.1 Monitor Selected Supplier Processes</vt:lpstr>
      <vt:lpstr>SP 2.2 Evaluate Selected Supplier Work Products</vt:lpstr>
      <vt:lpstr>SP 2.3 Revise the Supplier Agreement or Relationship</vt:lpstr>
      <vt:lpstr>SP 2.3 Revise the Supplier Agreement or Relationship</vt:lpstr>
      <vt:lpstr>Quantitative Project Management</vt:lpstr>
      <vt:lpstr>Quantitative Project Management</vt:lpstr>
      <vt:lpstr>Quantitative Project Management</vt:lpstr>
      <vt:lpstr> Important Points / New Aspects..</vt:lpstr>
      <vt:lpstr> Important Points / New Aspects..</vt:lpstr>
      <vt:lpstr> Important Points / New Aspects..</vt:lpstr>
      <vt:lpstr>Discussion</vt:lpstr>
      <vt:lpstr>Module 5 - Engineering Process Areas</vt:lpstr>
      <vt:lpstr> Prelude</vt:lpstr>
      <vt:lpstr> Scope</vt:lpstr>
      <vt:lpstr> Requirements Management</vt:lpstr>
      <vt:lpstr> Requirements Management</vt:lpstr>
      <vt:lpstr> Important Points / New Aspects..</vt:lpstr>
      <vt:lpstr> Expected work products</vt:lpstr>
      <vt:lpstr>Requirements Development</vt:lpstr>
      <vt:lpstr>Requirements Development</vt:lpstr>
      <vt:lpstr>Requirements Development</vt:lpstr>
      <vt:lpstr> Important Points / New Aspects..</vt:lpstr>
      <vt:lpstr> Important Points / New Aspects..</vt:lpstr>
      <vt:lpstr>Expected work products</vt:lpstr>
      <vt:lpstr>Technical Solution</vt:lpstr>
      <vt:lpstr>Technical Solution</vt:lpstr>
      <vt:lpstr>Technical Solution</vt:lpstr>
      <vt:lpstr> Important Points / New Aspects..</vt:lpstr>
      <vt:lpstr> Important Points / New Aspects..</vt:lpstr>
      <vt:lpstr>PowerPoint Presentation</vt:lpstr>
      <vt:lpstr>Product Integration</vt:lpstr>
      <vt:lpstr>Product Integration</vt:lpstr>
      <vt:lpstr>Product Integration</vt:lpstr>
      <vt:lpstr> Important Points / New Aspects..</vt:lpstr>
      <vt:lpstr> Important Points / New Aspects..</vt:lpstr>
      <vt:lpstr>PowerPoint Presentation</vt:lpstr>
      <vt:lpstr>Verification</vt:lpstr>
      <vt:lpstr>Verification</vt:lpstr>
      <vt:lpstr>Verification</vt:lpstr>
      <vt:lpstr> Important Points / New Aspects..</vt:lpstr>
      <vt:lpstr>PowerPoint Presentation</vt:lpstr>
      <vt:lpstr>Validation</vt:lpstr>
      <vt:lpstr>Validation</vt:lpstr>
      <vt:lpstr> Important Points / New Aspects..</vt:lpstr>
      <vt:lpstr>PowerPoint Presentation</vt:lpstr>
      <vt:lpstr>Module 6 - Support Process Areas </vt:lpstr>
      <vt:lpstr> Prelude</vt:lpstr>
      <vt:lpstr> Scope</vt:lpstr>
      <vt:lpstr> Measurement and Analysis</vt:lpstr>
      <vt:lpstr> Measurement and Analysis</vt:lpstr>
      <vt:lpstr> Important Points / New Aspects..</vt:lpstr>
      <vt:lpstr> Discussion</vt:lpstr>
      <vt:lpstr>PowerPoint Presentation</vt:lpstr>
      <vt:lpstr> Process and Product Quality Assurance</vt:lpstr>
      <vt:lpstr> Important Points / New Aspects..</vt:lpstr>
      <vt:lpstr> Discussion</vt:lpstr>
      <vt:lpstr>Configuration Management</vt:lpstr>
      <vt:lpstr> Configuration Management</vt:lpstr>
      <vt:lpstr> Important Points / New Aspects..</vt:lpstr>
      <vt:lpstr> Discussion</vt:lpstr>
      <vt:lpstr>Decision Analysis and Resolution</vt:lpstr>
      <vt:lpstr> Decision Analysis and Resolution</vt:lpstr>
      <vt:lpstr>SP1.1 Establish Guidelines for Decision Analysis</vt:lpstr>
      <vt:lpstr>SP1.2 Establish evaluation criteria</vt:lpstr>
      <vt:lpstr>SP1.3 Identify alternative solutions</vt:lpstr>
      <vt:lpstr>SP1.4 Select evaluation methods</vt:lpstr>
      <vt:lpstr>SP1.5 Evaluate Alternatives</vt:lpstr>
      <vt:lpstr>SP1.6 Select solutions</vt:lpstr>
      <vt:lpstr> Discussion</vt:lpstr>
      <vt:lpstr> Causal Analysis and Resolution</vt:lpstr>
      <vt:lpstr> Causal Analysis and Resolution</vt:lpstr>
      <vt:lpstr>What’s new</vt:lpstr>
      <vt:lpstr> Discussion</vt:lpstr>
      <vt:lpstr>Module 7 - Summary and Discussions</vt:lpstr>
      <vt:lpstr> We hope you have now …</vt:lpstr>
      <vt:lpstr>Revisit Course Expectations</vt:lpstr>
      <vt:lpstr>PowerPoint Presentation</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&lt;Client identifier&gt;</dc:title>
  <dc:creator>Hari</dc:creator>
  <cp:lastModifiedBy>Hari Thapliyal</cp:lastModifiedBy>
  <cp:revision>194</cp:revision>
  <dcterms:created xsi:type="dcterms:W3CDTF">2004-02-10T06:04:30Z</dcterms:created>
  <dcterms:modified xsi:type="dcterms:W3CDTF">2015-02-24T16:54:34Z</dcterms:modified>
</cp:coreProperties>
</file>