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3" r:id="rId6"/>
    <p:sldId id="260" r:id="rId7"/>
    <p:sldId id="261" r:id="rId8"/>
    <p:sldId id="262" r:id="rId9"/>
    <p:sldId id="265" r:id="rId10"/>
    <p:sldId id="266" r:id="rId11"/>
    <p:sldId id="268" r:id="rId12"/>
    <p:sldId id="267" r:id="rId13"/>
    <p:sldId id="269" r:id="rId14"/>
  </p:sldIdLst>
  <p:sldSz cx="12192000" cy="6858000"/>
  <p:notesSz cx="6858000" cy="9144000"/>
  <p:custShowLst>
    <p:custShow name="Custom Show 1" id="0">
      <p:sldLst>
        <p:sld r:id="rId3"/>
        <p:sld r:id="rId4"/>
      </p:sldLst>
    </p:custShow>
  </p:custShow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5" d="100"/>
          <a:sy n="65" d="100"/>
        </p:scale>
        <p:origin x="834"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65759" y="2166364"/>
            <a:ext cx="11471565" cy="1739347"/>
          </a:xfrm>
          <a:prstGeom prst="rect">
            <a:avLst/>
          </a:prstGeom>
        </p:spPr>
        <p:txBody>
          <a:bodyPr tIns="45720" bIns="45720" anchor="ctr">
            <a:normAutofit/>
          </a:bodyPr>
          <a:lstStyle>
            <a:lvl1pPr algn="ctr">
              <a:lnSpc>
                <a:spcPct val="80000"/>
              </a:lnSpc>
              <a:defRPr sz="6000" spc="150" baseline="0"/>
            </a:lvl1pPr>
          </a:lstStyle>
          <a:p>
            <a:r>
              <a:rPr lang="en-US"/>
              <a:t>Click to edit Master title style</a:t>
            </a:r>
            <a:endParaRPr lang="en-US" dirty="0"/>
          </a:p>
        </p:txBody>
      </p:sp>
      <p:sp>
        <p:nvSpPr>
          <p:cNvPr id="3" name="Subtitle 2"/>
          <p:cNvSpPr>
            <a:spLocks noGrp="1"/>
          </p:cNvSpPr>
          <p:nvPr>
            <p:ph type="subTitle" idx="1"/>
          </p:nvPr>
        </p:nvSpPr>
        <p:spPr>
          <a:xfrm>
            <a:off x="1524000" y="3996250"/>
            <a:ext cx="9144000" cy="1309255"/>
          </a:xfrm>
        </p:spPr>
        <p:txBody>
          <a:bodyPr>
            <a:normAutofit/>
          </a:bodyPr>
          <a:lstStyle>
            <a:lvl1pPr marL="0" indent="0" algn="ctr">
              <a:buNone/>
              <a:defRPr sz="2000"/>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a:xfrm>
            <a:off x="1202266" y="6422854"/>
            <a:ext cx="3000894" cy="365125"/>
          </a:xfrm>
          <a:prstGeom prst="rect">
            <a:avLst/>
          </a:prstGeom>
        </p:spPr>
        <p:txBody>
          <a:bodyPr/>
          <a:lstStyle/>
          <a:p>
            <a:fld id="{31934887-5819-423B-8BFA-AEB3208848D3}" type="datetimeFigureOut">
              <a:rPr lang="en-US" smtClean="0"/>
              <a:t>07-Jan-19</a:t>
            </a:fld>
            <a:endParaRPr lang="en-US"/>
          </a:p>
        </p:txBody>
      </p:sp>
      <p:sp>
        <p:nvSpPr>
          <p:cNvPr id="5" name="Footer Placeholder 4"/>
          <p:cNvSpPr>
            <a:spLocks noGrp="1"/>
          </p:cNvSpPr>
          <p:nvPr>
            <p:ph type="ftr" sz="quarter" idx="11"/>
          </p:nvPr>
        </p:nvSpPr>
        <p:spPr>
          <a:xfrm>
            <a:off x="5596471" y="6422854"/>
            <a:ext cx="504444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92DCDE9D-A7E8-4CBB-A604-6ED0DB5B1CAD}" type="slidenum">
              <a:rPr lang="en-US" smtClean="0"/>
              <a:t>‹#›</a:t>
            </a:fld>
            <a:endParaRPr lang="en-US"/>
          </a:p>
        </p:txBody>
      </p:sp>
    </p:spTree>
    <p:extLst>
      <p:ext uri="{BB962C8B-B14F-4D97-AF65-F5344CB8AC3E}">
        <p14:creationId xmlns:p14="http://schemas.microsoft.com/office/powerpoint/2010/main" val="37122915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202919" y="284176"/>
            <a:ext cx="9784080" cy="1508760"/>
          </a:xfrm>
          <a:prstGeom prst="rect">
            <a:avLst/>
          </a:prstGeo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202266" y="6422854"/>
            <a:ext cx="3000894" cy="365125"/>
          </a:xfrm>
          <a:prstGeom prst="rect">
            <a:avLst/>
          </a:prstGeom>
        </p:spPr>
        <p:txBody>
          <a:bodyPr/>
          <a:lstStyle/>
          <a:p>
            <a:fld id="{31934887-5819-423B-8BFA-AEB3208848D3}" type="datetimeFigureOut">
              <a:rPr lang="en-US" smtClean="0"/>
              <a:t>07-Jan-19</a:t>
            </a:fld>
            <a:endParaRPr lang="en-US"/>
          </a:p>
        </p:txBody>
      </p:sp>
      <p:sp>
        <p:nvSpPr>
          <p:cNvPr id="5" name="Footer Placeholder 4"/>
          <p:cNvSpPr>
            <a:spLocks noGrp="1"/>
          </p:cNvSpPr>
          <p:nvPr>
            <p:ph type="ftr" sz="quarter" idx="11"/>
          </p:nvPr>
        </p:nvSpPr>
        <p:spPr>
          <a:xfrm>
            <a:off x="5596471" y="6422854"/>
            <a:ext cx="504444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92DCDE9D-A7E8-4CBB-A604-6ED0DB5B1CAD}" type="slidenum">
              <a:rPr lang="en-US" smtClean="0"/>
              <a:t>‹#›</a:t>
            </a:fld>
            <a:endParaRPr lang="en-US"/>
          </a:p>
        </p:txBody>
      </p:sp>
    </p:spTree>
    <p:extLst>
      <p:ext uri="{BB962C8B-B14F-4D97-AF65-F5344CB8AC3E}">
        <p14:creationId xmlns:p14="http://schemas.microsoft.com/office/powerpoint/2010/main" val="16957190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9019312" y="0"/>
            <a:ext cx="27432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9160624" y="274638"/>
            <a:ext cx="2402380" cy="5897562"/>
          </a:xfrm>
          <a:prstGeom prst="rect">
            <a:avLst/>
          </a:prstGeo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199" y="274638"/>
            <a:ext cx="7973291" cy="589756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38200" y="6422854"/>
            <a:ext cx="2743196" cy="365125"/>
          </a:xfrm>
          <a:prstGeom prst="rect">
            <a:avLst/>
          </a:prstGeom>
        </p:spPr>
        <p:txBody>
          <a:bodyPr/>
          <a:lstStyle/>
          <a:p>
            <a:fld id="{31934887-5819-423B-8BFA-AEB3208848D3}" type="datetimeFigureOut">
              <a:rPr lang="en-US" smtClean="0"/>
              <a:t>07-Jan-19</a:t>
            </a:fld>
            <a:endParaRPr lang="en-US"/>
          </a:p>
        </p:txBody>
      </p:sp>
      <p:sp>
        <p:nvSpPr>
          <p:cNvPr id="5" name="Footer Placeholder 4"/>
          <p:cNvSpPr>
            <a:spLocks noGrp="1"/>
          </p:cNvSpPr>
          <p:nvPr>
            <p:ph type="ftr" sz="quarter" idx="11"/>
          </p:nvPr>
        </p:nvSpPr>
        <p:spPr>
          <a:xfrm>
            <a:off x="3776135" y="6422854"/>
            <a:ext cx="4279669"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073048" y="6422854"/>
            <a:ext cx="879759" cy="365125"/>
          </a:xfrm>
        </p:spPr>
        <p:txBody>
          <a:bodyPr/>
          <a:lstStyle/>
          <a:p>
            <a:fld id="{92DCDE9D-A7E8-4CBB-A604-6ED0DB5B1CAD}" type="slidenum">
              <a:rPr lang="en-US" smtClean="0"/>
              <a:t>‹#›</a:t>
            </a:fld>
            <a:endParaRPr lang="en-US"/>
          </a:p>
        </p:txBody>
      </p:sp>
    </p:spTree>
    <p:extLst>
      <p:ext uri="{BB962C8B-B14F-4D97-AF65-F5344CB8AC3E}">
        <p14:creationId xmlns:p14="http://schemas.microsoft.com/office/powerpoint/2010/main" val="42741678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1202919" y="299405"/>
            <a:ext cx="9784080" cy="5918515"/>
          </a:xfrm>
        </p:spPr>
        <p:txBody>
          <a:bodyPr anchor="ctr" anchorCtr="0">
            <a:normAutofit/>
          </a:bodyPr>
          <a:lstStyle>
            <a:lvl1pPr marL="0" indent="0">
              <a:buNone/>
              <a:defRPr sz="6600"/>
            </a:lvl1pPr>
            <a:lvl2pPr marL="228600" indent="0">
              <a:buNone/>
              <a:defRPr sz="6600"/>
            </a:lvl2pPr>
            <a:lvl3pPr marL="457200" indent="0">
              <a:buNone/>
              <a:defRPr sz="6000"/>
            </a:lvl3pPr>
            <a:lvl4pPr marL="685800" indent="0">
              <a:buNone/>
              <a:defRPr sz="5400"/>
            </a:lvl4pPr>
            <a:lvl5pPr marL="914400" indent="0">
              <a:buNone/>
              <a:defRPr sz="5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a:xfrm>
            <a:off x="11136357" y="6406670"/>
            <a:ext cx="946264" cy="365125"/>
          </a:xfrm>
        </p:spPr>
        <p:txBody>
          <a:bodyPr/>
          <a:lstStyle/>
          <a:p>
            <a:fld id="{92DCDE9D-A7E8-4CBB-A604-6ED0DB5B1CAD}" type="slidenum">
              <a:rPr lang="en-US" smtClean="0"/>
              <a:t>‹#›</a:t>
            </a:fld>
            <a:endParaRPr lang="en-US"/>
          </a:p>
        </p:txBody>
      </p:sp>
    </p:spTree>
    <p:extLst>
      <p:ext uri="{BB962C8B-B14F-4D97-AF65-F5344CB8AC3E}">
        <p14:creationId xmlns:p14="http://schemas.microsoft.com/office/powerpoint/2010/main" val="41331881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191" y="2208879"/>
            <a:ext cx="10515600" cy="1676400"/>
          </a:xfrm>
          <a:prstGeom prst="rect">
            <a:avLst/>
          </a:prstGeom>
        </p:spPr>
        <p:txBody>
          <a:bodyPr anchor="ctr">
            <a:noAutofit/>
          </a:bodyPr>
          <a:lstStyle>
            <a:lvl1pPr algn="ctr">
              <a:lnSpc>
                <a:spcPct val="80000"/>
              </a:lnSpc>
              <a:defRPr sz="6000" b="0" spc="150" baseline="0">
                <a:solidFill>
                  <a:schemeClr val="bg1"/>
                </a:solidFill>
              </a:defRPr>
            </a:lvl1pPr>
          </a:lstStyle>
          <a:p>
            <a:r>
              <a:rPr lang="en-US"/>
              <a:t>Click to edit Master title style</a:t>
            </a:r>
            <a:endParaRPr lang="en-US" dirty="0"/>
          </a:p>
        </p:txBody>
      </p:sp>
      <p:sp>
        <p:nvSpPr>
          <p:cNvPr id="3" name="Text Placeholder 2"/>
          <p:cNvSpPr>
            <a:spLocks noGrp="1"/>
          </p:cNvSpPr>
          <p:nvPr>
            <p:ph type="body" idx="1"/>
          </p:nvPr>
        </p:nvSpPr>
        <p:spPr>
          <a:xfrm>
            <a:off x="833191" y="4010334"/>
            <a:ext cx="10515600" cy="1174639"/>
          </a:xfrm>
        </p:spPr>
        <p:txBody>
          <a:bodyPr anchor="t">
            <a:normAutofit/>
          </a:bodyPr>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1202266" y="6422854"/>
            <a:ext cx="3000894" cy="365125"/>
          </a:xfrm>
          <a:prstGeom prst="rect">
            <a:avLst/>
          </a:prstGeom>
        </p:spPr>
        <p:txBody>
          <a:bodyPr/>
          <a:lstStyle>
            <a:lvl1pPr>
              <a:defRPr>
                <a:solidFill>
                  <a:schemeClr val="tx2"/>
                </a:solidFill>
              </a:defRPr>
            </a:lvl1pPr>
          </a:lstStyle>
          <a:p>
            <a:fld id="{31934887-5819-423B-8BFA-AEB3208848D3}" type="datetimeFigureOut">
              <a:rPr lang="en-US" smtClean="0"/>
              <a:t>07-Jan-19</a:t>
            </a:fld>
            <a:endParaRPr lang="en-US"/>
          </a:p>
        </p:txBody>
      </p:sp>
      <p:sp>
        <p:nvSpPr>
          <p:cNvPr id="5" name="Footer Placeholder 4"/>
          <p:cNvSpPr>
            <a:spLocks noGrp="1"/>
          </p:cNvSpPr>
          <p:nvPr>
            <p:ph type="ftr" sz="quarter" idx="11"/>
          </p:nvPr>
        </p:nvSpPr>
        <p:spPr>
          <a:xfrm>
            <a:off x="5596471" y="6422854"/>
            <a:ext cx="5044440" cy="365125"/>
          </a:xfrm>
          <a:prstGeom prst="rect">
            <a:avLst/>
          </a:prstGeom>
        </p:spPr>
        <p:txBody>
          <a:bodyPr/>
          <a:lstStyle>
            <a:lvl1pPr>
              <a:defRPr>
                <a:solidFill>
                  <a:schemeClr val="tx2"/>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92DCDE9D-A7E8-4CBB-A604-6ED0DB5B1CAD}" type="slidenum">
              <a:rPr lang="en-US" smtClean="0"/>
              <a:t>‹#›</a:t>
            </a:fld>
            <a:endParaRPr lang="en-US"/>
          </a:p>
        </p:txBody>
      </p:sp>
    </p:spTree>
    <p:extLst>
      <p:ext uri="{BB962C8B-B14F-4D97-AF65-F5344CB8AC3E}">
        <p14:creationId xmlns:p14="http://schemas.microsoft.com/office/powerpoint/2010/main" val="4034379544"/>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202919" y="284176"/>
            <a:ext cx="9784080" cy="1508760"/>
          </a:xfrm>
          <a:prstGeom prst="rect">
            <a:avLst/>
          </a:prstGeom>
        </p:spPr>
        <p:txBody>
          <a:bodyPr/>
          <a:lstStyle/>
          <a:p>
            <a:r>
              <a:rPr lang="en-US"/>
              <a:t>Click to edit Master title style</a:t>
            </a:r>
            <a:endParaRPr lang="en-US" dirty="0"/>
          </a:p>
        </p:txBody>
      </p:sp>
      <p:sp>
        <p:nvSpPr>
          <p:cNvPr id="3" name="Content Placeholder 2"/>
          <p:cNvSpPr>
            <a:spLocks noGrp="1"/>
          </p:cNvSpPr>
          <p:nvPr>
            <p:ph sz="half" idx="1"/>
          </p:nvPr>
        </p:nvSpPr>
        <p:spPr>
          <a:xfrm>
            <a:off x="1205344"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30391"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1202266" y="6422854"/>
            <a:ext cx="3000894" cy="365125"/>
          </a:xfrm>
          <a:prstGeom prst="rect">
            <a:avLst/>
          </a:prstGeom>
        </p:spPr>
        <p:txBody>
          <a:bodyPr/>
          <a:lstStyle/>
          <a:p>
            <a:fld id="{31934887-5819-423B-8BFA-AEB3208848D3}" type="datetimeFigureOut">
              <a:rPr lang="en-US" smtClean="0"/>
              <a:t>07-Jan-19</a:t>
            </a:fld>
            <a:endParaRPr lang="en-US"/>
          </a:p>
        </p:txBody>
      </p:sp>
      <p:sp>
        <p:nvSpPr>
          <p:cNvPr id="6" name="Footer Placeholder 5"/>
          <p:cNvSpPr>
            <a:spLocks noGrp="1"/>
          </p:cNvSpPr>
          <p:nvPr>
            <p:ph type="ftr" sz="quarter" idx="11"/>
          </p:nvPr>
        </p:nvSpPr>
        <p:spPr>
          <a:xfrm>
            <a:off x="5596471" y="6422854"/>
            <a:ext cx="504444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92DCDE9D-A7E8-4CBB-A604-6ED0DB5B1CAD}" type="slidenum">
              <a:rPr lang="en-US" smtClean="0"/>
              <a:t>‹#›</a:t>
            </a:fld>
            <a:endParaRPr lang="en-US"/>
          </a:p>
        </p:txBody>
      </p:sp>
    </p:spTree>
    <p:extLst>
      <p:ext uri="{BB962C8B-B14F-4D97-AF65-F5344CB8AC3E}">
        <p14:creationId xmlns:p14="http://schemas.microsoft.com/office/powerpoint/2010/main" val="27990436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202919" y="284176"/>
            <a:ext cx="9784080" cy="1508760"/>
          </a:xfrm>
          <a:prstGeom prst="rect">
            <a:avLst/>
          </a:prstGeom>
        </p:spPr>
        <p:txBody>
          <a:bodyPr/>
          <a:lstStyle/>
          <a:p>
            <a:r>
              <a:rPr lang="en-US"/>
              <a:t>Click to edit Master title style</a:t>
            </a:r>
            <a:endParaRPr lang="en-US" dirty="0"/>
          </a:p>
        </p:txBody>
      </p:sp>
      <p:sp>
        <p:nvSpPr>
          <p:cNvPr id="3" name="Text Placeholder 2"/>
          <p:cNvSpPr>
            <a:spLocks noGrp="1"/>
          </p:cNvSpPr>
          <p:nvPr>
            <p:ph type="body" idx="1"/>
          </p:nvPr>
        </p:nvSpPr>
        <p:spPr>
          <a:xfrm>
            <a:off x="1207008"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07008" y="2656566"/>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31230"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31230" y="2656564"/>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1202266" y="6422854"/>
            <a:ext cx="3000894" cy="365125"/>
          </a:xfrm>
          <a:prstGeom prst="rect">
            <a:avLst/>
          </a:prstGeom>
        </p:spPr>
        <p:txBody>
          <a:bodyPr/>
          <a:lstStyle/>
          <a:p>
            <a:fld id="{31934887-5819-423B-8BFA-AEB3208848D3}" type="datetimeFigureOut">
              <a:rPr lang="en-US" smtClean="0"/>
              <a:t>07-Jan-19</a:t>
            </a:fld>
            <a:endParaRPr lang="en-US"/>
          </a:p>
        </p:txBody>
      </p:sp>
      <p:sp>
        <p:nvSpPr>
          <p:cNvPr id="8" name="Footer Placeholder 7"/>
          <p:cNvSpPr>
            <a:spLocks noGrp="1"/>
          </p:cNvSpPr>
          <p:nvPr>
            <p:ph type="ftr" sz="quarter" idx="11"/>
          </p:nvPr>
        </p:nvSpPr>
        <p:spPr>
          <a:xfrm>
            <a:off x="5596471" y="6422854"/>
            <a:ext cx="504444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92DCDE9D-A7E8-4CBB-A604-6ED0DB5B1CAD}" type="slidenum">
              <a:rPr lang="en-US" smtClean="0"/>
              <a:t>‹#›</a:t>
            </a:fld>
            <a:endParaRPr lang="en-US"/>
          </a:p>
        </p:txBody>
      </p:sp>
    </p:spTree>
    <p:extLst>
      <p:ext uri="{BB962C8B-B14F-4D97-AF65-F5344CB8AC3E}">
        <p14:creationId xmlns:p14="http://schemas.microsoft.com/office/powerpoint/2010/main" val="41263691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202919" y="284176"/>
            <a:ext cx="9784080" cy="1508760"/>
          </a:xfrm>
          <a:prstGeom prst="rect">
            <a:avLst/>
          </a:prstGeom>
        </p:spPr>
        <p:txBody>
          <a:bodyPr/>
          <a:lstStyle/>
          <a:p>
            <a:r>
              <a:rPr lang="en-US"/>
              <a:t>Click to edit Master title style</a:t>
            </a:r>
            <a:endParaRPr lang="en-US" dirty="0"/>
          </a:p>
        </p:txBody>
      </p:sp>
      <p:sp>
        <p:nvSpPr>
          <p:cNvPr id="3" name="Date Placeholder 2"/>
          <p:cNvSpPr>
            <a:spLocks noGrp="1"/>
          </p:cNvSpPr>
          <p:nvPr>
            <p:ph type="dt" sz="half" idx="10"/>
          </p:nvPr>
        </p:nvSpPr>
        <p:spPr>
          <a:xfrm>
            <a:off x="1202266" y="6422854"/>
            <a:ext cx="3000894" cy="365125"/>
          </a:xfrm>
          <a:prstGeom prst="rect">
            <a:avLst/>
          </a:prstGeom>
        </p:spPr>
        <p:txBody>
          <a:bodyPr/>
          <a:lstStyle/>
          <a:p>
            <a:fld id="{31934887-5819-423B-8BFA-AEB3208848D3}" type="datetimeFigureOut">
              <a:rPr lang="en-US" smtClean="0"/>
              <a:t>07-Jan-19</a:t>
            </a:fld>
            <a:endParaRPr lang="en-US"/>
          </a:p>
        </p:txBody>
      </p:sp>
      <p:sp>
        <p:nvSpPr>
          <p:cNvPr id="4" name="Footer Placeholder 3"/>
          <p:cNvSpPr>
            <a:spLocks noGrp="1"/>
          </p:cNvSpPr>
          <p:nvPr>
            <p:ph type="ftr" sz="quarter" idx="11"/>
          </p:nvPr>
        </p:nvSpPr>
        <p:spPr>
          <a:xfrm>
            <a:off x="5596471" y="6422854"/>
            <a:ext cx="504444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92DCDE9D-A7E8-4CBB-A604-6ED0DB5B1CAD}" type="slidenum">
              <a:rPr lang="en-US" smtClean="0"/>
              <a:t>‹#›</a:t>
            </a:fld>
            <a:endParaRPr lang="en-US"/>
          </a:p>
        </p:txBody>
      </p:sp>
    </p:spTree>
    <p:extLst>
      <p:ext uri="{BB962C8B-B14F-4D97-AF65-F5344CB8AC3E}">
        <p14:creationId xmlns:p14="http://schemas.microsoft.com/office/powerpoint/2010/main" val="34020258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1202266" y="6422854"/>
            <a:ext cx="3000894" cy="365125"/>
          </a:xfrm>
          <a:prstGeom prst="rect">
            <a:avLst/>
          </a:prstGeom>
        </p:spPr>
        <p:txBody>
          <a:bodyPr/>
          <a:lstStyle/>
          <a:p>
            <a:fld id="{31934887-5819-423B-8BFA-AEB3208848D3}" type="datetimeFigureOut">
              <a:rPr lang="en-US" smtClean="0"/>
              <a:t>07-Jan-19</a:t>
            </a:fld>
            <a:endParaRPr lang="en-US"/>
          </a:p>
        </p:txBody>
      </p:sp>
      <p:sp>
        <p:nvSpPr>
          <p:cNvPr id="3" name="Footer Placeholder 2"/>
          <p:cNvSpPr>
            <a:spLocks noGrp="1"/>
          </p:cNvSpPr>
          <p:nvPr>
            <p:ph type="ftr" sz="quarter" idx="11"/>
          </p:nvPr>
        </p:nvSpPr>
        <p:spPr>
          <a:xfrm>
            <a:off x="5596471" y="6422854"/>
            <a:ext cx="504444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92DCDE9D-A7E8-4CBB-A604-6ED0DB5B1CAD}" type="slidenum">
              <a:rPr lang="en-US" smtClean="0"/>
              <a:t>‹#›</a:t>
            </a:fld>
            <a:endParaRPr lang="en-US"/>
          </a:p>
        </p:txBody>
      </p:sp>
    </p:spTree>
    <p:extLst>
      <p:ext uri="{BB962C8B-B14F-4D97-AF65-F5344CB8AC3E}">
        <p14:creationId xmlns:p14="http://schemas.microsoft.com/office/powerpoint/2010/main" val="26104832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202919" y="284176"/>
            <a:ext cx="9784080" cy="1508760"/>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1207008" y="2120054"/>
            <a:ext cx="6126480" cy="4114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789023" y="2147486"/>
            <a:ext cx="3200400" cy="3432319"/>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1202266" y="6422854"/>
            <a:ext cx="3000894" cy="365125"/>
          </a:xfrm>
          <a:prstGeom prst="rect">
            <a:avLst/>
          </a:prstGeom>
        </p:spPr>
        <p:txBody>
          <a:bodyPr/>
          <a:lstStyle/>
          <a:p>
            <a:fld id="{31934887-5819-423B-8BFA-AEB3208848D3}" type="datetimeFigureOut">
              <a:rPr lang="en-US" smtClean="0"/>
              <a:t>07-Jan-19</a:t>
            </a:fld>
            <a:endParaRPr lang="en-US"/>
          </a:p>
        </p:txBody>
      </p:sp>
      <p:sp>
        <p:nvSpPr>
          <p:cNvPr id="6" name="Footer Placeholder 5"/>
          <p:cNvSpPr>
            <a:spLocks noGrp="1"/>
          </p:cNvSpPr>
          <p:nvPr>
            <p:ph type="ftr" sz="quarter" idx="11"/>
          </p:nvPr>
        </p:nvSpPr>
        <p:spPr>
          <a:xfrm>
            <a:off x="5596471" y="6422854"/>
            <a:ext cx="504444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92DCDE9D-A7E8-4CBB-A604-6ED0DB5B1CAD}" type="slidenum">
              <a:rPr lang="en-US" smtClean="0"/>
              <a:t>‹#›</a:t>
            </a:fld>
            <a:endParaRPr lang="en-US"/>
          </a:p>
        </p:txBody>
      </p:sp>
    </p:spTree>
    <p:extLst>
      <p:ext uri="{BB962C8B-B14F-4D97-AF65-F5344CB8AC3E}">
        <p14:creationId xmlns:p14="http://schemas.microsoft.com/office/powerpoint/2010/main" val="11510295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202919" y="284176"/>
            <a:ext cx="9784080" cy="1508760"/>
          </a:xfrm>
          <a:prstGeom prst="rect">
            <a:avLst/>
          </a:prstGeom>
        </p:spPr>
        <p:txBody>
          <a:bodyPr/>
          <a:lstStyle/>
          <a:p>
            <a:r>
              <a:rPr lang="en-US"/>
              <a:t>Click to edit Master title style</a:t>
            </a:r>
            <a:endParaRPr lang="en-US" dirty="0"/>
          </a:p>
        </p:txBody>
      </p:sp>
      <p:sp>
        <p:nvSpPr>
          <p:cNvPr id="3" name="Picture Placeholder 2"/>
          <p:cNvSpPr>
            <a:spLocks noGrp="1" noChangeAspect="1"/>
          </p:cNvSpPr>
          <p:nvPr>
            <p:ph type="pic" idx="1"/>
          </p:nvPr>
        </p:nvSpPr>
        <p:spPr>
          <a:xfrm>
            <a:off x="1280160" y="2211494"/>
            <a:ext cx="6126480" cy="3931920"/>
          </a:xfrm>
          <a:solidFill>
            <a:schemeClr val="tx2">
              <a:lumMod val="60000"/>
              <a:lumOff val="40000"/>
            </a:schemeClr>
          </a:solidFill>
        </p:spPr>
        <p:txBody>
          <a:bodyPr tIns="365760" anchor="t"/>
          <a:lstStyle>
            <a:lvl1pPr marL="0" indent="0" algn="ctr">
              <a:buNone/>
              <a:defRPr sz="3200">
                <a:solidFill>
                  <a:schemeClr val="tx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790688" y="2150621"/>
            <a:ext cx="3200400" cy="3429000"/>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1202266" y="6422854"/>
            <a:ext cx="3000894" cy="365125"/>
          </a:xfrm>
          <a:prstGeom prst="rect">
            <a:avLst/>
          </a:prstGeom>
        </p:spPr>
        <p:txBody>
          <a:bodyPr/>
          <a:lstStyle/>
          <a:p>
            <a:fld id="{31934887-5819-423B-8BFA-AEB3208848D3}" type="datetimeFigureOut">
              <a:rPr lang="en-US" smtClean="0"/>
              <a:t>07-Jan-19</a:t>
            </a:fld>
            <a:endParaRPr lang="en-US"/>
          </a:p>
        </p:txBody>
      </p:sp>
      <p:sp>
        <p:nvSpPr>
          <p:cNvPr id="6" name="Footer Placeholder 5"/>
          <p:cNvSpPr>
            <a:spLocks noGrp="1"/>
          </p:cNvSpPr>
          <p:nvPr>
            <p:ph type="ftr" sz="quarter" idx="11"/>
          </p:nvPr>
        </p:nvSpPr>
        <p:spPr>
          <a:xfrm>
            <a:off x="5596471" y="6422854"/>
            <a:ext cx="504444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92DCDE9D-A7E8-4CBB-A604-6ED0DB5B1CAD}" type="slidenum">
              <a:rPr lang="en-US" smtClean="0"/>
              <a:t>‹#›</a:t>
            </a:fld>
            <a:endParaRPr lang="en-US"/>
          </a:p>
        </p:txBody>
      </p:sp>
    </p:spTree>
    <p:extLst>
      <p:ext uri="{BB962C8B-B14F-4D97-AF65-F5344CB8AC3E}">
        <p14:creationId xmlns:p14="http://schemas.microsoft.com/office/powerpoint/2010/main" val="21618135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728282" y="436970"/>
            <a:ext cx="10770499" cy="578095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4"/>
          </p:nvPr>
        </p:nvSpPr>
        <p:spPr>
          <a:xfrm>
            <a:off x="11136357" y="6398578"/>
            <a:ext cx="946264" cy="365125"/>
          </a:xfrm>
          <a:prstGeom prst="rect">
            <a:avLst/>
          </a:prstGeom>
        </p:spPr>
        <p:txBody>
          <a:bodyPr vert="horz" lIns="45720" tIns="45720" rIns="91440" bIns="45720" rtlCol="0" anchor="ctr"/>
          <a:lstStyle>
            <a:lvl1pPr algn="l">
              <a:defRPr sz="1200" b="0">
                <a:solidFill>
                  <a:schemeClr val="tx1"/>
                </a:solidFill>
              </a:defRPr>
            </a:lvl1pPr>
          </a:lstStyle>
          <a:p>
            <a:fld id="{92DCDE9D-A7E8-4CBB-A604-6ED0DB5B1CAD}" type="slidenum">
              <a:rPr lang="en-US" smtClean="0"/>
              <a:t>‹#›</a:t>
            </a:fld>
            <a:endParaRPr lang="en-US"/>
          </a:p>
        </p:txBody>
      </p:sp>
    </p:spTree>
    <p:extLst>
      <p:ext uri="{BB962C8B-B14F-4D97-AF65-F5344CB8AC3E}">
        <p14:creationId xmlns:p14="http://schemas.microsoft.com/office/powerpoint/2010/main" val="110016034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000" kern="1200" cap="all" baseline="0">
          <a:solidFill>
            <a:schemeClr val="bg2"/>
          </a:solidFill>
          <a:latin typeface="+mj-lt"/>
          <a:ea typeface="+mj-ea"/>
          <a:cs typeface="+mj-cs"/>
        </a:defRPr>
      </a:lvl1pPr>
    </p:titleStyle>
    <p:body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35C8CC-2801-40C6-9AD8-D97B08379A50}"/>
              </a:ext>
            </a:extLst>
          </p:cNvPr>
          <p:cNvSpPr>
            <a:spLocks noGrp="1"/>
          </p:cNvSpPr>
          <p:nvPr>
            <p:ph type="ctrTitle"/>
          </p:nvPr>
        </p:nvSpPr>
        <p:spPr/>
        <p:txBody>
          <a:bodyPr/>
          <a:lstStyle/>
          <a:p>
            <a:r>
              <a:rPr lang="en-US" cap="none" dirty="0"/>
              <a:t>My Inspiring Quotes</a:t>
            </a:r>
          </a:p>
        </p:txBody>
      </p:sp>
      <p:sp>
        <p:nvSpPr>
          <p:cNvPr id="3" name="Subtitle 2">
            <a:extLst>
              <a:ext uri="{FF2B5EF4-FFF2-40B4-BE49-F238E27FC236}">
                <a16:creationId xmlns:a16="http://schemas.microsoft.com/office/drawing/2014/main" id="{75904BF5-0EE7-47D6-A4B8-FD2E0DAED216}"/>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943069749"/>
      </p:ext>
    </p:extLst>
  </p:cSld>
  <p:clrMapOvr>
    <a:masterClrMapping/>
  </p:clrMapOvr>
  <mc:AlternateContent xmlns:mc="http://schemas.openxmlformats.org/markup-compatibility/2006" xmlns:p14="http://schemas.microsoft.com/office/powerpoint/2010/main">
    <mc:Choice Requires="p14">
      <p:transition p14:dur="250" advClick="0" advTm="5000"/>
    </mc:Choice>
    <mc:Fallback xmlns="">
      <p:transition advClick="0" advTm="500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1DFB6B0-5F3A-421A-9FB5-AA2E8375A36F}"/>
              </a:ext>
            </a:extLst>
          </p:cNvPr>
          <p:cNvSpPr>
            <a:spLocks noGrp="1"/>
          </p:cNvSpPr>
          <p:nvPr>
            <p:ph idx="1"/>
          </p:nvPr>
        </p:nvSpPr>
        <p:spPr/>
        <p:txBody>
          <a:bodyPr>
            <a:normAutofit/>
          </a:bodyPr>
          <a:lstStyle/>
          <a:p>
            <a:r>
              <a:rPr lang="en-US" sz="3200" b="1" dirty="0"/>
              <a:t>In the short term (first two years), it looked like we were spending more money because we stuck with the open computing architecture. At the end of six years, the entire cost of the UIDAI system is Rs 70 per person, including hardware, data </a:t>
            </a:r>
            <a:r>
              <a:rPr lang="en-US" sz="3200" b="1" dirty="0" err="1"/>
              <a:t>centre</a:t>
            </a:r>
            <a:r>
              <a:rPr lang="en-US" sz="3200" b="1" dirty="0"/>
              <a:t>, salaries, offices, and every other cost involved. It was almost $100 in the US (per person) and 100 pounds in the UK.</a:t>
            </a:r>
          </a:p>
          <a:p>
            <a:r>
              <a:rPr lang="en-US" sz="3200" b="1" dirty="0"/>
              <a:t>Pramod Varma (Aadhar)</a:t>
            </a:r>
            <a:endParaRPr lang="en-US" sz="3200" dirty="0"/>
          </a:p>
        </p:txBody>
      </p:sp>
    </p:spTree>
    <p:extLst>
      <p:ext uri="{BB962C8B-B14F-4D97-AF65-F5344CB8AC3E}">
        <p14:creationId xmlns:p14="http://schemas.microsoft.com/office/powerpoint/2010/main" val="1193439266"/>
      </p:ext>
    </p:extLst>
  </p:cSld>
  <p:clrMapOvr>
    <a:masterClrMapping/>
  </p:clrMapOvr>
  <mc:AlternateContent xmlns:mc="http://schemas.openxmlformats.org/markup-compatibility/2006" xmlns:p14="http://schemas.microsoft.com/office/powerpoint/2010/main">
    <mc:Choice Requires="p14">
      <p:transition p14:dur="250" advClick="0" advTm="5000"/>
    </mc:Choice>
    <mc:Fallback xmlns="">
      <p:transition advClick="0" advTm="500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B0A3FAC-CC0D-4554-B3AA-F49ABF90F614}"/>
              </a:ext>
            </a:extLst>
          </p:cNvPr>
          <p:cNvSpPr>
            <a:spLocks noGrp="1"/>
          </p:cNvSpPr>
          <p:nvPr>
            <p:ph idx="1"/>
          </p:nvPr>
        </p:nvSpPr>
        <p:spPr/>
        <p:txBody>
          <a:bodyPr>
            <a:normAutofit/>
          </a:bodyPr>
          <a:lstStyle/>
          <a:p>
            <a:pPr marL="541338" indent="-541338">
              <a:buFont typeface="Arial" panose="020B0604020202020204" pitchFamily="34" charset="0"/>
              <a:buChar char="•"/>
            </a:pPr>
            <a:r>
              <a:rPr lang="en-US" sz="3600" dirty="0"/>
              <a:t>Understanding the purpose/problem statement. It comes above everything and everyone.</a:t>
            </a:r>
          </a:p>
          <a:p>
            <a:pPr marL="541338" indent="-541338">
              <a:buFont typeface="Arial" panose="020B0604020202020204" pitchFamily="34" charset="0"/>
              <a:buChar char="•"/>
            </a:pPr>
            <a:r>
              <a:rPr lang="en-US" sz="3600" dirty="0"/>
              <a:t>Clarity in your thinking.</a:t>
            </a:r>
          </a:p>
          <a:p>
            <a:pPr marL="541338" indent="-541338">
              <a:buFont typeface="Arial" panose="020B0604020202020204" pitchFamily="34" charset="0"/>
              <a:buChar char="•"/>
            </a:pPr>
            <a:r>
              <a:rPr lang="en-US" sz="3600" dirty="0"/>
              <a:t>Seeking feedback from many people.</a:t>
            </a:r>
          </a:p>
          <a:p>
            <a:pPr marL="541338" indent="-541338">
              <a:buFont typeface="Arial" panose="020B0604020202020204" pitchFamily="34" charset="0"/>
              <a:buChar char="•"/>
            </a:pPr>
            <a:r>
              <a:rPr lang="en-US" sz="3600" dirty="0"/>
              <a:t>Keeping it simple (and stupid).</a:t>
            </a:r>
          </a:p>
          <a:p>
            <a:endParaRPr lang="en-US" sz="3600" dirty="0"/>
          </a:p>
          <a:p>
            <a:r>
              <a:rPr lang="en-US" sz="3600" dirty="0">
                <a:solidFill>
                  <a:srgbClr val="FFFF00"/>
                </a:solidFill>
              </a:rPr>
              <a:t>Principle For  Good Development Team</a:t>
            </a:r>
          </a:p>
          <a:p>
            <a:endParaRPr lang="en-US" sz="3600" dirty="0"/>
          </a:p>
        </p:txBody>
      </p:sp>
    </p:spTree>
    <p:extLst>
      <p:ext uri="{BB962C8B-B14F-4D97-AF65-F5344CB8AC3E}">
        <p14:creationId xmlns:p14="http://schemas.microsoft.com/office/powerpoint/2010/main" val="2992496994"/>
      </p:ext>
    </p:extLst>
  </p:cSld>
  <p:clrMapOvr>
    <a:masterClrMapping/>
  </p:clrMapOvr>
  <mc:AlternateContent xmlns:mc="http://schemas.openxmlformats.org/markup-compatibility/2006">
    <mc:Choice xmlns:p14="http://schemas.microsoft.com/office/powerpoint/2010/main" Requires="p14">
      <p:transition p14:dur="250" advClick="0" advTm="5000"/>
    </mc:Choice>
    <mc:Fallback>
      <p:transition advClick="0" advTm="500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1DFB6B0-5F3A-421A-9FB5-AA2E8375A36F}"/>
              </a:ext>
            </a:extLst>
          </p:cNvPr>
          <p:cNvSpPr>
            <a:spLocks noGrp="1"/>
          </p:cNvSpPr>
          <p:nvPr>
            <p:ph idx="1"/>
          </p:nvPr>
        </p:nvSpPr>
        <p:spPr/>
        <p:txBody>
          <a:bodyPr>
            <a:normAutofit/>
          </a:bodyPr>
          <a:lstStyle/>
          <a:p>
            <a:r>
              <a:rPr lang="en-US" sz="3200" dirty="0"/>
              <a:t>Brilliant ideas are only part of the solution. We need to have the right mix of brilliant ideas for the right people at the right time.</a:t>
            </a:r>
          </a:p>
        </p:txBody>
      </p:sp>
    </p:spTree>
    <p:extLst>
      <p:ext uri="{BB962C8B-B14F-4D97-AF65-F5344CB8AC3E}">
        <p14:creationId xmlns:p14="http://schemas.microsoft.com/office/powerpoint/2010/main" val="3609193301"/>
      </p:ext>
    </p:extLst>
  </p:cSld>
  <p:clrMapOvr>
    <a:masterClrMapping/>
  </p:clrMapOvr>
  <mc:AlternateContent xmlns:mc="http://schemas.openxmlformats.org/markup-compatibility/2006" xmlns:p14="http://schemas.microsoft.com/office/powerpoint/2010/main">
    <mc:Choice Requires="p14">
      <p:transition p14:dur="250" advClick="0" advTm="5000"/>
    </mc:Choice>
    <mc:Fallback xmlns="">
      <p:transition advClick="0" advTm="5000"/>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1DFB6B0-5F3A-421A-9FB5-AA2E8375A36F}"/>
              </a:ext>
            </a:extLst>
          </p:cNvPr>
          <p:cNvSpPr>
            <a:spLocks noGrp="1"/>
          </p:cNvSpPr>
          <p:nvPr>
            <p:ph idx="1"/>
          </p:nvPr>
        </p:nvSpPr>
        <p:spPr/>
        <p:txBody>
          <a:bodyPr>
            <a:normAutofit/>
          </a:bodyPr>
          <a:lstStyle/>
          <a:p>
            <a:r>
              <a:rPr lang="en-US" sz="5400" dirty="0"/>
              <a:t>Visionaries have this power of abstraction, which allows you to compare the two situations and use components of learning to solve bigger</a:t>
            </a:r>
            <a:endParaRPr lang="en-US" sz="2400" dirty="0"/>
          </a:p>
        </p:txBody>
      </p:sp>
    </p:spTree>
    <p:extLst>
      <p:ext uri="{BB962C8B-B14F-4D97-AF65-F5344CB8AC3E}">
        <p14:creationId xmlns:p14="http://schemas.microsoft.com/office/powerpoint/2010/main" val="3892886783"/>
      </p:ext>
    </p:extLst>
  </p:cSld>
  <p:clrMapOvr>
    <a:masterClrMapping/>
  </p:clrMapOvr>
  <mc:AlternateContent xmlns:mc="http://schemas.openxmlformats.org/markup-compatibility/2006" xmlns:p14="http://schemas.microsoft.com/office/powerpoint/2010/main">
    <mc:Choice Requires="p14">
      <p:transition p14:dur="250" advClick="0" advTm="5000"/>
    </mc:Choice>
    <mc:Fallback xmlns="">
      <p:transition advClick="0" advTm="500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5FB8355-5272-4B7D-9532-82DFAD6B9B9A}"/>
              </a:ext>
            </a:extLst>
          </p:cNvPr>
          <p:cNvSpPr>
            <a:spLocks noGrp="1"/>
          </p:cNvSpPr>
          <p:nvPr>
            <p:ph idx="1"/>
          </p:nvPr>
        </p:nvSpPr>
        <p:spPr/>
        <p:txBody>
          <a:bodyPr anchor="ctr" anchorCtr="0"/>
          <a:lstStyle/>
          <a:p>
            <a:r>
              <a:rPr lang="en-US" dirty="0"/>
              <a:t>Even if I have to go to the place from where I have originally come. I won’t feel bad.</a:t>
            </a:r>
          </a:p>
        </p:txBody>
      </p:sp>
    </p:spTree>
    <p:custDataLst>
      <p:tags r:id="rId1"/>
    </p:custDataLst>
    <p:extLst>
      <p:ext uri="{BB962C8B-B14F-4D97-AF65-F5344CB8AC3E}">
        <p14:creationId xmlns:p14="http://schemas.microsoft.com/office/powerpoint/2010/main" val="2237975864"/>
      </p:ext>
    </p:extLst>
  </p:cSld>
  <p:clrMapOvr>
    <a:masterClrMapping/>
  </p:clrMapOvr>
  <mc:AlternateContent xmlns:mc="http://schemas.openxmlformats.org/markup-compatibility/2006" xmlns:p14="http://schemas.microsoft.com/office/powerpoint/2010/main">
    <mc:Choice Requires="p14">
      <p:transition p14:dur="250" advClick="0" advTm="5000"/>
    </mc:Choice>
    <mc:Fallback xmlns="">
      <p:transition advClick="0" advTm="500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2C313C7-2E3B-41A6-BB1C-AF877E05045C}"/>
              </a:ext>
            </a:extLst>
          </p:cNvPr>
          <p:cNvSpPr>
            <a:spLocks noGrp="1"/>
          </p:cNvSpPr>
          <p:nvPr>
            <p:ph idx="1"/>
          </p:nvPr>
        </p:nvSpPr>
        <p:spPr/>
        <p:txBody>
          <a:bodyPr/>
          <a:lstStyle/>
          <a:p>
            <a:r>
              <a:rPr lang="en-US" dirty="0"/>
              <a:t>Habits makes you and breaks you in life!</a:t>
            </a:r>
          </a:p>
        </p:txBody>
      </p:sp>
    </p:spTree>
    <p:custDataLst>
      <p:tags r:id="rId1"/>
    </p:custDataLst>
    <p:extLst>
      <p:ext uri="{BB962C8B-B14F-4D97-AF65-F5344CB8AC3E}">
        <p14:creationId xmlns:p14="http://schemas.microsoft.com/office/powerpoint/2010/main" val="1081447004"/>
      </p:ext>
    </p:extLst>
  </p:cSld>
  <p:clrMapOvr>
    <a:masterClrMapping/>
  </p:clrMapOvr>
  <mc:AlternateContent xmlns:mc="http://schemas.openxmlformats.org/markup-compatibility/2006" xmlns:p14="http://schemas.microsoft.com/office/powerpoint/2010/main">
    <mc:Choice Requires="p14">
      <p:transition p14:dur="250" advClick="0" advTm="5000"/>
    </mc:Choice>
    <mc:Fallback xmlns="">
      <p:transition advClick="0" advTm="500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271E30B-89C3-405A-ABA9-74F4A9EA7568}"/>
              </a:ext>
            </a:extLst>
          </p:cNvPr>
          <p:cNvSpPr>
            <a:spLocks noGrp="1"/>
          </p:cNvSpPr>
          <p:nvPr>
            <p:ph idx="1"/>
          </p:nvPr>
        </p:nvSpPr>
        <p:spPr/>
        <p:txBody>
          <a:bodyPr numCol="2">
            <a:normAutofit/>
          </a:bodyPr>
          <a:lstStyle/>
          <a:p>
            <a:pPr marL="1143000" indent="-1143000">
              <a:buFont typeface="+mj-lt"/>
              <a:buAutoNum type="arabicPeriod"/>
            </a:pPr>
            <a:r>
              <a:rPr lang="en-US" sz="4800" dirty="0"/>
              <a:t>Temperance</a:t>
            </a:r>
          </a:p>
          <a:p>
            <a:pPr marL="1143000" indent="-1143000">
              <a:buFont typeface="+mj-lt"/>
              <a:buAutoNum type="arabicPeriod"/>
            </a:pPr>
            <a:r>
              <a:rPr lang="en-US" sz="4800" dirty="0"/>
              <a:t>Silence</a:t>
            </a:r>
          </a:p>
          <a:p>
            <a:pPr marL="1143000" indent="-1143000">
              <a:buFont typeface="+mj-lt"/>
              <a:buAutoNum type="arabicPeriod"/>
            </a:pPr>
            <a:r>
              <a:rPr lang="en-US" sz="4800" dirty="0"/>
              <a:t>Priority</a:t>
            </a:r>
          </a:p>
          <a:p>
            <a:pPr marL="1143000" indent="-1143000">
              <a:buFont typeface="+mj-lt"/>
              <a:buAutoNum type="arabicPeriod"/>
            </a:pPr>
            <a:r>
              <a:rPr lang="en-US" sz="4800" dirty="0"/>
              <a:t>Resolution</a:t>
            </a:r>
          </a:p>
          <a:p>
            <a:pPr marL="1143000" indent="-1143000">
              <a:buFont typeface="+mj-lt"/>
              <a:buAutoNum type="arabicPeriod"/>
            </a:pPr>
            <a:r>
              <a:rPr lang="en-US" sz="4800" dirty="0"/>
              <a:t>Frugality</a:t>
            </a:r>
          </a:p>
          <a:p>
            <a:pPr marL="1143000" indent="-1143000">
              <a:buFont typeface="+mj-lt"/>
              <a:buAutoNum type="arabicPeriod"/>
            </a:pPr>
            <a:r>
              <a:rPr lang="en-US" sz="4800" dirty="0"/>
              <a:t>Industry</a:t>
            </a:r>
          </a:p>
          <a:p>
            <a:pPr marL="1143000" indent="-1143000">
              <a:buFont typeface="+mj-lt"/>
              <a:buAutoNum type="arabicPeriod"/>
            </a:pPr>
            <a:r>
              <a:rPr lang="en-US" sz="4800" dirty="0"/>
              <a:t>Sincerity</a:t>
            </a:r>
          </a:p>
          <a:p>
            <a:pPr marL="1143000" indent="-1143000">
              <a:buFont typeface="+mj-lt"/>
              <a:buAutoNum type="arabicPeriod"/>
            </a:pPr>
            <a:r>
              <a:rPr lang="en-US" sz="4800" dirty="0"/>
              <a:t>Moderation</a:t>
            </a:r>
          </a:p>
          <a:p>
            <a:pPr marL="1143000" indent="-1143000">
              <a:buFont typeface="+mj-lt"/>
              <a:buAutoNum type="arabicPeriod"/>
            </a:pPr>
            <a:r>
              <a:rPr lang="en-US" sz="4800" dirty="0"/>
              <a:t>Justice</a:t>
            </a:r>
          </a:p>
          <a:p>
            <a:pPr marL="1143000" indent="-1143000">
              <a:buFont typeface="+mj-lt"/>
              <a:buAutoNum type="arabicPeriod"/>
            </a:pPr>
            <a:r>
              <a:rPr lang="en-US" sz="4800" dirty="0"/>
              <a:t>Cleanliness</a:t>
            </a:r>
          </a:p>
          <a:p>
            <a:pPr marL="1143000" indent="-1143000">
              <a:buFont typeface="+mj-lt"/>
              <a:buAutoNum type="arabicPeriod"/>
            </a:pPr>
            <a:r>
              <a:rPr lang="en-US" sz="4800" dirty="0"/>
              <a:t>Tranquility</a:t>
            </a:r>
          </a:p>
          <a:p>
            <a:pPr marL="1143000" indent="-1143000">
              <a:buFont typeface="+mj-lt"/>
              <a:buAutoNum type="arabicPeriod"/>
            </a:pPr>
            <a:r>
              <a:rPr lang="en-US" sz="4800" dirty="0"/>
              <a:t>Chastity</a:t>
            </a:r>
          </a:p>
          <a:p>
            <a:pPr marL="1143000" indent="-1143000">
              <a:buFont typeface="+mj-lt"/>
              <a:buAutoNum type="arabicPeriod"/>
            </a:pPr>
            <a:r>
              <a:rPr lang="en-US" sz="4800" dirty="0"/>
              <a:t>Humility</a:t>
            </a:r>
          </a:p>
          <a:p>
            <a:r>
              <a:rPr lang="en-US" sz="4800" dirty="0"/>
              <a:t>My 13 Principles</a:t>
            </a:r>
          </a:p>
        </p:txBody>
      </p:sp>
    </p:spTree>
    <p:extLst>
      <p:ext uri="{BB962C8B-B14F-4D97-AF65-F5344CB8AC3E}">
        <p14:creationId xmlns:p14="http://schemas.microsoft.com/office/powerpoint/2010/main" val="2262090142"/>
      </p:ext>
    </p:extLst>
  </p:cSld>
  <p:clrMapOvr>
    <a:masterClrMapping/>
  </p:clrMapOvr>
  <mc:AlternateContent xmlns:mc="http://schemas.openxmlformats.org/markup-compatibility/2006" xmlns:p14="http://schemas.microsoft.com/office/powerpoint/2010/main">
    <mc:Choice Requires="p14">
      <p:transition p14:dur="250" advClick="0" advTm="5000"/>
    </mc:Choice>
    <mc:Fallback xmlns="">
      <p:transition advClick="0" advTm="500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1DFB6B0-5F3A-421A-9FB5-AA2E8375A36F}"/>
              </a:ext>
            </a:extLst>
          </p:cNvPr>
          <p:cNvSpPr>
            <a:spLocks noGrp="1"/>
          </p:cNvSpPr>
          <p:nvPr>
            <p:ph idx="1"/>
          </p:nvPr>
        </p:nvSpPr>
        <p:spPr/>
        <p:txBody>
          <a:bodyPr>
            <a:normAutofit/>
          </a:bodyPr>
          <a:lstStyle/>
          <a:p>
            <a:r>
              <a:rPr lang="en-US" b="1" dirty="0"/>
              <a:t>Sincerity</a:t>
            </a:r>
          </a:p>
          <a:p>
            <a:r>
              <a:rPr lang="en-US" b="1" dirty="0"/>
              <a:t>Honesty </a:t>
            </a:r>
          </a:p>
          <a:p>
            <a:r>
              <a:rPr lang="en-US" b="1" dirty="0"/>
              <a:t>Aspiration </a:t>
            </a:r>
          </a:p>
          <a:p>
            <a:r>
              <a:rPr lang="en-US" b="1" dirty="0"/>
              <a:t>Gratitude</a:t>
            </a:r>
            <a:r>
              <a:rPr lang="en-US" dirty="0"/>
              <a:t> </a:t>
            </a:r>
            <a:endParaRPr lang="en-US" b="1" dirty="0"/>
          </a:p>
        </p:txBody>
      </p:sp>
    </p:spTree>
    <p:extLst>
      <p:ext uri="{BB962C8B-B14F-4D97-AF65-F5344CB8AC3E}">
        <p14:creationId xmlns:p14="http://schemas.microsoft.com/office/powerpoint/2010/main" val="2017573588"/>
      </p:ext>
    </p:extLst>
  </p:cSld>
  <p:clrMapOvr>
    <a:masterClrMapping/>
  </p:clrMapOvr>
  <mc:AlternateContent xmlns:mc="http://schemas.openxmlformats.org/markup-compatibility/2006" xmlns:p14="http://schemas.microsoft.com/office/powerpoint/2010/main">
    <mc:Choice Requires="p14">
      <p:transition p14:dur="250" advClick="0" advTm="5000"/>
    </mc:Choice>
    <mc:Fallback xmlns="">
      <p:transition advClick="0" advTm="500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1DFB6B0-5F3A-421A-9FB5-AA2E8375A36F}"/>
              </a:ext>
            </a:extLst>
          </p:cNvPr>
          <p:cNvSpPr>
            <a:spLocks noGrp="1"/>
          </p:cNvSpPr>
          <p:nvPr>
            <p:ph idx="1"/>
          </p:nvPr>
        </p:nvSpPr>
        <p:spPr/>
        <p:txBody>
          <a:bodyPr>
            <a:normAutofit lnSpcReduction="10000"/>
          </a:bodyPr>
          <a:lstStyle/>
          <a:p>
            <a:pPr marL="1143000" indent="-1143000">
              <a:buFont typeface="+mj-lt"/>
              <a:buAutoNum type="arabicPeriod"/>
            </a:pPr>
            <a:r>
              <a:rPr lang="en-US" sz="5400" dirty="0"/>
              <a:t>All Rules are my Rules</a:t>
            </a:r>
          </a:p>
          <a:p>
            <a:pPr marL="1143000" indent="-1143000">
              <a:buFont typeface="+mj-lt"/>
              <a:buAutoNum type="arabicPeriod"/>
            </a:pPr>
            <a:r>
              <a:rPr lang="en-US" sz="5400" dirty="0"/>
              <a:t>I am infinitely Responsible</a:t>
            </a:r>
          </a:p>
          <a:p>
            <a:pPr marL="1143000" indent="-1143000">
              <a:buFont typeface="+mj-lt"/>
              <a:buAutoNum type="arabicPeriod"/>
            </a:pPr>
            <a:r>
              <a:rPr lang="en-US" sz="5400" dirty="0"/>
              <a:t>This moment is inevitable</a:t>
            </a:r>
          </a:p>
          <a:p>
            <a:pPr marL="1143000" indent="-1143000">
              <a:buFont typeface="+mj-lt"/>
              <a:buAutoNum type="arabicPeriod"/>
            </a:pPr>
            <a:r>
              <a:rPr lang="en-US" sz="5400" dirty="0"/>
              <a:t>I am not body neither I am the mind</a:t>
            </a:r>
          </a:p>
          <a:p>
            <a:pPr marL="1143000" indent="-1143000">
              <a:buFont typeface="+mj-lt"/>
              <a:buAutoNum type="arabicPeriod"/>
            </a:pPr>
            <a:r>
              <a:rPr lang="en-US" sz="5400" dirty="0"/>
              <a:t>I am mother to this earth</a:t>
            </a:r>
          </a:p>
          <a:p>
            <a:r>
              <a:rPr lang="en-US" sz="4300" dirty="0">
                <a:solidFill>
                  <a:srgbClr val="FFFF00"/>
                </a:solidFill>
              </a:rPr>
              <a:t>Five statements to remember all the time</a:t>
            </a:r>
            <a:endParaRPr lang="en-US" sz="5400" dirty="0">
              <a:solidFill>
                <a:srgbClr val="FFFF00"/>
              </a:solidFill>
            </a:endParaRPr>
          </a:p>
        </p:txBody>
      </p:sp>
    </p:spTree>
    <p:extLst>
      <p:ext uri="{BB962C8B-B14F-4D97-AF65-F5344CB8AC3E}">
        <p14:creationId xmlns:p14="http://schemas.microsoft.com/office/powerpoint/2010/main" val="697187685"/>
      </p:ext>
    </p:extLst>
  </p:cSld>
  <p:clrMapOvr>
    <a:masterClrMapping/>
  </p:clrMapOvr>
  <mc:AlternateContent xmlns:mc="http://schemas.openxmlformats.org/markup-compatibility/2006" xmlns:p14="http://schemas.microsoft.com/office/powerpoint/2010/main">
    <mc:Choice Requires="p14">
      <p:transition p14:dur="250" advClick="0" advTm="5000"/>
    </mc:Choice>
    <mc:Fallback xmlns="">
      <p:transition advClick="0" advTm="500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1DFB6B0-5F3A-421A-9FB5-AA2E8375A36F}"/>
              </a:ext>
            </a:extLst>
          </p:cNvPr>
          <p:cNvSpPr>
            <a:spLocks noGrp="1"/>
          </p:cNvSpPr>
          <p:nvPr>
            <p:ph idx="1"/>
          </p:nvPr>
        </p:nvSpPr>
        <p:spPr/>
        <p:txBody>
          <a:bodyPr>
            <a:normAutofit fontScale="92500" lnSpcReduction="20000"/>
          </a:bodyPr>
          <a:lstStyle/>
          <a:p>
            <a:r>
              <a:rPr lang="en-US" sz="5400" dirty="0"/>
              <a:t>I resolute </a:t>
            </a:r>
            <a:r>
              <a:rPr lang="en-US" sz="5400"/>
              <a:t>today that</a:t>
            </a:r>
            <a:endParaRPr lang="en-US" sz="5400" dirty="0"/>
          </a:p>
          <a:p>
            <a:pPr marL="1143000" indent="-1143000">
              <a:buFont typeface="+mj-lt"/>
              <a:buAutoNum type="arabicPeriod"/>
            </a:pPr>
            <a:r>
              <a:rPr lang="en-US" sz="5400" dirty="0"/>
              <a:t>I will not angry over anything today</a:t>
            </a:r>
          </a:p>
          <a:p>
            <a:pPr marL="1143000" indent="-1143000">
              <a:buFont typeface="+mj-lt"/>
              <a:buAutoNum type="arabicPeriod"/>
            </a:pPr>
            <a:r>
              <a:rPr lang="en-US" sz="5400" dirty="0"/>
              <a:t>I will not be anxious because of anything today</a:t>
            </a:r>
          </a:p>
          <a:p>
            <a:pPr marL="1143000" indent="-1143000">
              <a:buFont typeface="+mj-lt"/>
              <a:buAutoNum type="arabicPeriod"/>
            </a:pPr>
            <a:r>
              <a:rPr lang="en-US" sz="5400" dirty="0"/>
              <a:t>I will my work with utmost honesty today</a:t>
            </a:r>
          </a:p>
          <a:p>
            <a:pPr marL="1143000" indent="-1143000">
              <a:buFont typeface="+mj-lt"/>
              <a:buAutoNum type="arabicPeriod"/>
            </a:pPr>
            <a:r>
              <a:rPr lang="en-US" sz="5400" dirty="0"/>
              <a:t>I will have sense of gratitude for everything around me today</a:t>
            </a:r>
          </a:p>
        </p:txBody>
      </p:sp>
    </p:spTree>
    <p:extLst>
      <p:ext uri="{BB962C8B-B14F-4D97-AF65-F5344CB8AC3E}">
        <p14:creationId xmlns:p14="http://schemas.microsoft.com/office/powerpoint/2010/main" val="2654323008"/>
      </p:ext>
    </p:extLst>
  </p:cSld>
  <p:clrMapOvr>
    <a:masterClrMapping/>
  </p:clrMapOvr>
  <mc:AlternateContent xmlns:mc="http://schemas.openxmlformats.org/markup-compatibility/2006" xmlns:p14="http://schemas.microsoft.com/office/powerpoint/2010/main">
    <mc:Choice Requires="p14">
      <p:transition p14:dur="250" advClick="0" advTm="5000"/>
    </mc:Choice>
    <mc:Fallback xmlns="">
      <p:transition advClick="0" advTm="500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1DFB6B0-5F3A-421A-9FB5-AA2E8375A36F}"/>
              </a:ext>
            </a:extLst>
          </p:cNvPr>
          <p:cNvSpPr>
            <a:spLocks noGrp="1"/>
          </p:cNvSpPr>
          <p:nvPr>
            <p:ph idx="1"/>
          </p:nvPr>
        </p:nvSpPr>
        <p:spPr/>
        <p:txBody>
          <a:bodyPr>
            <a:normAutofit fontScale="70000" lnSpcReduction="20000"/>
          </a:bodyPr>
          <a:lstStyle/>
          <a:p>
            <a:r>
              <a:rPr lang="en-US" b="1" dirty="0"/>
              <a:t>We need people who listen, are proactive, problem-solvers, action oriented, and curious, who aren't political or just passing the buck around, who've energy and who work well with other people.</a:t>
            </a:r>
            <a:endParaRPr lang="en-US" sz="5400" dirty="0"/>
          </a:p>
          <a:p>
            <a:br>
              <a:rPr lang="en-US" b="1" dirty="0"/>
            </a:br>
            <a:endParaRPr lang="en-US" sz="5400" dirty="0"/>
          </a:p>
          <a:p>
            <a:r>
              <a:rPr lang="en-US" b="1" dirty="0" err="1"/>
              <a:t>Joydeep</a:t>
            </a:r>
            <a:r>
              <a:rPr lang="en-US" b="1" dirty="0"/>
              <a:t> Sen </a:t>
            </a:r>
            <a:r>
              <a:rPr lang="en-US" b="1" dirty="0" err="1"/>
              <a:t>Sarma</a:t>
            </a:r>
            <a:endParaRPr lang="en-US" b="1" dirty="0"/>
          </a:p>
          <a:p>
            <a:r>
              <a:rPr lang="en-US" b="1" dirty="0"/>
              <a:t>Hive, Founder</a:t>
            </a:r>
          </a:p>
        </p:txBody>
      </p:sp>
    </p:spTree>
    <p:extLst>
      <p:ext uri="{BB962C8B-B14F-4D97-AF65-F5344CB8AC3E}">
        <p14:creationId xmlns:p14="http://schemas.microsoft.com/office/powerpoint/2010/main" val="1012226582"/>
      </p:ext>
    </p:extLst>
  </p:cSld>
  <p:clrMapOvr>
    <a:masterClrMapping/>
  </p:clrMapOvr>
  <mc:AlternateContent xmlns:mc="http://schemas.openxmlformats.org/markup-compatibility/2006" xmlns:p14="http://schemas.microsoft.com/office/powerpoint/2010/main">
    <mc:Choice Requires="p14">
      <p:transition p14:dur="250" advClick="0" advTm="5000"/>
    </mc:Choice>
    <mc:Fallback xmlns="">
      <p:transition advClick="0" advTm="500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1DFB6B0-5F3A-421A-9FB5-AA2E8375A36F}"/>
              </a:ext>
            </a:extLst>
          </p:cNvPr>
          <p:cNvSpPr>
            <a:spLocks noGrp="1"/>
          </p:cNvSpPr>
          <p:nvPr>
            <p:ph idx="1"/>
          </p:nvPr>
        </p:nvSpPr>
        <p:spPr/>
        <p:txBody>
          <a:bodyPr>
            <a:normAutofit fontScale="55000" lnSpcReduction="20000"/>
          </a:bodyPr>
          <a:lstStyle/>
          <a:p>
            <a:r>
              <a:rPr lang="en-US" b="1" dirty="0"/>
              <a:t>Software Design Principles from Alan Cooper (Father of VB)</a:t>
            </a:r>
          </a:p>
          <a:p>
            <a:pPr marL="630238" indent="-630238">
              <a:buFont typeface="+mj-lt"/>
              <a:buAutoNum type="arabicPeriod"/>
            </a:pPr>
            <a:r>
              <a:rPr lang="en-US" dirty="0"/>
              <a:t>Efficacy: Achieve the users’ goals</a:t>
            </a:r>
          </a:p>
          <a:p>
            <a:pPr marL="630238" indent="-630238">
              <a:buFont typeface="+mj-lt"/>
              <a:buAutoNum type="arabicPeriod"/>
            </a:pPr>
            <a:r>
              <a:rPr lang="en-US" dirty="0"/>
              <a:t>Conceptual integrity: Conform to a single unifying vision</a:t>
            </a:r>
          </a:p>
          <a:p>
            <a:pPr marL="630238" indent="-630238">
              <a:buFont typeface="+mj-lt"/>
              <a:buAutoNum type="arabicPeriod"/>
            </a:pPr>
            <a:r>
              <a:rPr lang="en-US" dirty="0"/>
              <a:t>Grammar: Communicate by combining a few primitives</a:t>
            </a:r>
          </a:p>
          <a:p>
            <a:pPr marL="630238" indent="-630238">
              <a:buFont typeface="+mj-lt"/>
              <a:buAutoNum type="arabicPeriod"/>
            </a:pPr>
            <a:r>
              <a:rPr lang="en-US" dirty="0"/>
              <a:t>Mapping: Make the control, convey its use</a:t>
            </a:r>
          </a:p>
          <a:p>
            <a:pPr marL="630238" indent="-630238">
              <a:buFont typeface="+mj-lt"/>
              <a:buAutoNum type="arabicPeriod"/>
            </a:pPr>
            <a:r>
              <a:rPr lang="en-US" dirty="0"/>
              <a:t>Trustworthiness: Design so users gain confidence and trust</a:t>
            </a:r>
          </a:p>
          <a:p>
            <a:pPr marL="630238" indent="-630238">
              <a:buFont typeface="+mj-lt"/>
              <a:buAutoNum type="arabicPeriod"/>
            </a:pPr>
            <a:r>
              <a:rPr lang="en-US" dirty="0"/>
              <a:t>Engagement: Add the human touch</a:t>
            </a:r>
          </a:p>
        </p:txBody>
      </p:sp>
    </p:spTree>
    <p:extLst>
      <p:ext uri="{BB962C8B-B14F-4D97-AF65-F5344CB8AC3E}">
        <p14:creationId xmlns:p14="http://schemas.microsoft.com/office/powerpoint/2010/main" val="2960437589"/>
      </p:ext>
    </p:extLst>
  </p:cSld>
  <p:clrMapOvr>
    <a:masterClrMapping/>
  </p:clrMapOvr>
  <mc:AlternateContent xmlns:mc="http://schemas.openxmlformats.org/markup-compatibility/2006" xmlns:p14="http://schemas.microsoft.com/office/powerpoint/2010/main">
    <mc:Choice Requires="p14">
      <p:transition p14:dur="250" advClick="0" advTm="5000"/>
    </mc:Choice>
    <mc:Fallback xmlns="">
      <p:transition advClick="0" advTm="5000"/>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IMING" val="|10.3"/>
</p:tagLst>
</file>

<file path=ppt/tags/tag2.xml><?xml version="1.0" encoding="utf-8"?>
<p:tagLst xmlns:a="http://schemas.openxmlformats.org/drawingml/2006/main" xmlns:r="http://schemas.openxmlformats.org/officeDocument/2006/relationships" xmlns:p="http://schemas.openxmlformats.org/presentationml/2006/main">
  <p:tag name="TIMING" val="|3.3"/>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anded">
  <a:themeElements>
    <a:clrScheme name="Banded">
      <a:dk1>
        <a:srgbClr val="2C2C2C"/>
      </a:dk1>
      <a:lt1>
        <a:srgbClr val="FFFFFF"/>
      </a:lt1>
      <a:dk2>
        <a:srgbClr val="099BDD"/>
      </a:dk2>
      <a:lt2>
        <a:srgbClr val="F2F2F2"/>
      </a:lt2>
      <a:accent1>
        <a:srgbClr val="FFC000"/>
      </a:accent1>
      <a:accent2>
        <a:srgbClr val="A5D028"/>
      </a:accent2>
      <a:accent3>
        <a:srgbClr val="08CC78"/>
      </a:accent3>
      <a:accent4>
        <a:srgbClr val="F24099"/>
      </a:accent4>
      <a:accent5>
        <a:srgbClr val="828288"/>
      </a:accent5>
      <a:accent6>
        <a:srgbClr val="F56617"/>
      </a:accent6>
      <a:hlink>
        <a:srgbClr val="005DBA"/>
      </a:hlink>
      <a:folHlink>
        <a:srgbClr val="6C606A"/>
      </a:folHlink>
    </a:clrScheme>
    <a:fontScheme name="Banded">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nded">
      <a:fillStyleLst>
        <a:solidFill>
          <a:schemeClr val="phClr"/>
        </a:solidFill>
        <a:gradFill rotWithShape="1">
          <a:gsLst>
            <a:gs pos="0">
              <a:schemeClr val="phClr">
                <a:tint val="65000"/>
                <a:satMod val="120000"/>
                <a:lumMod val="107000"/>
              </a:schemeClr>
            </a:gs>
            <a:gs pos="50000">
              <a:schemeClr val="phClr">
                <a:tint val="70000"/>
                <a:satMod val="124000"/>
                <a:lumMod val="103000"/>
              </a:schemeClr>
            </a:gs>
            <a:gs pos="100000">
              <a:schemeClr val="phClr">
                <a:tint val="85000"/>
                <a:satMod val="120000"/>
                <a:lumMod val="100000"/>
              </a:schemeClr>
            </a:gs>
          </a:gsLst>
          <a:lin ang="5400000" scaled="0"/>
        </a:gradFill>
        <a:gradFill rotWithShape="1">
          <a:gsLst>
            <a:gs pos="0">
              <a:schemeClr val="phClr">
                <a:tint val="85000"/>
                <a:shade val="98000"/>
                <a:satMod val="110000"/>
                <a:lumMod val="103000"/>
              </a:schemeClr>
            </a:gs>
            <a:gs pos="50000">
              <a:schemeClr val="phClr">
                <a:shade val="85000"/>
                <a:satMod val="105000"/>
                <a:lumMod val="100000"/>
              </a:schemeClr>
            </a:gs>
            <a:gs pos="100000">
              <a:schemeClr val="phClr">
                <a:shade val="60000"/>
                <a:satMod val="12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15875" dir="5400000" algn="ctr" rotWithShape="0">
              <a:srgbClr val="000000">
                <a:alpha val="68000"/>
              </a:srgbClr>
            </a:outerShdw>
          </a:effectLst>
        </a:effectStyle>
        <a:effectStyle>
          <a:effectLst>
            <a:outerShdw blurRad="88900" dist="2794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schemeClr val="phClr">
                <a:shade val="91000"/>
                <a:satMod val="105000"/>
              </a:schemeClr>
            </a:duotone>
          </a:blip>
          <a:tile tx="0" ty="0" sx="100000" sy="100000" flip="none" algn="tl"/>
        </a:blipFill>
        <a:gradFill rotWithShape="1">
          <a:gsLst>
            <a:gs pos="0">
              <a:schemeClr val="phClr">
                <a:tint val="100000"/>
                <a:shade val="0"/>
                <a:satMod val="100000"/>
              </a:schemeClr>
            </a:gs>
            <a:gs pos="100000">
              <a:schemeClr val="phClr">
                <a:shade val="10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Banded" id="{98DFF888-2449-4D28-977C-6306C017633E}" vid="{9792607F-9579-4224-82FF-9C88C3E1E53D}"/>
    </a:ext>
  </a:extLst>
</a:theme>
</file>

<file path=docProps/app.xml><?xml version="1.0" encoding="utf-8"?>
<Properties xmlns="http://schemas.openxmlformats.org/officeDocument/2006/extended-properties" xmlns:vt="http://schemas.openxmlformats.org/officeDocument/2006/docPropsVTypes">
  <Template>TM03090430[[fn=Banded]]</Template>
  <TotalTime>85</TotalTime>
  <Words>397</Words>
  <Application>Microsoft Office PowerPoint</Application>
  <PresentationFormat>Widescreen</PresentationFormat>
  <Paragraphs>53</Paragraphs>
  <Slides>13</Slides>
  <Notes>0</Notes>
  <HiddenSlides>0</HiddenSlides>
  <MMClips>0</MMClips>
  <ScaleCrop>false</ScaleCrop>
  <HeadingPairs>
    <vt:vector size="8" baseType="variant">
      <vt:variant>
        <vt:lpstr>Fonts Used</vt:lpstr>
      </vt:variant>
      <vt:variant>
        <vt:i4>3</vt:i4>
      </vt:variant>
      <vt:variant>
        <vt:lpstr>Theme</vt:lpstr>
      </vt:variant>
      <vt:variant>
        <vt:i4>1</vt:i4>
      </vt:variant>
      <vt:variant>
        <vt:lpstr>Slide Titles</vt:lpstr>
      </vt:variant>
      <vt:variant>
        <vt:i4>13</vt:i4>
      </vt:variant>
      <vt:variant>
        <vt:lpstr>Custom Shows</vt:lpstr>
      </vt:variant>
      <vt:variant>
        <vt:i4>1</vt:i4>
      </vt:variant>
    </vt:vector>
  </HeadingPairs>
  <TitlesOfParts>
    <vt:vector size="18" baseType="lpstr">
      <vt:lpstr>Arial</vt:lpstr>
      <vt:lpstr>Corbel</vt:lpstr>
      <vt:lpstr>Wingdings</vt:lpstr>
      <vt:lpstr>Banded</vt:lpstr>
      <vt:lpstr>My Inspiring Quotes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Custom Show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Hari Thapliyal</dc:creator>
  <cp:lastModifiedBy>Hari Thapliyal</cp:lastModifiedBy>
  <cp:revision>13</cp:revision>
  <dcterms:created xsi:type="dcterms:W3CDTF">2019-01-06T15:10:40Z</dcterms:created>
  <dcterms:modified xsi:type="dcterms:W3CDTF">2019-01-07T13:16:20Z</dcterms:modified>
</cp:coreProperties>
</file>