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  <p:sldId id="265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D7DA2-731E-43A7-8872-B1F2AE98CF2A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ABAB3-4C05-4F27-B04B-DC032571E8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329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DA798-8ACF-4506-8728-3FF08F1D4A52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6A3BB5-D7AF-496B-B570-67695C15EF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24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96027A-5757-4DDC-BEFD-A966CCAD2AD4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4327B-8F2F-4804-B0B3-AC82C2D66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3245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2F422-65CD-4B73-83DC-7C17229C13D6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7917FD-9A6F-424C-8ED6-F5C874ED4A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0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DF636-0A2C-4BA2-AB17-389666D27241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1EC30E-B8D5-448A-B00A-EF932A12D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22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D5EF0-7718-4BB7-BB4F-A65C3A5DF5C2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1FBBB-61FE-4B34-B626-EF0817E695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14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B5DB5-3842-42DC-A5E6-3E0DFCAFE2EF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857AD-8801-41E9-BF6E-81E8A566A6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1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F0D8F-8480-4424-B255-5FE3A1A0EE79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3D4B6A-D14C-49E9-9A25-D6EB624D99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2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71911-7876-4265-B278-0C2488B313FD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68C48-229D-4B4D-859D-8D4A1BBE0B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6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7D386-58C5-479F-B53C-7DCA9337A75A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9476ED-D669-4A41-9CC2-5234B0F1D8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80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3EBD8-E15C-4F55-A348-A91771F07EA6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E4233-EBF8-45D6-9D04-0EEFB9F01F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491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706751D-FE19-4C8F-8400-F4F649F71C17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8469C186-892F-4431-9528-C16159439A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Yog Malika.com</a:t>
            </a:r>
            <a:br>
              <a:rPr lang="en-US" altLang="en-US"/>
            </a:br>
            <a:r>
              <a:rPr lang="en-US" altLang="en-US"/>
              <a:t>Extract from listening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Tattavabodha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Five parts of </a:t>
            </a:r>
            <a:r>
              <a:rPr lang="en-US" dirty="0" err="1"/>
              <a:t>Tattavabodha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Eligibility/ Qualification: Required for self enquiry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Discrimination: between real and fake goal of life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Dispassion: Reducing all the fake goals into simple means to attain the real goal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Desire: Burning urge for accomplishment of real goal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Discipline: Attunement of all the organs for realization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Analysis of individual/ </a:t>
            </a:r>
            <a:r>
              <a:rPr lang="en-US" dirty="0" err="1"/>
              <a:t>Vyasti</a:t>
            </a:r>
            <a:r>
              <a:rPr lang="en-US" dirty="0"/>
              <a:t>/ Microcosm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Analysis of Total/ </a:t>
            </a:r>
            <a:r>
              <a:rPr lang="en-US" dirty="0" err="1"/>
              <a:t>Samashti</a:t>
            </a:r>
            <a:r>
              <a:rPr lang="en-US" dirty="0"/>
              <a:t> / Macrocosm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Vyasti-Samashti</a:t>
            </a:r>
            <a:r>
              <a:rPr lang="en-US" dirty="0"/>
              <a:t> </a:t>
            </a:r>
            <a:r>
              <a:rPr lang="en-US" dirty="0" err="1"/>
              <a:t>Swaroop</a:t>
            </a:r>
            <a:r>
              <a:rPr lang="en-US" dirty="0"/>
              <a:t>: Essential oneness of individual and the total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Knowledge and benefit of this essential oneness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Three fold layer or Five fold layer related to five </a:t>
            </a:r>
            <a:r>
              <a:rPr lang="en-US" dirty="0" err="1"/>
              <a:t>kosha</a:t>
            </a:r>
            <a:r>
              <a:rPr lang="en-US" dirty="0"/>
              <a:t>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Chaitentnya</a:t>
            </a:r>
            <a:r>
              <a:rPr lang="en-US" dirty="0"/>
              <a:t> </a:t>
            </a:r>
            <a:r>
              <a:rPr lang="en-US" dirty="0" err="1"/>
              <a:t>tatva</a:t>
            </a:r>
            <a:r>
              <a:rPr lang="en-US" dirty="0"/>
              <a:t>, is not material part, is not property or product of material body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752600"/>
          <a:ext cx="80010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2000" dirty="0"/>
                        <a:t>Maya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Brahaman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000" dirty="0" err="1"/>
                        <a:t>Beginingless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Beginingless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000" dirty="0"/>
                        <a:t>Material Principle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Consciousness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Prinicipal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000" dirty="0"/>
                        <a:t>Full of potential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Property-less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000" dirty="0"/>
                        <a:t>Never remain</a:t>
                      </a:r>
                      <a:r>
                        <a:rPr lang="en-US" sz="2000" baseline="0" dirty="0"/>
                        <a:t> the same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Never subject to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sz="2000" dirty="0"/>
                        <a:t>Subject to 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</a:t>
                      </a:r>
                      <a:r>
                        <a:rPr lang="en-US" sz="2000" baseline="0" dirty="0"/>
                        <a:t> subject to division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Universe always existed but not in the same form. Creation is basically means manifestation. In reality nothing was created. They exists internally. So the question who created universe is incorrect.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Before the existence which we see so called creation Maya was there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Before this so called creation Consciousness was there. This consciousness is also called </a:t>
            </a:r>
            <a:r>
              <a:rPr lang="en-US" dirty="0" err="1"/>
              <a:t>Atma</a:t>
            </a:r>
            <a:r>
              <a:rPr lang="en-US" dirty="0"/>
              <a:t> (micro name), Brahman (macro name). </a:t>
            </a:r>
            <a:r>
              <a:rPr lang="en-US" dirty="0" err="1"/>
              <a:t>Atma</a:t>
            </a:r>
            <a:r>
              <a:rPr lang="en-US" dirty="0"/>
              <a:t>: Boundless one or all pervading. Brahman: Infinite, the absolutely big.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Study of cosmology starts with two beginning-less principles- Maya, Brahman.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Body is gross manifestation. Mind is subtle manifestation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Causal universe is beginning-less. Gross and Subtle has beginning.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Universe has been and will be there always. Only change in condition. </a:t>
            </a:r>
            <a:r>
              <a:rPr lang="en-US" dirty="0" err="1"/>
              <a:t>Avyakta</a:t>
            </a:r>
            <a:r>
              <a:rPr lang="en-US" dirty="0"/>
              <a:t> becomes </a:t>
            </a:r>
            <a:r>
              <a:rPr lang="en-US" dirty="0" err="1"/>
              <a:t>Vyakta</a:t>
            </a:r>
            <a:r>
              <a:rPr lang="en-US" dirty="0"/>
              <a:t> and </a:t>
            </a:r>
            <a:r>
              <a:rPr lang="en-US" dirty="0" err="1"/>
              <a:t>Vyakta</a:t>
            </a:r>
            <a:r>
              <a:rPr lang="en-US" dirty="0"/>
              <a:t> becomes </a:t>
            </a:r>
            <a:r>
              <a:rPr lang="en-US" dirty="0" err="1"/>
              <a:t>Avyakta</a:t>
            </a:r>
            <a:r>
              <a:rPr lang="en-US" dirty="0"/>
              <a:t> in the cycle of so called creation or dissolution.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Causal universe is called </a:t>
            </a:r>
            <a:r>
              <a:rPr lang="en-US" dirty="0" err="1"/>
              <a:t>maya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Five subtle elements are born from causal body. These are called </a:t>
            </a:r>
            <a:r>
              <a:rPr lang="en-US" dirty="0" err="1"/>
              <a:t>Panchabhoot</a:t>
            </a:r>
            <a:r>
              <a:rPr lang="en-US" dirty="0"/>
              <a:t>. </a:t>
            </a:r>
            <a:r>
              <a:rPr lang="en-US" dirty="0" err="1"/>
              <a:t>Akash</a:t>
            </a:r>
            <a:r>
              <a:rPr lang="en-US" dirty="0"/>
              <a:t>(space, </a:t>
            </a:r>
            <a:r>
              <a:rPr lang="en-US" dirty="0" err="1"/>
              <a:t>plazma</a:t>
            </a:r>
            <a:r>
              <a:rPr lang="en-US" dirty="0"/>
              <a:t>, ether)- </a:t>
            </a:r>
            <a:r>
              <a:rPr lang="en-US" dirty="0" err="1"/>
              <a:t>Vayu</a:t>
            </a:r>
            <a:r>
              <a:rPr lang="en-US" dirty="0"/>
              <a:t> (air, any gaseous form of matter)- Agni (fire, heat) – </a:t>
            </a:r>
            <a:r>
              <a:rPr lang="en-US" dirty="0" err="1"/>
              <a:t>Jalam</a:t>
            </a:r>
            <a:r>
              <a:rPr lang="en-US" dirty="0"/>
              <a:t> (any liquid form of matter) – </a:t>
            </a:r>
            <a:r>
              <a:rPr lang="en-US" dirty="0" err="1"/>
              <a:t>Prithvi</a:t>
            </a:r>
            <a:r>
              <a:rPr lang="en-US" dirty="0"/>
              <a:t> (solid form of matter). All the feature of </a:t>
            </a:r>
            <a:r>
              <a:rPr lang="en-US" dirty="0" err="1"/>
              <a:t>maya</a:t>
            </a:r>
            <a:r>
              <a:rPr lang="en-US" dirty="0"/>
              <a:t> is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Butter is existing in milk. But because it is not available for perception &amp; transaction it is assumed it does not exists. In reality butter exists in un-manifested form.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Un-manifested universe/ dormant/ invisible/ seed condition/ causal universe is called Maya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Maya is another name for universe in causal form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Only one </a:t>
            </a:r>
            <a:r>
              <a:rPr lang="en-US" dirty="0" err="1"/>
              <a:t>Chaitanya</a:t>
            </a:r>
            <a:r>
              <a:rPr lang="en-US" dirty="0"/>
              <a:t> is expressing itself using the matter principle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Paramatma</a:t>
            </a:r>
            <a:r>
              <a:rPr lang="en-US" dirty="0"/>
              <a:t> (when it is functioning through Totality or whole universe) &amp; </a:t>
            </a:r>
            <a:r>
              <a:rPr lang="en-US" dirty="0" err="1"/>
              <a:t>Jivatma</a:t>
            </a:r>
            <a:r>
              <a:rPr lang="en-US" dirty="0"/>
              <a:t> (when it functioning through </a:t>
            </a:r>
            <a:r>
              <a:rPr lang="en-US" dirty="0" err="1"/>
              <a:t>Sharir</a:t>
            </a:r>
            <a:r>
              <a:rPr lang="en-US" dirty="0"/>
              <a:t>). Thus </a:t>
            </a:r>
            <a:r>
              <a:rPr lang="en-US" dirty="0" err="1"/>
              <a:t>Paramatam</a:t>
            </a:r>
            <a:r>
              <a:rPr lang="en-US" dirty="0"/>
              <a:t> and </a:t>
            </a:r>
            <a:r>
              <a:rPr lang="en-US" dirty="0" err="1"/>
              <a:t>Jivatam</a:t>
            </a:r>
            <a:r>
              <a:rPr lang="en-US" dirty="0"/>
              <a:t> is in relation to Medium. When Medium is removed both does not exists.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Relation between </a:t>
            </a:r>
            <a:r>
              <a:rPr lang="en-US" dirty="0" err="1"/>
              <a:t>Atma</a:t>
            </a:r>
            <a:r>
              <a:rPr lang="en-US" dirty="0"/>
              <a:t> &amp; </a:t>
            </a:r>
            <a:r>
              <a:rPr lang="en-US" dirty="0" err="1"/>
              <a:t>Anatma</a:t>
            </a:r>
            <a:r>
              <a:rPr lang="en-US" dirty="0"/>
              <a:t> (Matter) is dependent and </a:t>
            </a:r>
            <a:r>
              <a:rPr lang="en-US" dirty="0" err="1"/>
              <a:t>dependee</a:t>
            </a:r>
            <a:r>
              <a:rPr lang="en-US" dirty="0"/>
              <a:t>. Matter depends upon </a:t>
            </a:r>
            <a:r>
              <a:rPr lang="en-US" dirty="0" err="1"/>
              <a:t>Atma</a:t>
            </a:r>
            <a:r>
              <a:rPr lang="en-US" dirty="0"/>
              <a:t> to prove its existence and functioning. </a:t>
            </a:r>
            <a:r>
              <a:rPr lang="en-US" dirty="0" err="1"/>
              <a:t>Consiousness</a:t>
            </a:r>
            <a:r>
              <a:rPr lang="en-US" dirty="0"/>
              <a:t> is </a:t>
            </a:r>
            <a:r>
              <a:rPr lang="en-US" dirty="0" err="1"/>
              <a:t>satyam</a:t>
            </a:r>
            <a:r>
              <a:rPr lang="en-US" dirty="0"/>
              <a:t> (independent) and matter is </a:t>
            </a:r>
            <a:r>
              <a:rPr lang="en-US" dirty="0" err="1"/>
              <a:t>Mithya</a:t>
            </a:r>
            <a:r>
              <a:rPr lang="en-US" dirty="0"/>
              <a:t> (dependent). Clay is </a:t>
            </a:r>
            <a:r>
              <a:rPr lang="en-US" dirty="0" err="1"/>
              <a:t>satyam</a:t>
            </a:r>
            <a:r>
              <a:rPr lang="en-US" dirty="0"/>
              <a:t> and pot is </a:t>
            </a:r>
            <a:r>
              <a:rPr lang="en-US" dirty="0" err="1"/>
              <a:t>mithya</a:t>
            </a:r>
            <a:r>
              <a:rPr lang="en-US" dirty="0"/>
              <a:t>. Water is Satyam but lake, river, ocean, fountain, pond are </a:t>
            </a:r>
            <a:r>
              <a:rPr lang="en-US" dirty="0" err="1"/>
              <a:t>Mithya</a:t>
            </a:r>
            <a:r>
              <a:rPr lang="en-US" dirty="0"/>
              <a:t>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Vedanta is body of knowledge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I survived the death of body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Essence of Vedanta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Parmatma</a:t>
            </a:r>
            <a:r>
              <a:rPr lang="en-US" dirty="0"/>
              <a:t> is </a:t>
            </a:r>
            <a:r>
              <a:rPr lang="en-US" dirty="0" err="1"/>
              <a:t>satyam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Anatma</a:t>
            </a:r>
            <a:r>
              <a:rPr lang="en-US" dirty="0"/>
              <a:t> is </a:t>
            </a:r>
            <a:r>
              <a:rPr lang="en-US" dirty="0" err="1"/>
              <a:t>Mithya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Jivatma</a:t>
            </a:r>
            <a:r>
              <a:rPr lang="en-US" dirty="0"/>
              <a:t> is identical with </a:t>
            </a:r>
            <a:r>
              <a:rPr lang="en-US" dirty="0" err="1"/>
              <a:t>Parmatma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How to this knowledge. Through </a:t>
            </a:r>
            <a:r>
              <a:rPr lang="en-US" dirty="0" err="1"/>
              <a:t>Gyan</a:t>
            </a:r>
            <a:r>
              <a:rPr lang="en-US" dirty="0"/>
              <a:t> Yoga.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Sravanan</a:t>
            </a:r>
            <a:r>
              <a:rPr lang="en-US" dirty="0"/>
              <a:t>-Listening, </a:t>
            </a:r>
            <a:r>
              <a:rPr lang="en-US" dirty="0" err="1"/>
              <a:t>Mananam</a:t>
            </a:r>
            <a:r>
              <a:rPr lang="en-US" dirty="0"/>
              <a:t>- </a:t>
            </a:r>
            <a:r>
              <a:rPr lang="en-US" dirty="0" err="1"/>
              <a:t>reflextion</a:t>
            </a:r>
            <a:r>
              <a:rPr lang="en-US" dirty="0"/>
              <a:t>, </a:t>
            </a:r>
            <a:r>
              <a:rPr lang="en-US" dirty="0" err="1"/>
              <a:t>Nitiabhyasm</a:t>
            </a:r>
            <a:r>
              <a:rPr lang="en-US" dirty="0"/>
              <a:t>-contemplation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Sravanan</a:t>
            </a:r>
            <a:r>
              <a:rPr lang="en-US" dirty="0"/>
              <a:t>: Systematic  &amp; continuous listening of scripture from the competent Teacher- </a:t>
            </a:r>
            <a:r>
              <a:rPr lang="en-US" dirty="0" err="1"/>
              <a:t>Sravanana</a:t>
            </a:r>
            <a:r>
              <a:rPr lang="en-US" dirty="0"/>
              <a:t>/ Listening. Listening is not sufficient, but systematic listening, </a:t>
            </a:r>
            <a:r>
              <a:rPr lang="en-US" dirty="0" err="1"/>
              <a:t>continous</a:t>
            </a:r>
            <a:r>
              <a:rPr lang="en-US" dirty="0"/>
              <a:t> &amp; from competent person. Piles of bricks </a:t>
            </a:r>
            <a:r>
              <a:rPr lang="en-US" dirty="0" err="1"/>
              <a:t>vs</a:t>
            </a:r>
            <a:r>
              <a:rPr lang="en-US" dirty="0"/>
              <a:t> house.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 err="1"/>
              <a:t>Mananam</a:t>
            </a:r>
            <a:r>
              <a:rPr lang="en-US" dirty="0"/>
              <a:t>: Tie every idea which you listened and make a garland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Swami Paramarthananda was disciple of Swami Dayanand Saraswati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Gross Body- </a:t>
            </a:r>
            <a:r>
              <a:rPr lang="en-US" dirty="0" err="1">
                <a:latin typeface="Kruti Dev 010" pitchFamily="2" charset="0"/>
              </a:rPr>
              <a:t>LFkwy</a:t>
            </a:r>
            <a:r>
              <a:rPr lang="en-US" dirty="0">
                <a:latin typeface="Kruti Dev 010" pitchFamily="2" charset="0"/>
              </a:rPr>
              <a:t> “</a:t>
            </a:r>
            <a:r>
              <a:rPr lang="en-US" dirty="0" err="1">
                <a:latin typeface="Kruti Dev 010" pitchFamily="2" charset="0"/>
              </a:rPr>
              <a:t>kjhj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Material: Five gross elements.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Component: Head, Two hands, Two Lags, </a:t>
            </a:r>
            <a:r>
              <a:rPr lang="en-US" dirty="0" err="1"/>
              <a:t>Atma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Function:  Temporary residence used by individual.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Nature: Subject to modification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Has 6 stages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/>
              <a:t>Potential existence in the womb of mother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/>
              <a:t>Potential existence to birth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/>
              <a:t>Growing after birth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/>
              <a:t>Metamorphosis Passing (growth stopped but modification continue)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/>
              <a:t>Decay (Aging)</a:t>
            </a:r>
          </a:p>
          <a:p>
            <a:pPr lvl="3" fontAlgn="auto">
              <a:spcAft>
                <a:spcPts val="0"/>
              </a:spcAft>
              <a:defRPr/>
            </a:pPr>
            <a:r>
              <a:rPr lang="en-US" dirty="0"/>
              <a:t>Death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It is visible and </a:t>
            </a:r>
            <a:r>
              <a:rPr lang="en-US" dirty="0" err="1"/>
              <a:t>tengible</a:t>
            </a:r>
            <a:endParaRPr lang="en-US" dirty="0"/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Has duration of life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Subject to constant change and decay. Contraction &amp; </a:t>
            </a:r>
            <a:r>
              <a:rPr lang="en-US" dirty="0" err="1"/>
              <a:t>Expension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Subtle Body- </a:t>
            </a:r>
            <a:r>
              <a:rPr lang="en-US" dirty="0" err="1">
                <a:latin typeface="Kruti Dev 010" pitchFamily="2" charset="0"/>
              </a:rPr>
              <a:t>lw</a:t>
            </a:r>
            <a:r>
              <a:rPr lang="en-US" dirty="0">
                <a:latin typeface="Kruti Dev 010" pitchFamily="2" charset="0"/>
              </a:rPr>
              <a:t>{e “</a:t>
            </a:r>
            <a:r>
              <a:rPr lang="en-US" dirty="0" err="1">
                <a:latin typeface="Kruti Dev 010" pitchFamily="2" charset="0"/>
              </a:rPr>
              <a:t>kjhj</a:t>
            </a:r>
            <a:endParaRPr lang="en-US" dirty="0"/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Material: Five subtle matter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/>
              <a:t>Components: Has 19 </a:t>
            </a:r>
            <a:r>
              <a:rPr lang="en-US" dirty="0" err="1"/>
              <a:t>componets</a:t>
            </a:r>
            <a:endParaRPr lang="en-US" dirty="0"/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5 Sense organs of knowledge (subtle power of perception)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5 organ of loco motion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Organ of evacuation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Organ of procreation</a:t>
            </a:r>
          </a:p>
          <a:p>
            <a:pPr lvl="2" fontAlgn="auto">
              <a:spcAft>
                <a:spcPts val="0"/>
              </a:spcAft>
              <a:defRPr/>
            </a:pPr>
            <a:r>
              <a:rPr lang="en-US" dirty="0"/>
              <a:t>5 </a:t>
            </a:r>
            <a:r>
              <a:rPr lang="en-US" dirty="0" err="1"/>
              <a:t>Prana</a:t>
            </a:r>
            <a:r>
              <a:rPr lang="en-US" dirty="0"/>
              <a:t> (energy generating systems) </a:t>
            </a:r>
            <a:r>
              <a:rPr lang="en-US" dirty="0" err="1"/>
              <a:t>Pran</a:t>
            </a:r>
            <a:r>
              <a:rPr lang="en-US" dirty="0"/>
              <a:t>, </a:t>
            </a:r>
            <a:r>
              <a:rPr lang="en-US" dirty="0" err="1"/>
              <a:t>Apan</a:t>
            </a:r>
            <a:r>
              <a:rPr lang="en-US" dirty="0"/>
              <a:t> (through bad out), </a:t>
            </a:r>
            <a:r>
              <a:rPr lang="en-US" dirty="0" err="1"/>
              <a:t>Vyan</a:t>
            </a:r>
            <a:r>
              <a:rPr lang="en-US" dirty="0"/>
              <a:t> (</a:t>
            </a:r>
            <a:r>
              <a:rPr lang="en-US" dirty="0" err="1"/>
              <a:t>cerculatory</a:t>
            </a:r>
            <a:r>
              <a:rPr lang="en-US" dirty="0"/>
              <a:t> system), </a:t>
            </a:r>
            <a:r>
              <a:rPr lang="en-US" dirty="0" err="1"/>
              <a:t>Udan</a:t>
            </a:r>
            <a:r>
              <a:rPr lang="en-US" dirty="0"/>
              <a:t>, </a:t>
            </a:r>
            <a:r>
              <a:rPr lang="en-US" dirty="0" err="1"/>
              <a:t>Saman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Causal Body- </a:t>
            </a:r>
            <a:r>
              <a:rPr lang="en-US" dirty="0" err="1">
                <a:latin typeface="Kruti Dev 010" pitchFamily="2" charset="0"/>
              </a:rPr>
              <a:t>dkj.k</a:t>
            </a:r>
            <a:r>
              <a:rPr lang="en-US" dirty="0">
                <a:latin typeface="Kruti Dev 010" pitchFamily="2" charset="0"/>
              </a:rPr>
              <a:t> “</a:t>
            </a:r>
            <a:r>
              <a:rPr lang="en-US" dirty="0" err="1">
                <a:latin typeface="Kruti Dev 010" pitchFamily="2" charset="0"/>
              </a:rPr>
              <a:t>kjhj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772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Arial</vt:lpstr>
      <vt:lpstr>Kruti Dev 010</vt:lpstr>
      <vt:lpstr>Office Theme</vt:lpstr>
      <vt:lpstr>Yog Malika.com Extract from listening</vt:lpstr>
      <vt:lpstr>Tattavabodha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Aurovision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Ahamkara- Ego</dc:title>
  <dc:creator>Hari Prasad</dc:creator>
  <cp:lastModifiedBy>Hari Thapliyal</cp:lastModifiedBy>
  <cp:revision>33</cp:revision>
  <dcterms:created xsi:type="dcterms:W3CDTF">2010-02-09T07:50:14Z</dcterms:created>
  <dcterms:modified xsi:type="dcterms:W3CDTF">2016-10-24T16:45:37Z</dcterms:modified>
</cp:coreProperties>
</file>