
<file path=[Content_Types].xml><?xml version="1.0" encoding="utf-8"?>
<Types xmlns="http://schemas.openxmlformats.org/package/2006/content-types"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473.xml" ContentType="application/vnd.openxmlformats-officedocument.presentationml.slide+xml"/>
  <Override PartName="/ppt/notesSlides/notesSlide286.xml" ContentType="application/vnd.openxmlformats-officedocument.presentationml.notesSlide+xml"/>
  <Override PartName="/ppt/notesSlides/notesSlide302.xml" ContentType="application/vnd.openxmlformats-officedocument.presentationml.notesSlide+xml"/>
  <Override PartName="/ppt/slides/slide218.xml" ContentType="application/vnd.openxmlformats-officedocument.presentationml.slide+xml"/>
  <Override PartName="/ppt/notesSlides/notesSlide85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472.xml" ContentType="application/vnd.openxmlformats-officedocument.presentationml.notesSlide+xml"/>
  <Override PartName="/ppt/slides/slide25.xml" ContentType="application/vnd.openxmlformats-officedocument.presentationml.slide+xml"/>
  <Override PartName="/ppt/slides/slide388.xml" ContentType="application/vnd.openxmlformats-officedocument.presentationml.slide+xml"/>
  <Override PartName="/ppt/slides/slide40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17.xml" ContentType="application/vnd.openxmlformats-officedocument.presentationml.notesSlide+xml"/>
  <Override PartName="/ppt/notesSlides/notesSlide403.xml" ContentType="application/vnd.openxmlformats-officedocument.presentationml.notesSlide+xml"/>
  <Default Extension="xml" ContentType="application/xml"/>
  <Override PartName="/ppt/slides/slide50.xml" ContentType="application/vnd.openxmlformats-officedocument.presentationml.slide+xml"/>
  <Override PartName="/ppt/slides/slide243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387.xml" ContentType="application/vnd.openxmlformats-officedocument.presentationml.notesSlide+xml"/>
  <Override PartName="/ppt/slides/slide319.xml" ContentType="application/vnd.openxmlformats-officedocument.presentationml.slide+xml"/>
  <Override PartName="/ppt/slides/slide505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158.xml" ContentType="application/vnd.openxmlformats-officedocument.presentationml.slide+xml"/>
  <Override PartName="/ppt/slides/slide344.xml" ContentType="application/vnd.openxmlformats-officedocument.presentationml.slide+xml"/>
  <Override PartName="/ppt/slides/slide489.xml" ContentType="application/vnd.openxmlformats-officedocument.presentationml.slide+xml"/>
  <Override PartName="/ppt/notesSlides/notesSlide318.xml" ContentType="application/vnd.openxmlformats-officedocument.presentationml.notesSlide+xml"/>
  <Override PartName="/ppt/notesSlides/notesSlide504.xml" ContentType="application/vnd.openxmlformats-officedocument.presentationml.notesSlide+xml"/>
  <Override PartName="/ppt/slides/slide183.xml" ContentType="application/vnd.openxmlformats-officedocument.presentationml.slide+xml"/>
  <Override PartName="/ppt/slides/slide5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343.xml" ContentType="application/vnd.openxmlformats-officedocument.presentationml.notesSlide+xml"/>
  <Override PartName="/ppt/notesSlides/notesSlide488.xml" ContentType="application/vnd.openxmlformats-officedocument.presentationml.notesSlide+xml"/>
  <Override PartName="/ppt/slides/slide259.xml" ContentType="application/vnd.openxmlformats-officedocument.presentationml.slide+xml"/>
  <Override PartName="/ppt/notesSlides/notesSlide182.xml" ContentType="application/vnd.openxmlformats-officedocument.presentationml.notesSlide+xml"/>
  <Override PartName="/ppt/notesSlides/notesSlide419.xml" ContentType="application/vnd.openxmlformats-officedocument.presentationml.notes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Override PartName="/ppt/slides/slide300.xml" ContentType="application/vnd.openxmlformats-officedocument.presentationml.slide+xml"/>
  <Override PartName="/ppt/slides/slide445.xml" ContentType="application/vnd.openxmlformats-officedocument.presentationml.slide+xml"/>
  <Override PartName="/ppt/notesSlides/notesSlide258.xml" ContentType="application/vnd.openxmlformats-officedocument.presentationml.notesSlide+xml"/>
  <Override PartName="/ppt/slides/slide284.xml" ContentType="application/vnd.openxmlformats-officedocument.presentationml.slide+xml"/>
  <Override PartName="/ppt/slides/slide470.xml" ContentType="application/vnd.openxmlformats-officedocument.presentationml.slide+xml"/>
  <Override PartName="/ppt/notesSlides/notesSlide57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444.xml" ContentType="application/vnd.openxmlformats-officedocument.presentationml.notes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notesSlides/notesSlide283.xml" ContentType="application/vnd.openxmlformats-officedocument.presentationml.notesSlide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401.xml" ContentType="application/vnd.openxmlformats-officedocument.presentationml.slide+xml"/>
  <Override PartName="/ppt/notesSlides/notesSlide82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359.xml" ContentType="application/vnd.openxmlformats-officedocument.presentationml.notesSlide+xml"/>
  <Override PartName="/ppt/slides/slide240.xml" ContentType="application/vnd.openxmlformats-officedocument.presentationml.slide+xml"/>
  <Override PartName="/ppt/slides/slide385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384.xml" ContentType="application/vnd.openxmlformats-officedocument.presentationml.notesSlide+xml"/>
  <Override PartName="/ppt/notesSlides/notesSlide400.xml" ContentType="application/vnd.openxmlformats-officedocument.presentationml.notesSlide+xml"/>
  <Override PartName="/ppt/slides/slide316.xml" ContentType="application/vnd.openxmlformats-officedocument.presentationml.slide+xml"/>
  <Override PartName="/ppt/notesSlides/notesSlide129.xml" ContentType="application/vnd.openxmlformats-officedocument.presentationml.notesSlide+xml"/>
  <Override PartName="/ppt/slides/slide155.xml" ContentType="application/vnd.openxmlformats-officedocument.presentationml.slide+xml"/>
  <Override PartName="/ppt/slides/slide486.xml" ContentType="application/vnd.openxmlformats-officedocument.presentationml.slide+xml"/>
  <Override PartName="/ppt/slides/slide502.xml" ContentType="application/vnd.openxmlformats-officedocument.presentationml.slide+xml"/>
  <Override PartName="/ppt/notesSlides/notesSlide315.xml" ContentType="application/vnd.openxmlformats-officedocument.presentationml.notesSlide+xml"/>
  <Override PartName="/ppt/slides/slide34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40.xml" ContentType="application/vnd.openxmlformats-officedocument.presentationml.notesSlide+xml"/>
  <Override PartName="/ppt/notesSlides/notesSlide485.xml" ContentType="application/vnd.openxmlformats-officedocument.presentationml.notesSlide+xml"/>
  <Override PartName="/ppt/notesSlides/notesSlide501.xml" ContentType="application/vnd.openxmlformats-officedocument.presentationml.notesSlide+xml"/>
  <Override PartName="/ppt/slides/slide38.xml" ContentType="application/vnd.openxmlformats-officedocument.presentationml.slide+xml"/>
  <Override PartName="/ppt/slides/slide180.xml" ContentType="application/vnd.openxmlformats-officedocument.presentationml.slide+xml"/>
  <Override PartName="/ppt/slides/slide417.xml" ContentType="application/vnd.openxmlformats-officedocument.presentationml.slide+xml"/>
  <Override PartName="/ppt/notesSlides/notesSlide98.xml" ContentType="application/vnd.openxmlformats-officedocument.presentationml.notesSlide+xml"/>
  <Override PartName="/ppt/slides/slide111.xml" ContentType="application/vnd.openxmlformats-officedocument.presentationml.slide+xml"/>
  <Override PartName="/ppt/slides/slide256.xml" ContentType="application/vnd.openxmlformats-officedocument.presentationml.slide+xml"/>
  <Override PartName="/ppt/slides/slide442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16.xml" ContentType="application/vnd.openxmlformats-officedocument.presentationml.notesSlide+xml"/>
  <Override PartName="/ppt/slides/slide63.xml" ContentType="application/vnd.openxmlformats-officedocument.presentationml.slide+xml"/>
  <Override PartName="/ppt/slides/slide281.xml" ContentType="application/vnd.openxmlformats-officedocument.presentationml.slide+xml"/>
  <Override PartName="/ppt/notesSlides/notesSlide110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441.xml" ContentType="application/vnd.openxmlformats-officedocument.presentationml.notesSlide+xml"/>
  <Override PartName="/ppt/slides/slide357.xml" ContentType="application/vnd.openxmlformats-officedocument.presentationml.slide+xml"/>
  <Override PartName="/ppt/slides/slide518.xml" ContentType="application/vnd.openxmlformats-officedocument.presentationml.slide+xml"/>
  <Override PartName="/ppt/notesSlides/notesSlide54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517.xml" ContentType="application/vnd.openxmlformats-officedocument.presentationml.notes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notesSlides/notesSlide356.xml" ContentType="application/vnd.openxmlformats-officedocument.presentationml.notesSlide+xml"/>
  <Override PartName="/ppt/slides/slide382.xml" ContentType="application/vnd.openxmlformats-officedocument.presentationml.slide+xml"/>
  <Override PartName="/ppt/notesSlides/notesSlide195.xml" ContentType="application/vnd.openxmlformats-officedocument.presentationml.notesSlide+xml"/>
  <Override PartName="/ppt/notesSlides/notesSlide21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45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381.xml" ContentType="application/vnd.openxmlformats-officedocument.presentationml.notesSlide+xml"/>
  <Override PartName="/ppt/slides/slide297.xml" ContentType="application/vnd.openxmlformats-officedocument.presentationml.slide+xml"/>
  <Override PartName="/ppt/slides/slide313.xml" ContentType="application/vnd.openxmlformats-officedocument.presentationml.slide+xml"/>
  <Override PartName="/ppt/notesSlides/notesSlide126.xml" ContentType="application/vnd.openxmlformats-officedocument.presentationml.notesSlide+xml"/>
  <Override PartName="/ppt/notesSlides/notesSlide312.xml" ContentType="application/vnd.openxmlformats-officedocument.presentationml.notesSlide+xml"/>
  <Override PartName="/ppt/notesSlides/notesSlide457.xml" ContentType="application/vnd.openxmlformats-officedocument.presentationml.notesSlide+xml"/>
  <Override PartName="/ppt/slides/slide152.xml" ContentType="application/vnd.openxmlformats-officedocument.presentationml.slide+xml"/>
  <Override PartName="/ppt/slides/slide48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296.xml" ContentType="application/vnd.openxmlformats-officedocument.presentationml.notesSlide+xml"/>
  <Override PartName="/ppt/slides/slide228.xml" ContentType="application/vnd.openxmlformats-officedocument.presentationml.slide+xml"/>
  <Override PartName="/ppt/slides/slide414.xml" ContentType="application/vnd.openxmlformats-officedocument.presentationml.slide+xml"/>
  <Override PartName="/ppt/notesSlides/notesSlide95.xml" ContentType="application/vnd.openxmlformats-officedocument.presentationml.notesSlide+xml"/>
  <Override PartName="/ppt/notesSlides/notesSlide482.xml" ContentType="application/vnd.openxmlformats-officedocument.presentationml.notesSlide+xml"/>
  <Override PartName="/ppt/slides/slide35.xml" ContentType="application/vnd.openxmlformats-officedocument.presentationml.slide+xml"/>
  <Override PartName="/ppt/slides/slide253.xml" ContentType="application/vnd.openxmlformats-officedocument.presentationml.slide+xml"/>
  <Override PartName="/ppt/slides/slide398.xml" ContentType="application/vnd.openxmlformats-officedocument.presentationml.slide+xml"/>
  <Override PartName="/ppt/notesSlides/notesSlide227.xml" ContentType="application/vnd.openxmlformats-officedocument.presentationml.notesSlide+xml"/>
  <Override PartName="/ppt/notesSlides/notesSlide413.xml" ContentType="application/vnd.openxmlformats-officedocument.presentationml.notesSlide+xml"/>
  <Override PartName="/ppt/slides/slide60.xml" ContentType="application/vnd.openxmlformats-officedocument.presentationml.slide+xml"/>
  <Override PartName="/ppt/slides/slide329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397.xml" ContentType="application/vnd.openxmlformats-officedocument.presentationml.notesSlide+xml"/>
  <Override PartName="/ppt/slides/slide168.xml" ContentType="application/vnd.openxmlformats-officedocument.presentationml.slide+xml"/>
  <Override PartName="/ppt/slides/slide515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328.xml" ContentType="application/vnd.openxmlformats-officedocument.presentationml.notesSlide+xml"/>
  <Override PartName="/ppt/slides/slide354.xml" ContentType="application/vnd.openxmlformats-officedocument.presentationml.slide+xml"/>
  <Override PartName="/ppt/slides/slide499.xml" ContentType="application/vnd.openxmlformats-officedocument.presentationml.slide+xml"/>
  <Override PartName="/ppt/slides/slide540.xml" ContentType="application/vnd.openxmlformats-officedocument.presentationml.slide+xml"/>
  <Override PartName="/ppt/notesSlides/notesSlide167.xml" ContentType="application/vnd.openxmlformats-officedocument.presentationml.notesSlide+xml"/>
  <Override PartName="/ppt/notesSlides/notesSlide498.xml" ContentType="application/vnd.openxmlformats-officedocument.presentationml.notesSlide+xml"/>
  <Override PartName="/ppt/notesSlides/notesSlide514.xml" ContentType="application/vnd.openxmlformats-officedocument.presentationml.notesSlide+xml"/>
  <Override PartName="/ppt/slides/slide193.xml" ContentType="application/vnd.openxmlformats-officedocument.presentationml.slide+xml"/>
  <Override PartName="/ppt/notesSlides/notesSlide353.xml" ContentType="application/vnd.openxmlformats-officedocument.presentationml.notesSlide+xml"/>
  <Override PartName="/ppt/slides/slide124.xml" ContentType="application/vnd.openxmlformats-officedocument.presentationml.slide+xml"/>
  <Override PartName="/ppt/slides/slide269.xml" ContentType="application/vnd.openxmlformats-officedocument.presentationml.slide+xml"/>
  <Override PartName="/ppt/notesSlides/notesSlide192.xml" ContentType="application/vnd.openxmlformats-officedocument.presentationml.notesSlide+xml"/>
  <Override PartName="/ppt/notesSlides/notesSlide429.xml" ContentType="application/vnd.openxmlformats-officedocument.presentationml.notesSlide+xml"/>
  <Override PartName="/ppt/slides/slide76.xml" ContentType="application/vnd.openxmlformats-officedocument.presentationml.slide+xml"/>
  <Override PartName="/ppt/slides/slide310.xml" ContentType="application/vnd.openxmlformats-officedocument.presentationml.slide+xml"/>
  <Override PartName="/ppt/slides/slide455.xml" ContentType="application/vnd.openxmlformats-officedocument.presentationml.slide+xml"/>
  <Override PartName="/ppt/notesSlides/notesSlide123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454.xml" ContentType="application/vnd.openxmlformats-officedocument.presentationml.notesSlide+xml"/>
  <Override PartName="/ppt/slides/slide294.xml" ContentType="application/vnd.openxmlformats-officedocument.presentationml.slide+xml"/>
  <Override PartName="/ppt/slides/slide480.xml" ContentType="application/vnd.openxmlformats-officedocument.presentationml.slide+xml"/>
  <Override PartName="/ppt/notesSlides/notesSlide67.xml" ContentType="application/vnd.openxmlformats-officedocument.presentationml.notesSlide+xml"/>
  <Override PartName="/ppt/notesSlides/notesSlide293.xml" ContentType="application/vnd.openxmlformats-officedocument.presentationml.notesSlide+xml"/>
  <Override PartName="/ppt/slides/slide225.xml" ContentType="application/vnd.openxmlformats-officedocument.presentationml.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slides/slide395.xml" ContentType="application/vnd.openxmlformats-officedocument.presentationml.slide+xml"/>
  <Override PartName="/ppt/slides/slide411.xml" ContentType="application/vnd.openxmlformats-officedocument.presentationml.slide+xml"/>
  <Override PartName="/ppt/notesSlides/notesSlide224.xml" ContentType="application/vnd.openxmlformats-officedocument.presentationml.notesSlide+xml"/>
  <Override PartName="/ppt/notesSlides/notesSlide369.xml" ContentType="application/vnd.openxmlformats-officedocument.presentationml.notesSlide+xml"/>
  <Override PartName="/ppt/slides/slide250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394.xml" ContentType="application/vnd.openxmlformats-officedocument.presentationml.notesSlide+xml"/>
  <Override PartName="/ppt/notesSlides/notesSlide410.xml" ContentType="application/vnd.openxmlformats-officedocument.presentationml.notesSlide+xml"/>
  <Override PartName="/ppt/slides/slide326.xml" ContentType="application/vnd.openxmlformats-officedocument.presentationml.slide+xml"/>
  <Override PartName="/ppt/slides/slide512.xml" ContentType="application/vnd.openxmlformats-officedocument.presentationml.slide+xml"/>
  <Override PartName="/ppt/notesSlides/notesSlide139.xml" ContentType="application/vnd.openxmlformats-officedocument.presentationml.notesSlide+xml"/>
  <Override PartName="/ppt/slides/slide165.xml" ContentType="application/vnd.openxmlformats-officedocument.presentationml.slide+xml"/>
  <Override PartName="/ppt/slides/slide351.xml" ContentType="application/vnd.openxmlformats-officedocument.presentationml.slide+xml"/>
  <Override PartName="/ppt/slides/slide496.xml" ContentType="application/vnd.openxmlformats-officedocument.presentationml.slide+xml"/>
  <Override PartName="/ppt/notesSlides/notesSlide325.xml" ContentType="application/vnd.openxmlformats-officedocument.presentationml.notesSlide+xml"/>
  <Override PartName="/ppt/notesSlides/notesSlide511.xml" ContentType="application/vnd.openxmlformats-officedocument.presentationml.notesSlide+xml"/>
  <Override PartName="/ppt/slides/slide190.xml" ContentType="application/vnd.openxmlformats-officedocument.presentationml.slide+xml"/>
  <Override PartName="/ppt/notesSlides/notesSlide164.xml" ContentType="application/vnd.openxmlformats-officedocument.presentationml.notesSlide+xml"/>
  <Override PartName="/ppt/notesSlides/notesSlide350.xml" ContentType="application/vnd.openxmlformats-officedocument.presentationml.notesSlide+xml"/>
  <Override PartName="/ppt/notesSlides/notesSlide495.xml" ContentType="application/vnd.openxmlformats-officedocument.presentationml.notesSlide+xml"/>
  <Override PartName="/ppt/slides/slide48.xml" ContentType="application/vnd.openxmlformats-officedocument.presentationml.slide+xml"/>
  <Override PartName="/ppt/slides/slide427.xml" ContentType="application/vnd.openxmlformats-officedocument.presentationml.slide+xml"/>
  <Override PartName="/ppt/notesSlides/notesSlide426.xml" ContentType="application/vnd.openxmlformats-officedocument.presentationml.notesSlide+xml"/>
  <Override PartName="/ppt/slides/slide73.xml" ContentType="application/vnd.openxmlformats-officedocument.presentationml.slide+xml"/>
  <Override PartName="/ppt/slides/slide121.xml" ContentType="application/vnd.openxmlformats-officedocument.presentationml.slide+xml"/>
  <Override PartName="/ppt/slides/slide266.xml" ContentType="application/vnd.openxmlformats-officedocument.presentationml.slide+xml"/>
  <Override PartName="/ppt/slides/slide452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265.xml" ContentType="application/vnd.openxmlformats-officedocument.presentationml.notesSlide+xml"/>
  <Override PartName="/ppt/slides/slide291.xml" ContentType="application/vnd.openxmlformats-officedocument.presentationml.slide+xml"/>
  <Override PartName="/ppt/slides/slide528.xml" ContentType="application/vnd.openxmlformats-officedocument.presentationml.slide+xml"/>
  <Override PartName="/ppt/notesSlides/notesSlide64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451.xml" ContentType="application/vnd.openxmlformats-officedocument.presentationml.notesSlide+xml"/>
  <Override PartName="/ppt/slides/slide367.xml" ContentType="application/vnd.openxmlformats-officedocument.presentationml.slide+xml"/>
  <Override PartName="/ppt/notesSlides/notesSlide290.xml" ContentType="application/vnd.openxmlformats-officedocument.presentationml.notesSlide+xml"/>
  <Override PartName="/ppt/notesSlides/notesSlide527.xml" ContentType="application/vnd.openxmlformats-officedocument.presentationml.notesSlide+xml"/>
  <Override PartName="/ppt/slides/slide222.xml" ContentType="application/vnd.openxmlformats-officedocument.presentationml.slide+xml"/>
  <Override PartName="/ppt/notesSlides/notesSlide221.xml" ContentType="application/vnd.openxmlformats-officedocument.presentationml.notesSlide+xml"/>
  <Override PartName="/ppt/notesSlides/notesSlide366.xml" ContentType="application/vnd.openxmlformats-officedocument.presentationml.notesSlide+xml"/>
  <Override PartName="/ppt/slides/slide39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137.xml" ContentType="application/vnd.openxmlformats-officedocument.presentationml.slide+xml"/>
  <Override PartName="/ppt/slides/slide323.xml" ContentType="application/vnd.openxmlformats-officedocument.presentationml.slide+xml"/>
  <Override PartName="/ppt/slides/slide468.xml" ContentType="application/vnd.openxmlformats-officedocument.presentationml.slide+xml"/>
  <Override PartName="/ppt/notesSlides/notesSlide391.xml" ContentType="application/vnd.openxmlformats-officedocument.presentationml.notesSlide+xml"/>
  <Override PartName="/ppt/slides/slide162.xml" ContentType="application/vnd.openxmlformats-officedocument.presentationml.slide+xml"/>
  <Override PartName="/ppt/slides/slide493.xml" ContentType="application/vnd.openxmlformats-officedocument.presentationml.slide+xml"/>
  <Override PartName="/ppt/notesSlides/notesSlide136.xml" ContentType="application/vnd.openxmlformats-officedocument.presentationml.notesSlide+xml"/>
  <Override PartName="/ppt/notesSlides/notesSlide322.xml" ContentType="application/vnd.openxmlformats-officedocument.presentationml.notesSlide+xml"/>
  <Override PartName="/ppt/notesSlides/notesSlide467.xml" ContentType="application/vnd.openxmlformats-officedocument.presentationml.notesSlide+xml"/>
  <Override PartName="/ppt/slides/slide238.xml" ContentType="application/vnd.openxmlformats-officedocument.presentationml.slide+xml"/>
  <Override PartName="/ppt/notesSlides/notesSlide161.xml" ContentType="application/vnd.openxmlformats-officedocument.presentationml.notesSlide+xml"/>
  <Override PartName="/ppt/notesSlides/notesSlide492.xml" ContentType="application/vnd.openxmlformats-officedocument.presentationml.notesSlide+xml"/>
  <Override PartName="/ppt/slides/slide45.xml" ContentType="application/vnd.openxmlformats-officedocument.presentationml.slide+xml"/>
  <Override PartName="/ppt/slides/slide424.xml" ContentType="application/vnd.openxmlformats-officedocument.presentationml.slide+xml"/>
  <Override PartName="/ppt/theme/theme3.xml" ContentType="application/vnd.openxmlformats-officedocument.theme+xml"/>
  <Override PartName="/ppt/notesSlides/notesSlide237.xml" ContentType="application/vnd.openxmlformats-officedocument.presentationml.notesSlide+xml"/>
  <Override PartName="/ppt/slides/slide263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423.xml" ContentType="application/vnd.openxmlformats-officedocument.presentationml.notesSlide+xml"/>
  <Override PartName="/ppt/slides/slide70.xml" ContentType="application/vnd.openxmlformats-officedocument.presentationml.slide+xml"/>
  <Override PartName="/ppt/slides/slide339.xml" ContentType="application/vnd.openxmlformats-officedocument.presentationml.slide+xml"/>
  <Override PartName="/ppt/notesSlides/notesSlide262.xml" ContentType="application/vnd.openxmlformats-officedocument.presentationml.notesSlide+xml"/>
  <Override PartName="/ppt/slides/slide178.xml" ContentType="application/vnd.openxmlformats-officedocument.presentationml.slide+xml"/>
  <Override PartName="/ppt/slides/slide525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338.xml" ContentType="application/vnd.openxmlformats-officedocument.presentationml.notesSlide+xml"/>
  <Override PartName="/ppt/slides/slide364.xml" ContentType="application/vnd.openxmlformats-officedocument.presentationml.slide+xml"/>
  <Override PartName="/ppt/notesSlides/notesSlide177.xml" ContentType="application/vnd.openxmlformats-officedocument.presentationml.notesSlide+xml"/>
  <Override PartName="/ppt/notesSlides/notesSlide363.xml" ContentType="application/vnd.openxmlformats-officedocument.presentationml.notesSlide+xml"/>
  <Override PartName="/ppt/notesSlides/notesSlide524.xml" ContentType="application/vnd.openxmlformats-officedocument.presentationml.notesSlide+xml"/>
  <Override PartName="/ppt/slides/slide109.xml" ContentType="application/vnd.openxmlformats-officedocument.presentationml.slide+xml"/>
  <Override PartName="/ppt/notesSlides/notesSlide108.xml" ContentType="application/vnd.openxmlformats-officedocument.presentationml.notesSlide+xml"/>
  <Override PartName="/ppt/slides/slide134.xml" ContentType="application/vnd.openxmlformats-officedocument.presentationml.slide+xml"/>
  <Override PartName="/ppt/slides/slide279.xml" ContentType="application/vnd.openxmlformats-officedocument.presentationml.slide+xml"/>
  <Override PartName="/ppt/slides/slide465.xml" ContentType="application/vnd.openxmlformats-officedocument.presentationml.slide+xml"/>
  <Override PartName="/ppt/notesSlides/notesSlide439.xml" ContentType="application/vnd.openxmlformats-officedocument.presentationml.notesSlide+xml"/>
  <Override PartName="/ppt/slides/slide86.xml" ContentType="application/vnd.openxmlformats-officedocument.presentationml.slide+xml"/>
  <Override PartName="/ppt/slides/slide320.xml" ContentType="application/vnd.openxmlformats-officedocument.presentationml.slide+xml"/>
  <Override PartName="/ppt/notesSlides/notesSlide133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464.xml" ContentType="application/vnd.openxmlformats-officedocument.presentationml.notes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12.xml" ContentType="application/vnd.openxmlformats-officedocument.presentationml.slide+xml"/>
  <Override PartName="/ppt/slides/slide443.xml" ContentType="application/vnd.openxmlformats-officedocument.presentationml.slide+xml"/>
  <Override PartName="/ppt/slides/slide490.xml" ContentType="application/vnd.openxmlformats-officedocument.presentationml.slide+xml"/>
  <Override PartName="/ppt/notesSlides/notesSlide77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56.xml" ContentType="application/vnd.openxmlformats-officedocument.presentationml.notesSlide+xml"/>
  <Override PartName="/ppt/slides/slide235.xml" ContentType="application/vnd.openxmlformats-officedocument.presentationml.slide+xml"/>
  <Override PartName="/ppt/slides/slide282.xml" ContentType="application/vnd.openxmlformats-officedocument.presentationml.slide+xml"/>
  <Override PartName="/ppt/slides/slide421.xml" ContentType="application/vnd.openxmlformats-officedocument.presentationml.slide+xml"/>
  <Override PartName="/ppt/slides/slide519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379.xml" ContentType="application/vnd.openxmlformats-officedocument.presentationml.notesSlide+xml"/>
  <Override PartName="/ppt/notesSlides/notesSlide442.xml" ContentType="application/vnd.openxmlformats-officedocument.presentationml.notesSlide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60.xml" ContentType="application/vnd.openxmlformats-officedocument.presentationml.slide+xml"/>
  <Override PartName="/ppt/slides/slide358.xml" ContentType="application/vnd.openxmlformats-officedocument.presentationml.slide+xml"/>
  <Override PartName="/ppt/notesSlides/notesSlide234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420.xml" ContentType="application/vnd.openxmlformats-officedocument.presentationml.notesSlide+xml"/>
  <Override PartName="/ppt/notesSlides/notesSlide518.xml" ContentType="application/vnd.openxmlformats-officedocument.presentationml.notes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357.xml" ContentType="application/vnd.openxmlformats-officedocument.presentationml.notesSlide+xml"/>
  <Override PartName="/ppt/slides/slide336.xml" ContentType="application/vnd.openxmlformats-officedocument.presentationml.slide+xml"/>
  <Override PartName="/ppt/slides/slide383.xml" ContentType="application/vnd.openxmlformats-officedocument.presentationml.slide+xml"/>
  <Override PartName="/ppt/slides/slide522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335.xml" ContentType="application/vnd.openxmlformats-officedocument.presentationml.notesSlide+xml"/>
  <Override PartName="/ppt/notesSlides/notesSlide382.xml" ContentType="application/vnd.openxmlformats-officedocument.presentationml.notesSlide+xml"/>
  <Override PartName="/ppt/slides/slide128.xml" ContentType="application/vnd.openxmlformats-officedocument.presentationml.slide+xml"/>
  <Override PartName="/ppt/slides/slide175.xml" ContentType="application/vnd.openxmlformats-officedocument.presentationml.slide+xml"/>
  <Override PartName="/ppt/slides/slide314.xml" ContentType="application/vnd.openxmlformats-officedocument.presentationml.slide+xml"/>
  <Override PartName="/ppt/slides/slide361.xml" ContentType="application/vnd.openxmlformats-officedocument.presentationml.slide+xml"/>
  <Override PartName="/ppt/slides/slide459.xml" ContentType="application/vnd.openxmlformats-officedocument.presentationml.slide+xml"/>
  <Override PartName="/ppt/notesSlides/notesSlide127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521.xml" ContentType="application/vnd.openxmlformats-officedocument.presentationml.notesSlide+xml"/>
  <Override PartName="/ppt/slides/slide8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slides/slide298.xml" ContentType="application/vnd.openxmlformats-officedocument.presentationml.slide+xml"/>
  <Override PartName="/ppt/slides/slide437.xml" ContentType="application/vnd.openxmlformats-officedocument.presentationml.slide+xml"/>
  <Override PartName="/ppt/slides/slide484.xml" ContentType="application/vnd.openxmlformats-officedocument.presentationml.slide+xml"/>
  <Override PartName="/ppt/slides/slide500.xml" ContentType="application/vnd.openxmlformats-officedocument.presentationml.slide+xml"/>
  <Override PartName="/ppt/notesSlides/notesSlide313.xml" ContentType="application/vnd.openxmlformats-officedocument.presentationml.notesSlide+xml"/>
  <Override PartName="/ppt/notesSlides/notesSlide360.xml" ContentType="application/vnd.openxmlformats-officedocument.presentationml.notesSlide+xml"/>
  <Override PartName="/ppt/notesSlides/notesSlide458.xml" ContentType="application/vnd.openxmlformats-officedocument.presentationml.notesSlide+xml"/>
  <Override PartName="/ppt/slides/slide58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436.xml" ContentType="application/vnd.openxmlformats-officedocument.presentationml.notesSlide+xml"/>
  <Override PartName="/ppt/notesSlides/notesSlide483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slides/slide399.xml" ContentType="application/vnd.openxmlformats-officedocument.presentationml.slide+xml"/>
  <Override PartName="/ppt/slides/slide415.xml" ContentType="application/vnd.openxmlformats-officedocument.presentationml.slide+xml"/>
  <Override PartName="/ppt/slides/slide462.xml" ContentType="application/vnd.openxmlformats-officedocument.presentationml.slide+xml"/>
  <Override PartName="/ppt/notesSlides/notesSlide49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75.xml" ContentType="application/vnd.openxmlformats-officedocument.presentationml.notes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s/slide440.xml" ContentType="application/vnd.openxmlformats-officedocument.presentationml.slide+xml"/>
  <Override PartName="/ppt/slides/slide538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98.xml" ContentType="application/vnd.openxmlformats-officedocument.presentationml.notesSlide+xml"/>
  <Override PartName="/ppt/notesSlides/notesSlide414.xml" ContentType="application/vnd.openxmlformats-officedocument.presentationml.notesSlide+xml"/>
  <Override PartName="/ppt/notesSlides/notesSlide461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377.xml" ContentType="application/vnd.openxmlformats-officedocument.presentationml.slide+xml"/>
  <Override PartName="/ppt/slides/slide51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06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537.xml" ContentType="application/vnd.openxmlformats-officedocument.presentationml.notesSlide+xml"/>
  <Override PartName="/ppt/slides/slide169.xml" ContentType="application/vnd.openxmlformats-officedocument.presentationml.slide+xml"/>
  <Override PartName="/ppt/slides/slide308.xml" ContentType="application/vnd.openxmlformats-officedocument.presentationml.slide+xml"/>
  <Override PartName="/ppt/slides/slide35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52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329.xml" ContentType="application/vnd.openxmlformats-officedocument.presentationml.notesSlide+xml"/>
  <Override PartName="/ppt/notesSlides/notesSlide376.xml" ContentType="application/vnd.openxmlformats-officedocument.presentationml.notesSlide+xml"/>
  <Override PartName="/ppt/notesSlides/notesSlide515.xml" ContentType="application/vnd.openxmlformats-officedocument.presentationml.notesSlide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541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307.xml" ContentType="application/vnd.openxmlformats-officedocument.presentationml.notesSlide+xml"/>
  <Override PartName="/ppt/notesSlides/notesSlide354.xml" ContentType="application/vnd.openxmlformats-officedocument.presentationml.notesSlide+xml"/>
  <Override PartName="/ppt/notesSlides/notesSlide499.xml" ContentType="application/vnd.openxmlformats-officedocument.presentationml.notesSlide+xml"/>
  <Override PartName="/ppt/slides/slide99.xml" ContentType="application/vnd.openxmlformats-officedocument.presentationml.slide+xml"/>
  <Override PartName="/ppt/slides/slide333.xml" ContentType="application/vnd.openxmlformats-officedocument.presentationml.slide+xml"/>
  <Override PartName="/ppt/slides/slide380.xml" ContentType="application/vnd.openxmlformats-officedocument.presentationml.slide+xml"/>
  <Override PartName="/ppt/slides/slide478.xml" ContentType="application/vnd.openxmlformats-officedocument.presentationml.slide+xml"/>
  <Override PartName="/ppt/notesSlides/notesSlide146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477.xml" ContentType="application/vnd.openxmlformats-officedocument.presentationml.notesSlide+xml"/>
  <Override PartName="/ppt/notesSlides/notesSlide540.xml" ContentType="application/vnd.openxmlformats-officedocument.presentationml.notesSlide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409.xml" ContentType="application/vnd.openxmlformats-officedocument.presentationml.slide+xml"/>
  <Override PartName="/ppt/slides/slide456.xml" ContentType="application/vnd.openxmlformats-officedocument.presentationml.slide+xml"/>
  <Override PartName="/ppt/notesSlides/notesSlide269.xml" ContentType="application/vnd.openxmlformats-officedocument.presentationml.notesSlide+xml"/>
  <Override PartName="/ppt/notesSlides/notesSlide332.xml" ContentType="application/vnd.openxmlformats-officedocument.presentationml.notesSlide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s/slide150.xml" ContentType="application/vnd.openxmlformats-officedocument.presentationml.slide+xml"/>
  <Override PartName="/ppt/slides/slide248.xml" ContentType="application/vnd.openxmlformats-officedocument.presentationml.slide+xml"/>
  <Override PartName="/ppt/slides/slide295.xml" ContentType="application/vnd.openxmlformats-officedocument.presentationml.slide+xml"/>
  <Override PartName="/ppt/slides/slide311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310.xml" ContentType="application/vnd.openxmlformats-officedocument.presentationml.notesSlide+xml"/>
  <Override PartName="/ppt/notesSlides/notesSlide408.xml" ContentType="application/vnd.openxmlformats-officedocument.presentationml.notesSlide+xml"/>
  <Override PartName="/ppt/notesSlides/notesSlide455.xml" ContentType="application/vnd.openxmlformats-officedocument.presentationml.notesSlide+xml"/>
  <Override PartName="/ppt/slides/slide55.xml" ContentType="application/vnd.openxmlformats-officedocument.presentationml.slide+xml"/>
  <Override PartName="/ppt/slides/slide434.xml" ContentType="application/vnd.openxmlformats-officedocument.presentationml.slide+xml"/>
  <Override PartName="/ppt/slides/slide481.xml" ContentType="application/vnd.openxmlformats-officedocument.presentationml.slide+xml"/>
  <Override PartName="/ppt/notesSlides/notesSlide102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94.xml" ContentType="application/vnd.openxmlformats-officedocument.presentationml.notesSlide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slides/slide226.xml" ContentType="application/vnd.openxmlformats-officedocument.presentationml.slide+xml"/>
  <Override PartName="/ppt/slides/slide273.xml" ContentType="application/vnd.openxmlformats-officedocument.presentationml.slide+xml"/>
  <Override PartName="/ppt/slides/slide412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433.xml" ContentType="application/vnd.openxmlformats-officedocument.presentationml.notesSlide+xml"/>
  <Override PartName="/ppt/notesSlides/notesSlide480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slides/slide349.xml" ContentType="application/vnd.openxmlformats-officedocument.presentationml.slide+xml"/>
  <Override PartName="/ppt/slides/slide396.xml" ContentType="application/vnd.openxmlformats-officedocument.presentationml.slide+xml"/>
  <Override PartName="/ppt/slides/slide535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411.xml" ContentType="application/vnd.openxmlformats-officedocument.presentationml.notesSlide+xml"/>
  <Override PartName="/ppt/notesSlides/notesSlide509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327.xml" ContentType="application/vnd.openxmlformats-officedocument.presentationml.slide+xml"/>
  <Override PartName="/ppt/slides/slide374.xml" ContentType="application/vnd.openxmlformats-officedocument.presentationml.slide+xml"/>
  <Override PartName="/ppt/notesSlides/notesSlide203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348.xml" ContentType="application/vnd.openxmlformats-officedocument.presentationml.notesSlide+xml"/>
  <Override PartName="/ppt/notesSlides/notesSlide395.xml" ContentType="application/vnd.openxmlformats-officedocument.presentationml.notesSlide+xml"/>
  <Override PartName="/ppt/notesSlides/notesSlide534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51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87.xml" ContentType="application/vnd.openxmlformats-officedocument.presentationml.notesSlide+xml"/>
  <Override PartName="/ppt/notesSlides/notesSlide326.xml" ContentType="application/vnd.openxmlformats-officedocument.presentationml.notesSlide+xml"/>
  <Override PartName="/ppt/notesSlides/notesSlide373.xml" ContentType="application/vnd.openxmlformats-officedocument.presentationml.notesSlide+xml"/>
  <Override PartName="/ppt/slides/slide305.xml" ContentType="application/vnd.openxmlformats-officedocument.presentationml.slide+xml"/>
  <Override PartName="/ppt/slides/slide352.xml" ContentType="application/vnd.openxmlformats-officedocument.presentationml.slide+xml"/>
  <Override PartName="/ppt/slides/slide497.xml" ContentType="application/vnd.openxmlformats-officedocument.presentationml.slide+xml"/>
  <Override PartName="/ppt/notesSlides/notesSlide118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449.xml" ContentType="application/vnd.openxmlformats-officedocument.presentationml.notesSlide+xml"/>
  <Override PartName="/ppt/notesSlides/notesSlide496.xml" ContentType="application/vnd.openxmlformats-officedocument.presentationml.notesSlide+xml"/>
  <Override PartName="/ppt/notesSlides/notesSlide512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89.xml" ContentType="application/vnd.openxmlformats-officedocument.presentationml.slide+xml"/>
  <Override PartName="/ppt/slides/slide330.xml" ContentType="application/vnd.openxmlformats-officedocument.presentationml.slide+xml"/>
  <Override PartName="/ppt/slides/slide428.xml" ContentType="application/vnd.openxmlformats-officedocument.presentationml.slide+xml"/>
  <Override PartName="/ppt/slides/slide475.xml" ContentType="application/vnd.openxmlformats-officedocument.presentationml.slide+xml"/>
  <Override PartName="/ppt/notesSlides/notesSlide288.xml" ContentType="application/vnd.openxmlformats-officedocument.presentationml.notesSlide+xml"/>
  <Override PartName="/ppt/notesSlides/notesSlide304.xml" ContentType="application/vnd.openxmlformats-officedocument.presentationml.notesSlide+xml"/>
  <Override PartName="/ppt/notesSlides/notesSlide351.xml" ContentType="application/vnd.openxmlformats-officedocument.presentationml.notesSlide+xml"/>
  <Override PartName="/ppt/slides/slide122.xml" ContentType="application/vnd.openxmlformats-officedocument.presentationml.slide+xml"/>
  <Override PartName="/ppt/slides/slide267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427.xml" ContentType="application/vnd.openxmlformats-officedocument.presentationml.notesSlide+xml"/>
  <Override PartName="/ppt/notesSlides/notesSlide474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406.xml" ContentType="application/vnd.openxmlformats-officedocument.presentationml.slide+xml"/>
  <Override PartName="/ppt/slides/slide45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21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405.xml" ContentType="application/vnd.openxmlformats-officedocument.presentationml.notesSlide+xml"/>
  <Override PartName="/ppt/notesSlides/notesSlide452.xml" ContentType="application/vnd.openxmlformats-officedocument.presentationml.notesSlide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Override PartName="/ppt/slides/slide245.xml" ContentType="application/vnd.openxmlformats-officedocument.presentationml.slide+xml"/>
  <Override PartName="/ppt/slides/slide292.xml" ContentType="application/vnd.openxmlformats-officedocument.presentationml.slide+xml"/>
  <Override PartName="/ppt/slides/slide431.xml" ContentType="application/vnd.openxmlformats-officedocument.presentationml.slide+xml"/>
  <Override PartName="/ppt/slides/slide529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389.xml" ContentType="application/vnd.openxmlformats-officedocument.presentationml.notesSlide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slides/slide368.xml" ContentType="application/vnd.openxmlformats-officedocument.presentationml.slide+xml"/>
  <Override PartName="/ppt/slides/slide507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430.xml" ContentType="application/vnd.openxmlformats-officedocument.presentationml.notesSlide+xml"/>
  <Override PartName="/ppt/notesSlides/notesSlide528.xml" ContentType="application/vnd.openxmlformats-officedocument.presentationml.notesSlide+xml"/>
  <Override PartName="/ppt/slides/slide30.xml" ContentType="application/vnd.openxmlformats-officedocument.presentationml.slide+xml"/>
  <Override PartName="/ppt/slides/slide346.xml" ContentType="application/vnd.openxmlformats-officedocument.presentationml.slide+xml"/>
  <Override PartName="/ppt/slides/slide393.xml" ContentType="application/vnd.openxmlformats-officedocument.presentationml.slide+xml"/>
  <Override PartName="/ppt/notesSlides/notesSlide222.xml" ContentType="application/vnd.openxmlformats-officedocument.presentationml.notesSlide+xml"/>
  <Override PartName="/ppt/notesSlides/notesSlide367.xml" ContentType="application/vnd.openxmlformats-officedocument.presentationml.notesSlide+xml"/>
  <Override PartName="/ppt/notesSlides/notesSlide506.xml" ContentType="application/vnd.openxmlformats-officedocument.presentationml.notes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469.xml" ContentType="application/vnd.openxmlformats-officedocument.presentationml.slide+xml"/>
  <Override PartName="/ppt/slides/slide532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345.xml" ContentType="application/vnd.openxmlformats-officedocument.presentationml.notesSlide+xml"/>
  <Override PartName="/ppt/notesSlides/notesSlide392.xml" ContentType="application/vnd.openxmlformats-officedocument.presentationml.notesSlide+xml"/>
  <Override PartName="/ppt/slides/slide324.xml" ContentType="application/vnd.openxmlformats-officedocument.presentationml.slide+xml"/>
  <Override PartName="/ppt/slides/slide371.xml" ContentType="application/vnd.openxmlformats-officedocument.presentationml.slide+xml"/>
  <Override PartName="/ppt/slides/slide510.xml" ContentType="application/vnd.openxmlformats-officedocument.presentationml.slide+xml"/>
  <Override PartName="/ppt/notesSlides/notesSlide137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468.xml" ContentType="application/vnd.openxmlformats-officedocument.presentationml.notesSlide+xml"/>
  <Override PartName="/ppt/notesSlides/notesSlide531.xml" ContentType="application/vnd.openxmlformats-officedocument.presentationml.notes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302.xml" ContentType="application/vnd.openxmlformats-officedocument.presentationml.slide+xml"/>
  <Override PartName="/ppt/slides/slide447.xml" ContentType="application/vnd.openxmlformats-officedocument.presentationml.slide+xml"/>
  <Override PartName="/ppt/slides/slide494.xml" ContentType="application/vnd.openxmlformats-officedocument.presentationml.slide+xml"/>
  <Override PartName="/ppt/notesSlides/notesSlide323.xml" ContentType="application/vnd.openxmlformats-officedocument.presentationml.notesSlide+xml"/>
  <Override PartName="/ppt/notesSlides/notesSlide370.xml" ContentType="application/vnd.openxmlformats-officedocument.presentationml.notesSlide+xml"/>
  <Override PartName="/ppt/slides/slide141.xml" ContentType="application/vnd.openxmlformats-officedocument.presentationml.slide+xml"/>
  <Override PartName="/ppt/slides/slide239.xml" ContentType="application/vnd.openxmlformats-officedocument.presentationml.slide+xml"/>
  <Override PartName="/ppt/slides/slide286.xml" ContentType="application/vnd.openxmlformats-officedocument.presentationml.slide+xml"/>
  <Override PartName="/ppt/slides/slide425.xml" ContentType="application/vnd.openxmlformats-officedocument.presentationml.slide+xml"/>
  <Override PartName="/ppt/slides/slide472.xml" ContentType="application/vnd.openxmlformats-officedocument.presentationml.slide+xml"/>
  <Override PartName="/ppt/notesSlides/notesSlide59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301.xml" ContentType="application/vnd.openxmlformats-officedocument.presentationml.notesSlide+xml"/>
  <Override PartName="/ppt/notesSlides/notesSlide446.xml" ContentType="application/vnd.openxmlformats-officedocument.presentationml.notesSlide+xml"/>
  <Override PartName="/ppt/notesSlides/notesSlide493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217.xml" ContentType="application/vnd.openxmlformats-officedocument.presentationml.slide+xml"/>
  <Override PartName="/ppt/slides/slide264.xml" ContentType="application/vnd.openxmlformats-officedocument.presentationml.slide+xml"/>
  <Override PartName="/ppt/notesSlides/notesSlide140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424.xml" ContentType="application/vnd.openxmlformats-officedocument.presentationml.notesSlide+xml"/>
  <Override PartName="/ppt/notesSlides/notesSlide471.xml" ContentType="application/vnd.openxmlformats-officedocument.presentationml.notesSlide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slides/slide403.xml" ContentType="application/vnd.openxmlformats-officedocument.presentationml.slide+xml"/>
  <Override PartName="/ppt/slides/slide450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63.xml" ContentType="application/vnd.openxmlformats-officedocument.presentationml.notesSlide+xml"/>
  <Override PartName="/ppt/slides/slide242.xml" ContentType="application/vnd.openxmlformats-officedocument.presentationml.slide+xml"/>
  <Override PartName="/ppt/slides/slide387.xml" ContentType="application/vnd.openxmlformats-officedocument.presentationml.slide+xml"/>
  <Override PartName="/ppt/slides/slide526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39.xml" ContentType="application/vnd.openxmlformats-officedocument.presentationml.notesSlide+xml"/>
  <Override PartName="/ppt/notesSlides/notesSlide386.xml" ContentType="application/vnd.openxmlformats-officedocument.presentationml.notesSlide+xml"/>
  <Override PartName="/ppt/notesSlides/notesSlide402.xml" ContentType="application/vnd.openxmlformats-officedocument.presentationml.notesSlide+xml"/>
  <Override PartName="/ppt/slides/slide179.xml" ContentType="application/vnd.openxmlformats-officedocument.presentationml.slide+xml"/>
  <Override PartName="/ppt/slides/slide318.xml" ContentType="application/vnd.openxmlformats-officedocument.presentationml.slide+xml"/>
  <Override PartName="/ppt/slides/slide365.xml" ContentType="application/vnd.openxmlformats-officedocument.presentationml.slide+xml"/>
  <Override PartName="/ppt/notesSlides/notesSlide178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525.xml" ContentType="application/vnd.openxmlformats-officedocument.presentationml.notes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slides/slide488.xml" ContentType="application/vnd.openxmlformats-officedocument.presentationml.slide+xml"/>
  <Override PartName="/ppt/slides/slide504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17.xml" ContentType="application/vnd.openxmlformats-officedocument.presentationml.notesSlide+xml"/>
  <Override PartName="/ppt/notesSlides/notesSlide364.xml" ContentType="application/vnd.openxmlformats-officedocument.presentationml.notesSlide+xml"/>
  <Override PartName="/ppt/slides/slide343.xml" ContentType="application/vnd.openxmlformats-officedocument.presentationml.slide+xml"/>
  <Override PartName="/ppt/slides/slide390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487.xml" ContentType="application/vnd.openxmlformats-officedocument.presentationml.notesSlide+xml"/>
  <Override PartName="/ppt/notesSlides/notesSlide503.xml" ContentType="application/vnd.openxmlformats-officedocument.presentationml.notesSlide+xml"/>
  <Override PartName="/ppt/slides/slide87.xml" ContentType="application/vnd.openxmlformats-officedocument.presentationml.slide+xml"/>
  <Override PartName="/ppt/slides/slide135.xml" ContentType="application/vnd.openxmlformats-officedocument.presentationml.slide+xml"/>
  <Override PartName="/ppt/slides/slide182.xml" ContentType="application/vnd.openxmlformats-officedocument.presentationml.slide+xml"/>
  <Override PartName="/ppt/slides/slide321.xml" ContentType="application/vnd.openxmlformats-officedocument.presentationml.slide+xml"/>
  <Override PartName="/ppt/slides/slide419.xml" ContentType="application/vnd.openxmlformats-officedocument.presentationml.slide+xml"/>
  <Override PartName="/ppt/slides/slide466.xml" ContentType="application/vnd.openxmlformats-officedocument.presentationml.slide+xml"/>
  <Override PartName="/ppt/notesSlides/notesSlide279.xml" ContentType="application/vnd.openxmlformats-officedocument.presentationml.notesSlide+xml"/>
  <Override PartName="/ppt/notesSlides/notesSlide342.xml" ContentType="application/vnd.openxmlformats-officedocument.presentationml.notes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44.xml" ContentType="application/vnd.openxmlformats-officedocument.presentationml.slide+xml"/>
  <Override PartName="/ppt/slides/slide491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320.xml" ContentType="application/vnd.openxmlformats-officedocument.presentationml.notesSlide+xml"/>
  <Override PartName="/ppt/notesSlides/notesSlide418.xml" ContentType="application/vnd.openxmlformats-officedocument.presentationml.notesSlide+xml"/>
  <Override PartName="/ppt/notesSlides/notesSlide465.xml" ContentType="application/vnd.openxmlformats-officedocument.presentationml.notesSlide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slides/slide236.xml" ContentType="application/vnd.openxmlformats-officedocument.presentationml.slide+xml"/>
  <Override PartName="/ppt/slides/slide283.xml" ContentType="application/vnd.openxmlformats-officedocument.presentationml.slide+xml"/>
  <Override PartName="/ppt/notesSlides/notesSlide112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443.xml" ContentType="application/vnd.openxmlformats-officedocument.presentationml.notesSlide+xml"/>
  <Override PartName="/ppt/notesSlides/notesSlide490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422.xml" ContentType="application/vnd.openxmlformats-officedocument.presentationml.slide+xml"/>
  <Override PartName="/ppt/theme/theme1.xml" ContentType="application/vnd.openxmlformats-officedocument.theme+xml"/>
  <Override PartName="/ppt/notesSlides/notesSlide56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519.xml" ContentType="application/vnd.openxmlformats-officedocument.presentationml.notes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359.xml" ContentType="application/vnd.openxmlformats-officedocument.presentationml.slide+xml"/>
  <Override PartName="/ppt/slides/slide400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358.xml" ContentType="application/vnd.openxmlformats-officedocument.presentationml.notesSlide+xml"/>
  <Override PartName="/ppt/notesSlides/notesSlide421.xml" ContentType="application/vnd.openxmlformats-officedocument.presentationml.notesSlide+xml"/>
  <Override PartName="/ppt/slides/slide21.xml" ContentType="application/vnd.openxmlformats-officedocument.presentationml.slide+xml"/>
  <Override PartName="/ppt/slides/slide198.xml" ContentType="application/vnd.openxmlformats-officedocument.presentationml.slide+xml"/>
  <Override PartName="/ppt/slides/slide337.xml" ContentType="application/vnd.openxmlformats-officedocument.presentationml.slide+xml"/>
  <Override PartName="/ppt/slides/slide384.xml" ContentType="application/vnd.openxmlformats-officedocument.presentationml.slide+xml"/>
  <Override PartName="/ppt/notesSlides/notesSlide197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6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523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36.xml" ContentType="application/vnd.openxmlformats-officedocument.presentationml.notesSlide+xml"/>
  <Override PartName="/ppt/notesSlides/notesSlide383.xml" ContentType="application/vnd.openxmlformats-officedocument.presentationml.notesSlide+xml"/>
  <Override PartName="/ppt/notesSlides/notesSlide522.xml" ContentType="application/vnd.openxmlformats-officedocument.presentationml.notesSlide+xml"/>
  <Override PartName="/ppt/slides/slide299.xml" ContentType="application/vnd.openxmlformats-officedocument.presentationml.slide+xml"/>
  <Override PartName="/ppt/slides/slide315.xml" ContentType="application/vnd.openxmlformats-officedocument.presentationml.slide+xml"/>
  <Override PartName="/ppt/slides/slide362.xml" ContentType="application/vnd.openxmlformats-officedocument.presentationml.slide+xml"/>
  <Override PartName="/ppt/slides/slide501.xml" ContentType="application/vnd.openxmlformats-officedocument.presentationml.slide+xml"/>
  <Override PartName="/ppt/notesSlides/notesSlide128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314.xml" ContentType="application/vnd.openxmlformats-officedocument.presentationml.notesSlide+xml"/>
  <Override PartName="/ppt/notesSlides/notesSlide361.xml" ContentType="application/vnd.openxmlformats-officedocument.presentationml.notesSlide+xml"/>
  <Override PartName="/ppt/notesSlides/notesSlide459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54.xml" ContentType="application/vnd.openxmlformats-officedocument.presentationml.slide+xml"/>
  <Override PartName="/ppt/slides/slide340.xml" ContentType="application/vnd.openxmlformats-officedocument.presentationml.slide+xml"/>
  <Override PartName="/ppt/slides/slide438.xml" ContentType="application/vnd.openxmlformats-officedocument.presentationml.slide+xml"/>
  <Override PartName="/ppt/slides/slide485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500.xml" ContentType="application/vnd.openxmlformats-officedocument.presentationml.notes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Override PartName="/ppt/slides/slide416.xml" ContentType="application/vnd.openxmlformats-officedocument.presentationml.slide+xml"/>
  <Override PartName="/ppt/slides/slide463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437.xml" ContentType="application/vnd.openxmlformats-officedocument.presentationml.notesSlide+xml"/>
  <Override PartName="/ppt/notesSlides/notesSlide484.xml" ContentType="application/vnd.openxmlformats-officedocument.presentationml.notesSlide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slides/slide208.xml" ContentType="application/vnd.openxmlformats-officedocument.presentationml.slide+xml"/>
  <Override PartName="/ppt/slides/slide255.xml" ContentType="application/vnd.openxmlformats-officedocument.presentationml.slide+xml"/>
  <Override PartName="/ppt/slides/slide539.xml" ContentType="application/vnd.openxmlformats-officedocument.presentationml.slide+xml"/>
  <Override PartName="/ppt/presProps.xml" ContentType="application/vnd.openxmlformats-officedocument.presentationml.presProps+xml"/>
  <Override PartName="/ppt/notesSlides/notesSlide131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415.xml" ContentType="application/vnd.openxmlformats-officedocument.presentationml.notesSlide+xml"/>
  <Override PartName="/ppt/notesSlides/notesSlide462.xml" ContentType="application/vnd.openxmlformats-officedocument.presentationml.notes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378.xml" ContentType="application/vnd.openxmlformats-officedocument.presentationml.slide+xml"/>
  <Override PartName="/ppt/slides/slide441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399.xml" ContentType="application/vnd.openxmlformats-officedocument.presentationml.notesSlide+xml"/>
  <Override PartName="/ppt/notesSlides/notesSlide538.xml" ContentType="application/vnd.openxmlformats-officedocument.presentationml.notes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s/slide517.xml" ContentType="application/vnd.openxmlformats-officedocument.presentationml.slide+xml"/>
  <Override PartName="/ppt/notesSlides/notesSlide53.xml" ContentType="application/vnd.openxmlformats-officedocument.presentationml.notesSlide+xml"/>
  <Override PartName="/ppt/notesSlides/notesSlide377.xml" ContentType="application/vnd.openxmlformats-officedocument.presentationml.notesSlide+xml"/>
  <Override PartName="/ppt/notesSlides/notesSlide440.xml" ContentType="application/vnd.openxmlformats-officedocument.presentationml.notesSlide+xml"/>
  <Override PartName="/ppt/slides/slide40.xml" ContentType="application/vnd.openxmlformats-officedocument.presentationml.slide+xml"/>
  <Override PartName="/ppt/slides/slide211.xml" ContentType="application/vnd.openxmlformats-officedocument.presentationml.slide+xml"/>
  <Override PartName="/ppt/slides/slide309.xml" ContentType="application/vnd.openxmlformats-officedocument.presentationml.slide+xml"/>
  <Override PartName="/ppt/slides/slide356.xml" ContentType="application/vnd.openxmlformats-officedocument.presentationml.slide+xml"/>
  <Override PartName="/ppt/notesSlides/notesSlide169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516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479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308.xml" ContentType="application/vnd.openxmlformats-officedocument.presentationml.notesSlide+xml"/>
  <Override PartName="/ppt/notesSlides/notesSlide355.xml" ContentType="application/vnd.openxmlformats-officedocument.presentationml.notesSlide+xml"/>
  <Override PartName="/ppt/notesSlides/notesSlide541.xml" ContentType="application/vnd.openxmlformats-officedocument.presentationml.notesSlide+xml"/>
  <Override PartName="/ppt/slides/slide126.xml" ContentType="application/vnd.openxmlformats-officedocument.presentationml.slide+xml"/>
  <Override PartName="/ppt/slides/slide173.xml" ContentType="application/vnd.openxmlformats-officedocument.presentationml.slide+xml"/>
  <Override PartName="/ppt/slides/slide334.xml" ContentType="application/vnd.openxmlformats-officedocument.presentationml.slide+xml"/>
  <Override PartName="/ppt/slides/slide381.xml" ContentType="application/vnd.openxmlformats-officedocument.presentationml.slide+xml"/>
  <Override PartName="/ppt/slides/slide520.xml" ContentType="application/vnd.openxmlformats-officedocument.presentationml.slide+xml"/>
  <Override PartName="/ppt/notesSlides/notesSlide147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333.xml" ContentType="application/vnd.openxmlformats-officedocument.presentationml.notesSlide+xml"/>
  <Override PartName="/ppt/notesSlides/notesSlide380.xml" ContentType="application/vnd.openxmlformats-officedocument.presentationml.notesSlide+xml"/>
  <Override PartName="/ppt/notesSlides/notesSlide478.xml" ContentType="application/vnd.openxmlformats-officedocument.presentationml.notesSlide+xml"/>
  <Override PartName="/ppt/slides/slide78.xml" ContentType="application/vnd.openxmlformats-officedocument.presentationml.slide+xml"/>
  <Override PartName="/ppt/slides/slide312.xml" ContentType="application/vnd.openxmlformats-officedocument.presentationml.slide+xml"/>
  <Override PartName="/ppt/slides/slide457.xml" ContentType="application/vnd.openxmlformats-officedocument.presentationml.slide+xml"/>
  <Override PartName="/ppt/notesSlides/notesSlide125.xml" ContentType="application/vnd.openxmlformats-officedocument.presentationml.notesSlide+xml"/>
  <Override PartName="/ppt/notesSlides/notesSlide172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49.xml" ContentType="application/vnd.openxmlformats-officedocument.presentationml.slide+xml"/>
  <Override PartName="/ppt/slides/slide296.xml" ContentType="application/vnd.openxmlformats-officedocument.presentationml.slide+xml"/>
  <Override PartName="/ppt/slides/slide435.xml" ContentType="application/vnd.openxmlformats-officedocument.presentationml.slide+xml"/>
  <Override PartName="/ppt/slides/slide48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311.xml" ContentType="application/vnd.openxmlformats-officedocument.presentationml.notesSlide+xml"/>
  <Override PartName="/ppt/notesSlides/notesSlide409.xml" ContentType="application/vnd.openxmlformats-officedocument.presentationml.notesSlide+xml"/>
  <Override PartName="/ppt/notesSlides/notesSlide45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434.xml" ContentType="application/vnd.openxmlformats-officedocument.presentationml.notesSlide+xml"/>
  <Override PartName="/ppt/notesSlides/notesSlide481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397.xml" ContentType="application/vnd.openxmlformats-officedocument.presentationml.slide+xml"/>
  <Override PartName="/ppt/slides/slide413.xml" ContentType="application/vnd.openxmlformats-officedocument.presentationml.slide+xml"/>
  <Override PartName="/ppt/slides/slide460.xml" ContentType="application/vnd.openxmlformats-officedocument.presentationml.slide+xml"/>
  <Override PartName="/ppt/notesSlides/notesSlide226.xml" ContentType="application/vnd.openxmlformats-officedocument.presentationml.notesSlide+xml"/>
  <Override PartName="/ppt/notesSlides/notesSlide273.xml" ContentType="application/vnd.openxmlformats-officedocument.presentationml.notesSlide+xml"/>
  <Default Extension="rels" ContentType="application/vnd.openxmlformats-package.relationships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52.xml" ContentType="application/vnd.openxmlformats-officedocument.presentationml.slide+xml"/>
  <Override PartName="/ppt/slides/slide536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349.xml" ContentType="application/vnd.openxmlformats-officedocument.presentationml.notesSlide+xml"/>
  <Override PartName="/ppt/notesSlides/notesSlide396.xml" ContentType="application/vnd.openxmlformats-officedocument.presentationml.notesSlide+xml"/>
  <Override PartName="/ppt/notesSlides/notesSlide412.xml" ContentType="application/vnd.openxmlformats-officedocument.presentationml.notesSlide+xml"/>
  <Override PartName="/ppt/slides/slide12.xml" ContentType="application/vnd.openxmlformats-officedocument.presentationml.slide+xml"/>
  <Override PartName="/ppt/slides/slide230.xml" ContentType="application/vnd.openxmlformats-officedocument.presentationml.slide+xml"/>
  <Override PartName="/ppt/slides/slide328.xml" ContentType="application/vnd.openxmlformats-officedocument.presentationml.slide+xml"/>
  <Override PartName="/ppt/slides/slide375.xml" ContentType="application/vnd.openxmlformats-officedocument.presentationml.slide+xml"/>
  <Override PartName="/ppt/slides/slide51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88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535.xml" ContentType="application/vnd.openxmlformats-officedocument.presentationml.notesSlide+xml"/>
  <Override PartName="/ppt/slides/slide167.xml" ContentType="application/vnd.openxmlformats-officedocument.presentationml.slide+xml"/>
  <Override PartName="/ppt/slides/slide306.xml" ContentType="application/vnd.openxmlformats-officedocument.presentationml.slide+xml"/>
  <Override PartName="/ppt/slides/slide353.xml" ContentType="application/vnd.openxmlformats-officedocument.presentationml.slide+xml"/>
  <Override PartName="/ppt/slides/slide498.xml" ContentType="application/vnd.openxmlformats-officedocument.presentationml.slide+xml"/>
  <Override PartName="/ppt/notesSlides/notesSlide50.xml" ContentType="application/vnd.openxmlformats-officedocument.presentationml.notesSlide+xml"/>
  <Override PartName="/ppt/notesSlides/notesSlide327.xml" ContentType="application/vnd.openxmlformats-officedocument.presentationml.notesSlide+xml"/>
  <Override PartName="/ppt/notesSlides/notesSlide374.xml" ContentType="application/vnd.openxmlformats-officedocument.presentationml.notesSlide+xml"/>
  <Override PartName="/ppt/notesSlides/notesSlide513.xml" ContentType="application/vnd.openxmlformats-officedocument.presentationml.notesSlide+xml"/>
  <Override PartName="/ppt/slides/slide145.xml" ContentType="application/vnd.openxmlformats-officedocument.presentationml.slide+xml"/>
  <Override PartName="/ppt/slides/slide192.xml" ContentType="application/vnd.openxmlformats-officedocument.presentationml.slide+xml"/>
  <Override PartName="/ppt/notesSlides/notesSlide119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305.xml" ContentType="application/vnd.openxmlformats-officedocument.presentationml.notesSlide+xml"/>
  <Override PartName="/ppt/notesSlides/notesSlide352.xml" ContentType="application/vnd.openxmlformats-officedocument.presentationml.notesSlide+xml"/>
  <Override PartName="/ppt/notesSlides/notesSlide497.xml" ContentType="application/vnd.openxmlformats-officedocument.presentationml.notesSlide+xml"/>
  <Override PartName="/ppt/slides/slide97.xml" ContentType="application/vnd.openxmlformats-officedocument.presentationml.slide+xml"/>
  <Override PartName="/ppt/slides/slide331.xml" ContentType="application/vnd.openxmlformats-officedocument.presentationml.slide+xml"/>
  <Override PartName="/ppt/slides/slide429.xml" ContentType="application/vnd.openxmlformats-officedocument.presentationml.slide+xml"/>
  <Override PartName="/ppt/slides/slide476.xml" ContentType="application/vnd.openxmlformats-officedocument.presentationml.slide+xml"/>
  <Override PartName="/ppt/notesSlides/notesSlide144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428.xml" ContentType="application/vnd.openxmlformats-officedocument.presentationml.notesSlide+xml"/>
  <Override PartName="/ppt/notesSlides/notesSlide475.xml" ContentType="application/vnd.openxmlformats-officedocument.presentationml.notesSlide+xml"/>
  <Override PartName="/ppt/slides/slide28.xml" ContentType="application/vnd.openxmlformats-officedocument.presentationml.slide+xml"/>
  <Override PartName="/ppt/slides/slide75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68.xml" ContentType="application/vnd.openxmlformats-officedocument.presentationml.slide+xml"/>
  <Override PartName="/ppt/slides/slide407.xml" ContentType="application/vnd.openxmlformats-officedocument.presentationml.slide+xml"/>
  <Override PartName="/ppt/slides/slide454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330.xml" ContentType="application/vnd.openxmlformats-officedocument.presentationml.notesSlide+xml"/>
  <Override PartName="/ppt/slides/slide3.xml" ContentType="application/vnd.openxmlformats-officedocument.presentationml.slide+xml"/>
  <Override PartName="/ppt/slides/slide101.xml" ContentType="application/vnd.openxmlformats-officedocument.presentationml.slide+xml"/>
  <Override PartName="/ppt/slides/slide246.xml" ContentType="application/vnd.openxmlformats-officedocument.presentationml.slide+xml"/>
  <Override PartName="/ppt/slides/slide2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406.xml" ContentType="application/vnd.openxmlformats-officedocument.presentationml.notesSlide+xml"/>
  <Override PartName="/ppt/notesSlides/notesSlide453.xml" ContentType="application/vnd.openxmlformats-officedocument.presentationml.notesSlide+xml"/>
  <Override PartName="/ppt/slides/slide53.xml" ContentType="application/vnd.openxmlformats-officedocument.presentationml.slide+xml"/>
  <Override PartName="/ppt/slides/slide369.xml" ContentType="application/vnd.openxmlformats-officedocument.presentationml.slide+xml"/>
  <Override PartName="/ppt/slides/slide432.xml" ContentType="application/vnd.openxmlformats-officedocument.presentationml.slide+xml"/>
  <Override PartName="/ppt/notesSlides/notesSlide100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431.xml" ContentType="application/vnd.openxmlformats-officedocument.presentationml.notesSlide+xml"/>
  <Override PartName="/ppt/notesSlides/notesSlide529.xml" ContentType="application/vnd.openxmlformats-officedocument.presentationml.notesSlide+xml"/>
  <Default Extension="jpeg" ContentType="image/jpeg"/>
  <Override PartName="/ppt/slides/slide31.xml" ContentType="application/vnd.openxmlformats-officedocument.presentationml.slide+xml"/>
  <Override PartName="/ppt/slides/slide224.xml" ContentType="application/vnd.openxmlformats-officedocument.presentationml.slide+xml"/>
  <Override PartName="/ppt/slides/slide271.xml" ContentType="application/vnd.openxmlformats-officedocument.presentationml.slide+xml"/>
  <Override PartName="/ppt/slides/slide410.xml" ContentType="application/vnd.openxmlformats-officedocument.presentationml.slide+xml"/>
  <Override PartName="/ppt/slides/slide508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368.xml" ContentType="application/vnd.openxmlformats-officedocument.presentationml.notesSlide+xml"/>
  <Override PartName="/ppt/slides/slide202.xml" ContentType="application/vnd.openxmlformats-officedocument.presentationml.slide+xml"/>
  <Override PartName="/ppt/slides/slide347.xml" ContentType="application/vnd.openxmlformats-officedocument.presentationml.slide+xml"/>
  <Override PartName="/ppt/slides/slide394.xml" ContentType="application/vnd.openxmlformats-officedocument.presentationml.slide+xml"/>
  <Override PartName="/ppt/slides/slide533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507.xml" ContentType="application/vnd.openxmlformats-officedocument.presentationml.notesSlide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slides/slide325.xml" ContentType="application/vnd.openxmlformats-officedocument.presentationml.slide+xml"/>
  <Override PartName="/ppt/slides/slide372.xml" ContentType="application/vnd.openxmlformats-officedocument.presentationml.slide+xml"/>
  <Override PartName="/ppt/notesSlides/notesSlide201.xml" ContentType="application/vnd.openxmlformats-officedocument.presentationml.notesSlide+xml"/>
  <Override PartName="/ppt/notesSlides/notesSlide346.xml" ContentType="application/vnd.openxmlformats-officedocument.presentationml.notesSlide+xml"/>
  <Override PartName="/ppt/notesSlides/notesSlide393.xml" ContentType="application/vnd.openxmlformats-officedocument.presentationml.notesSlide+xml"/>
  <Override PartName="/ppt/notesSlides/notesSlide532.xml" ContentType="application/vnd.openxmlformats-officedocument.presentationml.notesSlide+xml"/>
  <Override PartName="/ppt/slides/slide117.xml" ContentType="application/vnd.openxmlformats-officedocument.presentationml.slide+xml"/>
  <Override PartName="/ppt/slides/slide164.xml" ContentType="application/vnd.openxmlformats-officedocument.presentationml.slide+xml"/>
  <Override PartName="/ppt/slides/slide448.xml" ContentType="application/vnd.openxmlformats-officedocument.presentationml.slide+xml"/>
  <Override PartName="/ppt/slides/slide495.xml" ContentType="application/vnd.openxmlformats-officedocument.presentationml.slide+xml"/>
  <Override PartName="/ppt/slides/slide511.xml" ContentType="application/vnd.openxmlformats-officedocument.presentationml.slide+xml"/>
  <Override PartName="/ppt/notesSlides/notesSlide138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324.xml" ContentType="application/vnd.openxmlformats-officedocument.presentationml.notesSlide+xml"/>
  <Override PartName="/ppt/notesSlides/notesSlide371.xml" ContentType="application/vnd.openxmlformats-officedocument.presentationml.notesSlide+xml"/>
  <Override PartName="/ppt/notesSlides/notesSlide469.xml" ContentType="application/vnd.openxmlformats-officedocument.presentationml.notesSlide+xml"/>
  <Override PartName="/ppt/slides/slide69.xml" ContentType="application/vnd.openxmlformats-officedocument.presentationml.slide+xml"/>
  <Override PartName="/ppt/slides/slide287.xml" ContentType="application/vnd.openxmlformats-officedocument.presentationml.slide+xml"/>
  <Override PartName="/ppt/slides/slide303.xml" ContentType="application/vnd.openxmlformats-officedocument.presentationml.slide+xml"/>
  <Override PartName="/ppt/slides/slide350.xml" ContentType="application/vnd.openxmlformats-officedocument.presentationml.slide+xml"/>
  <Override PartName="/ppt/notesSlides/notesSlide116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447.xml" ContentType="application/vnd.openxmlformats-officedocument.presentationml.notesSlide+xml"/>
  <Override PartName="/ppt/notesSlides/notesSlide494.xml" ContentType="application/vnd.openxmlformats-officedocument.presentationml.notesSlide+xml"/>
  <Override PartName="/ppt/notesSlides/notesSlide510.xml" ContentType="application/vnd.openxmlformats-officedocument.presentationml.notesSlide+xml"/>
  <Override PartName="/ppt/slides/slide47.xml" ContentType="application/vnd.openxmlformats-officedocument.presentationml.slide+xml"/>
  <Override PartName="/ppt/slides/slide426.xml" ContentType="application/vnd.openxmlformats-officedocument.presentationml.slide+xml"/>
  <Override PartName="/ppt/notesSlides/notesSlide239.xml" ContentType="application/vnd.openxmlformats-officedocument.presentationml.notesSlide+xml"/>
  <Override PartName="/ppt/slides/slide120.xml" ContentType="application/vnd.openxmlformats-officedocument.presentationml.slide+xml"/>
  <Override PartName="/ppt/slides/slide2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25.xml" ContentType="application/vnd.openxmlformats-officedocument.presentationml.notesSlide+xml"/>
  <Override PartName="/ppt/slides/slide72.xml" ContentType="application/vnd.openxmlformats-officedocument.presentationml.slide+xml"/>
  <Override PartName="/ppt/slides/slide451.xml" ContentType="application/vnd.openxmlformats-officedocument.presentationml.slide+xml"/>
  <Override PartName="/ppt/notesSlides/notesSlide264.xml" ContentType="application/vnd.openxmlformats-officedocument.presentationml.notesSlide+xml"/>
  <Override PartName="/ppt/notesSlides/notesSlide450.xml" ContentType="application/vnd.openxmlformats-officedocument.presentationml.notesSlide+xml"/>
  <Override PartName="/ppt/slides/slide290.xml" ContentType="application/vnd.openxmlformats-officedocument.presentationml.slide+xml"/>
  <Override PartName="/ppt/slides/slide527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221.xml" ContentType="application/vnd.openxmlformats-officedocument.presentationml.slide+xml"/>
  <Override PartName="/ppt/slides/slide366.xml" ContentType="application/vnd.openxmlformats-officedocument.presentationml.slide+xml"/>
  <Override PartName="/ppt/notesSlides/notesSlide179.xml" ContentType="application/vnd.openxmlformats-officedocument.presentationml.notesSlide+xml"/>
  <Override PartName="/ppt/notesSlides/notesSlide526.xml" ContentType="application/vnd.openxmlformats-officedocument.presentationml.notesSlide+xml"/>
  <Override PartName="/ppt/slides/slide391.xml" ContentType="application/vnd.openxmlformats-officedocument.presentationml.slide+xml"/>
  <Override PartName="/ppt/notesSlides/notesSlide220.xml" ContentType="application/vnd.openxmlformats-officedocument.presentationml.notesSlide+xml"/>
  <Override PartName="/ppt/notesSlides/notesSlide365.xml" ContentType="application/vnd.openxmlformats-officedocument.presentationml.notesSlide+xml"/>
  <Override PartName="/ppt/slides/slide136.xml" ContentType="application/vnd.openxmlformats-officedocument.presentationml.slide+xml"/>
  <Override PartName="/ppt/slides/slide467.xml" ContentType="application/vnd.openxmlformats-officedocument.presentationml.slide+xml"/>
  <Override PartName="/ppt/notesSlides/notesSlide390.xml" ContentType="application/vnd.openxmlformats-officedocument.presentationml.notesSlide+xml"/>
  <Override PartName="/ppt/slides/slide88.xml" ContentType="application/vnd.openxmlformats-officedocument.presentationml.slide+xml"/>
  <Override PartName="/ppt/slides/slide322.xml" ContentType="application/vnd.openxmlformats-officedocument.presentationml.slide+xml"/>
  <Override PartName="/ppt/notesSlides/notesSlide135.xml" ContentType="application/vnd.openxmlformats-officedocument.presentationml.notesSlide+xml"/>
  <Override PartName="/ppt/notesSlides/notesSlide466.xml" ContentType="application/vnd.openxmlformats-officedocument.presentationml.notesSlide+xml"/>
  <Override PartName="/ppt/slides/slide19.xml" ContentType="application/vnd.openxmlformats-officedocument.presentationml.slide+xml"/>
  <Override PartName="/ppt/slides/slide161.xml" ContentType="application/vnd.openxmlformats-officedocument.presentationml.slide+xml"/>
  <Override PartName="/ppt/slides/slide492.xml" ContentType="application/vnd.openxmlformats-officedocument.presentationml.slide+xml"/>
  <Override PartName="/ppt/notesSlides/notesSlide79.xml" ContentType="application/vnd.openxmlformats-officedocument.presentationml.notesSlide+xml"/>
  <Override PartName="/ppt/notesSlides/notesSlide321.xml" ContentType="application/vnd.openxmlformats-officedocument.presentationml.notesSlide+xml"/>
  <Override PartName="/ppt/slides/slide237.xml" ContentType="application/vnd.openxmlformats-officedocument.presentationml.slide+xml"/>
  <Override PartName="/ppt/slides/slide423.xml" ContentType="application/vnd.openxmlformats-officedocument.presentationml.slide+xml"/>
  <Override PartName="/ppt/theme/theme2.xml" ContentType="application/vnd.openxmlformats-officedocument.theme+xml"/>
  <Override PartName="/ppt/notesSlides/notesSlide160.xml" ContentType="application/vnd.openxmlformats-officedocument.presentationml.notesSlide+xml"/>
  <Override PartName="/ppt/notesSlides/notesSlide491.xml" ContentType="application/vnd.openxmlformats-officedocument.presentationml.notesSlide+xml"/>
  <Override PartName="/ppt/slides/slide44.xml" ContentType="application/vnd.openxmlformats-officedocument.presentationml.slide+xml"/>
  <Override PartName="/ppt/slides/slide262.xml" ContentType="application/vnd.openxmlformats-officedocument.presentationml.slide+xml"/>
  <Override PartName="/ppt/notesSlides/notesSlide236.xml" ContentType="application/vnd.openxmlformats-officedocument.presentationml.notesSlide+xml"/>
  <Override PartName="/ppt/notesSlides/notesSlide42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61.xml" ContentType="application/vnd.openxmlformats-officedocument.presentationml.notesSlide+xml"/>
  <Override PartName="/ppt/slides/slide338.xml" ContentType="application/vnd.openxmlformats-officedocument.presentationml.slide+xml"/>
  <Override PartName="/ppt/slides/slide524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337.xml" ContentType="application/vnd.openxmlformats-officedocument.presentationml.notesSlide+xml"/>
  <Override PartName="/ppt/slides/slide177.xml" ContentType="application/vnd.openxmlformats-officedocument.presentationml.slide+xml"/>
  <Override PartName="/ppt/slides/slide363.xml" ContentType="application/vnd.openxmlformats-officedocument.presentationml.slide+xml"/>
  <Override PartName="/ppt/notesSlides/notesSlide176.xml" ContentType="application/vnd.openxmlformats-officedocument.presentationml.notesSlide+xml"/>
  <Override PartName="/ppt/notesSlides/notesSlide523.xml" ContentType="application/vnd.openxmlformats-officedocument.presentationml.notesSlide+xml"/>
  <Override PartName="/ppt/slides/slide108.xml" ContentType="application/vnd.openxmlformats-officedocument.presentationml.slide+xml"/>
  <Override PartName="/ppt/slides/slide439.xml" ContentType="application/vnd.openxmlformats-officedocument.presentationml.slide+xml"/>
  <Override PartName="/ppt/notesSlides/notesSlide362.xml" ContentType="application/vnd.openxmlformats-officedocument.presentationml.notesSlide+xml"/>
  <Override PartName="/ppt/slides/slide278.xml" ContentType="application/vnd.openxmlformats-officedocument.presentationml.slide+xml"/>
  <Override PartName="/ppt/notesSlides/notesSlide107.xml" ContentType="application/vnd.openxmlformats-officedocument.presentationml.notesSlide+xml"/>
  <Override PartName="/ppt/notesSlides/notesSlide438.xml" ContentType="application/vnd.openxmlformats-officedocument.presentationml.notesSlide+xml"/>
  <Override PartName="/ppt/slides/slide85.xml" ContentType="application/vnd.openxmlformats-officedocument.presentationml.slide+xml"/>
  <Override PartName="/ppt/slides/slide133.xml" ContentType="application/vnd.openxmlformats-officedocument.presentationml.slide+xml"/>
  <Override PartName="/ppt/slides/slide464.xml" ContentType="application/vnd.openxmlformats-officedocument.presentationml.slide+xml"/>
  <Override PartName="/ppt/notesSlides/notesSlide132.xml" ContentType="application/vnd.openxmlformats-officedocument.presentationml.notesSlide+xml"/>
  <Override PartName="/ppt/notesSlides/notesSlide277.xml" ContentType="application/vnd.openxmlformats-officedocument.presentationml.notesSlide+xml"/>
  <Override PartName="/ppt/slides/slide209.xml" ContentType="application/vnd.openxmlformats-officedocument.presentationml.slide+xml"/>
  <Override PartName="/ppt/notesSlides/notesSlide76.xml" ContentType="application/vnd.openxmlformats-officedocument.presentationml.notesSlide+xml"/>
  <Override PartName="/ppt/notesSlides/notesSlide463.xml" ContentType="application/vnd.openxmlformats-officedocument.presentationml.notesSlide+xml"/>
  <Override PartName="/ppt/slides/slide16.xml" ContentType="application/vnd.openxmlformats-officedocument.presentationml.slide+xml"/>
  <Override PartName="/ppt/slides/slide234.xml" ContentType="application/vnd.openxmlformats-officedocument.presentationml.slide+xml"/>
  <Override PartName="/ppt/slides/slide379.xml" ContentType="application/vnd.openxmlformats-officedocument.presentationml.slide+xml"/>
  <Override PartName="/ppt/notesSlides/notesSlide208.xml" ContentType="application/vnd.openxmlformats-officedocument.presentationml.notesSlide+xml"/>
  <Override PartName="/ppt/notesSlides/notesSlide539.xml" ContentType="application/vnd.openxmlformats-officedocument.presentationml.notesSlide+xml"/>
  <Override PartName="/ppt/slides/slide41.xml" ContentType="application/vnd.openxmlformats-officedocument.presentationml.slide+xml"/>
  <Override PartName="/ppt/slides/slide420.xml" ContentType="application/vnd.openxmlformats-officedocument.presentationml.slide+xml"/>
  <Override PartName="/ppt/notesSlides/notesSlide233.xml" ContentType="application/vnd.openxmlformats-officedocument.presentationml.notesSlide+xml"/>
  <Override PartName="/ppt/notesSlides/notesSlide378.xml" ContentType="application/vnd.openxmlformats-officedocument.presentationml.notes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309.xml" ContentType="application/vnd.openxmlformats-officedocument.presentationml.notesSlide+xml"/>
  <Override PartName="/ppt/slides/slide335.xml" ContentType="application/vnd.openxmlformats-officedocument.presentationml.slide+xml"/>
  <Override PartName="/ppt/notesSlides/notesSlide148.xml" ContentType="application/vnd.openxmlformats-officedocument.presentationml.notesSlide+xml"/>
  <Override PartName="/ppt/slides/slide174.xml" ContentType="application/vnd.openxmlformats-officedocument.presentationml.slide+xml"/>
  <Override PartName="/ppt/slides/slide521.xml" ContentType="application/vnd.openxmlformats-officedocument.presentationml.slide+xml"/>
  <Override PartName="/ppt/notesSlides/notesSlide334.xml" ContentType="application/vnd.openxmlformats-officedocument.presentationml.notesSlide+xml"/>
  <Override PartName="/ppt/notesSlides/notesSlide479.xml" ContentType="application/vnd.openxmlformats-officedocument.presentationml.notesSlide+xml"/>
  <Override PartName="/ppt/notesSlides/notesSlide520.xml" ContentType="application/vnd.openxmlformats-officedocument.presentationml.notesSlide+xml"/>
  <Override PartName="/ppt/slides/slide7.xml" ContentType="application/vnd.openxmlformats-officedocument.presentationml.slide+xml"/>
  <Override PartName="/ppt/slides/slide360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73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436.xml" ContentType="application/vnd.openxmlformats-officedocument.presentationml.slide+xml"/>
  <Override PartName="/ppt/notesSlides/notesSlide104.xml" ContentType="application/vnd.openxmlformats-officedocument.presentationml.notesSlide+xml"/>
  <Override PartName="/ppt/notesSlides/notesSlide249.xml" ContentType="application/vnd.openxmlformats-officedocument.presentationml.notesSlide+xml"/>
  <Override PartName="/ppt/slides/slide130.xml" ContentType="application/vnd.openxmlformats-officedocument.presentationml.slide+xml"/>
  <Override PartName="/ppt/slides/slide275.xml" ContentType="application/vnd.openxmlformats-officedocument.presentationml.slide+xml"/>
  <Override PartName="/ppt/slides/slide46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35.xml" ContentType="application/vnd.openxmlformats-officedocument.presentationml.notes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537.xml" ContentType="application/vnd.openxmlformats-officedocument.presentationml.slide+xml"/>
  <Override PartName="/ppt/notesSlides/notesSlide274.xml" ContentType="application/vnd.openxmlformats-officedocument.presentationml.notesSlide+xml"/>
  <Override PartName="/ppt/notesSlides/notesSlide460.xml" ContentType="application/vnd.openxmlformats-officedocument.presentationml.notesSlide+xml"/>
  <Override PartName="/ppt/slides/slide13.xml" ContentType="application/vnd.openxmlformats-officedocument.presentationml.slide+xml"/>
  <Override PartName="/ppt/slides/slide376.xml" ContentType="application/vnd.openxmlformats-officedocument.presentationml.slide+xml"/>
  <Override PartName="/ppt/notesSlides/notesSlide73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536.xml" ContentType="application/vnd.openxmlformats-officedocument.presentationml.notesSlide+xml"/>
  <Override PartName="/ppt/slides/slide231.xml" ContentType="application/vnd.openxmlformats-officedocument.presentationml.slide+xml"/>
  <Override PartName="/ppt/notesSlides/notesSlide189.xml" ContentType="application/vnd.openxmlformats-officedocument.presentationml.notesSlide+xml"/>
  <Override PartName="/ppt/notesSlides/notesSlide375.xml" ContentType="application/vnd.openxmlformats-officedocument.presentationml.notesSlide+xml"/>
  <Override PartName="/ppt/slides/slide307.xml" ContentType="application/vnd.openxmlformats-officedocument.presentationml.slide+xml"/>
  <Override PartName="/ppt/notesSlides/notesSlide230.xml" ContentType="application/vnd.openxmlformats-officedocument.presentationml.notes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332.xml" ContentType="application/vnd.openxmlformats-officedocument.presentationml.slide+xml"/>
  <Override PartName="/ppt/slides/slide477.xml" ContentType="application/vnd.openxmlformats-officedocument.presentationml.slide+xml"/>
  <Override PartName="/ppt/notesSlides/notesSlide306.xml" ContentType="application/vnd.openxmlformats-officedocument.presentationml.notesSlide+xml"/>
  <Override PartName="/ppt/slides/slide171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331.xml" ContentType="application/vnd.openxmlformats-officedocument.presentationml.notesSlide+xml"/>
  <Override PartName="/ppt/notesSlides/notesSlide476.xml" ContentType="application/vnd.openxmlformats-officedocument.presentationml.notesSlide+xml"/>
  <Override PartName="/ppt/slides/slide29.xml" ContentType="application/vnd.openxmlformats-officedocument.presentationml.slide+xml"/>
  <Override PartName="/ppt/slides/slide408.xml" ContentType="application/vnd.openxmlformats-officedocument.presentationml.slide+xml"/>
  <Override PartName="/ppt/notesSlides/notesSlide170.xml" ContentType="application/vnd.openxmlformats-officedocument.presentationml.notesSlide+xml"/>
  <Override PartName="/ppt/notesSlides/notesSlide407.xml" ContentType="application/vnd.openxmlformats-officedocument.presentationml.notesSlide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02.xml" ContentType="application/vnd.openxmlformats-officedocument.presentationml.slide+xml"/>
  <Override PartName="/ppt/slides/slide247.xml" ContentType="application/vnd.openxmlformats-officedocument.presentationml.slide+xml"/>
  <Override PartName="/ppt/slides/slide43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246.xml" ContentType="application/vnd.openxmlformats-officedocument.presentationml.notesSlide+xml"/>
  <Override PartName="/ppt/slides/slide272.xml" ContentType="application/vnd.openxmlformats-officedocument.presentationml.slide+xml"/>
  <Override PartName="/ppt/slides/slide509.xml" ContentType="application/vnd.openxmlformats-officedocument.presentationml.slide+xml"/>
  <Override PartName="/ppt/notesSlides/notesSlide45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432.xml" ContentType="application/vnd.openxmlformats-officedocument.presentationml.notesSlide+xml"/>
  <Override PartName="/ppt/slides/slide348.xml" ContentType="application/vnd.openxmlformats-officedocument.presentationml.slide+xml"/>
  <Override PartName="/ppt/notesSlides/notesSlide271.xml" ContentType="application/vnd.openxmlformats-officedocument.presentationml.notesSlide+xml"/>
  <Override PartName="/ppt/notesSlides/notesSlide508.xml" ContentType="application/vnd.openxmlformats-officedocument.presentationml.notesSlide+xml"/>
  <Override PartName="/ppt/slides/slide10.xml" ContentType="application/vnd.openxmlformats-officedocument.presentationml.slide+xml"/>
  <Override PartName="/ppt/slides/slide187.xml" ContentType="application/vnd.openxmlformats-officedocument.presentationml.slide+xml"/>
  <Override PartName="/ppt/slides/slide203.xml" ContentType="application/vnd.openxmlformats-officedocument.presentationml.slide+xml"/>
  <Override PartName="/ppt/slides/slide534.xml" ContentType="application/vnd.openxmlformats-officedocument.presentationml.slide+xml"/>
  <Override PartName="/ppt/notesSlides/notesSlide70.xml" ContentType="application/vnd.openxmlformats-officedocument.presentationml.notesSlide+xml"/>
  <Override PartName="/ppt/notesSlides/notesSlide347.xml" ContentType="application/vnd.openxmlformats-officedocument.presentationml.notesSlide+xml"/>
  <Override PartName="/ppt/slides/slide373.xml" ContentType="application/vnd.openxmlformats-officedocument.presentationml.slide+xml"/>
  <Override PartName="/ppt/notesSlides/notesSlide186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533.xml" ContentType="application/vnd.openxmlformats-officedocument.presentationml.notesSlide+xml"/>
  <Override PartName="/ppt/slides/slide118.xml" ContentType="application/vnd.openxmlformats-officedocument.presentationml.slide+xml"/>
  <Override PartName="/ppt/slides/slide304.xml" ContentType="application/vnd.openxmlformats-officedocument.presentationml.slide+xml"/>
  <Override PartName="/ppt/slides/slide449.xml" ContentType="application/vnd.openxmlformats-officedocument.presentationml.slide+xml"/>
  <Override PartName="/ppt/notesSlides/notesSlide372.xml" ContentType="application/vnd.openxmlformats-officedocument.presentationml.notesSlide+xml"/>
  <Override PartName="/ppt/slides/slide143.xml" ContentType="application/vnd.openxmlformats-officedocument.presentationml.slide+xml"/>
  <Override PartName="/ppt/slides/slide288.xml" ContentType="application/vnd.openxmlformats-officedocument.presentationml.slide+xml"/>
  <Override PartName="/ppt/notesSlides/notesSlide117.xml" ContentType="application/vnd.openxmlformats-officedocument.presentationml.notesSlide+xml"/>
  <Override PartName="/ppt/notesSlides/notesSlide303.xml" ContentType="application/vnd.openxmlformats-officedocument.presentationml.notesSlide+xml"/>
  <Override PartName="/ppt/notesSlides/notesSlide448.xml" ContentType="application/vnd.openxmlformats-officedocument.presentationml.notesSlide+xml"/>
  <Override PartName="/ppt/slides/slide95.xml" ContentType="application/vnd.openxmlformats-officedocument.presentationml.slide+xml"/>
  <Override PartName="/ppt/slides/slide474.xml" ContentType="application/vnd.openxmlformats-officedocument.presentationml.slide+xml"/>
  <Override PartName="/ppt/notesSlides/notesSlide142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473.xml" ContentType="application/vnd.openxmlformats-officedocument.presentationml.notesSlide+xml"/>
  <Override PartName="/ppt/slides/slide26.xml" ContentType="application/vnd.openxmlformats-officedocument.presentationml.slide+xml"/>
  <Override PartName="/ppt/slides/slide219.xml" ContentType="application/vnd.openxmlformats-officedocument.presentationml.slide+xml"/>
  <Override PartName="/ppt/slides/slide405.xml" ContentType="application/vnd.openxmlformats-officedocument.presentationml.slide+xml"/>
  <Override PartName="/ppt/notesSlides/notesSlide86.xml" ContentType="application/vnd.openxmlformats-officedocument.presentationml.notesSlide+xml"/>
  <Override PartName="/ppt/notesSlides/notesSlide218.xml" ContentType="application/vnd.openxmlformats-officedocument.presentationml.notesSlide+xml"/>
  <Override PartName="/ppt/slides/slide1.xml" ContentType="application/vnd.openxmlformats-officedocument.presentationml.slide+xml"/>
  <Override PartName="/ppt/slides/slide244.xml" ContentType="application/vnd.openxmlformats-officedocument.presentationml.slide+xml"/>
  <Override PartName="/ppt/slides/slide389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404.xml" ContentType="application/vnd.openxmlformats-officedocument.presentationml.notesSlide+xml"/>
  <Override PartName="/ppt/slides/slide51.xml" ContentType="application/vnd.openxmlformats-officedocument.presentationml.slide+xml"/>
  <Override PartName="/ppt/slides/slide430.xml" ContentType="application/vnd.openxmlformats-officedocument.presentationml.slide+xml"/>
  <Override PartName="/ppt/notesSlides/notesSlide243.xml" ContentType="application/vnd.openxmlformats-officedocument.presentationml.notesSlide+xml"/>
  <Override PartName="/ppt/notesSlides/notesSlide388.xml" ContentType="application/vnd.openxmlformats-officedocument.presentationml.notesSlide+xml"/>
  <Override PartName="/ppt/slides/slide159.xml" ContentType="application/vnd.openxmlformats-officedocument.presentationml.slide+xml"/>
  <Override PartName="/ppt/slides/slide506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319.xml" ContentType="application/vnd.openxmlformats-officedocument.presentationml.notesSlide+xml"/>
  <Override PartName="/ppt/slides/slide200.xml" ContentType="application/vnd.openxmlformats-officedocument.presentationml.slide+xml"/>
  <Override PartName="/ppt/slides/slide345.xml" ContentType="application/vnd.openxmlformats-officedocument.presentationml.slide+xml"/>
  <Override PartName="/ppt/slides/slide531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489.xml" ContentType="application/vnd.openxmlformats-officedocument.presentationml.notesSlide+xml"/>
  <Override PartName="/ppt/notesSlides/notesSlide505.xml" ContentType="application/vnd.openxmlformats-officedocument.presentationml.notesSlide+xml"/>
  <Override PartName="/ppt/slides/slide184.xml" ContentType="application/vnd.openxmlformats-officedocument.presentationml.slide+xml"/>
  <Override PartName="/ppt/slides/slide370.xml" ContentType="application/vnd.openxmlformats-officedocument.presentationml.slide+xml"/>
  <Override PartName="/ppt/notesSlides/notesSlide344.xml" ContentType="application/vnd.openxmlformats-officedocument.presentationml.notesSlide+xml"/>
  <Override PartName="/ppt/notesSlides/notesSlide530.xml" ContentType="application/vnd.openxmlformats-officedocument.presentationml.notesSlide+xml"/>
  <Override PartName="/ppt/slides/slide115.xml" ContentType="application/vnd.openxmlformats-officedocument.presentationml.slide+xml"/>
  <Override PartName="/ppt/slides/slide44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83.xml" ContentType="application/vnd.openxmlformats-officedocument.presentationml.notesSlide+xml"/>
  <Override PartName="/ppt/slides/slide67.xml" ContentType="application/vnd.openxmlformats-officedocument.presentationml.slide+xml"/>
  <Override PartName="/ppt/slides/slide285.xml" ContentType="application/vnd.openxmlformats-officedocument.presentationml.slide+xml"/>
  <Override PartName="/ppt/slides/slide301.xml" ContentType="application/vnd.openxmlformats-officedocument.presentationml.slide+xml"/>
  <Override PartName="/ppt/notesSlides/notesSlide114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445.xml" ContentType="application/vnd.openxmlformats-officedocument.presentationml.notes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471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300.xml" ContentType="application/vnd.openxmlformats-officedocument.presentationml.notesSlide+xml"/>
  <Override PartName="/ppt/slides/slide216.xml" ContentType="application/vnd.openxmlformats-officedocument.presentationml.slide+xml"/>
  <Override PartName="/ppt/slides/slide402.xml" ContentType="application/vnd.openxmlformats-officedocument.presentationml.slide+xml"/>
  <Override PartName="/ppt/notesSlides/notesSlide83.xml" ContentType="application/vnd.openxmlformats-officedocument.presentationml.notesSlide+xml"/>
  <Override PartName="/ppt/notesSlides/notesSlide470.xml" ContentType="application/vnd.openxmlformats-officedocument.presentationml.notesSlide+xml"/>
  <Override PartName="/ppt/slides/slide23.xml" ContentType="application/vnd.openxmlformats-officedocument.presentationml.slide+xml"/>
  <Override PartName="/ppt/slides/slide241.xml" ContentType="application/vnd.openxmlformats-officedocument.presentationml.slide+xml"/>
  <Override PartName="/ppt/slides/slide386.xml" ContentType="application/vnd.openxmlformats-officedocument.presentationml.slide+xml"/>
  <Override PartName="/ppt/notesSlides/notesSlide199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40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385.xml" ContentType="application/vnd.openxmlformats-officedocument.presentationml.notesSlide+xml"/>
  <Override PartName="/ppt/slides/slide317.xml" ContentType="application/vnd.openxmlformats-officedocument.presentationml.slide+xml"/>
  <Override PartName="/ppt/slides/slide503.xml" ContentType="application/vnd.openxmlformats-officedocument.presentationml.slide+xml"/>
  <Override PartName="/ppt/notesSlides/notesSlide316.xml" ContentType="application/vnd.openxmlformats-officedocument.presentationml.notesSlide+xml"/>
  <Override PartName="/ppt/slides/slide156.xml" ContentType="application/vnd.openxmlformats-officedocument.presentationml.slide+xml"/>
  <Override PartName="/ppt/slides/slide342.xml" ContentType="application/vnd.openxmlformats-officedocument.presentationml.slide+xml"/>
  <Override PartName="/ppt/slides/slide487.xml" ContentType="application/vnd.openxmlformats-officedocument.presentationml.slide+xml"/>
  <Override PartName="/ppt/notesSlides/notesSlide155.xml" ContentType="application/vnd.openxmlformats-officedocument.presentationml.notesSlide+xml"/>
  <Override PartName="/ppt/notesSlides/notesSlide502.xml" ContentType="application/vnd.openxmlformats-officedocument.presentationml.notesSlide+xml"/>
  <Override PartName="/ppt/slides/slide181.xml" ContentType="application/vnd.openxmlformats-officedocument.presentationml.slide+xml"/>
  <Override PartName="/ppt/slides/slide418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341.xml" ContentType="application/vnd.openxmlformats-officedocument.presentationml.notesSlide+xml"/>
  <Override PartName="/ppt/notesSlides/notesSlide486.xml" ContentType="application/vnd.openxmlformats-officedocument.presentationml.notesSlide+xml"/>
  <Override PartName="/ppt/slides/slide39.xml" ContentType="application/vnd.openxmlformats-officedocument.presentationml.slide+xml"/>
  <Override PartName="/ppt/slides/slide257.xml" ContentType="application/vnd.openxmlformats-officedocument.presentationml.slide+xml"/>
  <Override PartName="/ppt/notesSlides/notesSlide180.xml" ContentType="application/vnd.openxmlformats-officedocument.presentationml.notesSlide+xml"/>
  <Override PartName="/ppt/notesSlides/notesSlide4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3"/>
  </p:notesMasterIdLst>
  <p:handoutMasterIdLst>
    <p:handoutMasterId r:id="rId544"/>
  </p:handoutMasterIdLst>
  <p:sldIdLst>
    <p:sldId id="281" r:id="rId2"/>
    <p:sldId id="280" r:id="rId3"/>
    <p:sldId id="427" r:id="rId4"/>
    <p:sldId id="283" r:id="rId5"/>
    <p:sldId id="428" r:id="rId6"/>
    <p:sldId id="282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6" r:id="rId24"/>
    <p:sldId id="445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61" r:id="rId34"/>
    <p:sldId id="460" r:id="rId35"/>
    <p:sldId id="459" r:id="rId36"/>
    <p:sldId id="458" r:id="rId37"/>
    <p:sldId id="457" r:id="rId38"/>
    <p:sldId id="456" r:id="rId39"/>
    <p:sldId id="455" r:id="rId40"/>
    <p:sldId id="465" r:id="rId41"/>
    <p:sldId id="464" r:id="rId42"/>
    <p:sldId id="463" r:id="rId43"/>
    <p:sldId id="462" r:id="rId44"/>
    <p:sldId id="472" r:id="rId45"/>
    <p:sldId id="471" r:id="rId46"/>
    <p:sldId id="470" r:id="rId47"/>
    <p:sldId id="469" r:id="rId48"/>
    <p:sldId id="468" r:id="rId49"/>
    <p:sldId id="467" r:id="rId50"/>
    <p:sldId id="466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99" r:id="rId65"/>
    <p:sldId id="498" r:id="rId66"/>
    <p:sldId id="497" r:id="rId67"/>
    <p:sldId id="496" r:id="rId68"/>
    <p:sldId id="495" r:id="rId69"/>
    <p:sldId id="494" r:id="rId70"/>
    <p:sldId id="493" r:id="rId71"/>
    <p:sldId id="500" r:id="rId72"/>
    <p:sldId id="501" r:id="rId73"/>
    <p:sldId id="502" r:id="rId74"/>
    <p:sldId id="503" r:id="rId75"/>
    <p:sldId id="504" r:id="rId76"/>
    <p:sldId id="505" r:id="rId77"/>
    <p:sldId id="506" r:id="rId78"/>
    <p:sldId id="507" r:id="rId79"/>
    <p:sldId id="508" r:id="rId80"/>
    <p:sldId id="509" r:id="rId81"/>
    <p:sldId id="510" r:id="rId82"/>
    <p:sldId id="511" r:id="rId83"/>
    <p:sldId id="512" r:id="rId84"/>
    <p:sldId id="513" r:id="rId85"/>
    <p:sldId id="514" r:id="rId86"/>
    <p:sldId id="515" r:id="rId87"/>
    <p:sldId id="516" r:id="rId88"/>
    <p:sldId id="538" r:id="rId89"/>
    <p:sldId id="537" r:id="rId90"/>
    <p:sldId id="536" r:id="rId91"/>
    <p:sldId id="535" r:id="rId92"/>
    <p:sldId id="534" r:id="rId93"/>
    <p:sldId id="533" r:id="rId94"/>
    <p:sldId id="532" r:id="rId95"/>
    <p:sldId id="531" r:id="rId96"/>
    <p:sldId id="530" r:id="rId97"/>
    <p:sldId id="529" r:id="rId98"/>
    <p:sldId id="528" r:id="rId99"/>
    <p:sldId id="527" r:id="rId100"/>
    <p:sldId id="526" r:id="rId101"/>
    <p:sldId id="525" r:id="rId102"/>
    <p:sldId id="524" r:id="rId103"/>
    <p:sldId id="523" r:id="rId104"/>
    <p:sldId id="522" r:id="rId105"/>
    <p:sldId id="521" r:id="rId106"/>
    <p:sldId id="520" r:id="rId107"/>
    <p:sldId id="519" r:id="rId108"/>
    <p:sldId id="518" r:id="rId109"/>
    <p:sldId id="517" r:id="rId110"/>
    <p:sldId id="539" r:id="rId111"/>
    <p:sldId id="549" r:id="rId112"/>
    <p:sldId id="548" r:id="rId113"/>
    <p:sldId id="547" r:id="rId114"/>
    <p:sldId id="546" r:id="rId115"/>
    <p:sldId id="545" r:id="rId116"/>
    <p:sldId id="544" r:id="rId117"/>
    <p:sldId id="543" r:id="rId118"/>
    <p:sldId id="542" r:id="rId119"/>
    <p:sldId id="540" r:id="rId120"/>
    <p:sldId id="541" r:id="rId121"/>
    <p:sldId id="550" r:id="rId122"/>
    <p:sldId id="563" r:id="rId123"/>
    <p:sldId id="562" r:id="rId124"/>
    <p:sldId id="561" r:id="rId125"/>
    <p:sldId id="560" r:id="rId126"/>
    <p:sldId id="559" r:id="rId127"/>
    <p:sldId id="558" r:id="rId128"/>
    <p:sldId id="557" r:id="rId129"/>
    <p:sldId id="556" r:id="rId130"/>
    <p:sldId id="555" r:id="rId131"/>
    <p:sldId id="554" r:id="rId132"/>
    <p:sldId id="553" r:id="rId133"/>
    <p:sldId id="552" r:id="rId134"/>
    <p:sldId id="551" r:id="rId135"/>
    <p:sldId id="564" r:id="rId136"/>
    <p:sldId id="565" r:id="rId137"/>
    <p:sldId id="566" r:id="rId138"/>
    <p:sldId id="568" r:id="rId139"/>
    <p:sldId id="592" r:id="rId140"/>
    <p:sldId id="591" r:id="rId141"/>
    <p:sldId id="590" r:id="rId142"/>
    <p:sldId id="589" r:id="rId143"/>
    <p:sldId id="588" r:id="rId144"/>
    <p:sldId id="587" r:id="rId145"/>
    <p:sldId id="586" r:id="rId146"/>
    <p:sldId id="585" r:id="rId147"/>
    <p:sldId id="584" r:id="rId148"/>
    <p:sldId id="583" r:id="rId149"/>
    <p:sldId id="582" r:id="rId150"/>
    <p:sldId id="581" r:id="rId151"/>
    <p:sldId id="580" r:id="rId152"/>
    <p:sldId id="579" r:id="rId153"/>
    <p:sldId id="578" r:id="rId154"/>
    <p:sldId id="577" r:id="rId155"/>
    <p:sldId id="576" r:id="rId156"/>
    <p:sldId id="575" r:id="rId157"/>
    <p:sldId id="574" r:id="rId158"/>
    <p:sldId id="573" r:id="rId159"/>
    <p:sldId id="572" r:id="rId160"/>
    <p:sldId id="571" r:id="rId161"/>
    <p:sldId id="593" r:id="rId162"/>
    <p:sldId id="567" r:id="rId163"/>
    <p:sldId id="594" r:id="rId164"/>
    <p:sldId id="595" r:id="rId165"/>
    <p:sldId id="596" r:id="rId166"/>
    <p:sldId id="597" r:id="rId167"/>
    <p:sldId id="598" r:id="rId168"/>
    <p:sldId id="599" r:id="rId169"/>
    <p:sldId id="600" r:id="rId170"/>
    <p:sldId id="601" r:id="rId171"/>
    <p:sldId id="602" r:id="rId172"/>
    <p:sldId id="603" r:id="rId173"/>
    <p:sldId id="604" r:id="rId174"/>
    <p:sldId id="605" r:id="rId175"/>
    <p:sldId id="606" r:id="rId176"/>
    <p:sldId id="607" r:id="rId177"/>
    <p:sldId id="608" r:id="rId178"/>
    <p:sldId id="609" r:id="rId179"/>
    <p:sldId id="610" r:id="rId180"/>
    <p:sldId id="611" r:id="rId181"/>
    <p:sldId id="612" r:id="rId182"/>
    <p:sldId id="613" r:id="rId183"/>
    <p:sldId id="614" r:id="rId184"/>
    <p:sldId id="615" r:id="rId185"/>
    <p:sldId id="616" r:id="rId186"/>
    <p:sldId id="617" r:id="rId187"/>
    <p:sldId id="618" r:id="rId188"/>
    <p:sldId id="619" r:id="rId189"/>
    <p:sldId id="620" r:id="rId190"/>
    <p:sldId id="621" r:id="rId191"/>
    <p:sldId id="622" r:id="rId192"/>
    <p:sldId id="623" r:id="rId193"/>
    <p:sldId id="624" r:id="rId194"/>
    <p:sldId id="625" r:id="rId195"/>
    <p:sldId id="626" r:id="rId196"/>
    <p:sldId id="627" r:id="rId197"/>
    <p:sldId id="628" r:id="rId198"/>
    <p:sldId id="629" r:id="rId199"/>
    <p:sldId id="630" r:id="rId200"/>
    <p:sldId id="631" r:id="rId201"/>
    <p:sldId id="632" r:id="rId202"/>
    <p:sldId id="633" r:id="rId203"/>
    <p:sldId id="634" r:id="rId204"/>
    <p:sldId id="635" r:id="rId205"/>
    <p:sldId id="636" r:id="rId206"/>
    <p:sldId id="637" r:id="rId207"/>
    <p:sldId id="638" r:id="rId208"/>
    <p:sldId id="639" r:id="rId209"/>
    <p:sldId id="640" r:id="rId210"/>
    <p:sldId id="641" r:id="rId211"/>
    <p:sldId id="642" r:id="rId212"/>
    <p:sldId id="643" r:id="rId213"/>
    <p:sldId id="644" r:id="rId214"/>
    <p:sldId id="645" r:id="rId215"/>
    <p:sldId id="646" r:id="rId216"/>
    <p:sldId id="647" r:id="rId217"/>
    <p:sldId id="648" r:id="rId218"/>
    <p:sldId id="649" r:id="rId219"/>
    <p:sldId id="650" r:id="rId220"/>
    <p:sldId id="651" r:id="rId221"/>
    <p:sldId id="652" r:id="rId222"/>
    <p:sldId id="653" r:id="rId223"/>
    <p:sldId id="654" r:id="rId224"/>
    <p:sldId id="655" r:id="rId225"/>
    <p:sldId id="658" r:id="rId226"/>
    <p:sldId id="657" r:id="rId227"/>
    <p:sldId id="656" r:id="rId228"/>
    <p:sldId id="662" r:id="rId229"/>
    <p:sldId id="661" r:id="rId230"/>
    <p:sldId id="660" r:id="rId231"/>
    <p:sldId id="659" r:id="rId232"/>
    <p:sldId id="663" r:id="rId233"/>
    <p:sldId id="664" r:id="rId234"/>
    <p:sldId id="665" r:id="rId235"/>
    <p:sldId id="666" r:id="rId236"/>
    <p:sldId id="667" r:id="rId237"/>
    <p:sldId id="668" r:id="rId238"/>
    <p:sldId id="669" r:id="rId239"/>
    <p:sldId id="670" r:id="rId240"/>
    <p:sldId id="671" r:id="rId241"/>
    <p:sldId id="672" r:id="rId242"/>
    <p:sldId id="673" r:id="rId243"/>
    <p:sldId id="674" r:id="rId244"/>
    <p:sldId id="675" r:id="rId245"/>
    <p:sldId id="676" r:id="rId246"/>
    <p:sldId id="679" r:id="rId247"/>
    <p:sldId id="678" r:id="rId248"/>
    <p:sldId id="677" r:id="rId249"/>
    <p:sldId id="680" r:id="rId250"/>
    <p:sldId id="683" r:id="rId251"/>
    <p:sldId id="682" r:id="rId252"/>
    <p:sldId id="681" r:id="rId253"/>
    <p:sldId id="684" r:id="rId254"/>
    <p:sldId id="685" r:id="rId255"/>
    <p:sldId id="686" r:id="rId256"/>
    <p:sldId id="687" r:id="rId257"/>
    <p:sldId id="689" r:id="rId258"/>
    <p:sldId id="688" r:id="rId259"/>
    <p:sldId id="691" r:id="rId260"/>
    <p:sldId id="690" r:id="rId261"/>
    <p:sldId id="692" r:id="rId262"/>
    <p:sldId id="693" r:id="rId263"/>
    <p:sldId id="694" r:id="rId264"/>
    <p:sldId id="695" r:id="rId265"/>
    <p:sldId id="706" r:id="rId266"/>
    <p:sldId id="705" r:id="rId267"/>
    <p:sldId id="704" r:id="rId268"/>
    <p:sldId id="703" r:id="rId269"/>
    <p:sldId id="702" r:id="rId270"/>
    <p:sldId id="701" r:id="rId271"/>
    <p:sldId id="700" r:id="rId272"/>
    <p:sldId id="699" r:id="rId273"/>
    <p:sldId id="698" r:id="rId274"/>
    <p:sldId id="697" r:id="rId275"/>
    <p:sldId id="696" r:id="rId276"/>
    <p:sldId id="707" r:id="rId277"/>
    <p:sldId id="719" r:id="rId278"/>
    <p:sldId id="718" r:id="rId279"/>
    <p:sldId id="717" r:id="rId280"/>
    <p:sldId id="716" r:id="rId281"/>
    <p:sldId id="715" r:id="rId282"/>
    <p:sldId id="714" r:id="rId283"/>
    <p:sldId id="713" r:id="rId284"/>
    <p:sldId id="712" r:id="rId285"/>
    <p:sldId id="711" r:id="rId286"/>
    <p:sldId id="710" r:id="rId287"/>
    <p:sldId id="709" r:id="rId288"/>
    <p:sldId id="708" r:id="rId289"/>
    <p:sldId id="720" r:id="rId290"/>
    <p:sldId id="721" r:id="rId291"/>
    <p:sldId id="744" r:id="rId292"/>
    <p:sldId id="743" r:id="rId293"/>
    <p:sldId id="742" r:id="rId294"/>
    <p:sldId id="741" r:id="rId295"/>
    <p:sldId id="740" r:id="rId296"/>
    <p:sldId id="739" r:id="rId297"/>
    <p:sldId id="738" r:id="rId298"/>
    <p:sldId id="737" r:id="rId299"/>
    <p:sldId id="736" r:id="rId300"/>
    <p:sldId id="735" r:id="rId301"/>
    <p:sldId id="734" r:id="rId302"/>
    <p:sldId id="733" r:id="rId303"/>
    <p:sldId id="732" r:id="rId304"/>
    <p:sldId id="731" r:id="rId305"/>
    <p:sldId id="730" r:id="rId306"/>
    <p:sldId id="729" r:id="rId307"/>
    <p:sldId id="728" r:id="rId308"/>
    <p:sldId id="727" r:id="rId309"/>
    <p:sldId id="726" r:id="rId310"/>
    <p:sldId id="725" r:id="rId311"/>
    <p:sldId id="724" r:id="rId312"/>
    <p:sldId id="723" r:id="rId313"/>
    <p:sldId id="722" r:id="rId314"/>
    <p:sldId id="745" r:id="rId315"/>
    <p:sldId id="746" r:id="rId316"/>
    <p:sldId id="747" r:id="rId317"/>
    <p:sldId id="748" r:id="rId318"/>
    <p:sldId id="749" r:id="rId319"/>
    <p:sldId id="750" r:id="rId320"/>
    <p:sldId id="753" r:id="rId321"/>
    <p:sldId id="752" r:id="rId322"/>
    <p:sldId id="751" r:id="rId323"/>
    <p:sldId id="754" r:id="rId324"/>
    <p:sldId id="755" r:id="rId325"/>
    <p:sldId id="756" r:id="rId326"/>
    <p:sldId id="759" r:id="rId327"/>
    <p:sldId id="760" r:id="rId328"/>
    <p:sldId id="761" r:id="rId329"/>
    <p:sldId id="762" r:id="rId330"/>
    <p:sldId id="763" r:id="rId331"/>
    <p:sldId id="764" r:id="rId332"/>
    <p:sldId id="765" r:id="rId333"/>
    <p:sldId id="766" r:id="rId334"/>
    <p:sldId id="767" r:id="rId335"/>
    <p:sldId id="768" r:id="rId336"/>
    <p:sldId id="769" r:id="rId337"/>
    <p:sldId id="770" r:id="rId338"/>
    <p:sldId id="771" r:id="rId339"/>
    <p:sldId id="772" r:id="rId340"/>
    <p:sldId id="773" r:id="rId341"/>
    <p:sldId id="774" r:id="rId342"/>
    <p:sldId id="775" r:id="rId343"/>
    <p:sldId id="777" r:id="rId344"/>
    <p:sldId id="776" r:id="rId345"/>
    <p:sldId id="778" r:id="rId346"/>
    <p:sldId id="779" r:id="rId347"/>
    <p:sldId id="800" r:id="rId348"/>
    <p:sldId id="801" r:id="rId349"/>
    <p:sldId id="802" r:id="rId350"/>
    <p:sldId id="803" r:id="rId351"/>
    <p:sldId id="804" r:id="rId352"/>
    <p:sldId id="805" r:id="rId353"/>
    <p:sldId id="780" r:id="rId354"/>
    <p:sldId id="781" r:id="rId355"/>
    <p:sldId id="782" r:id="rId356"/>
    <p:sldId id="783" r:id="rId357"/>
    <p:sldId id="784" r:id="rId358"/>
    <p:sldId id="785" r:id="rId359"/>
    <p:sldId id="806" r:id="rId360"/>
    <p:sldId id="807" r:id="rId361"/>
    <p:sldId id="808" r:id="rId362"/>
    <p:sldId id="809" r:id="rId363"/>
    <p:sldId id="810" r:id="rId364"/>
    <p:sldId id="811" r:id="rId365"/>
    <p:sldId id="812" r:id="rId366"/>
    <p:sldId id="813" r:id="rId367"/>
    <p:sldId id="786" r:id="rId368"/>
    <p:sldId id="787" r:id="rId369"/>
    <p:sldId id="790" r:id="rId370"/>
    <p:sldId id="788" r:id="rId371"/>
    <p:sldId id="789" r:id="rId372"/>
    <p:sldId id="791" r:id="rId373"/>
    <p:sldId id="792" r:id="rId374"/>
    <p:sldId id="793" r:id="rId375"/>
    <p:sldId id="814" r:id="rId376"/>
    <p:sldId id="821" r:id="rId377"/>
    <p:sldId id="820" r:id="rId378"/>
    <p:sldId id="819" r:id="rId379"/>
    <p:sldId id="818" r:id="rId380"/>
    <p:sldId id="817" r:id="rId381"/>
    <p:sldId id="816" r:id="rId382"/>
    <p:sldId id="815" r:id="rId383"/>
    <p:sldId id="794" r:id="rId384"/>
    <p:sldId id="795" r:id="rId385"/>
    <p:sldId id="796" r:id="rId386"/>
    <p:sldId id="797" r:id="rId387"/>
    <p:sldId id="823" r:id="rId388"/>
    <p:sldId id="822" r:id="rId389"/>
    <p:sldId id="798" r:id="rId390"/>
    <p:sldId id="799" r:id="rId391"/>
    <p:sldId id="824" r:id="rId392"/>
    <p:sldId id="825" r:id="rId393"/>
    <p:sldId id="826" r:id="rId394"/>
    <p:sldId id="827" r:id="rId395"/>
    <p:sldId id="828" r:id="rId396"/>
    <p:sldId id="829" r:id="rId397"/>
    <p:sldId id="830" r:id="rId398"/>
    <p:sldId id="831" r:id="rId399"/>
    <p:sldId id="832" r:id="rId400"/>
    <p:sldId id="833" r:id="rId401"/>
    <p:sldId id="849" r:id="rId402"/>
    <p:sldId id="848" r:id="rId403"/>
    <p:sldId id="847" r:id="rId404"/>
    <p:sldId id="846" r:id="rId405"/>
    <p:sldId id="845" r:id="rId406"/>
    <p:sldId id="844" r:id="rId407"/>
    <p:sldId id="843" r:id="rId408"/>
    <p:sldId id="842" r:id="rId409"/>
    <p:sldId id="841" r:id="rId410"/>
    <p:sldId id="840" r:id="rId411"/>
    <p:sldId id="839" r:id="rId412"/>
    <p:sldId id="838" r:id="rId413"/>
    <p:sldId id="837" r:id="rId414"/>
    <p:sldId id="836" r:id="rId415"/>
    <p:sldId id="835" r:id="rId416"/>
    <p:sldId id="850" r:id="rId417"/>
    <p:sldId id="853" r:id="rId418"/>
    <p:sldId id="852" r:id="rId419"/>
    <p:sldId id="851" r:id="rId420"/>
    <p:sldId id="854" r:id="rId421"/>
    <p:sldId id="855" r:id="rId422"/>
    <p:sldId id="856" r:id="rId423"/>
    <p:sldId id="917" r:id="rId424"/>
    <p:sldId id="918" r:id="rId425"/>
    <p:sldId id="862" r:id="rId426"/>
    <p:sldId id="863" r:id="rId427"/>
    <p:sldId id="857" r:id="rId428"/>
    <p:sldId id="858" r:id="rId429"/>
    <p:sldId id="859" r:id="rId430"/>
    <p:sldId id="861" r:id="rId431"/>
    <p:sldId id="864" r:id="rId432"/>
    <p:sldId id="867" r:id="rId433"/>
    <p:sldId id="866" r:id="rId434"/>
    <p:sldId id="865" r:id="rId435"/>
    <p:sldId id="868" r:id="rId436"/>
    <p:sldId id="869" r:id="rId437"/>
    <p:sldId id="870" r:id="rId438"/>
    <p:sldId id="871" r:id="rId439"/>
    <p:sldId id="872" r:id="rId440"/>
    <p:sldId id="875" r:id="rId441"/>
    <p:sldId id="874" r:id="rId442"/>
    <p:sldId id="876" r:id="rId443"/>
    <p:sldId id="879" r:id="rId444"/>
    <p:sldId id="878" r:id="rId445"/>
    <p:sldId id="877" r:id="rId446"/>
    <p:sldId id="880" r:id="rId447"/>
    <p:sldId id="881" r:id="rId448"/>
    <p:sldId id="882" r:id="rId449"/>
    <p:sldId id="883" r:id="rId450"/>
    <p:sldId id="884" r:id="rId451"/>
    <p:sldId id="887" r:id="rId452"/>
    <p:sldId id="886" r:id="rId453"/>
    <p:sldId id="885" r:id="rId454"/>
    <p:sldId id="888" r:id="rId455"/>
    <p:sldId id="889" r:id="rId456"/>
    <p:sldId id="890" r:id="rId457"/>
    <p:sldId id="891" r:id="rId458"/>
    <p:sldId id="892" r:id="rId459"/>
    <p:sldId id="893" r:id="rId460"/>
    <p:sldId id="894" r:id="rId461"/>
    <p:sldId id="895" r:id="rId462"/>
    <p:sldId id="896" r:id="rId463"/>
    <p:sldId id="897" r:id="rId464"/>
    <p:sldId id="898" r:id="rId465"/>
    <p:sldId id="899" r:id="rId466"/>
    <p:sldId id="900" r:id="rId467"/>
    <p:sldId id="901" r:id="rId468"/>
    <p:sldId id="916" r:id="rId469"/>
    <p:sldId id="915" r:id="rId470"/>
    <p:sldId id="914" r:id="rId471"/>
    <p:sldId id="913" r:id="rId472"/>
    <p:sldId id="912" r:id="rId473"/>
    <p:sldId id="911" r:id="rId474"/>
    <p:sldId id="910" r:id="rId475"/>
    <p:sldId id="909" r:id="rId476"/>
    <p:sldId id="908" r:id="rId477"/>
    <p:sldId id="907" r:id="rId478"/>
    <p:sldId id="906" r:id="rId479"/>
    <p:sldId id="905" r:id="rId480"/>
    <p:sldId id="904" r:id="rId481"/>
    <p:sldId id="903" r:id="rId482"/>
    <p:sldId id="902" r:id="rId483"/>
    <p:sldId id="919" r:id="rId484"/>
    <p:sldId id="920" r:id="rId485"/>
    <p:sldId id="921" r:id="rId486"/>
    <p:sldId id="922" r:id="rId487"/>
    <p:sldId id="923" r:id="rId488"/>
    <p:sldId id="924" r:id="rId489"/>
    <p:sldId id="927" r:id="rId490"/>
    <p:sldId id="928" r:id="rId491"/>
    <p:sldId id="929" r:id="rId492"/>
    <p:sldId id="930" r:id="rId493"/>
    <p:sldId id="931" r:id="rId494"/>
    <p:sldId id="932" r:id="rId495"/>
    <p:sldId id="933" r:id="rId496"/>
    <p:sldId id="934" r:id="rId497"/>
    <p:sldId id="935" r:id="rId498"/>
    <p:sldId id="936" r:id="rId499"/>
    <p:sldId id="937" r:id="rId500"/>
    <p:sldId id="938" r:id="rId501"/>
    <p:sldId id="939" r:id="rId502"/>
    <p:sldId id="940" r:id="rId503"/>
    <p:sldId id="941" r:id="rId504"/>
    <p:sldId id="942" r:id="rId505"/>
    <p:sldId id="943" r:id="rId506"/>
    <p:sldId id="944" r:id="rId507"/>
    <p:sldId id="945" r:id="rId508"/>
    <p:sldId id="946" r:id="rId509"/>
    <p:sldId id="949" r:id="rId510"/>
    <p:sldId id="948" r:id="rId511"/>
    <p:sldId id="947" r:id="rId512"/>
    <p:sldId id="950" r:id="rId513"/>
    <p:sldId id="951" r:id="rId514"/>
    <p:sldId id="952" r:id="rId515"/>
    <p:sldId id="953" r:id="rId516"/>
    <p:sldId id="954" r:id="rId517"/>
    <p:sldId id="955" r:id="rId518"/>
    <p:sldId id="956" r:id="rId519"/>
    <p:sldId id="957" r:id="rId520"/>
    <p:sldId id="958" r:id="rId521"/>
    <p:sldId id="959" r:id="rId522"/>
    <p:sldId id="960" r:id="rId523"/>
    <p:sldId id="961" r:id="rId524"/>
    <p:sldId id="962" r:id="rId525"/>
    <p:sldId id="963" r:id="rId526"/>
    <p:sldId id="964" r:id="rId527"/>
    <p:sldId id="965" r:id="rId528"/>
    <p:sldId id="966" r:id="rId529"/>
    <p:sldId id="967" r:id="rId530"/>
    <p:sldId id="968" r:id="rId531"/>
    <p:sldId id="969" r:id="rId532"/>
    <p:sldId id="970" r:id="rId533"/>
    <p:sldId id="971" r:id="rId534"/>
    <p:sldId id="972" r:id="rId535"/>
    <p:sldId id="973" r:id="rId536"/>
    <p:sldId id="974" r:id="rId537"/>
    <p:sldId id="975" r:id="rId538"/>
    <p:sldId id="976" r:id="rId539"/>
    <p:sldId id="977" r:id="rId540"/>
    <p:sldId id="978" r:id="rId541"/>
    <p:sldId id="979" r:id="rId54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269" autoAdjust="0"/>
    <p:restoredTop sz="74211" autoAdjust="0"/>
  </p:normalViewPr>
  <p:slideViewPr>
    <p:cSldViewPr snapToObjects="1">
      <p:cViewPr varScale="1">
        <p:scale>
          <a:sx n="99" d="100"/>
          <a:sy n="99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34" d="100"/>
          <a:sy n="134" d="100"/>
        </p:scale>
        <p:origin x="-4408" y="-120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42" Type="http://schemas.openxmlformats.org/officeDocument/2006/relationships/slide" Target="slides/slide541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22" Type="http://schemas.openxmlformats.org/officeDocument/2006/relationships/slide" Target="slides/slide52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4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58" Type="http://schemas.openxmlformats.org/officeDocument/2006/relationships/slide" Target="slides/slide457.xml"/><Relationship Id="rId479" Type="http://schemas.openxmlformats.org/officeDocument/2006/relationships/slide" Target="slides/slide4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25" Type="http://schemas.openxmlformats.org/officeDocument/2006/relationships/slide" Target="slides/slide524.xml"/><Relationship Id="rId546" Type="http://schemas.openxmlformats.org/officeDocument/2006/relationships/viewProps" Target="viewProp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slide" Target="slides/slide447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15" Type="http://schemas.openxmlformats.org/officeDocument/2006/relationships/slide" Target="slides/slide514.xml"/><Relationship Id="rId536" Type="http://schemas.openxmlformats.org/officeDocument/2006/relationships/slide" Target="slides/slide53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526" Type="http://schemas.openxmlformats.org/officeDocument/2006/relationships/slide" Target="slides/slide52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547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481" Type="http://schemas.openxmlformats.org/officeDocument/2006/relationships/slide" Target="slides/slide480.xml"/><Relationship Id="rId516" Type="http://schemas.openxmlformats.org/officeDocument/2006/relationships/slide" Target="slides/slide51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537" Type="http://schemas.openxmlformats.org/officeDocument/2006/relationships/slide" Target="slides/slide536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471" Type="http://schemas.openxmlformats.org/officeDocument/2006/relationships/slide" Target="slides/slide470.xml"/><Relationship Id="rId506" Type="http://schemas.openxmlformats.org/officeDocument/2006/relationships/slide" Target="slides/slide50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27" Type="http://schemas.openxmlformats.org/officeDocument/2006/relationships/slide" Target="slides/slide526.xml"/><Relationship Id="rId548" Type="http://schemas.openxmlformats.org/officeDocument/2006/relationships/tableStyles" Target="tableStyles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461" Type="http://schemas.openxmlformats.org/officeDocument/2006/relationships/slide" Target="slides/slide460.xml"/><Relationship Id="rId482" Type="http://schemas.openxmlformats.org/officeDocument/2006/relationships/slide" Target="slides/slide481.xml"/><Relationship Id="rId517" Type="http://schemas.openxmlformats.org/officeDocument/2006/relationships/slide" Target="slides/slide516.xml"/><Relationship Id="rId538" Type="http://schemas.openxmlformats.org/officeDocument/2006/relationships/slide" Target="slides/slide537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72" Type="http://schemas.openxmlformats.org/officeDocument/2006/relationships/slide" Target="slides/slide471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28" Type="http://schemas.openxmlformats.org/officeDocument/2006/relationships/slide" Target="slides/slide527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62" Type="http://schemas.openxmlformats.org/officeDocument/2006/relationships/slide" Target="slides/slide461.xml"/><Relationship Id="rId483" Type="http://schemas.openxmlformats.org/officeDocument/2006/relationships/slide" Target="slides/slide482.xml"/><Relationship Id="rId518" Type="http://schemas.openxmlformats.org/officeDocument/2006/relationships/slide" Target="slides/slide517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473" Type="http://schemas.openxmlformats.org/officeDocument/2006/relationships/slide" Target="slides/slide472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40" Type="http://schemas.openxmlformats.org/officeDocument/2006/relationships/slide" Target="slides/slide539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463" Type="http://schemas.openxmlformats.org/officeDocument/2006/relationships/slide" Target="slides/slide462.xml"/><Relationship Id="rId484" Type="http://schemas.openxmlformats.org/officeDocument/2006/relationships/slide" Target="slides/slide483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474" Type="http://schemas.openxmlformats.org/officeDocument/2006/relationships/slide" Target="slides/slide473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41" Type="http://schemas.openxmlformats.org/officeDocument/2006/relationships/slide" Target="slides/slide540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464" Type="http://schemas.openxmlformats.org/officeDocument/2006/relationships/slide" Target="slides/slide463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notesMaster" Target="notesMasters/notesMaster1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presProps" Target="presProps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CB89A-C300-4073-8BD9-9EB30E712D69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6BB55-5ACF-458E-99D7-BA09F46F0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2546F-B473-1745-8CD2-CB4E047CCFD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E7147-49C4-624D-B659-1614C4EF2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3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3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3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3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3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3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3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3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3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3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3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3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3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3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3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2.xml"/><Relationship Id="rId1" Type="http://schemas.openxmlformats.org/officeDocument/2006/relationships/notesMaster" Target="../notesMasters/notesMaster1.xml"/></Relationships>
</file>

<file path=ppt/notesSlides/_rels/notesSlide3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3.xml"/><Relationship Id="rId1" Type="http://schemas.openxmlformats.org/officeDocument/2006/relationships/notesMaster" Target="../notesMasters/notesMaster1.xml"/></Relationships>
</file>

<file path=ppt/notesSlides/_rels/notesSlide3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4.xml"/><Relationship Id="rId1" Type="http://schemas.openxmlformats.org/officeDocument/2006/relationships/notesMaster" Target="../notesMasters/notesMaster1.xml"/></Relationships>
</file>

<file path=ppt/notesSlides/_rels/notesSlide3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5.xml"/><Relationship Id="rId1" Type="http://schemas.openxmlformats.org/officeDocument/2006/relationships/notesMaster" Target="../notesMasters/notesMaster1.xml"/></Relationships>
</file>

<file path=ppt/notesSlides/_rels/notesSlide3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6.xml"/><Relationship Id="rId1" Type="http://schemas.openxmlformats.org/officeDocument/2006/relationships/notesMaster" Target="../notesMasters/notesMaster1.xml"/></Relationships>
</file>

<file path=ppt/notesSlides/_rels/notesSlide3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7.xml"/><Relationship Id="rId1" Type="http://schemas.openxmlformats.org/officeDocument/2006/relationships/notesMaster" Target="../notesMasters/notesMaster1.xml"/></Relationships>
</file>

<file path=ppt/notesSlides/_rels/notesSlide3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8.xml"/><Relationship Id="rId1" Type="http://schemas.openxmlformats.org/officeDocument/2006/relationships/notesMaster" Target="../notesMasters/notesMaster1.xml"/></Relationships>
</file>

<file path=ppt/notesSlides/_rels/notesSlide3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0.xml"/><Relationship Id="rId1" Type="http://schemas.openxmlformats.org/officeDocument/2006/relationships/notesMaster" Target="../notesMasters/notesMaster1.xml"/></Relationships>
</file>

<file path=ppt/notesSlides/_rels/notesSlide3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1.xml"/><Relationship Id="rId1" Type="http://schemas.openxmlformats.org/officeDocument/2006/relationships/notesMaster" Target="../notesMasters/notesMaster1.xml"/></Relationships>
</file>

<file path=ppt/notesSlides/_rels/notesSlide3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3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3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3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3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3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7.xml"/><Relationship Id="rId1" Type="http://schemas.openxmlformats.org/officeDocument/2006/relationships/notesMaster" Target="../notesMasters/notesMaster1.xml"/></Relationships>
</file>

<file path=ppt/notesSlides/_rels/notesSlide3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8.xml"/><Relationship Id="rId1" Type="http://schemas.openxmlformats.org/officeDocument/2006/relationships/notesMaster" Target="../notesMasters/notesMaster1.xml"/></Relationships>
</file>

<file path=ppt/notesSlides/_rels/notesSlide3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0.xml"/><Relationship Id="rId1" Type="http://schemas.openxmlformats.org/officeDocument/2006/relationships/notesMaster" Target="../notesMasters/notesMaster1.xml"/></Relationships>
</file>

<file path=ppt/notesSlides/_rels/notesSlide3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1.xml"/><Relationship Id="rId1" Type="http://schemas.openxmlformats.org/officeDocument/2006/relationships/notesMaster" Target="../notesMasters/notesMaster1.xml"/></Relationships>
</file>

<file path=ppt/notesSlides/_rels/notesSlide3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2.xml"/><Relationship Id="rId1" Type="http://schemas.openxmlformats.org/officeDocument/2006/relationships/notesMaster" Target="../notesMasters/notesMaster1.xml"/></Relationships>
</file>

<file path=ppt/notesSlides/_rels/notesSlide3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3.xml"/><Relationship Id="rId1" Type="http://schemas.openxmlformats.org/officeDocument/2006/relationships/notesMaster" Target="../notesMasters/notesMaster1.xml"/></Relationships>
</file>

<file path=ppt/notesSlides/_rels/notesSlide3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4.xml"/><Relationship Id="rId1" Type="http://schemas.openxmlformats.org/officeDocument/2006/relationships/notesMaster" Target="../notesMasters/notesMaster1.xml"/></Relationships>
</file>

<file path=ppt/notesSlides/_rels/notesSlide3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5.xml"/><Relationship Id="rId1" Type="http://schemas.openxmlformats.org/officeDocument/2006/relationships/notesMaster" Target="../notesMasters/notesMaster1.xml"/></Relationships>
</file>

<file path=ppt/notesSlides/_rels/notesSlide3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6.xml"/><Relationship Id="rId1" Type="http://schemas.openxmlformats.org/officeDocument/2006/relationships/notesMaster" Target="../notesMasters/notesMaster1.xml"/></Relationships>
</file>

<file path=ppt/notesSlides/_rels/notesSlide3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7.xml"/><Relationship Id="rId1" Type="http://schemas.openxmlformats.org/officeDocument/2006/relationships/notesMaster" Target="../notesMasters/notesMaster1.xml"/></Relationships>
</file>

<file path=ppt/notesSlides/_rels/notesSlide3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8.xml"/><Relationship Id="rId1" Type="http://schemas.openxmlformats.org/officeDocument/2006/relationships/notesMaster" Target="../notesMasters/notesMaster1.xml"/></Relationships>
</file>

<file path=ppt/notesSlides/_rels/notesSlide3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0.xml"/><Relationship Id="rId1" Type="http://schemas.openxmlformats.org/officeDocument/2006/relationships/notesMaster" Target="../notesMasters/notesMaster1.xml"/></Relationships>
</file>

<file path=ppt/notesSlides/_rels/notesSlide4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4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4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4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4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5.xml"/><Relationship Id="rId1" Type="http://schemas.openxmlformats.org/officeDocument/2006/relationships/notesMaster" Target="../notesMasters/notesMaster1.xml"/></Relationships>
</file>

<file path=ppt/notesSlides/_rels/notesSlide4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4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7.xml"/><Relationship Id="rId1" Type="http://schemas.openxmlformats.org/officeDocument/2006/relationships/notesMaster" Target="../notesMasters/notesMaster1.xml"/></Relationships>
</file>

<file path=ppt/notesSlides/_rels/notesSlide4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8.xml"/><Relationship Id="rId1" Type="http://schemas.openxmlformats.org/officeDocument/2006/relationships/notesMaster" Target="../notesMasters/notesMaster1.xml"/></Relationships>
</file>

<file path=ppt/notesSlides/_rels/notesSlide4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0.xml"/><Relationship Id="rId1" Type="http://schemas.openxmlformats.org/officeDocument/2006/relationships/notesMaster" Target="../notesMasters/notesMaster1.xml"/></Relationships>
</file>

<file path=ppt/notesSlides/_rels/notesSlide4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4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4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4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4.xml"/><Relationship Id="rId1" Type="http://schemas.openxmlformats.org/officeDocument/2006/relationships/notesMaster" Target="../notesMasters/notesMaster1.xml"/></Relationships>
</file>

<file path=ppt/notesSlides/_rels/notesSlide4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5.xml"/><Relationship Id="rId1" Type="http://schemas.openxmlformats.org/officeDocument/2006/relationships/notesMaster" Target="../notesMasters/notesMaster1.xml"/></Relationships>
</file>

<file path=ppt/notesSlides/_rels/notesSlide4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6.xml"/><Relationship Id="rId1" Type="http://schemas.openxmlformats.org/officeDocument/2006/relationships/notesMaster" Target="../notesMasters/notesMaster1.xml"/></Relationships>
</file>

<file path=ppt/notesSlides/_rels/notesSlide4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7.xml"/><Relationship Id="rId1" Type="http://schemas.openxmlformats.org/officeDocument/2006/relationships/notesMaster" Target="../notesMasters/notesMaster1.xml"/></Relationships>
</file>

<file path=ppt/notesSlides/_rels/notesSlide4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4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4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4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4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4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4.xml"/><Relationship Id="rId1" Type="http://schemas.openxmlformats.org/officeDocument/2006/relationships/notesMaster" Target="../notesMasters/notesMaster1.xml"/></Relationships>
</file>

<file path=ppt/notesSlides/_rels/notesSlide4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5.xml"/><Relationship Id="rId1" Type="http://schemas.openxmlformats.org/officeDocument/2006/relationships/notesMaster" Target="../notesMasters/notesMaster1.xml"/></Relationships>
</file>

<file path=ppt/notesSlides/_rels/notesSlide4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4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4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8.xml"/><Relationship Id="rId1" Type="http://schemas.openxmlformats.org/officeDocument/2006/relationships/notesMaster" Target="../notesMasters/notesMaster1.xml"/></Relationships>
</file>

<file path=ppt/notesSlides/_rels/notesSlide4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0.xml"/><Relationship Id="rId1" Type="http://schemas.openxmlformats.org/officeDocument/2006/relationships/notesMaster" Target="../notesMasters/notesMaster1.xml"/></Relationships>
</file>

<file path=ppt/notesSlides/_rels/notesSlide4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1.xml"/><Relationship Id="rId1" Type="http://schemas.openxmlformats.org/officeDocument/2006/relationships/notesMaster" Target="../notesMasters/notesMaster1.xml"/></Relationships>
</file>

<file path=ppt/notesSlides/_rels/notesSlide4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4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4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4.xml"/><Relationship Id="rId1" Type="http://schemas.openxmlformats.org/officeDocument/2006/relationships/notesMaster" Target="../notesMasters/notesMaster1.xml"/></Relationships>
</file>

<file path=ppt/notesSlides/_rels/notesSlide4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5.xml"/><Relationship Id="rId1" Type="http://schemas.openxmlformats.org/officeDocument/2006/relationships/notesMaster" Target="../notesMasters/notesMaster1.xml"/></Relationships>
</file>

<file path=ppt/notesSlides/_rels/notesSlide4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6.xml"/><Relationship Id="rId1" Type="http://schemas.openxmlformats.org/officeDocument/2006/relationships/notesMaster" Target="../notesMasters/notesMaster1.xml"/></Relationships>
</file>

<file path=ppt/notesSlides/_rels/notesSlide4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7.xml"/><Relationship Id="rId1" Type="http://schemas.openxmlformats.org/officeDocument/2006/relationships/notesMaster" Target="../notesMasters/notesMaster1.xml"/></Relationships>
</file>

<file path=ppt/notesSlides/_rels/notesSlide4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8.xml"/><Relationship Id="rId1" Type="http://schemas.openxmlformats.org/officeDocument/2006/relationships/notesMaster" Target="../notesMasters/notesMaster1.xml"/></Relationships>
</file>

<file path=ppt/notesSlides/_rels/notesSlide4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0.xml"/><Relationship Id="rId1" Type="http://schemas.openxmlformats.org/officeDocument/2006/relationships/notesMaster" Target="../notesMasters/notesMaster1.xml"/></Relationships>
</file>

<file path=ppt/notesSlides/_rels/notesSlide4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1.xml"/><Relationship Id="rId1" Type="http://schemas.openxmlformats.org/officeDocument/2006/relationships/notesMaster" Target="../notesMasters/notesMaster1.xml"/></Relationships>
</file>

<file path=ppt/notesSlides/_rels/notesSlide4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2.xml"/><Relationship Id="rId1" Type="http://schemas.openxmlformats.org/officeDocument/2006/relationships/notesMaster" Target="../notesMasters/notesMaster1.xml"/></Relationships>
</file>

<file path=ppt/notesSlides/_rels/notesSlide4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3.xml"/><Relationship Id="rId1" Type="http://schemas.openxmlformats.org/officeDocument/2006/relationships/notesMaster" Target="../notesMasters/notesMaster1.xml"/></Relationships>
</file>

<file path=ppt/notesSlides/_rels/notesSlide4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4.xml"/><Relationship Id="rId1" Type="http://schemas.openxmlformats.org/officeDocument/2006/relationships/notesMaster" Target="../notesMasters/notesMaster1.xml"/></Relationships>
</file>

<file path=ppt/notesSlides/_rels/notesSlide4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5.xml"/><Relationship Id="rId1" Type="http://schemas.openxmlformats.org/officeDocument/2006/relationships/notesMaster" Target="../notesMasters/notesMaster1.xml"/></Relationships>
</file>

<file path=ppt/notesSlides/_rels/notesSlide4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6.xml"/><Relationship Id="rId1" Type="http://schemas.openxmlformats.org/officeDocument/2006/relationships/notesMaster" Target="../notesMasters/notesMaster1.xml"/></Relationships>
</file>

<file path=ppt/notesSlides/_rels/notesSlide4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7.xml"/><Relationship Id="rId1" Type="http://schemas.openxmlformats.org/officeDocument/2006/relationships/notesMaster" Target="../notesMasters/notesMaster1.xml"/></Relationships>
</file>

<file path=ppt/notesSlides/_rels/notesSlide4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8.xml"/><Relationship Id="rId1" Type="http://schemas.openxmlformats.org/officeDocument/2006/relationships/notesMaster" Target="../notesMasters/notesMaster1.xml"/></Relationships>
</file>

<file path=ppt/notesSlides/_rels/notesSlide4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0.xml"/><Relationship Id="rId1" Type="http://schemas.openxmlformats.org/officeDocument/2006/relationships/notesMaster" Target="../notesMasters/notesMaster1.xml"/></Relationships>
</file>

<file path=ppt/notesSlides/_rels/notesSlide4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1.xml"/><Relationship Id="rId1" Type="http://schemas.openxmlformats.org/officeDocument/2006/relationships/notesMaster" Target="../notesMasters/notesMaster1.xml"/></Relationships>
</file>

<file path=ppt/notesSlides/_rels/notesSlide4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2.xml"/><Relationship Id="rId1" Type="http://schemas.openxmlformats.org/officeDocument/2006/relationships/notesMaster" Target="../notesMasters/notesMaster1.xml"/></Relationships>
</file>

<file path=ppt/notesSlides/_rels/notesSlide4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3.xml"/><Relationship Id="rId1" Type="http://schemas.openxmlformats.org/officeDocument/2006/relationships/notesMaster" Target="../notesMasters/notesMaster1.xml"/></Relationships>
</file>

<file path=ppt/notesSlides/_rels/notesSlide4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4.xml"/><Relationship Id="rId1" Type="http://schemas.openxmlformats.org/officeDocument/2006/relationships/notesMaster" Target="../notesMasters/notesMaster1.xml"/></Relationships>
</file>

<file path=ppt/notesSlides/_rels/notesSlide4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5.xml"/><Relationship Id="rId1" Type="http://schemas.openxmlformats.org/officeDocument/2006/relationships/notesMaster" Target="../notesMasters/notesMaster1.xml"/></Relationships>
</file>

<file path=ppt/notesSlides/_rels/notesSlide4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6.xml"/><Relationship Id="rId1" Type="http://schemas.openxmlformats.org/officeDocument/2006/relationships/notesMaster" Target="../notesMasters/notesMaster1.xml"/></Relationships>
</file>

<file path=ppt/notesSlides/_rels/notesSlide4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7.xml"/><Relationship Id="rId1" Type="http://schemas.openxmlformats.org/officeDocument/2006/relationships/notesMaster" Target="../notesMasters/notesMaster1.xml"/></Relationships>
</file>

<file path=ppt/notesSlides/_rels/notesSlide4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8.xml"/><Relationship Id="rId1" Type="http://schemas.openxmlformats.org/officeDocument/2006/relationships/notesMaster" Target="../notesMasters/notesMaster1.xml"/></Relationships>
</file>

<file path=ppt/notesSlides/_rels/notesSlide4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0.xml"/><Relationship Id="rId1" Type="http://schemas.openxmlformats.org/officeDocument/2006/relationships/notesMaster" Target="../notesMasters/notesMaster1.xml"/></Relationships>
</file>

<file path=ppt/notesSlides/_rels/notesSlide4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1.xml"/><Relationship Id="rId1" Type="http://schemas.openxmlformats.org/officeDocument/2006/relationships/notesMaster" Target="../notesMasters/notesMaster1.xml"/></Relationships>
</file>

<file path=ppt/notesSlides/_rels/notesSlide4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2.xml"/><Relationship Id="rId1" Type="http://schemas.openxmlformats.org/officeDocument/2006/relationships/notesMaster" Target="../notesMasters/notesMaster1.xml"/></Relationships>
</file>

<file path=ppt/notesSlides/_rels/notesSlide4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3.xml"/><Relationship Id="rId1" Type="http://schemas.openxmlformats.org/officeDocument/2006/relationships/notesMaster" Target="../notesMasters/notesMaster1.xml"/></Relationships>
</file>

<file path=ppt/notesSlides/_rels/notesSlide4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4.xml"/><Relationship Id="rId1" Type="http://schemas.openxmlformats.org/officeDocument/2006/relationships/notesMaster" Target="../notesMasters/notesMaster1.xml"/></Relationships>
</file>

<file path=ppt/notesSlides/_rels/notesSlide4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5.xml"/><Relationship Id="rId1" Type="http://schemas.openxmlformats.org/officeDocument/2006/relationships/notesMaster" Target="../notesMasters/notesMaster1.xml"/></Relationships>
</file>

<file path=ppt/notesSlides/_rels/notesSlide4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6.xml"/><Relationship Id="rId1" Type="http://schemas.openxmlformats.org/officeDocument/2006/relationships/notesMaster" Target="../notesMasters/notesMaster1.xml"/></Relationships>
</file>

<file path=ppt/notesSlides/_rels/notesSlide4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7.xml"/><Relationship Id="rId1" Type="http://schemas.openxmlformats.org/officeDocument/2006/relationships/notesMaster" Target="../notesMasters/notesMaster1.xml"/></Relationships>
</file>

<file path=ppt/notesSlides/_rels/notesSlide4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8.xml"/><Relationship Id="rId1" Type="http://schemas.openxmlformats.org/officeDocument/2006/relationships/notesMaster" Target="../notesMasters/notesMaster1.xml"/></Relationships>
</file>

<file path=ppt/notesSlides/_rels/notesSlide4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0.xml"/><Relationship Id="rId1" Type="http://schemas.openxmlformats.org/officeDocument/2006/relationships/notesMaster" Target="../notesMasters/notesMaster1.xml"/></Relationships>
</file>

<file path=ppt/notesSlides/_rels/notesSlide4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1.xml"/><Relationship Id="rId1" Type="http://schemas.openxmlformats.org/officeDocument/2006/relationships/notesMaster" Target="../notesMasters/notesMaster1.xml"/></Relationships>
</file>

<file path=ppt/notesSlides/_rels/notesSlide4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2.xml"/><Relationship Id="rId1" Type="http://schemas.openxmlformats.org/officeDocument/2006/relationships/notesMaster" Target="../notesMasters/notesMaster1.xml"/></Relationships>
</file>

<file path=ppt/notesSlides/_rels/notesSlide4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3.xml"/><Relationship Id="rId1" Type="http://schemas.openxmlformats.org/officeDocument/2006/relationships/notesMaster" Target="../notesMasters/notesMaster1.xml"/></Relationships>
</file>

<file path=ppt/notesSlides/_rels/notesSlide4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4.xml"/><Relationship Id="rId1" Type="http://schemas.openxmlformats.org/officeDocument/2006/relationships/notesMaster" Target="../notesMasters/notesMaster1.xml"/></Relationships>
</file>

<file path=ppt/notesSlides/_rels/notesSlide4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5.xml"/><Relationship Id="rId1" Type="http://schemas.openxmlformats.org/officeDocument/2006/relationships/notesMaster" Target="../notesMasters/notesMaster1.xml"/></Relationships>
</file>

<file path=ppt/notesSlides/_rels/notesSlide4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6.xml"/><Relationship Id="rId1" Type="http://schemas.openxmlformats.org/officeDocument/2006/relationships/notesMaster" Target="../notesMasters/notesMaster1.xml"/></Relationships>
</file>

<file path=ppt/notesSlides/_rels/notesSlide4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7.xml"/><Relationship Id="rId1" Type="http://schemas.openxmlformats.org/officeDocument/2006/relationships/notesMaster" Target="../notesMasters/notesMaster1.xml"/></Relationships>
</file>

<file path=ppt/notesSlides/_rels/notesSlide4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8.xml"/><Relationship Id="rId1" Type="http://schemas.openxmlformats.org/officeDocument/2006/relationships/notesMaster" Target="../notesMasters/notesMaster1.xml"/></Relationships>
</file>

<file path=ppt/notesSlides/_rels/notesSlide4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0.xml"/><Relationship Id="rId1" Type="http://schemas.openxmlformats.org/officeDocument/2006/relationships/notesMaster" Target="../notesMasters/notesMaster1.xml"/></Relationships>
</file>

<file path=ppt/notesSlides/_rels/notesSlide4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1.xml"/><Relationship Id="rId1" Type="http://schemas.openxmlformats.org/officeDocument/2006/relationships/notesMaster" Target="../notesMasters/notesMaster1.xml"/></Relationships>
</file>

<file path=ppt/notesSlides/_rels/notesSlide4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2.xml"/><Relationship Id="rId1" Type="http://schemas.openxmlformats.org/officeDocument/2006/relationships/notesMaster" Target="../notesMasters/notesMaster1.xml"/></Relationships>
</file>

<file path=ppt/notesSlides/_rels/notesSlide4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3.xml"/><Relationship Id="rId1" Type="http://schemas.openxmlformats.org/officeDocument/2006/relationships/notesMaster" Target="../notesMasters/notesMaster1.xml"/></Relationships>
</file>

<file path=ppt/notesSlides/_rels/notesSlide4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4.xml"/><Relationship Id="rId1" Type="http://schemas.openxmlformats.org/officeDocument/2006/relationships/notesMaster" Target="../notesMasters/notesMaster1.xml"/></Relationships>
</file>

<file path=ppt/notesSlides/_rels/notesSlide4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5.xml"/><Relationship Id="rId1" Type="http://schemas.openxmlformats.org/officeDocument/2006/relationships/notesMaster" Target="../notesMasters/notesMaster1.xml"/></Relationships>
</file>

<file path=ppt/notesSlides/_rels/notesSlide4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6.xml"/><Relationship Id="rId1" Type="http://schemas.openxmlformats.org/officeDocument/2006/relationships/notesMaster" Target="../notesMasters/notesMaster1.xml"/></Relationships>
</file>

<file path=ppt/notesSlides/_rels/notesSlide4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7.xml"/><Relationship Id="rId1" Type="http://schemas.openxmlformats.org/officeDocument/2006/relationships/notesMaster" Target="../notesMasters/notesMaster1.xml"/></Relationships>
</file>

<file path=ppt/notesSlides/_rels/notesSlide4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8.xml"/><Relationship Id="rId1" Type="http://schemas.openxmlformats.org/officeDocument/2006/relationships/notesMaster" Target="../notesMasters/notesMaster1.xml"/></Relationships>
</file>

<file path=ppt/notesSlides/_rels/notesSlide4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0.xml"/><Relationship Id="rId1" Type="http://schemas.openxmlformats.org/officeDocument/2006/relationships/notesMaster" Target="../notesMasters/notesMaster1.xml"/></Relationships>
</file>

<file path=ppt/notesSlides/_rels/notesSlide4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1.xml"/><Relationship Id="rId1" Type="http://schemas.openxmlformats.org/officeDocument/2006/relationships/notesMaster" Target="../notesMasters/notesMaster1.xml"/></Relationships>
</file>

<file path=ppt/notesSlides/_rels/notesSlide4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2.xml"/><Relationship Id="rId1" Type="http://schemas.openxmlformats.org/officeDocument/2006/relationships/notesMaster" Target="../notesMasters/notesMaster1.xml"/></Relationships>
</file>

<file path=ppt/notesSlides/_rels/notesSlide4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3.xml"/><Relationship Id="rId1" Type="http://schemas.openxmlformats.org/officeDocument/2006/relationships/notesMaster" Target="../notesMasters/notesMaster1.xml"/></Relationships>
</file>

<file path=ppt/notesSlides/_rels/notesSlide4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4.xml"/><Relationship Id="rId1" Type="http://schemas.openxmlformats.org/officeDocument/2006/relationships/notesMaster" Target="../notesMasters/notesMaster1.xml"/></Relationships>
</file>

<file path=ppt/notesSlides/_rels/notesSlide4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5.xml"/><Relationship Id="rId1" Type="http://schemas.openxmlformats.org/officeDocument/2006/relationships/notesMaster" Target="../notesMasters/notesMaster1.xml"/></Relationships>
</file>

<file path=ppt/notesSlides/_rels/notesSlide4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6.xml"/><Relationship Id="rId1" Type="http://schemas.openxmlformats.org/officeDocument/2006/relationships/notesMaster" Target="../notesMasters/notesMaster1.xml"/></Relationships>
</file>

<file path=ppt/notesSlides/_rels/notesSlide4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7.xml"/><Relationship Id="rId1" Type="http://schemas.openxmlformats.org/officeDocument/2006/relationships/notesMaster" Target="../notesMasters/notesMaster1.xml"/></Relationships>
</file>

<file path=ppt/notesSlides/_rels/notesSlide4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8.xml"/><Relationship Id="rId1" Type="http://schemas.openxmlformats.org/officeDocument/2006/relationships/notesMaster" Target="../notesMasters/notesMaster1.xml"/></Relationships>
</file>

<file path=ppt/notesSlides/_rels/notesSlide4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0.xml"/><Relationship Id="rId1" Type="http://schemas.openxmlformats.org/officeDocument/2006/relationships/notesMaster" Target="../notesMasters/notesMaster1.xml"/></Relationships>
</file>

<file path=ppt/notesSlides/_rels/notesSlide5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1.xml"/><Relationship Id="rId1" Type="http://schemas.openxmlformats.org/officeDocument/2006/relationships/notesMaster" Target="../notesMasters/notesMaster1.xml"/></Relationships>
</file>

<file path=ppt/notesSlides/_rels/notesSlide5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2.xml"/><Relationship Id="rId1" Type="http://schemas.openxmlformats.org/officeDocument/2006/relationships/notesMaster" Target="../notesMasters/notesMaster1.xml"/></Relationships>
</file>

<file path=ppt/notesSlides/_rels/notesSlide5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3.xml"/><Relationship Id="rId1" Type="http://schemas.openxmlformats.org/officeDocument/2006/relationships/notesMaster" Target="../notesMasters/notesMaster1.xml"/></Relationships>
</file>

<file path=ppt/notesSlides/_rels/notesSlide5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4.xml"/><Relationship Id="rId1" Type="http://schemas.openxmlformats.org/officeDocument/2006/relationships/notesMaster" Target="../notesMasters/notesMaster1.xml"/></Relationships>
</file>

<file path=ppt/notesSlides/_rels/notesSlide5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5.xml"/><Relationship Id="rId1" Type="http://schemas.openxmlformats.org/officeDocument/2006/relationships/notesMaster" Target="../notesMasters/notesMaster1.xml"/></Relationships>
</file>

<file path=ppt/notesSlides/_rels/notesSlide5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6.xml"/><Relationship Id="rId1" Type="http://schemas.openxmlformats.org/officeDocument/2006/relationships/notesMaster" Target="../notesMasters/notesMaster1.xml"/></Relationships>
</file>

<file path=ppt/notesSlides/_rels/notesSlide5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7.xml"/><Relationship Id="rId1" Type="http://schemas.openxmlformats.org/officeDocument/2006/relationships/notesMaster" Target="../notesMasters/notesMaster1.xml"/></Relationships>
</file>

<file path=ppt/notesSlides/_rels/notesSlide5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8.xml"/><Relationship Id="rId1" Type="http://schemas.openxmlformats.org/officeDocument/2006/relationships/notesMaster" Target="../notesMasters/notesMaster1.xml"/></Relationships>
</file>

<file path=ppt/notesSlides/_rels/notesSlide5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0.xml"/><Relationship Id="rId1" Type="http://schemas.openxmlformats.org/officeDocument/2006/relationships/notesMaster" Target="../notesMasters/notesMaster1.xml"/></Relationships>
</file>

<file path=ppt/notesSlides/_rels/notesSlide5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1.xml"/><Relationship Id="rId1" Type="http://schemas.openxmlformats.org/officeDocument/2006/relationships/notesMaster" Target="../notesMasters/notesMaster1.xml"/></Relationships>
</file>

<file path=ppt/notesSlides/_rels/notesSlide5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2.xml"/><Relationship Id="rId1" Type="http://schemas.openxmlformats.org/officeDocument/2006/relationships/notesMaster" Target="../notesMasters/notesMaster1.xml"/></Relationships>
</file>

<file path=ppt/notesSlides/_rels/notesSlide5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3.xml"/><Relationship Id="rId1" Type="http://schemas.openxmlformats.org/officeDocument/2006/relationships/notesMaster" Target="../notesMasters/notesMaster1.xml"/></Relationships>
</file>

<file path=ppt/notesSlides/_rels/notesSlide5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4.xml"/><Relationship Id="rId1" Type="http://schemas.openxmlformats.org/officeDocument/2006/relationships/notesMaster" Target="../notesMasters/notesMaster1.xml"/></Relationships>
</file>

<file path=ppt/notesSlides/_rels/notesSlide5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5.xml"/><Relationship Id="rId1" Type="http://schemas.openxmlformats.org/officeDocument/2006/relationships/notesMaster" Target="../notesMasters/notesMaster1.xml"/></Relationships>
</file>

<file path=ppt/notesSlides/_rels/notesSlide5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6.xml"/><Relationship Id="rId1" Type="http://schemas.openxmlformats.org/officeDocument/2006/relationships/notesMaster" Target="../notesMasters/notesMaster1.xml"/></Relationships>
</file>

<file path=ppt/notesSlides/_rels/notesSlide5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7.xml"/><Relationship Id="rId1" Type="http://schemas.openxmlformats.org/officeDocument/2006/relationships/notesMaster" Target="../notesMasters/notesMaster1.xml"/></Relationships>
</file>

<file path=ppt/notesSlides/_rels/notesSlide5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8.xml"/><Relationship Id="rId1" Type="http://schemas.openxmlformats.org/officeDocument/2006/relationships/notesMaster" Target="../notesMasters/notesMaster1.xml"/></Relationships>
</file>

<file path=ppt/notesSlides/_rels/notesSlide5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0.xml"/><Relationship Id="rId1" Type="http://schemas.openxmlformats.org/officeDocument/2006/relationships/notesMaster" Target="../notesMasters/notesMaster1.xml"/></Relationships>
</file>

<file path=ppt/notesSlides/_rels/notesSlide5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1.xml"/><Relationship Id="rId1" Type="http://schemas.openxmlformats.org/officeDocument/2006/relationships/notesMaster" Target="../notesMasters/notesMaster1.xml"/></Relationships>
</file>

<file path=ppt/notesSlides/_rels/notesSlide5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2.xml"/><Relationship Id="rId1" Type="http://schemas.openxmlformats.org/officeDocument/2006/relationships/notesMaster" Target="../notesMasters/notesMaster1.xml"/></Relationships>
</file>

<file path=ppt/notesSlides/_rels/notesSlide5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3.xml"/><Relationship Id="rId1" Type="http://schemas.openxmlformats.org/officeDocument/2006/relationships/notesMaster" Target="../notesMasters/notesMaster1.xml"/></Relationships>
</file>

<file path=ppt/notesSlides/_rels/notesSlide5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4.xml"/><Relationship Id="rId1" Type="http://schemas.openxmlformats.org/officeDocument/2006/relationships/notesMaster" Target="../notesMasters/notesMaster1.xml"/></Relationships>
</file>

<file path=ppt/notesSlides/_rels/notesSlide5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5.xml"/><Relationship Id="rId1" Type="http://schemas.openxmlformats.org/officeDocument/2006/relationships/notesMaster" Target="../notesMasters/notesMaster1.xml"/></Relationships>
</file>

<file path=ppt/notesSlides/_rels/notesSlide5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6.xml"/><Relationship Id="rId1" Type="http://schemas.openxmlformats.org/officeDocument/2006/relationships/notesMaster" Target="../notesMasters/notesMaster1.xml"/></Relationships>
</file>

<file path=ppt/notesSlides/_rels/notesSlide5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7.xml"/><Relationship Id="rId1" Type="http://schemas.openxmlformats.org/officeDocument/2006/relationships/notesMaster" Target="../notesMasters/notesMaster1.xml"/></Relationships>
</file>

<file path=ppt/notesSlides/_rels/notesSlide5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8.xml"/><Relationship Id="rId1" Type="http://schemas.openxmlformats.org/officeDocument/2006/relationships/notesMaster" Target="../notesMasters/notesMaster1.xml"/></Relationships>
</file>

<file path=ppt/notesSlides/_rels/notesSlide5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0.xml"/><Relationship Id="rId1" Type="http://schemas.openxmlformats.org/officeDocument/2006/relationships/notesMaster" Target="../notesMasters/notesMaster1.xml"/></Relationships>
</file>

<file path=ppt/notesSlides/_rels/notesSlide5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1.xml"/><Relationship Id="rId1" Type="http://schemas.openxmlformats.org/officeDocument/2006/relationships/notesMaster" Target="../notesMasters/notesMaster1.xml"/></Relationships>
</file>

<file path=ppt/notesSlides/_rels/notesSlide5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2.xml"/><Relationship Id="rId1" Type="http://schemas.openxmlformats.org/officeDocument/2006/relationships/notesMaster" Target="../notesMasters/notesMaster1.xml"/></Relationships>
</file>

<file path=ppt/notesSlides/_rels/notesSlide5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3.xml"/><Relationship Id="rId1" Type="http://schemas.openxmlformats.org/officeDocument/2006/relationships/notesMaster" Target="../notesMasters/notesMaster1.xml"/></Relationships>
</file>

<file path=ppt/notesSlides/_rels/notesSlide5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4.xml"/><Relationship Id="rId1" Type="http://schemas.openxmlformats.org/officeDocument/2006/relationships/notesMaster" Target="../notesMasters/notesMaster1.xml"/></Relationships>
</file>

<file path=ppt/notesSlides/_rels/notesSlide5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5.xml"/><Relationship Id="rId1" Type="http://schemas.openxmlformats.org/officeDocument/2006/relationships/notesMaster" Target="../notesMasters/notesMaster1.xml"/></Relationships>
</file>

<file path=ppt/notesSlides/_rels/notesSlide5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6.xml"/><Relationship Id="rId1" Type="http://schemas.openxmlformats.org/officeDocument/2006/relationships/notesMaster" Target="../notesMasters/notesMaster1.xml"/></Relationships>
</file>

<file path=ppt/notesSlides/_rels/notesSlide5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7.xml"/><Relationship Id="rId1" Type="http://schemas.openxmlformats.org/officeDocument/2006/relationships/notesMaster" Target="../notesMasters/notesMaster1.xml"/></Relationships>
</file>

<file path=ppt/notesSlides/_rels/notesSlide5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8.xml"/><Relationship Id="rId1" Type="http://schemas.openxmlformats.org/officeDocument/2006/relationships/notesMaster" Target="../notesMasters/notesMaster1.xml"/></Relationships>
</file>

<file path=ppt/notesSlides/_rels/notesSlide5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0.xml"/><Relationship Id="rId1" Type="http://schemas.openxmlformats.org/officeDocument/2006/relationships/notesMaster" Target="../notesMasters/notesMaster1.xml"/></Relationships>
</file>

<file path=ppt/notesSlides/_rels/notesSlide5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22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Air Defense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airDefense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Reinforced 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Light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infantryLight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Airborne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infantryAirborne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Air Assault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infantryAirAssault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Reinforced 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Infantry, Mechanized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22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Air Defense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airDefense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Reduced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Reinforced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  <a:r>
              <a:rPr lang="en-US" sz="2000" b="1" i="0" baseline="0" dirty="0" smtClean="0"/>
              <a:t> Fighting Vehicle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infantryInfantryFightingVehicle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Engineer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engineer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063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Engineer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engineer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063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Engineer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engineer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Engineer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engineer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Engineer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engineer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Engineer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engineer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</a:t>
            </a:r>
            <a:r>
              <a:rPr lang="en-US" sz="2000" b="1" i="0" baseline="0" dirty="0" smtClean="0"/>
              <a:t> Engineer, Combat, Air Assault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engineerCombatAirAssault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066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</a:t>
            </a:r>
            <a:r>
              <a:rPr lang="en-US" sz="2000" b="1" i="0" baseline="0" dirty="0" smtClean="0"/>
              <a:t> Engineer, Combat, Airborne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engineerCombatAirborne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070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</a:t>
            </a:r>
            <a:r>
              <a:rPr lang="en-US" sz="2000" b="1" i="0" baseline="0" dirty="0" smtClean="0"/>
              <a:t> Engineer, Combat, Mechanized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engineerCombatMechanized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</a:t>
            </a:r>
            <a:r>
              <a:rPr lang="en-US" sz="2000" b="1" i="0" baseline="0" dirty="0" smtClean="0"/>
              <a:t> Engineer, Combat, Mechanized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engineerCombatMechanized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Platoon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</a:t>
            </a:r>
            <a:r>
              <a:rPr lang="en-US" sz="2000" b="1" i="0" baseline="0" dirty="0" smtClean="0"/>
              <a:t> Engineer, Combat, Mechanized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engineerCombatMechanized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</a:t>
            </a:r>
            <a:r>
              <a:rPr lang="en-US" sz="2000" b="1" i="0" baseline="0" dirty="0" smtClean="0"/>
              <a:t> Engineer, Combat, Mechanized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engineerCombatMechanized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</a:t>
            </a:r>
            <a:r>
              <a:rPr lang="en-US" sz="2000" b="1" i="0" baseline="0" dirty="0" smtClean="0"/>
              <a:t> Engineer, Combat, Mechanized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engineerCombatMechanized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</a:t>
            </a:r>
            <a:r>
              <a:rPr lang="en-US" sz="2000" b="1" i="0" baseline="0" dirty="0" smtClean="0"/>
              <a:t> Engineer, Combat, Reconnaissance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engineerCombatReconnaissance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</a:t>
            </a:r>
            <a:r>
              <a:rPr lang="en-US" sz="2000" b="1" i="0" baseline="0" dirty="0" smtClean="0"/>
              <a:t> Engineer, Combat, Reconnaissance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engineerCombatReconnaissance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Self-Propelled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ieldArtilleryHowitzerSelfPropelled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Self-Propelled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ieldArtilleryHowitzerSelfPropelled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Self-Propelled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ieldArtilleryHowitzerSelfPropelled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Self-Propelled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ieldArtilleryHowitzerSelfPropelled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074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Self-Propelled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ieldArtilleryHowitzerSelfPropelled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Air Assault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ieldArtilleryHowitzerAirAssault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Airborne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ieldArtilleryHowitzerAirborne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Light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ieldArtilleryHowitzerLight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Medium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ieldArtilleryHowitzerMedium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079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Heavy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ieldArtilleryHowitzerHeavy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Amphibious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ieldArtilleryHowitzerAmphibious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ieldArtilleryHowitzerRocketMultiRocketLauncher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</a:t>
            </a:r>
            <a:r>
              <a:rPr lang="en-US" sz="2000" b="1" i="0" baseline="0" dirty="0" smtClean="0"/>
              <a:t>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ieldArtilleryHowitzerRocketMultiRocketLauncher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ieldArtilleryHowitzerRocketMultiRocketLauncher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ieldArtilleryHowitzerRocketMultiRocketLauncher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ieldArtilleryHowitzerRocketMultiRocketLauncher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Launcher, Multi-Rocket Self-Propelled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f</a:t>
            </a:r>
            <a:r>
              <a:rPr lang="en-US" sz="2000" b="1" i="0" dirty="0" smtClean="0"/>
              <a:t>ieldArtilleryHowitzerRocketMultiRocketLauncherMultiRocketSelfPropelled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Launcher, Multi-Rocket Self-Propelled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f</a:t>
            </a:r>
            <a:r>
              <a:rPr lang="en-US" sz="2000" b="1" i="0" dirty="0" smtClean="0"/>
              <a:t>ieldArtilleryHowitzerRocketMultiRocketLauncherMultiRocketSelfPropelled</a:t>
            </a:r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Launcher, Multi-Rocket Self-Propelled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f</a:t>
            </a:r>
            <a:r>
              <a:rPr lang="en-US" sz="2000" b="1" i="0" dirty="0" smtClean="0"/>
              <a:t>ieldArtilleryHowitzerRocketMultiRocketLauncherMultiRocketSelfPropelled</a:t>
            </a:r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Launcher, Multi-Rocket Self-Propelled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f</a:t>
            </a:r>
            <a:r>
              <a:rPr lang="en-US" sz="2000" b="1" i="0" dirty="0" smtClean="0"/>
              <a:t>ieldArtilleryHowitzerRocketMultiRocketLauncherMultiRocketSelfPropelled</a:t>
            </a:r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083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Launcher, Multi-Rocket Self-Propelled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f</a:t>
            </a:r>
            <a:r>
              <a:rPr lang="en-US" sz="2000" b="1" i="0" dirty="0" smtClean="0"/>
              <a:t>ieldArtilleryHowitzerRocketMultiRocketLauncherMultiRocketSelfPropelled</a:t>
            </a:r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Launcher, Multi-Rocket Truck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ieldArtilleryHowitzerRocketMultiRocketLauncherMultiRocketTruck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084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Howitzer, Rocket, Multi</a:t>
            </a:r>
            <a:r>
              <a:rPr lang="en-US" sz="2000" b="1" i="0" baseline="0" dirty="0" smtClean="0"/>
              <a:t>-</a:t>
            </a:r>
            <a:r>
              <a:rPr lang="en-US" sz="2000" b="1" i="0" dirty="0" smtClean="0"/>
              <a:t>Rocket</a:t>
            </a:r>
            <a:r>
              <a:rPr lang="en-US" sz="2000" b="1" i="0" baseline="0" dirty="0" smtClean="0"/>
              <a:t> Launcher, Multi-Rocket Truck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ieldArtilleryHowitzerRocketMultiRocketLauncherMultiRocketTruck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085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Mortar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ieldArtilleryMortar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085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Mortar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ieldArtilleryMortar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085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Mortar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ieldArtilleryMortar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Mortar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ieldArtilleryMortar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085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Mortar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ieldArtilleryMortar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Mortar, Self-Propelled Tracked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ieldArtilleryMortarSelfPropelledTracked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Mortar, Self-Propelled Wheeled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ieldArtilleryMortarSelfPropelledWheeled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Field Artillery, Mortar, Amphibious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</a:t>
            </a:r>
            <a:r>
              <a:rPr lang="en-US" sz="2000" b="1" i="0" dirty="0" err="1" smtClean="0"/>
              <a:t>ieldArtilleryMortarAmphibious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089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r</a:t>
            </a:r>
            <a:r>
              <a:rPr lang="en-US" sz="2000" b="1" i="0" dirty="0" smtClean="0"/>
              <a:t>econnaissance</a:t>
            </a:r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22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Air Defense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airDefense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Armored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econnaissanceCavalryArmored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Cavalry, Air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econnaissanceCavalryAir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Air Assault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econnaissanceAirAssault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Airborne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econnaissanceAirborne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Light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econnaissanceLight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Marine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econnaissanceMarine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Marine, Force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econnaissanceMarineForce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Marine, Force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econnaissanceMarineForce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Marine, Force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econnaissanceMarineForce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098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Reconnaissance, Marine, Force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r</a:t>
            </a:r>
            <a:r>
              <a:rPr lang="en-US" sz="2000" b="1" i="0" dirty="0" err="1" smtClean="0"/>
              <a:t>econnaissanceMarineForce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106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Combat Support, NBC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combatSupportNBC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107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Combat Support, Military Intelligence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combatSupport</a:t>
            </a:r>
            <a:r>
              <a:rPr lang="en-US" sz="2000" b="1" i="0" dirty="0" err="1" smtClean="0"/>
              <a:t>MilitaryIntelligence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109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Combat Support, Law Enforcement, Military Police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combatSupport</a:t>
            </a:r>
            <a:r>
              <a:rPr lang="en-US" sz="2000" b="1" i="0" dirty="0" err="1" smtClean="0"/>
              <a:t>LawEnforcementMilitaryPolice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TOC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combatServiceSupportHqTOC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TOC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combatServiceSupportHqTOC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BDOC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combatServiceSupportHqBDOC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BDOC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combatServiceSupportHqBDOC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CTCP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combatServiceSupportHqCTCP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CTCP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combatServiceSupportHqCTCP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MAIN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combatServiceSupportHqMAIN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TAC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combatServiceSupportHqTAC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TAC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combatServiceSupportHqTAC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TAC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combatServiceSupportHqTAC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137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Unit, Combat Service Support, C2 HQ, JTF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combatServiceSupportHqJTF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190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Equipment, Special NBC Equipment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e</a:t>
            </a:r>
            <a:r>
              <a:rPr lang="en-US" sz="2000" b="1" i="0" dirty="0" err="1" smtClean="0"/>
              <a:t>quipmentSpecialNBCEquipment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194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Special Operations</a:t>
            </a:r>
            <a:r>
              <a:rPr lang="en-US" sz="2000" b="1" i="0" baseline="0" dirty="0" smtClean="0"/>
              <a:t> Forces, Ground, Special Forces (SF)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s</a:t>
            </a:r>
            <a:r>
              <a:rPr lang="en-US" sz="2000" b="1" i="0" dirty="0" err="1" smtClean="0"/>
              <a:t>pecialOperations</a:t>
            </a:r>
            <a:r>
              <a:rPr lang="en-US" sz="2000" b="1" i="0" baseline="0" dirty="0" err="1" smtClean="0"/>
              <a:t>ForcesGroundSpecialForces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195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Special Operations</a:t>
            </a:r>
            <a:r>
              <a:rPr lang="en-US" sz="2000" b="1" i="0" baseline="0" dirty="0" smtClean="0"/>
              <a:t> Forces, Ground, Psychological Operations (PSYOP)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s</a:t>
            </a:r>
            <a:r>
              <a:rPr lang="en-US" sz="2000" b="1" i="0" dirty="0" err="1" smtClean="0"/>
              <a:t>pecialOperations</a:t>
            </a:r>
            <a:r>
              <a:rPr lang="en-US" sz="2000" b="1" i="0" baseline="0" dirty="0" err="1" smtClean="0"/>
              <a:t>ForcesGroundPsychologicalOperations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196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Special Operations</a:t>
            </a:r>
            <a:r>
              <a:rPr lang="en-US" sz="2000" b="1" i="0" baseline="0" dirty="0" smtClean="0"/>
              <a:t> Forces, Ground, Psychological Operations, Fixed Wing Aviation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s</a:t>
            </a:r>
            <a:r>
              <a:rPr lang="en-US" sz="2000" b="1" i="0" dirty="0" smtClean="0"/>
              <a:t>pecialOperations</a:t>
            </a:r>
            <a:r>
              <a:rPr lang="en-US" sz="2000" b="1" i="0" baseline="0" dirty="0" smtClean="0"/>
              <a:t>ForcesGroundPsychologicalOperationsFixedWingAviation</a:t>
            </a:r>
            <a:endParaRPr lang="en-US" sz="2000" b="1" i="0" dirty="0" smtClean="0"/>
          </a:p>
        </p:txBody>
      </p:sp>
    </p:spTree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197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Special Operations</a:t>
            </a:r>
            <a:r>
              <a:rPr lang="en-US" sz="2000" b="1" i="0" baseline="0" dirty="0" smtClean="0"/>
              <a:t> Forces, Ground, Civilian Affairs (CA)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s</a:t>
            </a:r>
            <a:r>
              <a:rPr lang="en-US" sz="2000" b="1" i="0" dirty="0" err="1" smtClean="0"/>
              <a:t>pecialOperations</a:t>
            </a:r>
            <a:r>
              <a:rPr lang="en-US" sz="2000" b="1" i="0" baseline="0" dirty="0" err="1" smtClean="0"/>
              <a:t>ForcesGroundCivilianAffairs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200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Block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taskBlock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Block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taskBlock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Disrupt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taskDisrupt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Disrupt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taskDisrupt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Fix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taskFix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347</a:t>
            </a:fld>
            <a:endParaRPr lang="en-US"/>
          </a:p>
        </p:txBody>
      </p:sp>
    </p:spTree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Fix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taskFix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348</a:t>
            </a:fld>
            <a:endParaRPr lang="en-US"/>
          </a:p>
        </p:txBody>
      </p:sp>
    </p:spTree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203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Follow</a:t>
            </a:r>
            <a:r>
              <a:rPr lang="en-US" sz="2000" b="1" i="0" baseline="0" dirty="0" smtClean="0"/>
              <a:t> and Assume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taskFollowAndAssume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349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Follow</a:t>
            </a:r>
            <a:r>
              <a:rPr lang="en-US" sz="2000" b="1" i="0" baseline="0" dirty="0" smtClean="0"/>
              <a:t> and Assume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taskFollowAndAssume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350</a:t>
            </a:fld>
            <a:endParaRPr lang="en-US"/>
          </a:p>
        </p:txBody>
      </p:sp>
    </p:spTree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204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Follow</a:t>
            </a:r>
            <a:r>
              <a:rPr lang="en-US" sz="2000" b="1" i="0" baseline="0" dirty="0" smtClean="0"/>
              <a:t> and Assume, Follow and Support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taskFollowAndAssumeFollowAnd</a:t>
            </a:r>
            <a:r>
              <a:rPr lang="en-US" sz="2000" b="1" i="0" baseline="0" dirty="0" smtClean="0"/>
              <a:t> Support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351</a:t>
            </a:fld>
            <a:endParaRPr lang="en-US"/>
          </a:p>
        </p:txBody>
      </p:sp>
    </p:spTree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Follow</a:t>
            </a:r>
            <a:r>
              <a:rPr lang="en-US" sz="2000" b="1" i="0" baseline="0" dirty="0" smtClean="0"/>
              <a:t> and Assume, Follow and Support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taskFollowAndAssumeFollowAnd</a:t>
            </a:r>
            <a:r>
              <a:rPr lang="en-US" sz="2000" b="1" i="0" baseline="0" dirty="0" smtClean="0"/>
              <a:t> Support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352</a:t>
            </a:fld>
            <a:endParaRPr lang="en-US"/>
          </a:p>
        </p:txBody>
      </p:sp>
    </p:spTree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205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Destroy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taskDestroy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Destroy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taskDestroy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206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Neutralize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taskNeutralize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Neutralize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taskNeutralize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Penetrate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taskPenetrate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Penetrate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taskPenetrate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208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Security, Screen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taskSecurityScreen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Security, Screen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taskSecurityScreen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208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Security, Screen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taskSecurityScreen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Security, Screen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taskSecurityScreen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Security, Guard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taskSecurityGuard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209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Security, Guard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taskSecurityGuard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Security, Cover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taskSecurityCover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Task, Security, Cover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taskSecurityCover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Check Point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GeneralCheckPoint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Contact Point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GeneralContactPoint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Coordination Point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GeneralCoordinationPoint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Decision Point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GeneralDecisionPoint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216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Decision Point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GeneralDecisionPoint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Passage Point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GeneralPassagePoint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Release Point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GeneralReleasePoint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219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Start Point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GeneralStartPoint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Boundary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GeneralBoundary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Boundary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GeneralBoundary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Boundary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GeneralBoundary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Boundary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GeneralBoundary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Boundary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GeneralBoundary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Boundary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GeneralBoundary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Boundary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GeneralBoundary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Boundary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GeneralBoundary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Forward Line Of Troops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GeneralForwardLineOfTroops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Forward Line Of Troops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GeneralForwardLineOfTroops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Line Of Contact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GeneralLineOfContact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Line Of Contact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GeneralLineOfContact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Phase Line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GeneralPhaseLine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223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Phase Line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GeneralPhaseLine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General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GeneralGeneralArea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224</a:t>
            </a:r>
            <a:endParaRPr lang="en-US" sz="2000" b="1" i="0" dirty="0" smtClean="0"/>
          </a:p>
          <a:p>
            <a:r>
              <a:rPr lang="en-US" sz="2000" b="1" i="0" dirty="0" smtClean="0"/>
              <a:t>Affiliation</a:t>
            </a:r>
            <a:r>
              <a:rPr lang="en-US" sz="2000" b="1" i="0" smtClean="0"/>
              <a:t>: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General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GeneralGeneralArea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225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Assembly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GeneralAssemblyArea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225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Assembly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GeneralAssemblyArea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225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Assembly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GeneralAssemblyArea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225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Assembly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GeneralAssemblyArea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226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Engagement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GeneralEngagementArea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226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Engagement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GeneralEngagementArea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226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Engagement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GeneralEngagementArea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226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General, Engagement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GeneralEngagementArea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3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232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Target Reference Point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DefenseTargetReferencePoint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Battle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DefenseBattlePosition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234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Engagement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DefenseEngagementArea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234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Engagement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DefenseEngagementArea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234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Engagement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DefenseEngagementArea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234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Defense, Engagement Area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DefenseEngagementArea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Point of Departure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OffensePointOfDeparture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421</a:t>
            </a:fld>
            <a:endParaRPr lang="en-US"/>
          </a:p>
        </p:txBody>
      </p:sp>
    </p:spTree>
  </p:cSld>
  <p:clrMapOvr>
    <a:masterClrMapping/>
  </p:clrMapOvr>
</p:notes>
</file>

<file path=ppt/notesSlides/notesSlide4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422</a:t>
            </a:fld>
            <a:endParaRPr lang="en-US"/>
          </a:p>
        </p:txBody>
      </p:sp>
    </p:spTree>
  </p:cSld>
  <p:clrMapOvr>
    <a:masterClrMapping/>
  </p:clrMapOvr>
</p:notes>
</file>

<file path=ppt/notesSlides/notesSlide4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 Main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OffenseAxisOfAdvanceGroundMainAttack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423</a:t>
            </a:fld>
            <a:endParaRPr lang="en-US"/>
          </a:p>
        </p:txBody>
      </p:sp>
    </p:spTree>
  </p:cSld>
  <p:clrMapOvr>
    <a:masterClrMapping/>
  </p:clrMapOvr>
</p:notes>
</file>

<file path=ppt/notesSlides/notesSlide4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 Main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OffenseAxisOfAdvanceGroundMainAttack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424</a:t>
            </a:fld>
            <a:endParaRPr lang="en-US"/>
          </a:p>
        </p:txBody>
      </p:sp>
    </p:spTree>
  </p:cSld>
  <p:clrMapOvr>
    <a:masterClrMapping/>
  </p:clrMapOvr>
</p:notes>
</file>

<file path=ppt/notesSlides/notesSlide4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 Main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OffenseAxisOfAdvanceGroundMainAttack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425</a:t>
            </a:fld>
            <a:endParaRPr lang="en-US"/>
          </a:p>
        </p:txBody>
      </p:sp>
    </p:spTree>
  </p:cSld>
  <p:clrMapOvr>
    <a:masterClrMapping/>
  </p:clrMapOvr>
</p:notes>
</file>

<file path=ppt/notesSlides/notesSlide4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239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 Main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OffenseAxisOfAdvanceGroundMainAttack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426</a:t>
            </a:fld>
            <a:endParaRPr lang="en-US"/>
          </a:p>
        </p:txBody>
      </p:sp>
    </p:spTree>
  </p:cSld>
  <p:clrMapOvr>
    <a:masterClrMapping/>
  </p:clrMapOvr>
</p:notes>
</file>

<file path=ppt/notesSlides/notesSlide4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 Main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OffenseAxisOfAdvanceGroundMainAttack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427</a:t>
            </a:fld>
            <a:endParaRPr lang="en-US"/>
          </a:p>
        </p:txBody>
      </p:sp>
    </p:spTree>
  </p:cSld>
  <p:clrMapOvr>
    <a:masterClrMapping/>
  </p:clrMapOvr>
</p:notes>
</file>

<file path=ppt/notesSlides/notesSlide4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 Main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OffenseAxisOfAdvanceGroundMainAttack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428</a:t>
            </a:fld>
            <a:endParaRPr lang="en-US"/>
          </a:p>
        </p:txBody>
      </p:sp>
    </p:spTree>
  </p:cSld>
  <p:clrMapOvr>
    <a:masterClrMapping/>
  </p:clrMapOvr>
</p:notes>
</file>

<file path=ppt/notesSlides/notesSlide4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 Main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OffenseAxisOfAdvanceGroundMainAttack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429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 Main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OffenseAxisOfAdvanceGroundMainAttack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430</a:t>
            </a:fld>
            <a:endParaRPr lang="en-US"/>
          </a:p>
        </p:txBody>
      </p:sp>
    </p:spTree>
  </p:cSld>
  <p:clrMapOvr>
    <a:masterClrMapping/>
  </p:clrMapOvr>
</p:notes>
</file>

<file path=ppt/notesSlides/notesSlide4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241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Ground, Support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OffenseAxisOfAdvanceGroundSupportAttack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431</a:t>
            </a:fld>
            <a:endParaRPr lang="en-US"/>
          </a:p>
        </p:txBody>
      </p:sp>
    </p:spTree>
  </p:cSld>
  <p:clrMapOvr>
    <a:masterClrMapping/>
  </p:clrMapOvr>
</p:notes>
</file>

<file path=ppt/notesSlides/notesSlide4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241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Ground, Support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OffenseAxisOfAdvanceGroundSupportAttack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432</a:t>
            </a:fld>
            <a:endParaRPr lang="en-US"/>
          </a:p>
        </p:txBody>
      </p:sp>
    </p:spTree>
  </p:cSld>
  <p:clrMapOvr>
    <a:masterClrMapping/>
  </p:clrMapOvr>
</p:notes>
</file>

<file path=ppt/notesSlides/notesSlide4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241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Ground, Support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OffenseAxisOfAdvanceGroundSupportAttack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433</a:t>
            </a:fld>
            <a:endParaRPr lang="en-US"/>
          </a:p>
        </p:txBody>
      </p:sp>
    </p:spTree>
  </p:cSld>
  <p:clrMapOvr>
    <a:masterClrMapping/>
  </p:clrMapOvr>
</p:notes>
</file>

<file path=ppt/notesSlides/notesSlide4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241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Axis of Advance, Ground, Support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OffenseAxisOfAdvanceGroundSupportAttack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434</a:t>
            </a:fld>
            <a:endParaRPr lang="en-US"/>
          </a:p>
        </p:txBody>
      </p:sp>
    </p:spTree>
  </p:cSld>
  <p:clrMapOvr>
    <a:masterClrMapping/>
  </p:clrMapOvr>
</p:notes>
</file>

<file path=ppt/notesSlides/notesSlide4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242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Final Coordination Line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OffenseFinalCoordinationLine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435</a:t>
            </a:fld>
            <a:endParaRPr lang="en-US"/>
          </a:p>
        </p:txBody>
      </p:sp>
    </p:spTree>
  </p:cSld>
  <p:clrMapOvr>
    <a:masterClrMapping/>
  </p:clrMapOvr>
</p:notes>
</file>

<file path=ppt/notesSlides/notesSlide4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Limit of Advance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OffenseLimitOfAdvance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436</a:t>
            </a:fld>
            <a:endParaRPr lang="en-US"/>
          </a:p>
        </p:txBody>
      </p:sp>
    </p:spTree>
  </p:cSld>
  <p:clrMapOvr>
    <a:masterClrMapping/>
  </p:clrMapOvr>
</p:notes>
</file>

<file path=ppt/notesSlides/notesSlide4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244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Line of Departure/Line of Contact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OffenseLineOfDepartureLineOfContact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437</a:t>
            </a:fld>
            <a:endParaRPr lang="en-US"/>
          </a:p>
        </p:txBody>
      </p:sp>
    </p:spTree>
  </p:cSld>
  <p:clrMapOvr>
    <a:masterClrMapping/>
  </p:clrMapOvr>
</p:notes>
</file>

<file path=ppt/notesSlides/notesSlide4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245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Assault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OffenseAssaultPosition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245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Assault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OffenseAssaultPosition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246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Attack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OffenseAttackPosition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246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Attack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OffenseAttackPosition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247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Attack By Fire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OffenseAttackByFirePosition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442</a:t>
            </a:fld>
            <a:endParaRPr lang="en-US"/>
          </a:p>
        </p:txBody>
      </p:sp>
    </p:spTree>
  </p:cSld>
  <p:clrMapOvr>
    <a:masterClrMapping/>
  </p:clrMapOvr>
</p:notes>
</file>

<file path=ppt/notesSlides/notesSlide4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247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Attack By Fire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OffenseAttackByFirePosition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443</a:t>
            </a:fld>
            <a:endParaRPr lang="en-US"/>
          </a:p>
        </p:txBody>
      </p:sp>
    </p:spTree>
  </p:cSld>
  <p:clrMapOvr>
    <a:masterClrMapping/>
  </p:clrMapOvr>
</p:notes>
</file>

<file path=ppt/notesSlides/notesSlide4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247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Attack By Fire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OffenseAttackByFirePosition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444</a:t>
            </a:fld>
            <a:endParaRPr lang="en-US"/>
          </a:p>
        </p:txBody>
      </p:sp>
    </p:spTree>
  </p:cSld>
  <p:clrMapOvr>
    <a:masterClrMapping/>
  </p:clrMapOvr>
</p:notes>
</file>

<file path=ppt/notesSlides/notesSlide4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247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Attack By Fire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OffenseAttackByFirePosition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445</a:t>
            </a:fld>
            <a:endParaRPr lang="en-US"/>
          </a:p>
        </p:txBody>
      </p:sp>
    </p:spTree>
  </p:cSld>
  <p:clrMapOvr>
    <a:masterClrMapping/>
  </p:clrMapOvr>
</p:notes>
</file>

<file path=ppt/notesSlides/notesSlide4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248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Support By Fire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OffenseSupportByFirePosition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446</a:t>
            </a:fld>
            <a:endParaRPr lang="en-US"/>
          </a:p>
        </p:txBody>
      </p:sp>
    </p:spTree>
  </p:cSld>
  <p:clrMapOvr>
    <a:masterClrMapping/>
  </p:clrMapOvr>
</p:notes>
</file>

<file path=ppt/notesSlides/notesSlide4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248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Support By Fire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OffenseSupportByFirePosition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447</a:t>
            </a:fld>
            <a:endParaRPr lang="en-US"/>
          </a:p>
        </p:txBody>
      </p:sp>
    </p:spTree>
  </p:cSld>
  <p:clrMapOvr>
    <a:masterClrMapping/>
  </p:clrMapOvr>
</p:notes>
</file>

<file path=ppt/notesSlides/notesSlide4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248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Support By Fire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OffenseSupportByFirePosition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448</a:t>
            </a:fld>
            <a:endParaRPr lang="en-US"/>
          </a:p>
        </p:txBody>
      </p:sp>
    </p:spTree>
  </p:cSld>
  <p:clrMapOvr>
    <a:masterClrMapping/>
  </p:clrMapOvr>
</p:notes>
</file>

<file path=ppt/notesSlides/notesSlide4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248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Support By Fire Position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OffenseSupportByFirePosition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449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Objective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OffenseObjective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Objective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smtClean="0"/>
              <a:t>m</a:t>
            </a:r>
            <a:r>
              <a:rPr lang="en-US" sz="2000" b="1" i="0" smtClean="0"/>
              <a:t>aneuver</a:t>
            </a:r>
            <a:r>
              <a:rPr lang="en-US" sz="2000" b="1" i="0" baseline="0" smtClean="0"/>
              <a:t>OffenseObjective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Objective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OffenseObjective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249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Objective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OffenseObjective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Named Area of Interest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OffenseNamedAreaOfInterest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454</a:t>
            </a:fld>
            <a:endParaRPr lang="en-US"/>
          </a:p>
        </p:txBody>
      </p:sp>
    </p:spTree>
  </p:cSld>
  <p:clrMapOvr>
    <a:masterClrMapping/>
  </p:clrMapOvr>
</p:notes>
</file>

<file path=ppt/notesSlides/notesSlide4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251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Targeted Area of Interest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OffenseTargetedAreaOfInterest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455</a:t>
            </a:fld>
            <a:endParaRPr lang="en-US"/>
          </a:p>
        </p:txBody>
      </p:sp>
    </p:spTree>
  </p:cSld>
  <p:clrMapOvr>
    <a:masterClrMapping/>
  </p:clrMapOvr>
</p:notes>
</file>

<file path=ppt/notesSlides/notesSlide4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252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Obstacle, General, Belt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mobilitySurvivabilityObstacleGeneralBelt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456</a:t>
            </a:fld>
            <a:endParaRPr lang="en-US"/>
          </a:p>
        </p:txBody>
      </p:sp>
    </p:spTree>
  </p:cSld>
  <p:clrMapOvr>
    <a:masterClrMapping/>
  </p:clrMapOvr>
</p:notes>
</file>

<file path=ppt/notesSlides/notesSlide4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Obstacle, General, Zone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mobilitySurvivabilityObstacleGeneralZone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457</a:t>
            </a:fld>
            <a:endParaRPr lang="en-US"/>
          </a:p>
        </p:txBody>
      </p:sp>
    </p:spTree>
  </p:cSld>
  <p:clrMapOvr>
    <a:masterClrMapping/>
  </p:clrMapOvr>
</p:notes>
</file>

<file path=ppt/notesSlides/notesSlide4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254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Obstacle, Antitank Ditch (complete)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mobilitySurvivabilityObstacleAntitankDitchComplete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458</a:t>
            </a:fld>
            <a:endParaRPr lang="en-US"/>
          </a:p>
        </p:txBody>
      </p:sp>
    </p:spTree>
  </p:cSld>
  <p:clrMapOvr>
    <a:masterClrMapping/>
  </p:clrMapOvr>
</p:notes>
</file>

<file path=ppt/notesSlides/notesSlide4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254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Obstacle, Antitank Ditch (complete)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mobilitySurvivabilityObstacleAntitankDitchComplete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459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257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Obstacle, Minefield, Static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mobilitySurvivabilityObstacleMinefieldStatic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460</a:t>
            </a:fld>
            <a:endParaRPr lang="en-US"/>
          </a:p>
        </p:txBody>
      </p:sp>
    </p:spTree>
  </p:cSld>
  <p:clrMapOvr>
    <a:masterClrMapping/>
  </p:clrMapOvr>
</p:notes>
</file>

<file path=ppt/notesSlides/notesSlide4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257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Obstacle, Minefield, Static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mobilitySurvivabilityObstacleMinefieldStatic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461</a:t>
            </a:fld>
            <a:endParaRPr lang="en-US"/>
          </a:p>
        </p:txBody>
      </p:sp>
    </p:spTree>
  </p:cSld>
  <p:clrMapOvr>
    <a:masterClrMapping/>
  </p:clrMapOvr>
</p:notes>
</file>

<file path=ppt/notesSlides/notesSlide4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258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Obstacle, Effect Block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mobilitySurvivabilityObstacleEffectBlock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462</a:t>
            </a:fld>
            <a:endParaRPr lang="en-US"/>
          </a:p>
        </p:txBody>
      </p:sp>
    </p:spTree>
  </p:cSld>
  <p:clrMapOvr>
    <a:masterClrMapping/>
  </p:clrMapOvr>
</p:notes>
</file>

<file path=ppt/notesSlides/notesSlide4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259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Obstacle, Effect Turn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mobilitySurvivabilityObstacleEffectTurn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463</a:t>
            </a:fld>
            <a:endParaRPr lang="en-US"/>
          </a:p>
        </p:txBody>
      </p:sp>
    </p:spTree>
  </p:cSld>
  <p:clrMapOvr>
    <a:masterClrMapping/>
  </p:clrMapOvr>
</p:notes>
</file>

<file path=ppt/notesSlides/notesSlide4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Obstacle, Triple Strand Concertina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mobilitySurvivabilityObstacleTripleStrandConcertina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464</a:t>
            </a:fld>
            <a:endParaRPr lang="en-US"/>
          </a:p>
        </p:txBody>
      </p:sp>
    </p:spTree>
  </p:cSld>
  <p:clrMapOvr>
    <a:masterClrMapping/>
  </p:clrMapOvr>
</p:notes>
</file>

<file path=ppt/notesSlides/notesSlide4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261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 Bypass, Bridge or Gap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mobilitySurvivabilityObstacleBypassBridgeOrGap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465</a:t>
            </a:fld>
            <a:endParaRPr lang="en-US"/>
          </a:p>
        </p:txBody>
      </p:sp>
    </p:spTree>
  </p:cSld>
  <p:clrMapOvr>
    <a:masterClrMapping/>
  </p:clrMapOvr>
</p:notes>
</file>

<file path=ppt/notesSlides/notesSlide4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262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Obstacle Bypass, Lane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mobilitySurvivabilityObstacleBypassLane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466</a:t>
            </a:fld>
            <a:endParaRPr lang="en-US"/>
          </a:p>
        </p:txBody>
      </p:sp>
    </p:spTree>
  </p:cSld>
  <p:clrMapOvr>
    <a:masterClrMapping/>
  </p:clrMapOvr>
</p:notes>
</file>

<file path=ppt/notesSlides/notesSlide4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467</a:t>
            </a:fld>
            <a:endParaRPr lang="en-US"/>
          </a:p>
        </p:txBody>
      </p:sp>
    </p:spTree>
  </p:cSld>
  <p:clrMapOvr>
    <a:masterClrMapping/>
  </p:clrMapOvr>
</p:notes>
</file>

<file path=ppt/notesSlides/notesSlide4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468</a:t>
            </a:fld>
            <a:endParaRPr lang="en-US"/>
          </a:p>
        </p:txBody>
      </p:sp>
    </p:spTree>
  </p:cSld>
  <p:clrMapOvr>
    <a:masterClrMapping/>
  </p:clrMapOvr>
</p:notes>
</file>

<file path=ppt/notesSlides/notesSlide4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469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470</a:t>
            </a:fld>
            <a:endParaRPr lang="en-US"/>
          </a:p>
        </p:txBody>
      </p:sp>
    </p:spTree>
  </p:cSld>
  <p:clrMapOvr>
    <a:masterClrMapping/>
  </p:clrMapOvr>
</p:notes>
</file>

<file path=ppt/notesSlides/notesSlide4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471</a:t>
            </a:fld>
            <a:endParaRPr lang="en-US"/>
          </a:p>
        </p:txBody>
      </p:sp>
    </p:spTree>
  </p:cSld>
  <p:clrMapOvr>
    <a:masterClrMapping/>
  </p:clrMapOvr>
</p:notes>
</file>

<file path=ppt/notesSlides/notesSlide4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472</a:t>
            </a:fld>
            <a:endParaRPr lang="en-US"/>
          </a:p>
        </p:txBody>
      </p:sp>
    </p:spTree>
  </p:cSld>
  <p:clrMapOvr>
    <a:masterClrMapping/>
  </p:clrMapOvr>
</p:notes>
</file>

<file path=ppt/notesSlides/notesSlide4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473</a:t>
            </a:fld>
            <a:endParaRPr lang="en-US"/>
          </a:p>
        </p:txBody>
      </p:sp>
    </p:spTree>
  </p:cSld>
  <p:clrMapOvr>
    <a:masterClrMapping/>
  </p:clrMapOvr>
</p:notes>
</file>

<file path=ppt/notesSlides/notesSlide4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474</a:t>
            </a:fld>
            <a:endParaRPr lang="en-US"/>
          </a:p>
        </p:txBody>
      </p:sp>
    </p:spTree>
  </p:cSld>
  <p:clrMapOvr>
    <a:masterClrMapping/>
  </p:clrMapOvr>
</p:notes>
</file>

<file path=ppt/notesSlides/notesSlide4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475</a:t>
            </a:fld>
            <a:endParaRPr lang="en-US"/>
          </a:p>
        </p:txBody>
      </p:sp>
    </p:spTree>
  </p:cSld>
  <p:clrMapOvr>
    <a:masterClrMapping/>
  </p:clrMapOvr>
</p:notes>
</file>

<file path=ppt/notesSlides/notesSlide4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476</a:t>
            </a:fld>
            <a:endParaRPr lang="en-US"/>
          </a:p>
        </p:txBody>
      </p:sp>
    </p:spTree>
  </p:cSld>
  <p:clrMapOvr>
    <a:masterClrMapping/>
  </p:clrMapOvr>
</p:notes>
</file>

<file path=ppt/notesSlides/notesSlide4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477</a:t>
            </a:fld>
            <a:endParaRPr lang="en-US"/>
          </a:p>
        </p:txBody>
      </p:sp>
    </p:spTree>
  </p:cSld>
  <p:clrMapOvr>
    <a:masterClrMapping/>
  </p:clrMapOvr>
</p:notes>
</file>

<file path=ppt/notesSlides/notesSlide4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Company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478</a:t>
            </a:fld>
            <a:endParaRPr lang="en-US"/>
          </a:p>
        </p:txBody>
      </p:sp>
    </p:spTree>
  </p:cSld>
  <p:clrMapOvr>
    <a:masterClrMapping/>
  </p:clrMapOvr>
</p:notes>
</file>

<file path=ppt/notesSlides/notesSlide4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479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480</a:t>
            </a:fld>
            <a:endParaRPr lang="en-US"/>
          </a:p>
        </p:txBody>
      </p:sp>
    </p:spTree>
  </p:cSld>
  <p:clrMapOvr>
    <a:masterClrMapping/>
  </p:clrMapOvr>
</p:notes>
</file>

<file path=ppt/notesSlides/notesSlide4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Brigade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481</a:t>
            </a:fld>
            <a:endParaRPr lang="en-US"/>
          </a:p>
        </p:txBody>
      </p:sp>
    </p:spTree>
  </p:cSld>
  <p:clrMapOvr>
    <a:masterClrMapping/>
  </p:clrMapOvr>
</p:notes>
</file>

<file path=ppt/notesSlides/notesSlide4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263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Hostile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Platoon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Mobility/Survivability, Strong Point</a:t>
            </a:r>
            <a:endParaRPr lang="en-US" sz="2000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mobilitySurvivabilityStrongPoint</a:t>
            </a:r>
            <a:endParaRPr lang="en-US" sz="20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482</a:t>
            </a:fld>
            <a:endParaRPr lang="en-US"/>
          </a:p>
        </p:txBody>
      </p:sp>
    </p:spTree>
  </p:cSld>
  <p:clrMapOvr>
    <a:masterClrMapping/>
  </p:clrMapOvr>
</p:notes>
</file>

<file path=ppt/notesSlides/notesSlide4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268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Fire Support, Final Protective Fire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fireSupportFinalProtectiveFire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483</a:t>
            </a:fld>
            <a:endParaRPr lang="en-US"/>
          </a:p>
        </p:txBody>
      </p:sp>
    </p:spTree>
  </p:cSld>
  <p:clrMapOvr>
    <a:masterClrMapping/>
  </p:clrMapOvr>
</p:notes>
</file>

<file path=ppt/notesSlides/notesSlide4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269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Fire Support, Fire Support</a:t>
            </a:r>
            <a:r>
              <a:rPr lang="en-US" sz="2000" b="1" i="0" baseline="0" dirty="0" smtClean="0"/>
              <a:t> Coordination Line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fireSupportFireSupportCoordinationLine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484</a:t>
            </a:fld>
            <a:endParaRPr lang="en-US"/>
          </a:p>
        </p:txBody>
      </p:sp>
    </p:spTree>
  </p:cSld>
  <p:clrMapOvr>
    <a:masterClrMapping/>
  </p:clrMapOvr>
</p:notes>
</file>

<file path=ppt/notesSlides/notesSlide4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270</a:t>
            </a:r>
            <a:endParaRPr lang="en-US" sz="2000" b="1" i="0" dirty="0" smtClean="0"/>
          </a:p>
          <a:p>
            <a:r>
              <a:rPr lang="en-US" sz="2000" b="1" i="0" dirty="0" smtClean="0"/>
              <a:t>Affiliation:</a:t>
            </a:r>
            <a:r>
              <a:rPr lang="en-US" sz="2000" b="1" i="0" baseline="0" dirty="0" smtClean="0"/>
              <a:t> Friendly</a:t>
            </a:r>
            <a:endParaRPr lang="en-US" sz="2000" b="1" i="0" dirty="0" smtClean="0"/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Fire Support, </a:t>
            </a:r>
            <a:r>
              <a:rPr lang="en-US" sz="2000" b="1" i="0" baseline="0" dirty="0" smtClean="0"/>
              <a:t>Coordinated Fire Line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fireSupportCoordinatedFireLine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485</a:t>
            </a:fld>
            <a:endParaRPr lang="en-US"/>
          </a:p>
        </p:txBody>
      </p:sp>
    </p:spTree>
  </p:cSld>
  <p:clrMapOvr>
    <a:masterClrMapping/>
  </p:clrMapOvr>
</p:notes>
</file>

<file path=ppt/notesSlides/notesSlide4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Battalion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Combat Service Support, Supply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combatServiceSupportSupply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Combat Service Support, Supply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combatServiceSupportSupply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Seize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taskSeize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488</a:t>
            </a:fld>
            <a:endParaRPr lang="en-US"/>
          </a:p>
        </p:txBody>
      </p:sp>
    </p:spTree>
  </p:cSld>
  <p:clrMapOvr>
    <a:masterClrMapping/>
  </p:clrMapOvr>
</p:notes>
</file>

<file path=ppt/notesSlides/notesSlide4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295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Seize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taskSeize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489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4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296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Breach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taskBreach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490</a:t>
            </a:fld>
            <a:endParaRPr lang="en-US"/>
          </a:p>
        </p:txBody>
      </p:sp>
    </p:spTree>
  </p:cSld>
  <p:clrMapOvr>
    <a:masterClrMapping/>
  </p:clrMapOvr>
</p:notes>
</file>

<file path=ppt/notesSlides/notesSlide4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296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Breach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taskBreach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491</a:t>
            </a:fld>
            <a:endParaRPr lang="en-US"/>
          </a:p>
        </p:txBody>
      </p:sp>
    </p:spTree>
  </p:cSld>
  <p:clrMapOvr>
    <a:masterClrMapping/>
  </p:clrMapOvr>
</p:notes>
</file>

<file path=ppt/notesSlides/notesSlide4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Secure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492</a:t>
            </a:fld>
            <a:endParaRPr lang="en-US"/>
          </a:p>
        </p:txBody>
      </p:sp>
    </p:spTree>
  </p:cSld>
  <p:clrMapOvr>
    <a:masterClrMapping/>
  </p:clrMapOvr>
</p:notes>
</file>

<file path=ppt/notesSlides/notesSlide4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Secure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taskSecure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493</a:t>
            </a:fld>
            <a:endParaRPr lang="en-US"/>
          </a:p>
        </p:txBody>
      </p:sp>
    </p:spTree>
  </p:cSld>
  <p:clrMapOvr>
    <a:masterClrMapping/>
  </p:clrMapOvr>
</p:notes>
</file>

<file path=ppt/notesSlides/notesSlide4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Counterattack (CATK)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taskCounterattack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494</a:t>
            </a:fld>
            <a:endParaRPr lang="en-US"/>
          </a:p>
        </p:txBody>
      </p:sp>
    </p:spTree>
  </p:cSld>
  <p:clrMapOvr>
    <a:masterClrMapping/>
  </p:clrMapOvr>
</p:notes>
</file>

<file path=ppt/notesSlides/notesSlide4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298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Counterattack (CATK)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taskCounterattack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495</a:t>
            </a:fld>
            <a:endParaRPr lang="en-US"/>
          </a:p>
        </p:txBody>
      </p:sp>
    </p:spTree>
  </p:cSld>
  <p:clrMapOvr>
    <a:masterClrMapping/>
  </p:clrMapOvr>
</p:notes>
</file>

<file path=ppt/notesSlides/notesSlide4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Counterattack by Fire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taskCounterattackByFire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496</a:t>
            </a:fld>
            <a:endParaRPr lang="en-US"/>
          </a:p>
        </p:txBody>
      </p:sp>
    </p:spTree>
  </p:cSld>
  <p:clrMapOvr>
    <a:masterClrMapping/>
  </p:clrMapOvr>
</p:notes>
</file>

<file path=ppt/notesSlides/notesSlide4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299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Counterattack by Fire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taskCounterattackByFire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497</a:t>
            </a:fld>
            <a:endParaRPr lang="en-US"/>
          </a:p>
        </p:txBody>
      </p:sp>
    </p:spTree>
  </p:cSld>
  <p:clrMapOvr>
    <a:masterClrMapping/>
  </p:clrMapOvr>
</p:notes>
</file>

<file path=ppt/notesSlides/notesSlide4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307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Clear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taskClear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498</a:t>
            </a:fld>
            <a:endParaRPr lang="en-US"/>
          </a:p>
        </p:txBody>
      </p:sp>
    </p:spTree>
  </p:cSld>
  <p:clrMapOvr>
    <a:masterClrMapping/>
  </p:clrMapOvr>
</p:notes>
</file>

<file path=ppt/notesSlides/notesSlide4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307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Clear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taskClear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499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308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Occupy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taskOccupy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500</a:t>
            </a:fld>
            <a:endParaRPr lang="en-US"/>
          </a:p>
        </p:txBody>
      </p:sp>
    </p:spTree>
  </p:cSld>
  <p:clrMapOvr>
    <a:masterClrMapping/>
  </p:clrMapOvr>
</p:notes>
</file>

<file path=ppt/notesSlides/notesSlide5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308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Occupy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taskOccupy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501</a:t>
            </a:fld>
            <a:endParaRPr lang="en-US"/>
          </a:p>
        </p:txBody>
      </p:sp>
    </p:spTree>
  </p:cSld>
  <p:clrMapOvr>
    <a:masterClrMapping/>
  </p:clrMapOvr>
</p:notes>
</file>

<file path=ppt/notesSlides/notesSlide5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309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Bypass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taskBypass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502</a:t>
            </a:fld>
            <a:endParaRPr lang="en-US"/>
          </a:p>
        </p:txBody>
      </p:sp>
    </p:spTree>
  </p:cSld>
  <p:clrMapOvr>
    <a:masterClrMapping/>
  </p:clrMapOvr>
</p:notes>
</file>

<file path=ppt/notesSlides/notesSlide5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309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Bypass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taskBypass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503</a:t>
            </a:fld>
            <a:endParaRPr lang="en-US"/>
          </a:p>
        </p:txBody>
      </p:sp>
    </p:spTree>
  </p:cSld>
  <p:clrMapOvr>
    <a:masterClrMapping/>
  </p:clrMapOvr>
</p:notes>
</file>

<file path=ppt/notesSlides/notesSlide5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310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Retain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taskRetain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504</a:t>
            </a:fld>
            <a:endParaRPr lang="en-US"/>
          </a:p>
        </p:txBody>
      </p:sp>
    </p:spTree>
  </p:cSld>
  <p:clrMapOvr>
    <a:masterClrMapping/>
  </p:clrMapOvr>
</p:notes>
</file>

<file path=ppt/notesSlides/notesSlide5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310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Retain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taskRetain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505</a:t>
            </a:fld>
            <a:endParaRPr lang="en-US"/>
          </a:p>
        </p:txBody>
      </p:sp>
    </p:spTree>
  </p:cSld>
  <p:clrMapOvr>
    <a:masterClrMapping/>
  </p:clrMapOvr>
</p:notes>
</file>

<file path=ppt/notesSlides/notesSlide5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311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Withdraw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taskWithdraw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506</a:t>
            </a:fld>
            <a:endParaRPr lang="en-US"/>
          </a:p>
        </p:txBody>
      </p:sp>
    </p:spTree>
  </p:cSld>
  <p:clrMapOvr>
    <a:masterClrMapping/>
  </p:clrMapOvr>
</p:notes>
</file>

<file path=ppt/notesSlides/notesSlide5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311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Task, Withdraw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taskWithdraw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507</a:t>
            </a:fld>
            <a:endParaRPr lang="en-US"/>
          </a:p>
        </p:txBody>
      </p:sp>
    </p:spTree>
  </p:cSld>
  <p:clrMapOvr>
    <a:masterClrMapping/>
  </p:clrMapOvr>
</p:notes>
</file>

<file path=ppt/notesSlides/notesSlide5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312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Lines, Axis of Advance, Ground, Supporting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OffenseLinesAxisOfAdvanceGroundSupportingAttack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508</a:t>
            </a:fld>
            <a:endParaRPr lang="en-US"/>
          </a:p>
        </p:txBody>
      </p:sp>
    </p:spTree>
  </p:cSld>
  <p:clrMapOvr>
    <a:masterClrMapping/>
  </p:clrMapOvr>
</p:notes>
</file>

<file path=ppt/notesSlides/notesSlide5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312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Lines, Axis of Advance, Ground, Supporting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OffenseLinesAxisOfAdvanceGroundSupportingAttack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509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312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Lines, Axis of Advance, Ground, Supporting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OffenseLinesAxisOfAdvanceGroundSupportingAttack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510</a:t>
            </a:fld>
            <a:endParaRPr lang="en-US"/>
          </a:p>
        </p:txBody>
      </p:sp>
    </p:spTree>
  </p:cSld>
  <p:clrMapOvr>
    <a:masterClrMapping/>
  </p:clrMapOvr>
</p:notes>
</file>

<file path=ppt/notesSlides/notesSlide5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312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Modifier: X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C2, Maneuver,</a:t>
            </a:r>
            <a:r>
              <a:rPr lang="en-US" sz="2000" b="1" i="0" baseline="0" dirty="0" smtClean="0"/>
              <a:t> Offense, Lines, Axis of Advance, Ground, Supporting Attack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m</a:t>
            </a:r>
            <a:r>
              <a:rPr lang="en-US" sz="2000" b="1" i="0" dirty="0" err="1" smtClean="0"/>
              <a:t>aneuver</a:t>
            </a:r>
            <a:r>
              <a:rPr lang="en-US" sz="2000" b="1" i="0" baseline="0" dirty="0" err="1" smtClean="0"/>
              <a:t>OffenseLinesAxisOfAdvanceGroundSupportingAttack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511</a:t>
            </a:fld>
            <a:endParaRPr lang="en-US"/>
          </a:p>
        </p:txBody>
      </p:sp>
    </p:spTree>
  </p:cSld>
  <p:clrMapOvr>
    <a:masterClrMapping/>
  </p:clrMapOvr>
</p:notes>
</file>

<file path=ppt/notesSlides/notesSlide5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 Mechanized Infantry</a:t>
            </a:r>
            <a:r>
              <a:rPr lang="en-US" sz="2000" b="1" i="0" baseline="0" dirty="0" smtClean="0"/>
              <a:t> Battalion</a:t>
            </a:r>
          </a:p>
          <a:p>
            <a:r>
              <a:rPr lang="en-US" sz="2000" b="1" i="0" baseline="0" dirty="0" smtClean="0"/>
              <a:t>Battalion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512</a:t>
            </a:fld>
            <a:endParaRPr lang="en-US"/>
          </a:p>
        </p:txBody>
      </p:sp>
    </p:spTree>
  </p:cSld>
  <p:clrMapOvr>
    <a:masterClrMapping/>
  </p:clrMapOvr>
</p:notes>
</file>

<file path=ppt/notesSlides/notesSlide5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 Mechanized Infantry</a:t>
            </a:r>
            <a:r>
              <a:rPr lang="en-US" sz="2000" b="1" i="0" baseline="0" dirty="0" smtClean="0"/>
              <a:t> Brigade</a:t>
            </a:r>
          </a:p>
          <a:p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513</a:t>
            </a:fld>
            <a:endParaRPr lang="en-US"/>
          </a:p>
        </p:txBody>
      </p:sp>
    </p:spTree>
  </p:cSld>
  <p:clrMapOvr>
    <a:masterClrMapping/>
  </p:clrMapOvr>
</p:notes>
</file>

<file path=ppt/notesSlides/notesSlide5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4 Infantry</a:t>
            </a:r>
            <a:r>
              <a:rPr lang="en-US" sz="2000" b="1" i="0" baseline="0" dirty="0" smtClean="0"/>
              <a:t> Battalion</a:t>
            </a:r>
          </a:p>
          <a:p>
            <a:r>
              <a:rPr lang="en-US" sz="2000" b="1" i="0" baseline="0" dirty="0" smtClean="0"/>
              <a:t>Battalion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514</a:t>
            </a:fld>
            <a:endParaRPr lang="en-US"/>
          </a:p>
        </p:txBody>
      </p:sp>
    </p:spTree>
  </p:cSld>
  <p:clrMapOvr>
    <a:masterClrMapping/>
  </p:clrMapOvr>
</p:notes>
</file>

<file path=ppt/notesSlides/notesSlide5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17 Armor Cavalry (ARS) </a:t>
            </a:r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515</a:t>
            </a:fld>
            <a:endParaRPr lang="en-US"/>
          </a:p>
        </p:txBody>
      </p:sp>
    </p:spTree>
  </p:cSld>
  <p:clrMapOvr>
    <a:masterClrMapping/>
  </p:clrMapOvr>
</p:notes>
</file>

<file path=ppt/notesSlides/notesSlide5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18 Armor Cavalry (ARS) Battalion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Battalion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516</a:t>
            </a:fld>
            <a:endParaRPr lang="en-US"/>
          </a:p>
        </p:txBody>
      </p:sp>
    </p:spTree>
  </p:cSld>
  <p:clrMapOvr>
    <a:masterClrMapping/>
  </p:clrMapOvr>
</p:notes>
</file>

<file path=ppt/notesSlides/notesSlide5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18 Armor Cavalry (ARS) </a:t>
            </a:r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517</a:t>
            </a:fld>
            <a:endParaRPr lang="en-US"/>
          </a:p>
        </p:txBody>
      </p:sp>
    </p:spTree>
  </p:cSld>
  <p:clrMapOvr>
    <a:masterClrMapping/>
  </p:clrMapOvr>
</p:notes>
</file>

<file path=ppt/notesSlides/notesSlide5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19 Armor Cavalry (ARS) Battalion Reinforced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Battalion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518</a:t>
            </a:fld>
            <a:endParaRPr lang="en-US"/>
          </a:p>
        </p:txBody>
      </p:sp>
    </p:spTree>
  </p:cSld>
  <p:clrMapOvr>
    <a:masterClrMapping/>
  </p:clrMapOvr>
</p:notes>
</file>

<file path=ppt/notesSlides/notesSlide5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19 Armor Cavalry (ARS) </a:t>
            </a:r>
            <a:r>
              <a:rPr lang="en-US" sz="2000" b="1" i="0" baseline="0" dirty="0" smtClean="0"/>
              <a:t>Brigade </a:t>
            </a:r>
            <a:r>
              <a:rPr lang="en-US" sz="2000" b="1" i="0" dirty="0" smtClean="0"/>
              <a:t>Reinforced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519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25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Tracked, Airborne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armorTrackedAirborne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20 Armor Cavalry (ARS)</a:t>
            </a:r>
            <a:r>
              <a:rPr lang="en-US" sz="2000" b="1" i="0" baseline="0" dirty="0" smtClean="0"/>
              <a:t> Battalion Reinforced</a:t>
            </a:r>
          </a:p>
          <a:p>
            <a:r>
              <a:rPr lang="en-US" sz="2000" b="1" i="0" baseline="0" dirty="0" smtClean="0"/>
              <a:t>Battalion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520</a:t>
            </a:fld>
            <a:endParaRPr lang="en-US"/>
          </a:p>
        </p:txBody>
      </p:sp>
    </p:spTree>
  </p:cSld>
  <p:clrMapOvr>
    <a:masterClrMapping/>
  </p:clrMapOvr>
</p:notes>
</file>

<file path=ppt/notesSlides/notesSlide5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20 Armor Cavalry (ARS)</a:t>
            </a:r>
            <a:r>
              <a:rPr lang="en-US" sz="2000" b="1" i="0" baseline="0" dirty="0" smtClean="0"/>
              <a:t> Brigade Reinforced</a:t>
            </a:r>
          </a:p>
          <a:p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521</a:t>
            </a:fld>
            <a:endParaRPr lang="en-US"/>
          </a:p>
        </p:txBody>
      </p:sp>
    </p:spTree>
  </p:cSld>
  <p:clrMapOvr>
    <a:masterClrMapping/>
  </p:clrMapOvr>
</p:notes>
</file>

<file path=ppt/notesSlides/notesSlide5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21 Armor Cavalry (ARS) Battalion Reinforced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Battalion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522</a:t>
            </a:fld>
            <a:endParaRPr lang="en-US"/>
          </a:p>
        </p:txBody>
      </p:sp>
    </p:spTree>
  </p:cSld>
  <p:clrMapOvr>
    <a:masterClrMapping/>
  </p:clrMapOvr>
</p:notes>
</file>

<file path=ppt/notesSlides/notesSlide5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21 Armor Cavalry (ARS) </a:t>
            </a:r>
            <a:r>
              <a:rPr lang="en-US" sz="2000" b="1" i="0" baseline="0" dirty="0" smtClean="0"/>
              <a:t>Brigade </a:t>
            </a:r>
            <a:r>
              <a:rPr lang="en-US" sz="2000" b="1" i="0" dirty="0" smtClean="0"/>
              <a:t>Reinforced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523</a:t>
            </a:fld>
            <a:endParaRPr lang="en-US"/>
          </a:p>
        </p:txBody>
      </p:sp>
    </p:spTree>
  </p:cSld>
  <p:clrMapOvr>
    <a:masterClrMapping/>
  </p:clrMapOvr>
</p:notes>
</file>

<file path=ppt/notesSlides/notesSlide5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baseline="0" dirty="0" smtClean="0"/>
              <a:t>22 Armor Company</a:t>
            </a:r>
          </a:p>
          <a:p>
            <a:r>
              <a:rPr lang="en-US" sz="2000" b="1" i="0" baseline="0" dirty="0" smtClean="0"/>
              <a:t>Company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524</a:t>
            </a:fld>
            <a:endParaRPr lang="en-US"/>
          </a:p>
        </p:txBody>
      </p:sp>
    </p:spTree>
  </p:cSld>
  <p:clrMapOvr>
    <a:masterClrMapping/>
  </p:clrMapOvr>
</p:notes>
</file>

<file path=ppt/notesSlides/notesSlide5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baseline="0" dirty="0" smtClean="0"/>
              <a:t>23 Armor Cavalry (ARS) Company</a:t>
            </a:r>
          </a:p>
          <a:p>
            <a:r>
              <a:rPr lang="en-US" sz="2000" b="1" i="0" baseline="0" dirty="0" smtClean="0"/>
              <a:t>Company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525</a:t>
            </a:fld>
            <a:endParaRPr lang="en-US"/>
          </a:p>
        </p:txBody>
      </p:sp>
    </p:spTree>
  </p:cSld>
  <p:clrMapOvr>
    <a:masterClrMapping/>
  </p:clrMapOvr>
</p:notes>
</file>

<file path=ppt/notesSlides/notesSlide5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baseline="0" dirty="0" smtClean="0"/>
              <a:t>24 Infantry Company</a:t>
            </a:r>
          </a:p>
          <a:p>
            <a:r>
              <a:rPr lang="en-US" sz="2000" b="1" i="0" baseline="0" dirty="0" smtClean="0"/>
              <a:t>Company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526</a:t>
            </a:fld>
            <a:endParaRPr lang="en-US"/>
          </a:p>
        </p:txBody>
      </p:sp>
    </p:spTree>
  </p:cSld>
  <p:clrMapOvr>
    <a:masterClrMapping/>
  </p:clrMapOvr>
</p:notes>
</file>

<file path=ppt/notesSlides/notesSlide5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baseline="0" smtClean="0"/>
              <a:t>25 Mechanized </a:t>
            </a:r>
            <a:r>
              <a:rPr lang="en-US" sz="2000" b="1" i="0" baseline="0" dirty="0" smtClean="0"/>
              <a:t>Infantry Company</a:t>
            </a:r>
          </a:p>
          <a:p>
            <a:r>
              <a:rPr lang="en-US" sz="2000" b="1" i="0" baseline="0" dirty="0" smtClean="0"/>
              <a:t>Company</a:t>
            </a:r>
          </a:p>
          <a:p>
            <a:r>
              <a:rPr lang="en-US" sz="2000" b="1" i="0" baseline="0" dirty="0" smtClean="0"/>
              <a:t>Present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527</a:t>
            </a:fld>
            <a:endParaRPr lang="en-US"/>
          </a:p>
        </p:txBody>
      </p:sp>
    </p:spTree>
  </p:cSld>
  <p:clrMapOvr>
    <a:masterClrMapping/>
  </p:clrMapOvr>
</p:notes>
</file>

<file path=ppt/notesSlides/notesSlide5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 Mechanized Infantry</a:t>
            </a:r>
            <a:r>
              <a:rPr lang="en-US" sz="2000" b="1" i="0" baseline="0" dirty="0" smtClean="0"/>
              <a:t> Battalion</a:t>
            </a:r>
          </a:p>
          <a:p>
            <a:r>
              <a:rPr lang="en-US" sz="2000" b="1" i="0" baseline="0" dirty="0" smtClean="0"/>
              <a:t>Battalion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528</a:t>
            </a:fld>
            <a:endParaRPr lang="en-US"/>
          </a:p>
        </p:txBody>
      </p:sp>
    </p:spTree>
  </p:cSld>
  <p:clrMapOvr>
    <a:masterClrMapping/>
  </p:clrMapOvr>
</p:notes>
</file>

<file path=ppt/notesSlides/notesSlide5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17 Armor Cavalry (ARS) </a:t>
            </a:r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Brigade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529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26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Tracked, Amphibious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armorTrackedAmphibious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18 Armor Cavalry (ARS) Battalion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Battalion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530</a:t>
            </a:fld>
            <a:endParaRPr lang="en-US"/>
          </a:p>
        </p:txBody>
      </p:sp>
    </p:spTree>
  </p:cSld>
  <p:clrMapOvr>
    <a:masterClrMapping/>
  </p:clrMapOvr>
</p:notes>
</file>

<file path=ppt/notesSlides/notesSlide5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18 Armor Cavalry (ARS) </a:t>
            </a:r>
            <a:r>
              <a:rPr lang="en-US" sz="2000" b="1" i="0" baseline="0" dirty="0" smtClean="0"/>
              <a:t>Brigade</a:t>
            </a:r>
          </a:p>
          <a:p>
            <a:r>
              <a:rPr lang="en-US" sz="2000" b="1" i="0" baseline="0" dirty="0" smtClean="0"/>
              <a:t>Brigade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531</a:t>
            </a:fld>
            <a:endParaRPr lang="en-US"/>
          </a:p>
        </p:txBody>
      </p:sp>
    </p:spTree>
  </p:cSld>
  <p:clrMapOvr>
    <a:masterClrMapping/>
  </p:clrMapOvr>
</p:notes>
</file>

<file path=ppt/notesSlides/notesSlide5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19 Armor Cavalry (ARS) Battalion Reinforced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Battalion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532</a:t>
            </a:fld>
            <a:endParaRPr lang="en-US"/>
          </a:p>
        </p:txBody>
      </p:sp>
    </p:spTree>
  </p:cSld>
  <p:clrMapOvr>
    <a:masterClrMapping/>
  </p:clrMapOvr>
</p:notes>
</file>

<file path=ppt/notesSlides/notesSlide5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19 Armor Cavalry (ARS) </a:t>
            </a:r>
            <a:r>
              <a:rPr lang="en-US" sz="2000" b="1" i="0" baseline="0" dirty="0" smtClean="0"/>
              <a:t>Brigade </a:t>
            </a:r>
            <a:r>
              <a:rPr lang="en-US" sz="2000" b="1" i="0" dirty="0" smtClean="0"/>
              <a:t>Reinforced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Brigade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533</a:t>
            </a:fld>
            <a:endParaRPr lang="en-US"/>
          </a:p>
        </p:txBody>
      </p:sp>
    </p:spTree>
  </p:cSld>
  <p:clrMapOvr>
    <a:masterClrMapping/>
  </p:clrMapOvr>
</p:notes>
</file>

<file path=ppt/notesSlides/notesSlide5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20 Armor Cavalry (ARS)</a:t>
            </a:r>
            <a:r>
              <a:rPr lang="en-US" sz="2000" b="1" i="0" baseline="0" dirty="0" smtClean="0"/>
              <a:t> Battalion Reinforced</a:t>
            </a:r>
          </a:p>
          <a:p>
            <a:r>
              <a:rPr lang="en-US" sz="2000" b="1" i="0" baseline="0" dirty="0" smtClean="0"/>
              <a:t>Battalion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534</a:t>
            </a:fld>
            <a:endParaRPr lang="en-US"/>
          </a:p>
        </p:txBody>
      </p:sp>
    </p:spTree>
  </p:cSld>
  <p:clrMapOvr>
    <a:masterClrMapping/>
  </p:clrMapOvr>
</p:notes>
</file>

<file path=ppt/notesSlides/notesSlide5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20 Armor Cavalry (ARS)</a:t>
            </a:r>
            <a:r>
              <a:rPr lang="en-US" sz="2000" b="1" i="0" baseline="0" dirty="0" smtClean="0"/>
              <a:t> Brigade Reinforced</a:t>
            </a:r>
          </a:p>
          <a:p>
            <a:r>
              <a:rPr lang="en-US" sz="2000" b="1" i="0" baseline="0" dirty="0" smtClean="0"/>
              <a:t>Brigade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535</a:t>
            </a:fld>
            <a:endParaRPr lang="en-US"/>
          </a:p>
        </p:txBody>
      </p:sp>
    </p:spTree>
  </p:cSld>
  <p:clrMapOvr>
    <a:masterClrMapping/>
  </p:clrMapOvr>
</p:notes>
</file>

<file path=ppt/notesSlides/notesSlide5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21 Armor Cavalry (ARS) Battalion Reinforced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Battalion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536</a:t>
            </a:fld>
            <a:endParaRPr lang="en-US"/>
          </a:p>
        </p:txBody>
      </p:sp>
    </p:spTree>
  </p:cSld>
  <p:clrMapOvr>
    <a:masterClrMapping/>
  </p:clrMapOvr>
</p:notes>
</file>

<file path=ppt/notesSlides/notesSlide5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smtClean="0"/>
              <a:t>21 Armor Cavalry (ARS) </a:t>
            </a:r>
            <a:r>
              <a:rPr lang="en-US" sz="2000" b="1" i="0" baseline="0" dirty="0" smtClean="0"/>
              <a:t>Brigade </a:t>
            </a:r>
            <a:r>
              <a:rPr lang="en-US" sz="2000" b="1" i="0" dirty="0" smtClean="0"/>
              <a:t>Reinforced</a:t>
            </a:r>
            <a:endParaRPr lang="en-US" sz="2000" b="1" i="0" baseline="0" dirty="0" smtClean="0"/>
          </a:p>
          <a:p>
            <a:r>
              <a:rPr lang="en-US" sz="2000" b="1" i="0" baseline="0" dirty="0" smtClean="0"/>
              <a:t>Brigade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537</a:t>
            </a:fld>
            <a:endParaRPr lang="en-US"/>
          </a:p>
        </p:txBody>
      </p:sp>
    </p:spTree>
  </p:cSld>
  <p:clrMapOvr>
    <a:masterClrMapping/>
  </p:clrMapOvr>
</p:notes>
</file>

<file path=ppt/notesSlides/notesSlide5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baseline="0" dirty="0" smtClean="0"/>
              <a:t>22 Armor Company</a:t>
            </a:r>
          </a:p>
          <a:p>
            <a:r>
              <a:rPr lang="en-US" sz="2000" b="1" i="0" baseline="0" dirty="0" smtClean="0"/>
              <a:t>Company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538</a:t>
            </a:fld>
            <a:endParaRPr lang="en-US"/>
          </a:p>
        </p:txBody>
      </p:sp>
    </p:spTree>
  </p:cSld>
  <p:clrMapOvr>
    <a:masterClrMapping/>
  </p:clrMapOvr>
</p:notes>
</file>

<file path=ppt/notesSlides/notesSlide5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baseline="0" dirty="0" smtClean="0"/>
              <a:t>23 Armor Cavalry (ARS) Company</a:t>
            </a:r>
          </a:p>
          <a:p>
            <a:r>
              <a:rPr lang="en-US" sz="2000" b="1" i="0" baseline="0" dirty="0" smtClean="0"/>
              <a:t>Company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539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27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Tracked, Light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armorTrackedLight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baseline="0" dirty="0" smtClean="0"/>
              <a:t>24 Infantry Company</a:t>
            </a:r>
          </a:p>
          <a:p>
            <a:r>
              <a:rPr lang="en-US" sz="2000" b="1" i="0" baseline="0" dirty="0" smtClean="0"/>
              <a:t>Company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baseline="0" dirty="0" smtClean="0"/>
              <a:t>Anticipated</a:t>
            </a:r>
            <a:endParaRPr lang="en-US" sz="2000" b="1" i="0" dirty="0" smtClean="0"/>
          </a:p>
          <a:p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540</a:t>
            </a:fld>
            <a:endParaRPr lang="en-US"/>
          </a:p>
        </p:txBody>
      </p:sp>
    </p:spTree>
  </p:cSld>
  <p:clrMapOvr>
    <a:masterClrMapping/>
  </p:clrMapOvr>
</p:notes>
</file>

<file path=ppt/notesSlides/notesSlide5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baseline="0" dirty="0" smtClean="0"/>
              <a:t>25 Mechanized Infantry Company</a:t>
            </a:r>
          </a:p>
          <a:p>
            <a:r>
              <a:rPr lang="en-US" sz="2000" b="1" i="0" baseline="0" dirty="0" smtClean="0"/>
              <a:t>Company</a:t>
            </a:r>
          </a:p>
          <a:p>
            <a:r>
              <a:rPr lang="en-US" sz="2000" b="1" i="0" baseline="0" dirty="0" smtClean="0"/>
              <a:t>Anticipated</a:t>
            </a:r>
            <a:endParaRPr lang="en-US" sz="2000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7147-49C4-624D-B659-1614C4EF2B69}" type="slidenum">
              <a:rPr lang="en-US" smtClean="0"/>
              <a:pPr/>
              <a:t>541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28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Tracked, Medium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armorTrackedMedium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29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Tracked, Heavy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armorTrackedHeavy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Wheeled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armorWheeled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032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Wheeled, Airborne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armorWheeledAirborne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Wheeled, Amphibious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armorWheeledAmphibious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Reduced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Wheeled, Light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armorWheeledLight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Wheeled, Medium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armorWheeledMedium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Company</a:t>
            </a:r>
            <a:endParaRPr lang="en-US" sz="2000" b="1" i="0" dirty="0" smtClean="0"/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Armor, Wheeled, Heavy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armorWheeledHeavy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Brigade</a:t>
            </a:r>
            <a:endParaRPr lang="en-US" sz="2000" b="1" i="0" dirty="0" smtClean="0"/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Reinforced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037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Armor, Light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antiArmorLight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039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Armor, Airborne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antiArmorAirborne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040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Armor, Air</a:t>
            </a:r>
            <a:r>
              <a:rPr lang="en-US" sz="2000" b="1" i="0" baseline="0" dirty="0" smtClean="0"/>
              <a:t> Assault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antiArmorAirAssault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Armor, Armored, Wheeled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antiArmorArmoredWheeled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043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Armor, Armored, Wheeled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antiArmorArmoredWheeled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044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Anti Armor, Armored</a:t>
            </a:r>
            <a:r>
              <a:rPr lang="en-US" sz="2000" b="1" i="0" baseline="0" dirty="0" smtClean="0"/>
              <a:t>, Air Assault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antiArmorArmoredAirAssault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045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Aviation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aviation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Aviation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aviation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 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Aviation, Rotary Wing, Attack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aviationRotaryWingAttack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048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Aviation, Rotary Wing, Attack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aviationRotaryWingAttack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Aviation, Rotary Wing, Utility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aviationRotaryWingUtility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049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Aviation, Rotary Wing, Utility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aviationRotaryWingUtility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051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Aviation, Rotary Wing, Utility, Light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aviationRotaryWingUtilityLight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053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Aviation, Rotary Wing, Utility, Medium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aviationRotaryWingUtilityMedium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055</a:t>
            </a:r>
            <a:endParaRPr lang="en-US" sz="2000" b="1" i="0" dirty="0" smtClean="0"/>
          </a:p>
          <a:p>
            <a:r>
              <a:rPr lang="en-US" sz="2000" b="1" i="0" dirty="0" smtClean="0"/>
              <a:t>Affiliation: Friendly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 Present</a:t>
            </a:r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Aviation, Rotary Wing, Utility,</a:t>
            </a:r>
            <a:r>
              <a:rPr lang="en-US" sz="2000" b="1" i="0" baseline="0" dirty="0" smtClean="0"/>
              <a:t> Heavy</a:t>
            </a:r>
            <a:endParaRPr lang="en-US" sz="2000" b="1" i="0" dirty="0" smtClean="0"/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err="1" smtClean="0"/>
              <a:t>aviationRotaryWingUtilityHeavy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</a:t>
            </a:r>
            <a:r>
              <a:rPr lang="en-US" sz="2000" b="1" i="0" dirty="0" smtClean="0"/>
              <a:t>23</a:t>
            </a:r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Brigade</a:t>
            </a:r>
          </a:p>
          <a:p>
            <a:r>
              <a:rPr lang="en-US" sz="2000" b="1" i="0" dirty="0" smtClean="0"/>
              <a:t>Status: Anticipated</a:t>
            </a:r>
          </a:p>
          <a:p>
            <a:r>
              <a:rPr lang="en-US" sz="2000" b="1" i="0" dirty="0" smtClean="0"/>
              <a:t>Strength Modifier: X</a:t>
            </a:r>
          </a:p>
          <a:p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Armor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armor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Anticipated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Platoon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Reduced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Battalion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 smtClean="0"/>
              <a:t>IconID</a:t>
            </a:r>
            <a:r>
              <a:rPr lang="en-US" sz="2000" b="1" i="0" dirty="0" smtClean="0"/>
              <a:t>:</a:t>
            </a:r>
            <a:r>
              <a:rPr lang="en-US" sz="2000" b="1" i="0" baseline="0" dirty="0" smtClean="0"/>
              <a:t> 057</a:t>
            </a:r>
            <a:endParaRPr lang="en-US" sz="2000" b="1" i="0" dirty="0" smtClean="0"/>
          </a:p>
          <a:p>
            <a:r>
              <a:rPr lang="en-US" sz="2000" b="1" i="0" dirty="0" smtClean="0"/>
              <a:t>Affiliation: Hostile</a:t>
            </a:r>
          </a:p>
          <a:p>
            <a:r>
              <a:rPr lang="en-US" sz="2000" b="1" i="0" dirty="0" smtClean="0"/>
              <a:t>Symbol</a:t>
            </a:r>
            <a:r>
              <a:rPr lang="en-US" sz="2000" b="1" i="0" baseline="0" dirty="0" smtClean="0"/>
              <a:t> Modifier</a:t>
            </a:r>
            <a:r>
              <a:rPr lang="en-US" sz="2000" b="1" i="0" dirty="0" smtClean="0"/>
              <a:t>: Company</a:t>
            </a:r>
          </a:p>
          <a:p>
            <a:r>
              <a:rPr lang="en-US" sz="2000" b="1" i="0" dirty="0" smtClean="0"/>
              <a:t>Status:</a:t>
            </a:r>
            <a:r>
              <a:rPr lang="en-US" sz="2000" b="1" i="0" baseline="0" dirty="0" smtClean="0"/>
              <a:t> Present</a:t>
            </a:r>
            <a:endParaRPr lang="en-US" sz="2000" b="1" i="0" dirty="0" smtClean="0"/>
          </a:p>
          <a:p>
            <a:r>
              <a:rPr lang="en-US" sz="2000" b="1" i="0" dirty="0" smtClean="0"/>
              <a:t>Strength Modifier: Reinforced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 smtClean="0"/>
              <a:t>ARA</a:t>
            </a:r>
            <a:r>
              <a:rPr lang="en-US" sz="2000" b="1" i="0" baseline="0" dirty="0" smtClean="0"/>
              <a:t> Name: </a:t>
            </a:r>
            <a:r>
              <a:rPr lang="en-US" sz="2000" b="1" i="0" dirty="0" smtClean="0"/>
              <a:t>Unit, Infantry</a:t>
            </a:r>
          </a:p>
          <a:p>
            <a:r>
              <a:rPr lang="en-US" sz="2000" b="1" i="0" dirty="0" smtClean="0"/>
              <a:t>TAMU Name:</a:t>
            </a:r>
            <a:r>
              <a:rPr lang="en-US" sz="2000" b="1" i="0" baseline="0" dirty="0" smtClean="0"/>
              <a:t> infantry</a:t>
            </a:r>
            <a:endParaRPr lang="en-US" sz="2000" b="1" i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2AC0-7151-43F8-99D4-7D5E63613FC0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30BF-38CB-43CA-A3DA-CB179D4E0283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720-46D6-4499-A122-50AC4C12EC19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9736-7DF2-4330-8FEB-1B666F7B0ED0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D3E-F902-4C53-91D0-E39F55E65BD4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345C-69DB-4B62-A39B-948B4D67DBE0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188-2EED-4081-9C15-C1C4F4554FA5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E699-A85D-48A5-B5EA-49B3B26A9F9A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DAD0-8957-4DD5-84C6-72293B137271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E8B0-32E3-4786-8BC3-F9DA6E6A05B0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F38E-CAFF-41D7-B4EB-7429C402037C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7976-F094-4967-AD58-9BAEA78FF8BA}" type="datetime1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3117-AF9B-0C4A-AD0B-F1E41B7A5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1.xml"/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2.xml"/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3.xml"/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4.xml"/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5.xml"/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6.xml"/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7.xml"/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8.xml"/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0.xml"/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1.xml"/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2.xml"/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3.xml"/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4.xml"/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5.xml"/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6.xml"/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7.xml"/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8.xml"/><Relationship Id="rId1" Type="http://schemas.openxmlformats.org/officeDocument/2006/relationships/slideLayout" Target="../slideLayouts/slideLayout1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0.xml"/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1.xml"/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2.xml"/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3.xml"/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4.xml"/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5.xml"/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6.xml"/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7.xml"/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8.xml"/><Relationship Id="rId1" Type="http://schemas.openxmlformats.org/officeDocument/2006/relationships/slideLayout" Target="../slideLayouts/slideLayout1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0.xml"/><Relationship Id="rId1" Type="http://schemas.openxmlformats.org/officeDocument/2006/relationships/slideLayout" Target="../slideLayouts/slideLayout1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1.xml"/><Relationship Id="rId1" Type="http://schemas.openxmlformats.org/officeDocument/2006/relationships/slideLayout" Target="../slideLayouts/slideLayout1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2.xml"/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3.xml"/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4.xml"/><Relationship Id="rId1" Type="http://schemas.openxmlformats.org/officeDocument/2006/relationships/slideLayout" Target="../slideLayouts/slideLayout1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5.xml"/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6.xml"/><Relationship Id="rId1" Type="http://schemas.openxmlformats.org/officeDocument/2006/relationships/slideLayout" Target="../slideLayouts/slideLayout1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7.xml"/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8.xml"/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0.xml"/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1.xml"/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2.xml"/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3.xml"/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4.xml"/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5.xml"/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6.xml"/><Relationship Id="rId1" Type="http://schemas.openxmlformats.org/officeDocument/2006/relationships/slideLayout" Target="../slideLayouts/slideLayout1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7.xml"/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8.xml"/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0.xml"/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1.xml"/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2.xml"/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3.xml"/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4.xml"/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5.xml"/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6.xml"/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7.xml"/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8.xml"/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0.xml"/><Relationship Id="rId1" Type="http://schemas.openxmlformats.org/officeDocument/2006/relationships/slideLayout" Target="../slideLayouts/slideLayout1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1.xml"/><Relationship Id="rId1" Type="http://schemas.openxmlformats.org/officeDocument/2006/relationships/slideLayout" Target="../slideLayouts/slideLayout1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2.xml"/><Relationship Id="rId1" Type="http://schemas.openxmlformats.org/officeDocument/2006/relationships/slideLayout" Target="../slideLayouts/slideLayout1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3.xml"/><Relationship Id="rId1" Type="http://schemas.openxmlformats.org/officeDocument/2006/relationships/slideLayout" Target="../slideLayouts/slideLayout1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4.xml"/><Relationship Id="rId1" Type="http://schemas.openxmlformats.org/officeDocument/2006/relationships/slideLayout" Target="../slideLayouts/slideLayout1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5.xml"/><Relationship Id="rId1" Type="http://schemas.openxmlformats.org/officeDocument/2006/relationships/slideLayout" Target="../slideLayouts/slideLayout1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6.xml"/><Relationship Id="rId1" Type="http://schemas.openxmlformats.org/officeDocument/2006/relationships/slideLayout" Target="../slideLayouts/slideLayout1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7.xml"/><Relationship Id="rId1" Type="http://schemas.openxmlformats.org/officeDocument/2006/relationships/slideLayout" Target="../slideLayouts/slideLayout1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8.xml"/><Relationship Id="rId1" Type="http://schemas.openxmlformats.org/officeDocument/2006/relationships/slideLayout" Target="../slideLayouts/slideLayout1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0.xml"/><Relationship Id="rId1" Type="http://schemas.openxmlformats.org/officeDocument/2006/relationships/slideLayout" Target="../slideLayouts/slideLayout1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1.xml"/><Relationship Id="rId1" Type="http://schemas.openxmlformats.org/officeDocument/2006/relationships/slideLayout" Target="../slideLayouts/slideLayout1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2.xml"/><Relationship Id="rId1" Type="http://schemas.openxmlformats.org/officeDocument/2006/relationships/slideLayout" Target="../slideLayouts/slideLayout1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3.xml"/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4.xml"/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5.xml"/><Relationship Id="rId1" Type="http://schemas.openxmlformats.org/officeDocument/2006/relationships/slideLayout" Target="../slideLayouts/slideLayout1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6.xml"/><Relationship Id="rId1" Type="http://schemas.openxmlformats.org/officeDocument/2006/relationships/slideLayout" Target="../slideLayouts/slideLayout1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7.xml"/><Relationship Id="rId1" Type="http://schemas.openxmlformats.org/officeDocument/2006/relationships/slideLayout" Target="../slideLayouts/slideLayout1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8.xml"/><Relationship Id="rId1" Type="http://schemas.openxmlformats.org/officeDocument/2006/relationships/slideLayout" Target="../slideLayouts/slideLayout1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0.xml"/><Relationship Id="rId1" Type="http://schemas.openxmlformats.org/officeDocument/2006/relationships/slideLayout" Target="../slideLayouts/slideLayout1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1.xml"/><Relationship Id="rId1" Type="http://schemas.openxmlformats.org/officeDocument/2006/relationships/slideLayout" Target="../slideLayouts/slideLayout1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2.xml"/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3.xml"/><Relationship Id="rId1" Type="http://schemas.openxmlformats.org/officeDocument/2006/relationships/slideLayout" Target="../slideLayouts/slideLayout1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4.xml"/><Relationship Id="rId1" Type="http://schemas.openxmlformats.org/officeDocument/2006/relationships/slideLayout" Target="../slideLayouts/slideLayout1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5.xml"/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6.xml"/><Relationship Id="rId1" Type="http://schemas.openxmlformats.org/officeDocument/2006/relationships/slideLayout" Target="../slideLayouts/slideLayout1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7.xml"/><Relationship Id="rId1" Type="http://schemas.openxmlformats.org/officeDocument/2006/relationships/slideLayout" Target="../slideLayouts/slideLayout1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8.xml"/><Relationship Id="rId1" Type="http://schemas.openxmlformats.org/officeDocument/2006/relationships/slideLayout" Target="../slideLayouts/slideLayout1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0.xml"/><Relationship Id="rId1" Type="http://schemas.openxmlformats.org/officeDocument/2006/relationships/slideLayout" Target="../slideLayouts/slideLayout1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1.xml"/><Relationship Id="rId1" Type="http://schemas.openxmlformats.org/officeDocument/2006/relationships/slideLayout" Target="../slideLayouts/slideLayout1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2.xml"/><Relationship Id="rId1" Type="http://schemas.openxmlformats.org/officeDocument/2006/relationships/slideLayout" Target="../slideLayouts/slideLayout1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3.xml"/><Relationship Id="rId1" Type="http://schemas.openxmlformats.org/officeDocument/2006/relationships/slideLayout" Target="../slideLayouts/slideLayout1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4.xml"/><Relationship Id="rId1" Type="http://schemas.openxmlformats.org/officeDocument/2006/relationships/slideLayout" Target="../slideLayouts/slideLayout1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5.xml"/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6.xml"/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7.xml"/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8.xml"/><Relationship Id="rId1" Type="http://schemas.openxmlformats.org/officeDocument/2006/relationships/slideLayout" Target="../slideLayouts/slideLayout1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0.xml"/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1.xml"/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2.xml"/><Relationship Id="rId1" Type="http://schemas.openxmlformats.org/officeDocument/2006/relationships/slideLayout" Target="../slideLayouts/slideLayout1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3.xml"/><Relationship Id="rId1" Type="http://schemas.openxmlformats.org/officeDocument/2006/relationships/slideLayout" Target="../slideLayouts/slideLayout1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4.xml"/><Relationship Id="rId1" Type="http://schemas.openxmlformats.org/officeDocument/2006/relationships/slideLayout" Target="../slideLayouts/slideLayout1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5.xml"/><Relationship Id="rId1" Type="http://schemas.openxmlformats.org/officeDocument/2006/relationships/slideLayout" Target="../slideLayouts/slideLayout1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6.xml"/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7.xml"/><Relationship Id="rId1" Type="http://schemas.openxmlformats.org/officeDocument/2006/relationships/slideLayout" Target="../slideLayouts/slideLayout1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8.xml"/><Relationship Id="rId1" Type="http://schemas.openxmlformats.org/officeDocument/2006/relationships/slideLayout" Target="../slideLayouts/slideLayout1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0.xml"/><Relationship Id="rId1" Type="http://schemas.openxmlformats.org/officeDocument/2006/relationships/slideLayout" Target="../slideLayouts/slideLayout1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1.xml"/><Relationship Id="rId1" Type="http://schemas.openxmlformats.org/officeDocument/2006/relationships/slideLayout" Target="../slideLayouts/slideLayout1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2.xml"/><Relationship Id="rId1" Type="http://schemas.openxmlformats.org/officeDocument/2006/relationships/slideLayout" Target="../slideLayouts/slideLayout1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3.xml"/><Relationship Id="rId1" Type="http://schemas.openxmlformats.org/officeDocument/2006/relationships/slideLayout" Target="../slideLayouts/slideLayout1.xml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4.xml"/><Relationship Id="rId1" Type="http://schemas.openxmlformats.org/officeDocument/2006/relationships/slideLayout" Target="../slideLayouts/slideLayout1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5.xml"/><Relationship Id="rId1" Type="http://schemas.openxmlformats.org/officeDocument/2006/relationships/slideLayout" Target="../slideLayouts/slideLayout1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6.xml"/><Relationship Id="rId1" Type="http://schemas.openxmlformats.org/officeDocument/2006/relationships/slideLayout" Target="../slideLayouts/slideLayout1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7.xml"/><Relationship Id="rId1" Type="http://schemas.openxmlformats.org/officeDocument/2006/relationships/slideLayout" Target="../slideLayouts/slideLayout1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8.xml"/><Relationship Id="rId1" Type="http://schemas.openxmlformats.org/officeDocument/2006/relationships/slideLayout" Target="../slideLayouts/slideLayout1.xml"/></Relationships>
</file>

<file path=ppt/slides/_rels/slide4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0.xml"/><Relationship Id="rId1" Type="http://schemas.openxmlformats.org/officeDocument/2006/relationships/slideLayout" Target="../slideLayouts/slideLayout1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1.xml"/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2.xml"/><Relationship Id="rId1" Type="http://schemas.openxmlformats.org/officeDocument/2006/relationships/slideLayout" Target="../slideLayouts/slideLayout1.xml"/></Relationships>
</file>

<file path=ppt/slides/_rels/slide4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3.xml"/><Relationship Id="rId1" Type="http://schemas.openxmlformats.org/officeDocument/2006/relationships/slideLayout" Target="../slideLayouts/slideLayout1.xml"/></Relationships>
</file>

<file path=ppt/slides/_rels/slide4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4.xml"/><Relationship Id="rId1" Type="http://schemas.openxmlformats.org/officeDocument/2006/relationships/slideLayout" Target="../slideLayouts/slideLayout1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5.xml"/><Relationship Id="rId1" Type="http://schemas.openxmlformats.org/officeDocument/2006/relationships/slideLayout" Target="../slideLayouts/slideLayout1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6.xml"/><Relationship Id="rId1" Type="http://schemas.openxmlformats.org/officeDocument/2006/relationships/slideLayout" Target="../slideLayouts/slideLayout1.xml"/></Relationships>
</file>

<file path=ppt/slides/_rels/slide4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7.xml"/><Relationship Id="rId1" Type="http://schemas.openxmlformats.org/officeDocument/2006/relationships/slideLayout" Target="../slideLayouts/slideLayout1.xml"/></Relationships>
</file>

<file path=ppt/slides/_rels/slide4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8.xml"/><Relationship Id="rId1" Type="http://schemas.openxmlformats.org/officeDocument/2006/relationships/slideLayout" Target="../slideLayouts/slideLayout1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0.xml"/><Relationship Id="rId1" Type="http://schemas.openxmlformats.org/officeDocument/2006/relationships/slideLayout" Target="../slideLayouts/slideLayout1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1.xml"/><Relationship Id="rId1" Type="http://schemas.openxmlformats.org/officeDocument/2006/relationships/slideLayout" Target="../slideLayouts/slideLayout1.xml"/></Relationships>
</file>

<file path=ppt/slides/_rels/slide4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2.xml"/><Relationship Id="rId1" Type="http://schemas.openxmlformats.org/officeDocument/2006/relationships/slideLayout" Target="../slideLayouts/slideLayout1.xml"/></Relationships>
</file>

<file path=ppt/slides/_rels/slide4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3.xml"/><Relationship Id="rId1" Type="http://schemas.openxmlformats.org/officeDocument/2006/relationships/slideLayout" Target="../slideLayouts/slideLayout1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4.xml"/><Relationship Id="rId1" Type="http://schemas.openxmlformats.org/officeDocument/2006/relationships/slideLayout" Target="../slideLayouts/slideLayout1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5.xml"/><Relationship Id="rId1" Type="http://schemas.openxmlformats.org/officeDocument/2006/relationships/slideLayout" Target="../slideLayouts/slideLayout1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6.xml"/><Relationship Id="rId1" Type="http://schemas.openxmlformats.org/officeDocument/2006/relationships/slideLayout" Target="../slideLayouts/slideLayout1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7.xml"/><Relationship Id="rId1" Type="http://schemas.openxmlformats.org/officeDocument/2006/relationships/slideLayout" Target="../slideLayouts/slideLayout1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8.xml"/><Relationship Id="rId1" Type="http://schemas.openxmlformats.org/officeDocument/2006/relationships/slideLayout" Target="../slideLayouts/slideLayout1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0.xml"/><Relationship Id="rId1" Type="http://schemas.openxmlformats.org/officeDocument/2006/relationships/slideLayout" Target="../slideLayouts/slideLayout1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1.xml"/><Relationship Id="rId1" Type="http://schemas.openxmlformats.org/officeDocument/2006/relationships/slideLayout" Target="../slideLayouts/slideLayout1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2.xml"/><Relationship Id="rId1" Type="http://schemas.openxmlformats.org/officeDocument/2006/relationships/slideLayout" Target="../slideLayouts/slideLayout1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3.xml"/><Relationship Id="rId1" Type="http://schemas.openxmlformats.org/officeDocument/2006/relationships/slideLayout" Target="../slideLayouts/slideLayout1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4.xml"/><Relationship Id="rId1" Type="http://schemas.openxmlformats.org/officeDocument/2006/relationships/slideLayout" Target="../slideLayouts/slideLayout1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5.xml"/><Relationship Id="rId1" Type="http://schemas.openxmlformats.org/officeDocument/2006/relationships/slideLayout" Target="../slideLayouts/slideLayout1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6.xml"/><Relationship Id="rId1" Type="http://schemas.openxmlformats.org/officeDocument/2006/relationships/slideLayout" Target="../slideLayouts/slideLayout1.xml"/></Relationships>
</file>

<file path=ppt/slides/_rels/slide4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7.xml"/><Relationship Id="rId1" Type="http://schemas.openxmlformats.org/officeDocument/2006/relationships/slideLayout" Target="../slideLayouts/slideLayout1.xml"/></Relationships>
</file>

<file path=ppt/slides/_rels/slide4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8.xml"/><Relationship Id="rId1" Type="http://schemas.openxmlformats.org/officeDocument/2006/relationships/slideLayout" Target="../slideLayouts/slideLayout1.xml"/></Relationships>
</file>

<file path=ppt/slides/_rels/slide4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0.xml"/><Relationship Id="rId1" Type="http://schemas.openxmlformats.org/officeDocument/2006/relationships/slideLayout" Target="../slideLayouts/slideLayout1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1.xml"/><Relationship Id="rId1" Type="http://schemas.openxmlformats.org/officeDocument/2006/relationships/slideLayout" Target="../slideLayouts/slideLayout1.xml"/></Relationships>
</file>

<file path=ppt/slides/_rels/slide4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2.xml"/><Relationship Id="rId1" Type="http://schemas.openxmlformats.org/officeDocument/2006/relationships/slideLayout" Target="../slideLayouts/slideLayout1.xml"/></Relationships>
</file>

<file path=ppt/slides/_rels/slide4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3.xml"/><Relationship Id="rId1" Type="http://schemas.openxmlformats.org/officeDocument/2006/relationships/slideLayout" Target="../slideLayouts/slideLayout1.xml"/></Relationships>
</file>

<file path=ppt/slides/_rels/slide4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4.xml"/><Relationship Id="rId1" Type="http://schemas.openxmlformats.org/officeDocument/2006/relationships/slideLayout" Target="../slideLayouts/slideLayout1.xml"/></Relationships>
</file>

<file path=ppt/slides/_rels/slide4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5.xml"/><Relationship Id="rId1" Type="http://schemas.openxmlformats.org/officeDocument/2006/relationships/slideLayout" Target="../slideLayouts/slideLayout1.xml"/></Relationships>
</file>

<file path=ppt/slides/_rels/slide4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6.xml"/><Relationship Id="rId1" Type="http://schemas.openxmlformats.org/officeDocument/2006/relationships/slideLayout" Target="../slideLayouts/slideLayout1.xml"/></Relationships>
</file>

<file path=ppt/slides/_rels/slide4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7.xml"/><Relationship Id="rId1" Type="http://schemas.openxmlformats.org/officeDocument/2006/relationships/slideLayout" Target="../slideLayouts/slideLayout1.xml"/></Relationships>
</file>

<file path=ppt/slides/_rels/slide4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8.xml"/><Relationship Id="rId1" Type="http://schemas.openxmlformats.org/officeDocument/2006/relationships/slideLayout" Target="../slideLayouts/slideLayout1.xml"/></Relationships>
</file>

<file path=ppt/slides/_rels/slide4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0.xml"/><Relationship Id="rId1" Type="http://schemas.openxmlformats.org/officeDocument/2006/relationships/slideLayout" Target="../slideLayouts/slideLayout1.xml"/></Relationships>
</file>

<file path=ppt/slides/_rels/slide4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1.xml"/><Relationship Id="rId1" Type="http://schemas.openxmlformats.org/officeDocument/2006/relationships/slideLayout" Target="../slideLayouts/slideLayout1.xml"/></Relationships>
</file>

<file path=ppt/slides/_rels/slide4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2.xml"/><Relationship Id="rId1" Type="http://schemas.openxmlformats.org/officeDocument/2006/relationships/slideLayout" Target="../slideLayouts/slideLayout1.xml"/></Relationships>
</file>

<file path=ppt/slides/_rels/slide4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3.xml"/><Relationship Id="rId1" Type="http://schemas.openxmlformats.org/officeDocument/2006/relationships/slideLayout" Target="../slideLayouts/slideLayout1.xml"/></Relationships>
</file>

<file path=ppt/slides/_rels/slide4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4.xml"/><Relationship Id="rId1" Type="http://schemas.openxmlformats.org/officeDocument/2006/relationships/slideLayout" Target="../slideLayouts/slideLayout1.xml"/></Relationships>
</file>

<file path=ppt/slides/_rels/slide4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5.xml"/><Relationship Id="rId1" Type="http://schemas.openxmlformats.org/officeDocument/2006/relationships/slideLayout" Target="../slideLayouts/slideLayout1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6.xml"/><Relationship Id="rId1" Type="http://schemas.openxmlformats.org/officeDocument/2006/relationships/slideLayout" Target="../slideLayouts/slideLayout1.xml"/></Relationships>
</file>

<file path=ppt/slides/_rels/slide4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7.xml"/><Relationship Id="rId1" Type="http://schemas.openxmlformats.org/officeDocument/2006/relationships/slideLayout" Target="../slideLayouts/slideLayout1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8.xml"/><Relationship Id="rId1" Type="http://schemas.openxmlformats.org/officeDocument/2006/relationships/slideLayout" Target="../slideLayouts/slideLayout1.xml"/></Relationships>
</file>

<file path=ppt/slides/_rels/slide4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0.xml"/><Relationship Id="rId1" Type="http://schemas.openxmlformats.org/officeDocument/2006/relationships/slideLayout" Target="../slideLayouts/slideLayout1.xml"/></Relationships>
</file>

<file path=ppt/slides/_rels/slide4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1.xml"/><Relationship Id="rId1" Type="http://schemas.openxmlformats.org/officeDocument/2006/relationships/slideLayout" Target="../slideLayouts/slideLayout1.xml"/></Relationships>
</file>

<file path=ppt/slides/_rels/slide4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2.xml"/><Relationship Id="rId1" Type="http://schemas.openxmlformats.org/officeDocument/2006/relationships/slideLayout" Target="../slideLayouts/slideLayout1.xml"/></Relationships>
</file>

<file path=ppt/slides/_rels/slide4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3.xml"/><Relationship Id="rId1" Type="http://schemas.openxmlformats.org/officeDocument/2006/relationships/slideLayout" Target="../slideLayouts/slideLayout1.xml"/></Relationships>
</file>

<file path=ppt/slides/_rels/slide4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4.xml"/><Relationship Id="rId1" Type="http://schemas.openxmlformats.org/officeDocument/2006/relationships/slideLayout" Target="../slideLayouts/slideLayout1.xml"/></Relationships>
</file>

<file path=ppt/slides/_rels/slide4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5.xml"/><Relationship Id="rId1" Type="http://schemas.openxmlformats.org/officeDocument/2006/relationships/slideLayout" Target="../slideLayouts/slideLayout1.xml"/></Relationships>
</file>

<file path=ppt/slides/_rels/slide4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6.xml"/><Relationship Id="rId1" Type="http://schemas.openxmlformats.org/officeDocument/2006/relationships/slideLayout" Target="../slideLayouts/slideLayout1.xml"/></Relationships>
</file>

<file path=ppt/slides/_rels/slide4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7.xml"/><Relationship Id="rId1" Type="http://schemas.openxmlformats.org/officeDocument/2006/relationships/slideLayout" Target="../slideLayouts/slideLayout1.xml"/></Relationships>
</file>

<file path=ppt/slides/_rels/slide4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8.xml"/><Relationship Id="rId1" Type="http://schemas.openxmlformats.org/officeDocument/2006/relationships/slideLayout" Target="../slideLayouts/slideLayout1.xml"/></Relationships>
</file>

<file path=ppt/slides/_rels/slide4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0.xml"/><Relationship Id="rId1" Type="http://schemas.openxmlformats.org/officeDocument/2006/relationships/slideLayout" Target="../slideLayouts/slideLayout1.xml"/></Relationships>
</file>

<file path=ppt/slides/_rels/slide4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1.xml"/><Relationship Id="rId1" Type="http://schemas.openxmlformats.org/officeDocument/2006/relationships/slideLayout" Target="../slideLayouts/slideLayout1.xml"/></Relationships>
</file>

<file path=ppt/slides/_rels/slide4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2.xml"/><Relationship Id="rId1" Type="http://schemas.openxmlformats.org/officeDocument/2006/relationships/slideLayout" Target="../slideLayouts/slideLayout1.xml"/></Relationships>
</file>

<file path=ppt/slides/_rels/slide4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3.xml"/><Relationship Id="rId1" Type="http://schemas.openxmlformats.org/officeDocument/2006/relationships/slideLayout" Target="../slideLayouts/slideLayout1.xml"/></Relationships>
</file>

<file path=ppt/slides/_rels/slide4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4.xml"/><Relationship Id="rId1" Type="http://schemas.openxmlformats.org/officeDocument/2006/relationships/slideLayout" Target="../slideLayouts/slideLayout1.xml"/></Relationships>
</file>

<file path=ppt/slides/_rels/slide4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5.xml"/><Relationship Id="rId1" Type="http://schemas.openxmlformats.org/officeDocument/2006/relationships/slideLayout" Target="../slideLayouts/slideLayout1.xml"/></Relationships>
</file>

<file path=ppt/slides/_rels/slide4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6.xml"/><Relationship Id="rId1" Type="http://schemas.openxmlformats.org/officeDocument/2006/relationships/slideLayout" Target="../slideLayouts/slideLayout1.xml"/></Relationships>
</file>

<file path=ppt/slides/_rels/slide4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7.xml"/><Relationship Id="rId1" Type="http://schemas.openxmlformats.org/officeDocument/2006/relationships/slideLayout" Target="../slideLayouts/slideLayout1.xml"/></Relationships>
</file>

<file path=ppt/slides/_rels/slide4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8.xml"/><Relationship Id="rId1" Type="http://schemas.openxmlformats.org/officeDocument/2006/relationships/slideLayout" Target="../slideLayouts/slideLayout1.xml"/></Relationships>
</file>

<file path=ppt/slides/_rels/slide4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4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0.xml"/><Relationship Id="rId1" Type="http://schemas.openxmlformats.org/officeDocument/2006/relationships/slideLayout" Target="../slideLayouts/slideLayout1.xml"/></Relationships>
</file>

<file path=ppt/slides/_rels/slide4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1.xml"/><Relationship Id="rId1" Type="http://schemas.openxmlformats.org/officeDocument/2006/relationships/slideLayout" Target="../slideLayouts/slideLayout1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2.xml"/><Relationship Id="rId1" Type="http://schemas.openxmlformats.org/officeDocument/2006/relationships/slideLayout" Target="../slideLayouts/slideLayout1.xml"/></Relationships>
</file>

<file path=ppt/slides/_rels/slide4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3.xml"/><Relationship Id="rId1" Type="http://schemas.openxmlformats.org/officeDocument/2006/relationships/slideLayout" Target="../slideLayouts/slideLayout1.xml"/></Relationships>
</file>

<file path=ppt/slides/_rels/slide4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4.xml"/><Relationship Id="rId1" Type="http://schemas.openxmlformats.org/officeDocument/2006/relationships/slideLayout" Target="../slideLayouts/slideLayout1.xml"/></Relationships>
</file>

<file path=ppt/slides/_rels/slide4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5.xml"/><Relationship Id="rId1" Type="http://schemas.openxmlformats.org/officeDocument/2006/relationships/slideLayout" Target="../slideLayouts/slideLayout1.xml"/></Relationships>
</file>

<file path=ppt/slides/_rels/slide4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6.xml"/><Relationship Id="rId1" Type="http://schemas.openxmlformats.org/officeDocument/2006/relationships/slideLayout" Target="../slideLayouts/slideLayout1.xml"/></Relationships>
</file>

<file path=ppt/slides/_rels/slide4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7.xml"/><Relationship Id="rId1" Type="http://schemas.openxmlformats.org/officeDocument/2006/relationships/slideLayout" Target="../slideLayouts/slideLayout1.xml"/></Relationships>
</file>

<file path=ppt/slides/_rels/slide4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8.xml"/><Relationship Id="rId1" Type="http://schemas.openxmlformats.org/officeDocument/2006/relationships/slideLayout" Target="../slideLayouts/slideLayout1.xml"/></Relationships>
</file>

<file path=ppt/slides/_rels/slide4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0.xml"/><Relationship Id="rId1" Type="http://schemas.openxmlformats.org/officeDocument/2006/relationships/slideLayout" Target="../slideLayouts/slideLayout1.xml"/></Relationships>
</file>

<file path=ppt/slides/_rels/slide5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1.xml"/><Relationship Id="rId1" Type="http://schemas.openxmlformats.org/officeDocument/2006/relationships/slideLayout" Target="../slideLayouts/slideLayout1.xml"/></Relationships>
</file>

<file path=ppt/slides/_rels/slide5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2.xml"/><Relationship Id="rId1" Type="http://schemas.openxmlformats.org/officeDocument/2006/relationships/slideLayout" Target="../slideLayouts/slideLayout1.xml"/></Relationships>
</file>

<file path=ppt/slides/_rels/slide5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3.xml"/><Relationship Id="rId1" Type="http://schemas.openxmlformats.org/officeDocument/2006/relationships/slideLayout" Target="../slideLayouts/slideLayout1.xml"/></Relationships>
</file>

<file path=ppt/slides/_rels/slide5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4.xml"/><Relationship Id="rId1" Type="http://schemas.openxmlformats.org/officeDocument/2006/relationships/slideLayout" Target="../slideLayouts/slideLayout1.xml"/></Relationships>
</file>

<file path=ppt/slides/_rels/slide5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5.xml"/><Relationship Id="rId1" Type="http://schemas.openxmlformats.org/officeDocument/2006/relationships/slideLayout" Target="../slideLayouts/slideLayout1.xml"/></Relationships>
</file>

<file path=ppt/slides/_rels/slide5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6.xml"/><Relationship Id="rId1" Type="http://schemas.openxmlformats.org/officeDocument/2006/relationships/slideLayout" Target="../slideLayouts/slideLayout1.xml"/></Relationships>
</file>

<file path=ppt/slides/_rels/slide5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7.xml"/><Relationship Id="rId1" Type="http://schemas.openxmlformats.org/officeDocument/2006/relationships/slideLayout" Target="../slideLayouts/slideLayout1.xml"/></Relationships>
</file>

<file path=ppt/slides/_rels/slide5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8.xml"/><Relationship Id="rId1" Type="http://schemas.openxmlformats.org/officeDocument/2006/relationships/slideLayout" Target="../slideLayouts/slideLayout1.xml"/></Relationships>
</file>

<file path=ppt/slides/_rels/slide5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0.xml"/><Relationship Id="rId1" Type="http://schemas.openxmlformats.org/officeDocument/2006/relationships/slideLayout" Target="../slideLayouts/slideLayout1.xml"/></Relationships>
</file>

<file path=ppt/slides/_rels/slide5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1.xml"/><Relationship Id="rId1" Type="http://schemas.openxmlformats.org/officeDocument/2006/relationships/slideLayout" Target="../slideLayouts/slideLayout1.xml"/></Relationships>
</file>

<file path=ppt/slides/_rels/slide5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2.xml"/><Relationship Id="rId1" Type="http://schemas.openxmlformats.org/officeDocument/2006/relationships/slideLayout" Target="../slideLayouts/slideLayout1.xml"/></Relationships>
</file>

<file path=ppt/slides/_rels/slide5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3.xml"/><Relationship Id="rId1" Type="http://schemas.openxmlformats.org/officeDocument/2006/relationships/slideLayout" Target="../slideLayouts/slideLayout1.xml"/></Relationships>
</file>

<file path=ppt/slides/_rels/slide5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4.xml"/><Relationship Id="rId1" Type="http://schemas.openxmlformats.org/officeDocument/2006/relationships/slideLayout" Target="../slideLayouts/slideLayout1.xml"/></Relationships>
</file>

<file path=ppt/slides/_rels/slide5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5.xml"/><Relationship Id="rId1" Type="http://schemas.openxmlformats.org/officeDocument/2006/relationships/slideLayout" Target="../slideLayouts/slideLayout1.xml"/></Relationships>
</file>

<file path=ppt/slides/_rels/slide5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6.xml"/><Relationship Id="rId1" Type="http://schemas.openxmlformats.org/officeDocument/2006/relationships/slideLayout" Target="../slideLayouts/slideLayout1.xml"/></Relationships>
</file>

<file path=ppt/slides/_rels/slide5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7.xml"/><Relationship Id="rId1" Type="http://schemas.openxmlformats.org/officeDocument/2006/relationships/slideLayout" Target="../slideLayouts/slideLayout1.xml"/></Relationships>
</file>

<file path=ppt/slides/_rels/slide5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8.xml"/><Relationship Id="rId1" Type="http://schemas.openxmlformats.org/officeDocument/2006/relationships/slideLayout" Target="../slideLayouts/slideLayout1.xml"/></Relationships>
</file>

<file path=ppt/slides/_rels/slide5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0.xml"/><Relationship Id="rId1" Type="http://schemas.openxmlformats.org/officeDocument/2006/relationships/slideLayout" Target="../slideLayouts/slideLayout1.xml"/></Relationships>
</file>

<file path=ppt/slides/_rels/slide5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1.xml"/><Relationship Id="rId1" Type="http://schemas.openxmlformats.org/officeDocument/2006/relationships/slideLayout" Target="../slideLayouts/slideLayout1.xml"/></Relationships>
</file>

<file path=ppt/slides/_rels/slide5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2.xml"/><Relationship Id="rId1" Type="http://schemas.openxmlformats.org/officeDocument/2006/relationships/slideLayout" Target="../slideLayouts/slideLayout1.xml"/></Relationships>
</file>

<file path=ppt/slides/_rels/slide5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3.xml"/><Relationship Id="rId1" Type="http://schemas.openxmlformats.org/officeDocument/2006/relationships/slideLayout" Target="../slideLayouts/slideLayout1.xml"/></Relationships>
</file>

<file path=ppt/slides/_rels/slide5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4.xml"/><Relationship Id="rId1" Type="http://schemas.openxmlformats.org/officeDocument/2006/relationships/slideLayout" Target="../slideLayouts/slideLayout1.xml"/></Relationships>
</file>

<file path=ppt/slides/_rels/slide5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5.xml"/><Relationship Id="rId1" Type="http://schemas.openxmlformats.org/officeDocument/2006/relationships/slideLayout" Target="../slideLayouts/slideLayout1.xml"/></Relationships>
</file>

<file path=ppt/slides/_rels/slide5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6.xml"/><Relationship Id="rId1" Type="http://schemas.openxmlformats.org/officeDocument/2006/relationships/slideLayout" Target="../slideLayouts/slideLayout1.xml"/></Relationships>
</file>

<file path=ppt/slides/_rels/slide5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7.xml"/><Relationship Id="rId1" Type="http://schemas.openxmlformats.org/officeDocument/2006/relationships/slideLayout" Target="../slideLayouts/slideLayout1.xml"/></Relationships>
</file>

<file path=ppt/slides/_rels/slide5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8.xml"/><Relationship Id="rId1" Type="http://schemas.openxmlformats.org/officeDocument/2006/relationships/slideLayout" Target="../slideLayouts/slideLayout1.xml"/></Relationships>
</file>

<file path=ppt/slides/_rels/slide5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0.xml"/><Relationship Id="rId1" Type="http://schemas.openxmlformats.org/officeDocument/2006/relationships/slideLayout" Target="../slideLayouts/slideLayout1.xml"/></Relationships>
</file>

<file path=ppt/slides/_rels/slide5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1.xml"/><Relationship Id="rId1" Type="http://schemas.openxmlformats.org/officeDocument/2006/relationships/slideLayout" Target="../slideLayouts/slideLayout1.xml"/></Relationships>
</file>

<file path=ppt/slides/_rels/slide5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2.xml"/><Relationship Id="rId1" Type="http://schemas.openxmlformats.org/officeDocument/2006/relationships/slideLayout" Target="../slideLayouts/slideLayout1.xml"/></Relationships>
</file>

<file path=ppt/slides/_rels/slide5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3.xml"/><Relationship Id="rId1" Type="http://schemas.openxmlformats.org/officeDocument/2006/relationships/slideLayout" Target="../slideLayouts/slideLayout1.xml"/></Relationships>
</file>

<file path=ppt/slides/_rels/slide5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4.xml"/><Relationship Id="rId1" Type="http://schemas.openxmlformats.org/officeDocument/2006/relationships/slideLayout" Target="../slideLayouts/slideLayout1.xml"/></Relationships>
</file>

<file path=ppt/slides/_rels/slide5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5.xml"/><Relationship Id="rId1" Type="http://schemas.openxmlformats.org/officeDocument/2006/relationships/slideLayout" Target="../slideLayouts/slideLayout1.xml"/></Relationships>
</file>

<file path=ppt/slides/_rels/slide5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6.xml"/><Relationship Id="rId1" Type="http://schemas.openxmlformats.org/officeDocument/2006/relationships/slideLayout" Target="../slideLayouts/slideLayout1.xml"/></Relationships>
</file>

<file path=ppt/slides/_rels/slide5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7.xml"/><Relationship Id="rId1" Type="http://schemas.openxmlformats.org/officeDocument/2006/relationships/slideLayout" Target="../slideLayouts/slideLayout1.xml"/></Relationships>
</file>

<file path=ppt/slides/_rels/slide5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8.xml"/><Relationship Id="rId1" Type="http://schemas.openxmlformats.org/officeDocument/2006/relationships/slideLayout" Target="../slideLayouts/slideLayout1.xml"/></Relationships>
</file>

<file path=ppt/slides/_rels/slide5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0.xml"/><Relationship Id="rId1" Type="http://schemas.openxmlformats.org/officeDocument/2006/relationships/slideLayout" Target="../slideLayouts/slideLayout1.xml"/></Relationships>
</file>

<file path=ppt/slides/_rels/slide5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8" name="Arc 27"/>
              <p:cNvSpPr/>
              <p:nvPr/>
            </p:nvSpPr>
            <p:spPr>
              <a:xfrm rot="16200000">
                <a:off x="3276599" y="2743199"/>
                <a:ext cx="2590801" cy="36576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" name="TextBox 9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" name="TextBox 9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" name="TextBox 9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71600" y="4799044"/>
            <a:ext cx="6400800" cy="1785104"/>
          </a:xfrm>
          <a:prstGeom prst="rect">
            <a:avLst/>
          </a:prstGeom>
          <a:noFill/>
          <a:ln w="1016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/>
              <a:t>L</a:t>
            </a:r>
            <a:endParaRPr lang="en-US" sz="1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8"/>
            <p:cNvGrpSpPr>
              <a:grpSpLocks noChangeAspect="1"/>
            </p:cNvGrpSpPr>
            <p:nvPr/>
          </p:nvGrpSpPr>
          <p:grpSpPr>
            <a:xfrm>
              <a:off x="1371600" y="518685"/>
              <a:ext cx="6400800" cy="5882115"/>
              <a:chOff x="1371600" y="518685"/>
              <a:chExt cx="6400800" cy="5882115"/>
            </a:xfrm>
          </p:grpSpPr>
          <p:grpSp>
            <p:nvGrpSpPr>
              <p:cNvPr id="3" name="Group 4"/>
              <p:cNvGrpSpPr/>
              <p:nvPr/>
            </p:nvGrpSpPr>
            <p:grpSpPr>
              <a:xfrm>
                <a:off x="1371600" y="1828800"/>
                <a:ext cx="6400800" cy="4572000"/>
                <a:chOff x="457200" y="457200"/>
                <a:chExt cx="8229600" cy="5943601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457200" y="457200"/>
                  <a:ext cx="8229600" cy="5943601"/>
                </a:xfrm>
                <a:prstGeom prst="line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0800000">
                  <a:off x="457200" y="457200"/>
                  <a:ext cx="8229600" cy="5943600"/>
                </a:xfrm>
                <a:prstGeom prst="line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Arc 9"/>
            <p:cNvSpPr/>
            <p:nvPr/>
          </p:nvSpPr>
          <p:spPr>
            <a:xfrm>
              <a:off x="3576320" y="5254992"/>
              <a:ext cx="995680" cy="1145808"/>
            </a:xfrm>
            <a:prstGeom prst="arc">
              <a:avLst>
                <a:gd name="adj1" fmla="val 10936631"/>
                <a:gd name="adj2" fmla="val 21506069"/>
              </a:avLst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4583853" y="5254992"/>
              <a:ext cx="995680" cy="1145808"/>
            </a:xfrm>
            <a:prstGeom prst="arc">
              <a:avLst>
                <a:gd name="adj1" fmla="val 10936631"/>
                <a:gd name="adj2" fmla="val 21506069"/>
              </a:avLst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>
            <a:xfrm>
              <a:off x="1371600" y="518685"/>
              <a:ext cx="6400800" cy="5882115"/>
              <a:chOff x="1371600" y="518685"/>
              <a:chExt cx="6400800" cy="588211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71600" y="1828800"/>
                <a:ext cx="6400800" cy="4572000"/>
                <a:chOff x="457200" y="457200"/>
                <a:chExt cx="8229600" cy="5943601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457200" y="457200"/>
                  <a:ext cx="8229600" cy="5943601"/>
                </a:xfrm>
                <a:prstGeom prst="line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0800000">
                  <a:off x="457200" y="457200"/>
                  <a:ext cx="8229600" cy="5943600"/>
                </a:xfrm>
                <a:prstGeom prst="line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 rot="16200000" flipH="1">
              <a:off x="3424442" y="2498317"/>
              <a:ext cx="1465384" cy="829733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224542" y="2527951"/>
              <a:ext cx="1465384" cy="770467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9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2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" name="TextBox 12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1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" name="TextBox 12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1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9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2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1600200" y="457200"/>
                <a:ext cx="5943600" cy="5943600"/>
                <a:chOff x="1600200" y="457200"/>
                <a:chExt cx="5943600" cy="5943600"/>
              </a:xfrm>
              <a:grpFill/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7" name="Straight Connector 6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9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9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2" name="TextBox 11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9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9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2" name="TextBox 11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9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2" name="TextBox 11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" name="TextBox 9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1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68552" y="518686"/>
            <a:ext cx="6400800" cy="7329914"/>
            <a:chOff x="1368552" y="518685"/>
            <a:chExt cx="6400800" cy="7329914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1368552" y="1828800"/>
              <a:ext cx="6400800" cy="6019799"/>
              <a:chOff x="1371599" y="1828800"/>
              <a:chExt cx="6400800" cy="6019799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1371599" y="1828800"/>
                <a:ext cx="6400800" cy="4572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Arc 8"/>
              <p:cNvSpPr/>
              <p:nvPr/>
            </p:nvSpPr>
            <p:spPr>
              <a:xfrm rot="16200000">
                <a:off x="3037973" y="3114173"/>
                <a:ext cx="3068052" cy="64008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" name="TextBox 4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" name="TextBox 12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" name="TextBox 12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43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-1143795" y="3429000"/>
                <a:ext cx="5943600" cy="1588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0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" name="TextBox 12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" name="TextBox 9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5"/>
              <p:cNvGrpSpPr/>
              <p:nvPr/>
            </p:nvGrpSpPr>
            <p:grpSpPr>
              <a:xfrm>
                <a:off x="2285206" y="2208212"/>
                <a:ext cx="4589163" cy="2516188"/>
                <a:chOff x="2285206" y="1827212"/>
                <a:chExt cx="4589163" cy="2516188"/>
              </a:xfrm>
              <a:grpFill/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5616275" y="3085306"/>
                  <a:ext cx="2514599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8" name="Group 7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8"/>
              <p:cNvGrpSpPr>
                <a:grpSpLocks noChangeAspect="1"/>
              </p:cNvGrpSpPr>
              <p:nvPr/>
            </p:nvGrpSpPr>
            <p:grpSpPr>
              <a:xfrm>
                <a:off x="3276600" y="2667000"/>
                <a:ext cx="2590799" cy="1425097"/>
                <a:chOff x="2285206" y="1827212"/>
                <a:chExt cx="4574382" cy="2516188"/>
              </a:xfrm>
              <a:grpFill/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5601494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7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8"/>
              <p:cNvGrpSpPr>
                <a:grpSpLocks noChangeAspect="1"/>
              </p:cNvGrpSpPr>
              <p:nvPr/>
            </p:nvGrpSpPr>
            <p:grpSpPr>
              <a:xfrm>
                <a:off x="3276600" y="2667000"/>
                <a:ext cx="2590799" cy="1425097"/>
                <a:chOff x="2285206" y="1827212"/>
                <a:chExt cx="4574382" cy="2516188"/>
              </a:xfrm>
              <a:grpFill/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5601494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15"/>
              <p:cNvGrpSpPr/>
              <p:nvPr/>
            </p:nvGrpSpPr>
            <p:grpSpPr>
              <a:xfrm>
                <a:off x="2285206" y="2208212"/>
                <a:ext cx="4589163" cy="2516188"/>
                <a:chOff x="2285206" y="1827212"/>
                <a:chExt cx="4589163" cy="2516188"/>
              </a:xfrm>
              <a:grpFill/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5616275" y="3085306"/>
                  <a:ext cx="2514599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15"/>
              <p:cNvGrpSpPr/>
              <p:nvPr/>
            </p:nvGrpSpPr>
            <p:grpSpPr>
              <a:xfrm>
                <a:off x="2285206" y="2208212"/>
                <a:ext cx="4589163" cy="2516188"/>
                <a:chOff x="2285206" y="1827212"/>
                <a:chExt cx="4589163" cy="2516188"/>
              </a:xfrm>
              <a:grpFill/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5616275" y="3085306"/>
                  <a:ext cx="2514599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15"/>
              <p:cNvGrpSpPr/>
              <p:nvPr/>
            </p:nvGrpSpPr>
            <p:grpSpPr>
              <a:xfrm>
                <a:off x="2285206" y="2208212"/>
                <a:ext cx="4589163" cy="2516188"/>
                <a:chOff x="2285206" y="1827212"/>
                <a:chExt cx="4589163" cy="2516188"/>
              </a:xfrm>
              <a:grpFill/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5616275" y="3085306"/>
                  <a:ext cx="2514599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3" name="Group 12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5"/>
              <p:cNvGrpSpPr/>
              <p:nvPr/>
            </p:nvGrpSpPr>
            <p:grpSpPr>
              <a:xfrm>
                <a:off x="2285206" y="3046412"/>
                <a:ext cx="4589163" cy="2516188"/>
                <a:chOff x="2285206" y="1827212"/>
                <a:chExt cx="4589163" cy="2516188"/>
              </a:xfrm>
              <a:grpFill/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5616275" y="3085306"/>
                  <a:ext cx="2514599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7"/>
              <p:cNvGrpSpPr/>
              <p:nvPr/>
            </p:nvGrpSpPr>
            <p:grpSpPr>
              <a:xfrm>
                <a:off x="3505200" y="914400"/>
                <a:ext cx="2057400" cy="1905000"/>
                <a:chOff x="3505200" y="838200"/>
                <a:chExt cx="2057400" cy="1905000"/>
              </a:xfrm>
              <a:grpFill/>
            </p:grpSpPr>
            <p:cxnSp>
              <p:nvCxnSpPr>
                <p:cNvPr id="10" name="Straight Connector 9"/>
                <p:cNvCxnSpPr/>
                <p:nvPr/>
              </p:nvCxnSpPr>
              <p:spPr>
                <a:xfrm rot="16200000" flipH="1">
                  <a:off x="3086100" y="1257300"/>
                  <a:ext cx="1905000" cy="1066800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4114800" y="1295400"/>
                  <a:ext cx="1905000" cy="990600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1" name="Group 10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5"/>
              <p:cNvGrpSpPr/>
              <p:nvPr/>
            </p:nvGrpSpPr>
            <p:grpSpPr>
              <a:xfrm>
                <a:off x="2285206" y="1676400"/>
                <a:ext cx="4589163" cy="2516188"/>
                <a:chOff x="2285206" y="1827212"/>
                <a:chExt cx="4589163" cy="2516188"/>
              </a:xfrm>
              <a:grpFill/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5616275" y="3085306"/>
                  <a:ext cx="2514599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12"/>
              <p:cNvGrpSpPr/>
              <p:nvPr/>
            </p:nvGrpSpPr>
            <p:grpSpPr>
              <a:xfrm>
                <a:off x="3291840" y="4800600"/>
                <a:ext cx="2575560" cy="1554480"/>
                <a:chOff x="3200400" y="5181600"/>
                <a:chExt cx="2575560" cy="1554480"/>
              </a:xfrm>
              <a:grpFill/>
            </p:grpSpPr>
            <p:sp>
              <p:nvSpPr>
                <p:cNvPr id="16" name="Arc 15"/>
                <p:cNvSpPr/>
                <p:nvPr/>
              </p:nvSpPr>
              <p:spPr>
                <a:xfrm>
                  <a:off x="32004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>
                  <a:off x="44958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8" name="Group 7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657917" y="2956449"/>
                <a:ext cx="1827847" cy="635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3155259" y="3459425"/>
                <a:ext cx="1005316" cy="635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4994656" y="3459424"/>
                <a:ext cx="1005316" cy="636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4205954" y="3322336"/>
                <a:ext cx="731139" cy="635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2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3" name="Group 15"/>
              <p:cNvGrpSpPr>
                <a:grpSpLocks noChangeAspect="1"/>
              </p:cNvGrpSpPr>
              <p:nvPr/>
            </p:nvGrpSpPr>
            <p:grpSpPr>
              <a:xfrm>
                <a:off x="2438400" y="2223907"/>
                <a:ext cx="4282305" cy="2348094"/>
                <a:chOff x="2285206" y="1827212"/>
                <a:chExt cx="4588867" cy="2516189"/>
              </a:xfrm>
              <a:grpFill/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5615979" y="3085306"/>
                  <a:ext cx="2514600" cy="1589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" name="TextBox 4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" name="Group 15"/>
              <p:cNvGrpSpPr>
                <a:grpSpLocks noChangeAspect="1"/>
              </p:cNvGrpSpPr>
              <p:nvPr/>
            </p:nvGrpSpPr>
            <p:grpSpPr>
              <a:xfrm>
                <a:off x="2438400" y="2223907"/>
                <a:ext cx="4282305" cy="2348094"/>
                <a:chOff x="2285206" y="1827212"/>
                <a:chExt cx="4588867" cy="2516189"/>
              </a:xfrm>
              <a:grpFill/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5615979" y="3085306"/>
                  <a:ext cx="2514600" cy="1589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" name="Group 15"/>
              <p:cNvGrpSpPr>
                <a:grpSpLocks noChangeAspect="1"/>
              </p:cNvGrpSpPr>
              <p:nvPr/>
            </p:nvGrpSpPr>
            <p:grpSpPr>
              <a:xfrm>
                <a:off x="2438400" y="2223907"/>
                <a:ext cx="4282305" cy="2348094"/>
                <a:chOff x="2285206" y="1827212"/>
                <a:chExt cx="4588867" cy="2516189"/>
              </a:xfrm>
              <a:grpFill/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5615979" y="3085306"/>
                  <a:ext cx="2514600" cy="1589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grpSp>
            <p:nvGrpSpPr>
              <p:cNvPr id="3" name="Group 9"/>
              <p:cNvGrpSpPr/>
              <p:nvPr/>
            </p:nvGrpSpPr>
            <p:grpSpPr>
              <a:xfrm>
                <a:off x="457200" y="457200"/>
                <a:ext cx="8229600" cy="5943600"/>
                <a:chOff x="457200" y="457200"/>
                <a:chExt cx="8229600" cy="5943600"/>
              </a:xfrm>
              <a:grpFill/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1828800" y="1828800"/>
                  <a:ext cx="5486400" cy="3200400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" name="Group 15"/>
              <p:cNvGrpSpPr>
                <a:grpSpLocks noChangeAspect="1"/>
              </p:cNvGrpSpPr>
              <p:nvPr/>
            </p:nvGrpSpPr>
            <p:grpSpPr>
              <a:xfrm>
                <a:off x="2438400" y="2223907"/>
                <a:ext cx="4282305" cy="2348094"/>
                <a:chOff x="2285206" y="1827212"/>
                <a:chExt cx="4588867" cy="2516189"/>
              </a:xfrm>
              <a:grpFill/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5615979" y="3085306"/>
                  <a:ext cx="2514600" cy="1589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0" name="Group 9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1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5"/>
              <p:cNvGrpSpPr/>
              <p:nvPr/>
            </p:nvGrpSpPr>
            <p:grpSpPr>
              <a:xfrm>
                <a:off x="2285206" y="2208212"/>
                <a:ext cx="4589163" cy="2516188"/>
                <a:chOff x="2285206" y="1827212"/>
                <a:chExt cx="4589163" cy="2516188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5616275" y="3085306"/>
                  <a:ext cx="2514599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 flipV="1">
                <a:off x="457200" y="457200"/>
                <a:ext cx="8229600" cy="59436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9" name="Group 8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8"/>
              <p:cNvGrpSpPr>
                <a:grpSpLocks noChangeAspect="1"/>
              </p:cNvGrpSpPr>
              <p:nvPr/>
            </p:nvGrpSpPr>
            <p:grpSpPr>
              <a:xfrm>
                <a:off x="3276600" y="2667000"/>
                <a:ext cx="2590799" cy="1425097"/>
                <a:chOff x="2285206" y="1827212"/>
                <a:chExt cx="4574382" cy="2516188"/>
              </a:xfrm>
              <a:grpFill/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286000" y="1827212"/>
                  <a:ext cx="45720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1028700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5601494" y="3085306"/>
                  <a:ext cx="25146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3656806" y="2742406"/>
                  <a:ext cx="1828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Connector 13"/>
              <p:cNvSpPr/>
              <p:nvPr/>
            </p:nvSpPr>
            <p:spPr>
              <a:xfrm>
                <a:off x="4281856" y="3124200"/>
                <a:ext cx="594944" cy="594944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Connector 13"/>
              <p:cNvSpPr/>
              <p:nvPr/>
            </p:nvSpPr>
            <p:spPr>
              <a:xfrm>
                <a:off x="4281856" y="3124200"/>
                <a:ext cx="594944" cy="594944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4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Connector 13"/>
              <p:cNvSpPr/>
              <p:nvPr/>
            </p:nvSpPr>
            <p:spPr>
              <a:xfrm>
                <a:off x="4281856" y="3124200"/>
                <a:ext cx="594944" cy="594944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Connector 13"/>
              <p:cNvSpPr/>
              <p:nvPr/>
            </p:nvSpPr>
            <p:spPr>
              <a:xfrm>
                <a:off x="4281856" y="3124200"/>
                <a:ext cx="594944" cy="594944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" name="Terminator 4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7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Terminator 4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7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Terminator 4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7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Terminator 4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" name="Terminator 3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Connector 13"/>
              <p:cNvSpPr/>
              <p:nvPr/>
            </p:nvSpPr>
            <p:spPr>
              <a:xfrm>
                <a:off x="4281856" y="3124200"/>
                <a:ext cx="594944" cy="594944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5"/>
              <p:cNvGrpSpPr/>
              <p:nvPr/>
            </p:nvGrpSpPr>
            <p:grpSpPr>
              <a:xfrm>
                <a:off x="3547872" y="838200"/>
                <a:ext cx="2057400" cy="1905000"/>
                <a:chOff x="3505200" y="838200"/>
                <a:chExt cx="2057400" cy="1905000"/>
              </a:xfrm>
              <a:grpFill/>
            </p:grpSpPr>
            <p:cxnSp>
              <p:nvCxnSpPr>
                <p:cNvPr id="7" name="Straight Connector 6"/>
                <p:cNvCxnSpPr/>
                <p:nvPr/>
              </p:nvCxnSpPr>
              <p:spPr>
                <a:xfrm rot="16200000" flipH="1">
                  <a:off x="3086100" y="1257300"/>
                  <a:ext cx="1905000" cy="1066800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rot="5400000">
                  <a:off x="4114800" y="1295400"/>
                  <a:ext cx="1905000" cy="990600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1600" y="1828800"/>
            <a:ext cx="6400800" cy="4572000"/>
            <a:chOff x="457200" y="457200"/>
            <a:chExt cx="8229600" cy="59436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Process 3"/>
            <p:cNvSpPr/>
            <p:nvPr/>
          </p:nvSpPr>
          <p:spPr>
            <a:xfrm>
              <a:off x="457200" y="457200"/>
              <a:ext cx="8229600" cy="5943600"/>
            </a:xfrm>
            <a:prstGeom prst="flowChartProcess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Connector 12"/>
            <p:cNvSpPr/>
            <p:nvPr/>
          </p:nvSpPr>
          <p:spPr>
            <a:xfrm>
              <a:off x="4178808" y="2987040"/>
              <a:ext cx="822960" cy="822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2" name="Group 8"/>
            <p:cNvGrpSpPr/>
            <p:nvPr/>
          </p:nvGrpSpPr>
          <p:grpSpPr>
            <a:xfrm>
              <a:off x="3291840" y="4800600"/>
              <a:ext cx="2575560" cy="1554480"/>
              <a:chOff x="3200400" y="5181600"/>
              <a:chExt cx="2575560" cy="1554480"/>
            </a:xfrm>
            <a:grpFill/>
          </p:grpSpPr>
          <p:sp>
            <p:nvSpPr>
              <p:cNvPr id="10" name="Arc 9"/>
              <p:cNvSpPr/>
              <p:nvPr/>
            </p:nvSpPr>
            <p:spPr>
              <a:xfrm>
                <a:off x="3200400" y="5181600"/>
                <a:ext cx="1280160" cy="1554480"/>
              </a:xfrm>
              <a:prstGeom prst="arc">
                <a:avLst>
                  <a:gd name="adj1" fmla="val 10936631"/>
                  <a:gd name="adj2" fmla="val 21506069"/>
                </a:avLst>
              </a:prstGeom>
              <a:grpFill/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>
                <a:off x="4495800" y="5181600"/>
                <a:ext cx="1280160" cy="1554480"/>
              </a:xfrm>
              <a:prstGeom prst="arc">
                <a:avLst>
                  <a:gd name="adj1" fmla="val 10936631"/>
                  <a:gd name="adj2" fmla="val 21506069"/>
                </a:avLst>
              </a:prstGeom>
              <a:grpFill/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Straight Connector 7"/>
          <p:cNvCxnSpPr/>
          <p:nvPr/>
        </p:nvCxnSpPr>
        <p:spPr>
          <a:xfrm rot="16200000" flipH="1">
            <a:off x="3916943" y="1173743"/>
            <a:ext cx="1310115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371600" y="1828800"/>
            <a:ext cx="6400800" cy="4572000"/>
            <a:chOff x="457200" y="457200"/>
            <a:chExt cx="8229600" cy="59436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Process 3"/>
            <p:cNvSpPr/>
            <p:nvPr/>
          </p:nvSpPr>
          <p:spPr>
            <a:xfrm>
              <a:off x="457200" y="457200"/>
              <a:ext cx="8229600" cy="5943600"/>
            </a:xfrm>
            <a:prstGeom prst="flowChartProcess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Connector 12"/>
            <p:cNvSpPr/>
            <p:nvPr/>
          </p:nvSpPr>
          <p:spPr>
            <a:xfrm>
              <a:off x="4178808" y="2987040"/>
              <a:ext cx="822960" cy="822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7"/>
          <p:cNvCxnSpPr/>
          <p:nvPr/>
        </p:nvCxnSpPr>
        <p:spPr>
          <a:xfrm rot="16200000" flipH="1">
            <a:off x="3916943" y="1173743"/>
            <a:ext cx="1310115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799044"/>
            <a:ext cx="6400800" cy="1785104"/>
          </a:xfrm>
          <a:prstGeom prst="rect">
            <a:avLst/>
          </a:prstGeom>
          <a:noFill/>
          <a:ln w="1016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/>
              <a:t>L</a:t>
            </a:r>
            <a:endParaRPr lang="en-US" sz="1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371600" y="1828800"/>
            <a:ext cx="6400800" cy="4572000"/>
            <a:chOff x="457200" y="457200"/>
            <a:chExt cx="8229600" cy="59436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Process 3"/>
            <p:cNvSpPr/>
            <p:nvPr/>
          </p:nvSpPr>
          <p:spPr>
            <a:xfrm>
              <a:off x="457200" y="457200"/>
              <a:ext cx="8229600" cy="5943600"/>
            </a:xfrm>
            <a:prstGeom prst="flowChartProcess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Connector 12"/>
            <p:cNvSpPr/>
            <p:nvPr/>
          </p:nvSpPr>
          <p:spPr>
            <a:xfrm>
              <a:off x="4178808" y="2987040"/>
              <a:ext cx="822960" cy="822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7"/>
          <p:cNvCxnSpPr/>
          <p:nvPr/>
        </p:nvCxnSpPr>
        <p:spPr>
          <a:xfrm rot="16200000" flipH="1">
            <a:off x="3916943" y="1173743"/>
            <a:ext cx="1310115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799043"/>
            <a:ext cx="6400800" cy="1785104"/>
          </a:xfrm>
          <a:prstGeom prst="rect">
            <a:avLst/>
          </a:prstGeom>
          <a:noFill/>
          <a:ln w="1016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/>
              <a:t>M</a:t>
            </a:r>
            <a:endParaRPr lang="en-US" sz="1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371600" y="1828800"/>
            <a:ext cx="6400800" cy="4572000"/>
            <a:chOff x="457200" y="457200"/>
            <a:chExt cx="8229600" cy="59436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Process 3"/>
            <p:cNvSpPr/>
            <p:nvPr/>
          </p:nvSpPr>
          <p:spPr>
            <a:xfrm>
              <a:off x="457200" y="457200"/>
              <a:ext cx="8229600" cy="5943600"/>
            </a:xfrm>
            <a:prstGeom prst="flowChartProcess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Connector 12"/>
            <p:cNvSpPr/>
            <p:nvPr/>
          </p:nvSpPr>
          <p:spPr>
            <a:xfrm>
              <a:off x="4178808" y="2987040"/>
              <a:ext cx="822960" cy="822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7"/>
          <p:cNvCxnSpPr/>
          <p:nvPr/>
        </p:nvCxnSpPr>
        <p:spPr>
          <a:xfrm rot="16200000" flipH="1">
            <a:off x="3916943" y="1173743"/>
            <a:ext cx="1310115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799043"/>
            <a:ext cx="6400800" cy="1785104"/>
          </a:xfrm>
          <a:prstGeom prst="rect">
            <a:avLst/>
          </a:prstGeom>
          <a:noFill/>
          <a:ln w="1016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/>
              <a:t>H</a:t>
            </a:r>
            <a:endParaRPr lang="en-US" sz="1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5" name="Group 1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4"/>
              <p:cNvGrpSpPr>
                <a:grpSpLocks noChangeAspect="1"/>
              </p:cNvGrpSpPr>
              <p:nvPr/>
            </p:nvGrpSpPr>
            <p:grpSpPr>
              <a:xfrm>
                <a:off x="457200" y="2633472"/>
                <a:ext cx="8229600" cy="1618488"/>
                <a:chOff x="457200" y="2633472"/>
                <a:chExt cx="8961120" cy="1618488"/>
              </a:xfrm>
              <a:grpFill/>
            </p:grpSpPr>
            <p:sp>
              <p:nvSpPr>
                <p:cNvPr id="6" name="Arc 5"/>
                <p:cNvSpPr/>
                <p:nvPr/>
              </p:nvSpPr>
              <p:spPr>
                <a:xfrm>
                  <a:off x="457200" y="267919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rot="10800000">
                  <a:off x="173736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>
                  <a:off x="301752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10800000">
                  <a:off x="4297680" y="263347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>
                  <a:off x="557784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10800000">
                  <a:off x="685800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>
                  <a:off x="813816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Connector 12"/>
              <p:cNvSpPr/>
              <p:nvPr/>
            </p:nvSpPr>
            <p:spPr>
              <a:xfrm>
                <a:off x="416052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6" name="Straight Connector 1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11" name="Group 10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Connector 14"/>
              <p:cNvSpPr/>
              <p:nvPr/>
            </p:nvSpPr>
            <p:spPr>
              <a:xfrm>
                <a:off x="4281856" y="3124200"/>
                <a:ext cx="594944" cy="594944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22"/>
              <p:cNvGrpSpPr>
                <a:grpSpLocks noChangeAspect="1"/>
              </p:cNvGrpSpPr>
              <p:nvPr/>
            </p:nvGrpSpPr>
            <p:grpSpPr>
              <a:xfrm>
                <a:off x="3822192" y="1650332"/>
                <a:ext cx="1486562" cy="1362456"/>
                <a:chOff x="3741420" y="1447800"/>
                <a:chExt cx="1679448" cy="1539240"/>
              </a:xfrm>
              <a:grpFill/>
            </p:grpSpPr>
            <p:grpSp>
              <p:nvGrpSpPr>
                <p:cNvPr id="3" name="Group 14"/>
                <p:cNvGrpSpPr/>
                <p:nvPr/>
              </p:nvGrpSpPr>
              <p:grpSpPr>
                <a:xfrm>
                  <a:off x="3741420" y="1447800"/>
                  <a:ext cx="1679448" cy="914400"/>
                  <a:chOff x="3741420" y="1447800"/>
                  <a:chExt cx="1679448" cy="914400"/>
                </a:xfrm>
                <a:grpFill/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 rot="5400000" flipH="1" flipV="1">
                    <a:off x="3703320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rot="16200000" flipV="1">
                    <a:off x="4544568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" name="Group 15"/>
                <p:cNvGrpSpPr/>
                <p:nvPr/>
              </p:nvGrpSpPr>
              <p:grpSpPr>
                <a:xfrm>
                  <a:off x="3741420" y="2072640"/>
                  <a:ext cx="1679448" cy="914400"/>
                  <a:chOff x="3741420" y="2072640"/>
                  <a:chExt cx="1679448" cy="914400"/>
                </a:xfrm>
                <a:grpFill/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rot="16200000" flipV="1">
                    <a:off x="4544568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5400000" flipH="1" flipV="1">
                    <a:off x="3703320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7" name="Straight Connector 16"/>
            <p:cNvCxnSpPr/>
            <p:nvPr/>
          </p:nvCxnSpPr>
          <p:spPr>
            <a:xfrm rot="5400000">
              <a:off x="3200797" y="1600597"/>
              <a:ext cx="1828006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151376" y="1600596"/>
              <a:ext cx="18280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1" name="Group 10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12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8"/>
              <p:cNvGrpSpPr/>
              <p:nvPr/>
            </p:nvGrpSpPr>
            <p:grpSpPr>
              <a:xfrm>
                <a:off x="3741420" y="1447800"/>
                <a:ext cx="1679448" cy="1539240"/>
                <a:chOff x="3741420" y="1447800"/>
                <a:chExt cx="1679448" cy="1539240"/>
              </a:xfrm>
              <a:grpFill/>
            </p:grpSpPr>
            <p:grpSp>
              <p:nvGrpSpPr>
                <p:cNvPr id="3" name="Group 14"/>
                <p:cNvGrpSpPr/>
                <p:nvPr/>
              </p:nvGrpSpPr>
              <p:grpSpPr>
                <a:xfrm>
                  <a:off x="3741420" y="1447800"/>
                  <a:ext cx="1679448" cy="914400"/>
                  <a:chOff x="3741420" y="1447800"/>
                  <a:chExt cx="1679448" cy="914400"/>
                </a:xfrm>
                <a:grpFill/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 rot="5400000" flipH="1" flipV="1">
                    <a:off x="3703320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rot="16200000" flipV="1">
                    <a:off x="4544568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Group 15"/>
                <p:cNvGrpSpPr/>
                <p:nvPr/>
              </p:nvGrpSpPr>
              <p:grpSpPr>
                <a:xfrm>
                  <a:off x="3741420" y="2072640"/>
                  <a:ext cx="1679448" cy="914400"/>
                  <a:chOff x="3741420" y="2072640"/>
                  <a:chExt cx="1679448" cy="914400"/>
                </a:xfrm>
                <a:grpFill/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rot="16200000" flipV="1">
                    <a:off x="4544568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rot="5400000" flipH="1" flipV="1">
                    <a:off x="3703320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10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Connector 14"/>
              <p:cNvSpPr/>
              <p:nvPr/>
            </p:nvSpPr>
            <p:spPr>
              <a:xfrm>
                <a:off x="4281856" y="3124200"/>
                <a:ext cx="594944" cy="594944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22"/>
              <p:cNvGrpSpPr>
                <a:grpSpLocks noChangeAspect="1"/>
              </p:cNvGrpSpPr>
              <p:nvPr/>
            </p:nvGrpSpPr>
            <p:grpSpPr>
              <a:xfrm>
                <a:off x="3822192" y="1650332"/>
                <a:ext cx="1486562" cy="1362456"/>
                <a:chOff x="3741420" y="1447800"/>
                <a:chExt cx="1679448" cy="1539240"/>
              </a:xfrm>
              <a:grpFill/>
            </p:grpSpPr>
            <p:grpSp>
              <p:nvGrpSpPr>
                <p:cNvPr id="4" name="Group 14"/>
                <p:cNvGrpSpPr/>
                <p:nvPr/>
              </p:nvGrpSpPr>
              <p:grpSpPr>
                <a:xfrm>
                  <a:off x="3741420" y="1447800"/>
                  <a:ext cx="1679448" cy="914400"/>
                  <a:chOff x="3741420" y="1447800"/>
                  <a:chExt cx="1679448" cy="914400"/>
                </a:xfrm>
                <a:grpFill/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 rot="5400000" flipH="1" flipV="1">
                    <a:off x="3703320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rot="16200000" flipV="1">
                    <a:off x="4544568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Group 15"/>
                <p:cNvGrpSpPr/>
                <p:nvPr/>
              </p:nvGrpSpPr>
              <p:grpSpPr>
                <a:xfrm>
                  <a:off x="3741420" y="2072640"/>
                  <a:ext cx="1679448" cy="914400"/>
                  <a:chOff x="3741420" y="2072640"/>
                  <a:chExt cx="1679448" cy="914400"/>
                </a:xfrm>
                <a:grpFill/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rot="16200000" flipV="1">
                    <a:off x="4544568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5400000" flipH="1" flipV="1">
                    <a:off x="3703320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10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Connector 14"/>
              <p:cNvSpPr/>
              <p:nvPr/>
            </p:nvSpPr>
            <p:spPr>
              <a:xfrm>
                <a:off x="4281856" y="3124200"/>
                <a:ext cx="594944" cy="594944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22"/>
              <p:cNvGrpSpPr>
                <a:grpSpLocks noChangeAspect="1"/>
              </p:cNvGrpSpPr>
              <p:nvPr/>
            </p:nvGrpSpPr>
            <p:grpSpPr>
              <a:xfrm>
                <a:off x="3822192" y="1650332"/>
                <a:ext cx="1486562" cy="1362456"/>
                <a:chOff x="3741420" y="1447800"/>
                <a:chExt cx="1679448" cy="1539240"/>
              </a:xfrm>
              <a:grpFill/>
            </p:grpSpPr>
            <p:grpSp>
              <p:nvGrpSpPr>
                <p:cNvPr id="4" name="Group 14"/>
                <p:cNvGrpSpPr/>
                <p:nvPr/>
              </p:nvGrpSpPr>
              <p:grpSpPr>
                <a:xfrm>
                  <a:off x="3741420" y="1447800"/>
                  <a:ext cx="1679448" cy="914400"/>
                  <a:chOff x="3741420" y="1447800"/>
                  <a:chExt cx="1679448" cy="914400"/>
                </a:xfrm>
                <a:grpFill/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 rot="5400000" flipH="1" flipV="1">
                    <a:off x="3703320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rot="16200000" flipV="1">
                    <a:off x="4544568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Group 15"/>
                <p:cNvGrpSpPr/>
                <p:nvPr/>
              </p:nvGrpSpPr>
              <p:grpSpPr>
                <a:xfrm>
                  <a:off x="3741420" y="2072640"/>
                  <a:ext cx="1679448" cy="914400"/>
                  <a:chOff x="3741420" y="2072640"/>
                  <a:chExt cx="1679448" cy="914400"/>
                </a:xfrm>
                <a:grpFill/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rot="16200000" flipV="1">
                    <a:off x="4544568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5400000" flipH="1" flipV="1">
                    <a:off x="3703320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2" name="Straight Connector 11"/>
            <p:cNvCxnSpPr/>
            <p:nvPr/>
          </p:nvCxnSpPr>
          <p:spPr>
            <a:xfrm rot="5400000">
              <a:off x="3200797" y="1600597"/>
              <a:ext cx="1828006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151376" y="1600596"/>
              <a:ext cx="18280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10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Connector 14"/>
              <p:cNvSpPr/>
              <p:nvPr/>
            </p:nvSpPr>
            <p:spPr>
              <a:xfrm>
                <a:off x="4281856" y="3124200"/>
                <a:ext cx="594944" cy="594944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22"/>
              <p:cNvGrpSpPr>
                <a:grpSpLocks noChangeAspect="1"/>
              </p:cNvGrpSpPr>
              <p:nvPr/>
            </p:nvGrpSpPr>
            <p:grpSpPr>
              <a:xfrm>
                <a:off x="3822192" y="1650332"/>
                <a:ext cx="1486562" cy="1362456"/>
                <a:chOff x="3741420" y="1447800"/>
                <a:chExt cx="1679448" cy="1539240"/>
              </a:xfrm>
              <a:grpFill/>
            </p:grpSpPr>
            <p:grpSp>
              <p:nvGrpSpPr>
                <p:cNvPr id="4" name="Group 14"/>
                <p:cNvGrpSpPr/>
                <p:nvPr/>
              </p:nvGrpSpPr>
              <p:grpSpPr>
                <a:xfrm>
                  <a:off x="3741420" y="1447800"/>
                  <a:ext cx="1679448" cy="914400"/>
                  <a:chOff x="3741420" y="1447800"/>
                  <a:chExt cx="1679448" cy="914400"/>
                </a:xfrm>
                <a:grpFill/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 rot="5400000" flipH="1" flipV="1">
                    <a:off x="3703320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rot="16200000" flipV="1">
                    <a:off x="4544568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Group 15"/>
                <p:cNvGrpSpPr/>
                <p:nvPr/>
              </p:nvGrpSpPr>
              <p:grpSpPr>
                <a:xfrm>
                  <a:off x="3741420" y="2072640"/>
                  <a:ext cx="1679448" cy="914400"/>
                  <a:chOff x="3741420" y="2072640"/>
                  <a:chExt cx="1679448" cy="914400"/>
                </a:xfrm>
                <a:grpFill/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rot="16200000" flipV="1">
                    <a:off x="4544568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5400000" flipH="1" flipV="1">
                    <a:off x="3703320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Terminator 10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1"/>
              <p:cNvGrpSpPr/>
              <p:nvPr/>
            </p:nvGrpSpPr>
            <p:grpSpPr>
              <a:xfrm>
                <a:off x="3741420" y="2209800"/>
                <a:ext cx="1679448" cy="2362200"/>
                <a:chOff x="3741420" y="1447800"/>
                <a:chExt cx="1679448" cy="2362200"/>
              </a:xfrm>
              <a:grpFill/>
            </p:grpSpPr>
            <p:sp>
              <p:nvSpPr>
                <p:cNvPr id="13" name="Connector 12"/>
                <p:cNvSpPr/>
                <p:nvPr/>
              </p:nvSpPr>
              <p:spPr>
                <a:xfrm>
                  <a:off x="4206240" y="2987040"/>
                  <a:ext cx="822960" cy="822960"/>
                </a:xfrm>
                <a:prstGeom prst="flowChartConnector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3" name="Group 18"/>
                <p:cNvGrpSpPr/>
                <p:nvPr/>
              </p:nvGrpSpPr>
              <p:grpSpPr>
                <a:xfrm>
                  <a:off x="3741420" y="1447800"/>
                  <a:ext cx="1679448" cy="1539240"/>
                  <a:chOff x="3741420" y="1447800"/>
                  <a:chExt cx="1679448" cy="1539240"/>
                </a:xfrm>
                <a:grpFill/>
              </p:grpSpPr>
              <p:grpSp>
                <p:nvGrpSpPr>
                  <p:cNvPr id="5" name="Group 14"/>
                  <p:cNvGrpSpPr/>
                  <p:nvPr/>
                </p:nvGrpSpPr>
                <p:grpSpPr>
                  <a:xfrm>
                    <a:off x="3741420" y="1447800"/>
                    <a:ext cx="1679448" cy="914400"/>
                    <a:chOff x="3741420" y="1447800"/>
                    <a:chExt cx="1679448" cy="914400"/>
                  </a:xfrm>
                  <a:grpFill/>
                </p:grpSpPr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rot="5400000" flipH="1" flipV="1">
                      <a:off x="3703320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rot="16200000" flipV="1">
                      <a:off x="4544568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15"/>
                  <p:cNvGrpSpPr/>
                  <p:nvPr/>
                </p:nvGrpSpPr>
                <p:grpSpPr>
                  <a:xfrm>
                    <a:off x="3741420" y="2072640"/>
                    <a:ext cx="1679448" cy="914400"/>
                    <a:chOff x="3741420" y="2072640"/>
                    <a:chExt cx="1679448" cy="914400"/>
                  </a:xfrm>
                  <a:grpFill/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rot="16200000" flipV="1">
                      <a:off x="4544568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rot="5400000" flipH="1" flipV="1">
                      <a:off x="3703320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1" name="TextBox 10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Terminator 10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11"/>
              <p:cNvGrpSpPr/>
              <p:nvPr/>
            </p:nvGrpSpPr>
            <p:grpSpPr>
              <a:xfrm>
                <a:off x="3741420" y="2209800"/>
                <a:ext cx="1679448" cy="2362200"/>
                <a:chOff x="3741420" y="1447800"/>
                <a:chExt cx="1679448" cy="2362200"/>
              </a:xfrm>
              <a:grpFill/>
            </p:grpSpPr>
            <p:sp>
              <p:nvSpPr>
                <p:cNvPr id="13" name="Connector 12"/>
                <p:cNvSpPr/>
                <p:nvPr/>
              </p:nvSpPr>
              <p:spPr>
                <a:xfrm>
                  <a:off x="4206240" y="2987040"/>
                  <a:ext cx="822960" cy="822960"/>
                </a:xfrm>
                <a:prstGeom prst="flowChartConnector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5" name="Group 18"/>
                <p:cNvGrpSpPr/>
                <p:nvPr/>
              </p:nvGrpSpPr>
              <p:grpSpPr>
                <a:xfrm>
                  <a:off x="3741420" y="1447800"/>
                  <a:ext cx="1679448" cy="1539240"/>
                  <a:chOff x="3741420" y="1447800"/>
                  <a:chExt cx="1679448" cy="1539240"/>
                </a:xfrm>
                <a:grpFill/>
              </p:grpSpPr>
              <p:grpSp>
                <p:nvGrpSpPr>
                  <p:cNvPr id="6" name="Group 14"/>
                  <p:cNvGrpSpPr/>
                  <p:nvPr/>
                </p:nvGrpSpPr>
                <p:grpSpPr>
                  <a:xfrm>
                    <a:off x="3741420" y="1447800"/>
                    <a:ext cx="1679448" cy="914400"/>
                    <a:chOff x="3741420" y="1447800"/>
                    <a:chExt cx="1679448" cy="914400"/>
                  </a:xfrm>
                  <a:grpFill/>
                </p:grpSpPr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rot="5400000" flipH="1" flipV="1">
                      <a:off x="3703320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rot="16200000" flipV="1">
                      <a:off x="4544568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15"/>
                  <p:cNvGrpSpPr/>
                  <p:nvPr/>
                </p:nvGrpSpPr>
                <p:grpSpPr>
                  <a:xfrm>
                    <a:off x="3741420" y="2072640"/>
                    <a:ext cx="1679448" cy="914400"/>
                    <a:chOff x="3741420" y="2072640"/>
                    <a:chExt cx="1679448" cy="914400"/>
                  </a:xfrm>
                  <a:grpFill/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rot="16200000" flipV="1">
                      <a:off x="4544568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rot="5400000" flipH="1" flipV="1">
                      <a:off x="3703320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14" name="Straight Connector 13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Terminator 10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11"/>
              <p:cNvGrpSpPr/>
              <p:nvPr/>
            </p:nvGrpSpPr>
            <p:grpSpPr>
              <a:xfrm>
                <a:off x="3741420" y="2209800"/>
                <a:ext cx="1679448" cy="2362200"/>
                <a:chOff x="3741420" y="1447800"/>
                <a:chExt cx="1679448" cy="2362200"/>
              </a:xfrm>
              <a:grpFill/>
            </p:grpSpPr>
            <p:sp>
              <p:nvSpPr>
                <p:cNvPr id="13" name="Connector 12"/>
                <p:cNvSpPr/>
                <p:nvPr/>
              </p:nvSpPr>
              <p:spPr>
                <a:xfrm>
                  <a:off x="4206240" y="2987040"/>
                  <a:ext cx="822960" cy="822960"/>
                </a:xfrm>
                <a:prstGeom prst="flowChartConnector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5" name="Group 18"/>
                <p:cNvGrpSpPr/>
                <p:nvPr/>
              </p:nvGrpSpPr>
              <p:grpSpPr>
                <a:xfrm>
                  <a:off x="3741420" y="1447800"/>
                  <a:ext cx="1679448" cy="1539240"/>
                  <a:chOff x="3741420" y="1447800"/>
                  <a:chExt cx="1679448" cy="1539240"/>
                </a:xfrm>
                <a:grpFill/>
              </p:grpSpPr>
              <p:grpSp>
                <p:nvGrpSpPr>
                  <p:cNvPr id="6" name="Group 14"/>
                  <p:cNvGrpSpPr/>
                  <p:nvPr/>
                </p:nvGrpSpPr>
                <p:grpSpPr>
                  <a:xfrm>
                    <a:off x="3741420" y="1447800"/>
                    <a:ext cx="1679448" cy="914400"/>
                    <a:chOff x="3741420" y="1447800"/>
                    <a:chExt cx="1679448" cy="914400"/>
                  </a:xfrm>
                  <a:grpFill/>
                </p:grpSpPr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rot="5400000" flipH="1" flipV="1">
                      <a:off x="3703320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rot="16200000" flipV="1">
                      <a:off x="4544568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15"/>
                  <p:cNvGrpSpPr/>
                  <p:nvPr/>
                </p:nvGrpSpPr>
                <p:grpSpPr>
                  <a:xfrm>
                    <a:off x="3741420" y="2072640"/>
                    <a:ext cx="1679448" cy="914400"/>
                    <a:chOff x="3741420" y="2072640"/>
                    <a:chExt cx="1679448" cy="914400"/>
                  </a:xfrm>
                  <a:grpFill/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rot="16200000" flipV="1">
                      <a:off x="4544568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rot="5400000" flipH="1" flipV="1">
                      <a:off x="3703320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4" name="Group 13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Terminator 10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11"/>
              <p:cNvGrpSpPr/>
              <p:nvPr/>
            </p:nvGrpSpPr>
            <p:grpSpPr>
              <a:xfrm>
                <a:off x="3741420" y="2209800"/>
                <a:ext cx="1679448" cy="2362200"/>
                <a:chOff x="3741420" y="1447800"/>
                <a:chExt cx="1679448" cy="2362200"/>
              </a:xfrm>
              <a:grpFill/>
            </p:grpSpPr>
            <p:sp>
              <p:nvSpPr>
                <p:cNvPr id="13" name="Connector 12"/>
                <p:cNvSpPr/>
                <p:nvPr/>
              </p:nvSpPr>
              <p:spPr>
                <a:xfrm>
                  <a:off x="4206240" y="2987040"/>
                  <a:ext cx="822960" cy="822960"/>
                </a:xfrm>
                <a:prstGeom prst="flowChartConnector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5" name="Group 18"/>
                <p:cNvGrpSpPr/>
                <p:nvPr/>
              </p:nvGrpSpPr>
              <p:grpSpPr>
                <a:xfrm>
                  <a:off x="3741420" y="1447800"/>
                  <a:ext cx="1679448" cy="1539240"/>
                  <a:chOff x="3741420" y="1447800"/>
                  <a:chExt cx="1679448" cy="1539240"/>
                </a:xfrm>
                <a:grpFill/>
              </p:grpSpPr>
              <p:grpSp>
                <p:nvGrpSpPr>
                  <p:cNvPr id="6" name="Group 14"/>
                  <p:cNvGrpSpPr/>
                  <p:nvPr/>
                </p:nvGrpSpPr>
                <p:grpSpPr>
                  <a:xfrm>
                    <a:off x="3741420" y="1447800"/>
                    <a:ext cx="1679448" cy="914400"/>
                    <a:chOff x="3741420" y="1447800"/>
                    <a:chExt cx="1679448" cy="914400"/>
                  </a:xfrm>
                  <a:grpFill/>
                </p:grpSpPr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rot="5400000" flipH="1" flipV="1">
                      <a:off x="3703320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rot="16200000" flipV="1">
                      <a:off x="4544568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15"/>
                  <p:cNvGrpSpPr/>
                  <p:nvPr/>
                </p:nvGrpSpPr>
                <p:grpSpPr>
                  <a:xfrm>
                    <a:off x="3741420" y="2072640"/>
                    <a:ext cx="1679448" cy="914400"/>
                    <a:chOff x="3741420" y="2072640"/>
                    <a:chExt cx="1679448" cy="914400"/>
                  </a:xfrm>
                  <a:grpFill/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rot="16200000" flipV="1">
                      <a:off x="4544568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rot="5400000" flipH="1" flipV="1">
                      <a:off x="3703320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4" name="Group 13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13" name="Group 12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Terminator 10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1"/>
              <p:cNvGrpSpPr>
                <a:grpSpLocks noChangeAspect="1"/>
              </p:cNvGrpSpPr>
              <p:nvPr/>
            </p:nvGrpSpPr>
            <p:grpSpPr>
              <a:xfrm>
                <a:off x="4191000" y="2880360"/>
                <a:ext cx="812954" cy="1131368"/>
                <a:chOff x="3822192" y="1650332"/>
                <a:chExt cx="1486562" cy="2068812"/>
              </a:xfrm>
              <a:grpFill/>
            </p:grpSpPr>
            <p:sp>
              <p:nvSpPr>
                <p:cNvPr id="15" name="Connector 14"/>
                <p:cNvSpPr/>
                <p:nvPr/>
              </p:nvSpPr>
              <p:spPr>
                <a:xfrm>
                  <a:off x="4281856" y="3124200"/>
                  <a:ext cx="594944" cy="594944"/>
                </a:xfrm>
                <a:prstGeom prst="flowChartConnector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3" name="Group 22"/>
                <p:cNvGrpSpPr>
                  <a:grpSpLocks noChangeAspect="1"/>
                </p:cNvGrpSpPr>
                <p:nvPr/>
              </p:nvGrpSpPr>
              <p:grpSpPr>
                <a:xfrm>
                  <a:off x="3822192" y="1650332"/>
                  <a:ext cx="1486562" cy="1362456"/>
                  <a:chOff x="3741420" y="1447800"/>
                  <a:chExt cx="1679448" cy="1539240"/>
                </a:xfrm>
                <a:grpFill/>
              </p:grpSpPr>
              <p:grpSp>
                <p:nvGrpSpPr>
                  <p:cNvPr id="4" name="Group 14"/>
                  <p:cNvGrpSpPr/>
                  <p:nvPr/>
                </p:nvGrpSpPr>
                <p:grpSpPr>
                  <a:xfrm>
                    <a:off x="3741420" y="1447800"/>
                    <a:ext cx="1679448" cy="914400"/>
                    <a:chOff x="3741420" y="1447800"/>
                    <a:chExt cx="1679448" cy="914400"/>
                  </a:xfrm>
                  <a:grpFill/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 rot="5400000" flipH="1" flipV="1">
                      <a:off x="3703320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rot="16200000" flipV="1">
                      <a:off x="4544568" y="148590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" name="Group 15"/>
                  <p:cNvGrpSpPr/>
                  <p:nvPr/>
                </p:nvGrpSpPr>
                <p:grpSpPr>
                  <a:xfrm>
                    <a:off x="3741420" y="2072640"/>
                    <a:ext cx="1679448" cy="914400"/>
                    <a:chOff x="3741420" y="2072640"/>
                    <a:chExt cx="1679448" cy="914400"/>
                  </a:xfrm>
                  <a:grpFill/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rot="16200000" flipV="1">
                      <a:off x="4544568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rot="5400000" flipH="1" flipV="1">
                      <a:off x="3703320" y="2110740"/>
                      <a:ext cx="914400" cy="838200"/>
                    </a:xfrm>
                    <a:prstGeom prst="line">
                      <a:avLst/>
                    </a:prstGeom>
                    <a:grpFill/>
                    <a:ln w="101600" cap="rnd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14" name="Straight Connector 13"/>
            <p:cNvCxnSpPr/>
            <p:nvPr/>
          </p:nvCxnSpPr>
          <p:spPr>
            <a:xfrm rot="5400000">
              <a:off x="3200797" y="1600597"/>
              <a:ext cx="1828006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151376" y="1600596"/>
              <a:ext cx="18280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6" name="Group 15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27"/>
              <p:cNvGrpSpPr/>
              <p:nvPr/>
            </p:nvGrpSpPr>
            <p:grpSpPr>
              <a:xfrm>
                <a:off x="2133600" y="4189412"/>
                <a:ext cx="4876800" cy="833692"/>
                <a:chOff x="2133600" y="4189412"/>
                <a:chExt cx="4876800" cy="833692"/>
              </a:xfrm>
              <a:grpFill/>
            </p:grpSpPr>
            <p:sp>
              <p:nvSpPr>
                <p:cNvPr id="8" name="Connector 7"/>
                <p:cNvSpPr/>
                <p:nvPr/>
              </p:nvSpPr>
              <p:spPr>
                <a:xfrm>
                  <a:off x="2133600" y="4200144"/>
                  <a:ext cx="822960" cy="822960"/>
                </a:xfrm>
                <a:prstGeom prst="flowChartConnec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" name="Connector 8"/>
                <p:cNvSpPr/>
                <p:nvPr/>
              </p:nvSpPr>
              <p:spPr>
                <a:xfrm>
                  <a:off x="6187440" y="4200144"/>
                  <a:ext cx="822960" cy="822960"/>
                </a:xfrm>
                <a:prstGeom prst="flowChartConnec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4189412"/>
                  <a:ext cx="4876800" cy="1588"/>
                </a:xfrm>
                <a:prstGeom prst="line">
                  <a:avLst/>
                </a:prstGeom>
                <a:grp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Connector 14"/>
              <p:cNvSpPr/>
              <p:nvPr/>
            </p:nvSpPr>
            <p:spPr>
              <a:xfrm>
                <a:off x="4206240" y="298704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15"/>
              <p:cNvGrpSpPr/>
              <p:nvPr/>
            </p:nvGrpSpPr>
            <p:grpSpPr>
              <a:xfrm>
                <a:off x="3741420" y="1447800"/>
                <a:ext cx="1679448" cy="1539240"/>
                <a:chOff x="3741420" y="1447800"/>
                <a:chExt cx="1679448" cy="1539240"/>
              </a:xfrm>
              <a:grpFill/>
            </p:grpSpPr>
            <p:grpSp>
              <p:nvGrpSpPr>
                <p:cNvPr id="5" name="Group 14"/>
                <p:cNvGrpSpPr/>
                <p:nvPr/>
              </p:nvGrpSpPr>
              <p:grpSpPr>
                <a:xfrm>
                  <a:off x="3741420" y="1447800"/>
                  <a:ext cx="1679448" cy="914400"/>
                  <a:chOff x="3741420" y="1447800"/>
                  <a:chExt cx="1679448" cy="914400"/>
                </a:xfrm>
                <a:grpFill/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 rot="5400000" flipH="1" flipV="1">
                    <a:off x="3703320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16200000" flipV="1">
                    <a:off x="4544568" y="148590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15"/>
                <p:cNvGrpSpPr/>
                <p:nvPr/>
              </p:nvGrpSpPr>
              <p:grpSpPr>
                <a:xfrm>
                  <a:off x="3741420" y="2072640"/>
                  <a:ext cx="1679448" cy="914400"/>
                  <a:chOff x="3741420" y="2072640"/>
                  <a:chExt cx="1679448" cy="914400"/>
                </a:xfrm>
                <a:grpFill/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rot="16200000" flipV="1">
                    <a:off x="4544568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rot="5400000" flipH="1" flipV="1">
                    <a:off x="3703320" y="2110740"/>
                    <a:ext cx="914400" cy="838200"/>
                  </a:xfrm>
                  <a:prstGeom prst="line">
                    <a:avLst/>
                  </a:prstGeom>
                  <a:grpFill/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7" name="Straight Connector 1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15" name="Group 1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33"/>
              <p:cNvGrpSpPr/>
              <p:nvPr/>
            </p:nvGrpSpPr>
            <p:grpSpPr>
              <a:xfrm>
                <a:off x="2880360" y="3676169"/>
                <a:ext cx="3421659" cy="584935"/>
                <a:chOff x="2880360" y="3676169"/>
                <a:chExt cx="3421659" cy="584935"/>
              </a:xfrm>
            </p:grpSpPr>
            <p:sp>
              <p:nvSpPr>
                <p:cNvPr id="23" name="Connector 22"/>
                <p:cNvSpPr/>
                <p:nvPr/>
              </p:nvSpPr>
              <p:spPr>
                <a:xfrm>
                  <a:off x="2880360" y="3683699"/>
                  <a:ext cx="577405" cy="577405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4" name="Connector 23"/>
                <p:cNvSpPr/>
                <p:nvPr/>
              </p:nvSpPr>
              <p:spPr>
                <a:xfrm>
                  <a:off x="5724614" y="3683699"/>
                  <a:ext cx="577405" cy="577405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880360" y="3676169"/>
                  <a:ext cx="3421659" cy="1114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Connector 25"/>
              <p:cNvSpPr/>
              <p:nvPr/>
            </p:nvSpPr>
            <p:spPr>
              <a:xfrm>
                <a:off x="4334565" y="2832561"/>
                <a:ext cx="577405" cy="577405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15"/>
              <p:cNvGrpSpPr/>
              <p:nvPr/>
            </p:nvGrpSpPr>
            <p:grpSpPr>
              <a:xfrm>
                <a:off x="4008438" y="1752600"/>
                <a:ext cx="1178334" cy="1079961"/>
                <a:chOff x="3741420" y="1447800"/>
                <a:chExt cx="1679448" cy="1539240"/>
              </a:xfrm>
            </p:grpSpPr>
            <p:grpSp>
              <p:nvGrpSpPr>
                <p:cNvPr id="4" name="Group 14"/>
                <p:cNvGrpSpPr/>
                <p:nvPr/>
              </p:nvGrpSpPr>
              <p:grpSpPr>
                <a:xfrm>
                  <a:off x="3741420" y="1447800"/>
                  <a:ext cx="1679448" cy="914400"/>
                  <a:chOff x="3741420" y="1447800"/>
                  <a:chExt cx="1679448" cy="914400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 rot="5400000" flipH="1" flipV="1">
                    <a:off x="3703320" y="1485900"/>
                    <a:ext cx="914400" cy="83820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rot="16200000" flipV="1">
                    <a:off x="4544568" y="1485900"/>
                    <a:ext cx="914400" cy="83820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Group 15"/>
                <p:cNvGrpSpPr/>
                <p:nvPr/>
              </p:nvGrpSpPr>
              <p:grpSpPr>
                <a:xfrm>
                  <a:off x="3741420" y="2072640"/>
                  <a:ext cx="1679448" cy="914400"/>
                  <a:chOff x="3741420" y="2072640"/>
                  <a:chExt cx="1679448" cy="914400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 rot="16200000" flipV="1">
                    <a:off x="4544568" y="2110740"/>
                    <a:ext cx="914400" cy="83820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rot="5400000" flipH="1" flipV="1">
                    <a:off x="3703320" y="2110740"/>
                    <a:ext cx="914400" cy="83820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6" name="Straight Connector 1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4"/>
              <p:cNvGrpSpPr/>
              <p:nvPr/>
            </p:nvGrpSpPr>
            <p:grpSpPr>
              <a:xfrm>
                <a:off x="4315968" y="1533613"/>
                <a:ext cx="506437" cy="3114587"/>
                <a:chOff x="4308231" y="1533613"/>
                <a:chExt cx="506437" cy="3114587"/>
              </a:xfrm>
            </p:grpSpPr>
            <p:sp>
              <p:nvSpPr>
                <p:cNvPr id="18" name="Connector 17"/>
                <p:cNvSpPr/>
                <p:nvPr/>
              </p:nvSpPr>
              <p:spPr>
                <a:xfrm>
                  <a:off x="4308231" y="4141763"/>
                  <a:ext cx="506437" cy="506437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9" name="Straight Arrow Connector 8"/>
                <p:cNvCxnSpPr>
                  <a:stCxn id="18" idx="0"/>
                </p:cNvCxnSpPr>
                <p:nvPr/>
              </p:nvCxnSpPr>
              <p:spPr>
                <a:xfrm rot="16200000" flipV="1">
                  <a:off x="3247410" y="2827723"/>
                  <a:ext cx="2608150" cy="1993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/>
            <p:cNvCxnSpPr/>
            <p:nvPr/>
          </p:nvCxnSpPr>
          <p:spPr>
            <a:xfrm rot="5400000">
              <a:off x="3200797" y="1600597"/>
              <a:ext cx="1828006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4151376" y="1600596"/>
              <a:ext cx="18280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5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4"/>
              <p:cNvGrpSpPr/>
              <p:nvPr/>
            </p:nvGrpSpPr>
            <p:grpSpPr>
              <a:xfrm>
                <a:off x="4315968" y="1533613"/>
                <a:ext cx="506437" cy="3114587"/>
                <a:chOff x="4308231" y="1533613"/>
                <a:chExt cx="506437" cy="3114587"/>
              </a:xfrm>
            </p:grpSpPr>
            <p:sp>
              <p:nvSpPr>
                <p:cNvPr id="18" name="Connector 17"/>
                <p:cNvSpPr/>
                <p:nvPr/>
              </p:nvSpPr>
              <p:spPr>
                <a:xfrm>
                  <a:off x="4308231" y="4141763"/>
                  <a:ext cx="506437" cy="506437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9" name="Straight Arrow Connector 8"/>
                <p:cNvCxnSpPr>
                  <a:stCxn id="18" idx="0"/>
                </p:cNvCxnSpPr>
                <p:nvPr/>
              </p:nvCxnSpPr>
              <p:spPr>
                <a:xfrm rot="16200000" flipV="1">
                  <a:off x="3247410" y="2827723"/>
                  <a:ext cx="2608150" cy="1993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5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4"/>
              <p:cNvGrpSpPr/>
              <p:nvPr/>
            </p:nvGrpSpPr>
            <p:grpSpPr>
              <a:xfrm>
                <a:off x="4315968" y="1533613"/>
                <a:ext cx="506437" cy="3114587"/>
                <a:chOff x="4308231" y="1533613"/>
                <a:chExt cx="506437" cy="3114587"/>
              </a:xfrm>
            </p:grpSpPr>
            <p:sp>
              <p:nvSpPr>
                <p:cNvPr id="18" name="Connector 17"/>
                <p:cNvSpPr/>
                <p:nvPr/>
              </p:nvSpPr>
              <p:spPr>
                <a:xfrm>
                  <a:off x="4308231" y="4141763"/>
                  <a:ext cx="506437" cy="506437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9" name="Straight Arrow Connector 8"/>
                <p:cNvCxnSpPr>
                  <a:stCxn id="18" idx="0"/>
                </p:cNvCxnSpPr>
                <p:nvPr/>
              </p:nvCxnSpPr>
              <p:spPr>
                <a:xfrm rot="16200000" flipV="1">
                  <a:off x="3247410" y="2827723"/>
                  <a:ext cx="2608150" cy="1993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7"/>
              <p:cNvGrpSpPr/>
              <p:nvPr/>
            </p:nvGrpSpPr>
            <p:grpSpPr>
              <a:xfrm>
                <a:off x="4160520" y="1197864"/>
                <a:ext cx="853440" cy="4425696"/>
                <a:chOff x="4160520" y="1197864"/>
                <a:chExt cx="853440" cy="4425696"/>
              </a:xfrm>
            </p:grpSpPr>
            <p:sp>
              <p:nvSpPr>
                <p:cNvPr id="7" name="Connector 6"/>
                <p:cNvSpPr/>
                <p:nvPr/>
              </p:nvSpPr>
              <p:spPr>
                <a:xfrm>
                  <a:off x="4191000" y="4800600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1" name="Straight Arrow Connector 10"/>
                <p:cNvCxnSpPr>
                  <a:stCxn id="7" idx="0"/>
                </p:cNvCxnSpPr>
                <p:nvPr/>
              </p:nvCxnSpPr>
              <p:spPr>
                <a:xfrm rot="16200000" flipV="1">
                  <a:off x="2834640" y="3032760"/>
                  <a:ext cx="3505200" cy="3048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Isosceles Triangle 4"/>
                <p:cNvSpPr/>
                <p:nvPr/>
              </p:nvSpPr>
              <p:spPr>
                <a:xfrm>
                  <a:off x="4160520" y="1197864"/>
                  <a:ext cx="822960" cy="82296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 noChangeAspect="1"/>
          </p:cNvGrpSpPr>
          <p:nvPr/>
        </p:nvGrpSpPr>
        <p:grpSpPr>
          <a:xfrm>
            <a:off x="2514600" y="2057400"/>
            <a:ext cx="4114800" cy="4114800"/>
            <a:chOff x="1600200" y="457200"/>
            <a:chExt cx="5943600" cy="59436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Decision 4"/>
            <p:cNvSpPr>
              <a:spLocks/>
            </p:cNvSpPr>
            <p:nvPr/>
          </p:nvSpPr>
          <p:spPr>
            <a:xfrm>
              <a:off x="1600200" y="457200"/>
              <a:ext cx="5943600" cy="5943600"/>
            </a:xfrm>
            <a:prstGeom prst="flowChartDecision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Terminator 5"/>
            <p:cNvSpPr/>
            <p:nvPr/>
          </p:nvSpPr>
          <p:spPr>
            <a:xfrm>
              <a:off x="3273552" y="2667302"/>
              <a:ext cx="2612053" cy="1523698"/>
            </a:xfrm>
            <a:prstGeom prst="flowChartTerminator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5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4"/>
              <p:cNvGrpSpPr/>
              <p:nvPr/>
            </p:nvGrpSpPr>
            <p:grpSpPr>
              <a:xfrm>
                <a:off x="4315968" y="1533613"/>
                <a:ext cx="506437" cy="3114587"/>
                <a:chOff x="4308231" y="1533613"/>
                <a:chExt cx="506437" cy="3114587"/>
              </a:xfrm>
            </p:grpSpPr>
            <p:sp>
              <p:nvSpPr>
                <p:cNvPr id="18" name="Connector 17"/>
                <p:cNvSpPr/>
                <p:nvPr/>
              </p:nvSpPr>
              <p:spPr>
                <a:xfrm>
                  <a:off x="4308231" y="4141763"/>
                  <a:ext cx="506437" cy="506437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9" name="Straight Arrow Connector 8"/>
                <p:cNvCxnSpPr>
                  <a:stCxn id="18" idx="0"/>
                </p:cNvCxnSpPr>
                <p:nvPr/>
              </p:nvCxnSpPr>
              <p:spPr>
                <a:xfrm rot="16200000" flipV="1">
                  <a:off x="3247410" y="2827723"/>
                  <a:ext cx="2608150" cy="1993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/>
            <p:cNvCxnSpPr/>
            <p:nvPr/>
          </p:nvCxnSpPr>
          <p:spPr>
            <a:xfrm rot="5400000">
              <a:off x="3200797" y="1600597"/>
              <a:ext cx="1828006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4151376" y="1600596"/>
              <a:ext cx="18280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8"/>
              <p:cNvGrpSpPr/>
              <p:nvPr/>
            </p:nvGrpSpPr>
            <p:grpSpPr>
              <a:xfrm>
                <a:off x="4243773" y="762000"/>
                <a:ext cx="633027" cy="3358896"/>
                <a:chOff x="4243773" y="762000"/>
                <a:chExt cx="633027" cy="3358896"/>
              </a:xfrm>
            </p:grpSpPr>
            <p:sp>
              <p:nvSpPr>
                <p:cNvPr id="7" name="Connector 6"/>
                <p:cNvSpPr/>
                <p:nvPr/>
              </p:nvSpPr>
              <p:spPr>
                <a:xfrm>
                  <a:off x="4266381" y="3510477"/>
                  <a:ext cx="610419" cy="610419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1" name="Straight Arrow Connector 10"/>
                <p:cNvCxnSpPr>
                  <a:stCxn id="7" idx="0"/>
                </p:cNvCxnSpPr>
                <p:nvPr/>
              </p:nvCxnSpPr>
              <p:spPr>
                <a:xfrm rot="16200000" flipV="1">
                  <a:off x="3260321" y="2199208"/>
                  <a:ext cx="2599931" cy="22608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Isosceles Triangle 4"/>
                <p:cNvSpPr/>
                <p:nvPr/>
              </p:nvSpPr>
              <p:spPr>
                <a:xfrm>
                  <a:off x="4243773" y="762000"/>
                  <a:ext cx="610419" cy="6104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rminator 7"/>
              <p:cNvSpPr/>
              <p:nvPr/>
            </p:nvSpPr>
            <p:spPr>
              <a:xfrm>
                <a:off x="1828800" y="4419600"/>
                <a:ext cx="5486400" cy="14478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8"/>
              <p:cNvGrpSpPr/>
              <p:nvPr/>
            </p:nvGrpSpPr>
            <p:grpSpPr>
              <a:xfrm>
                <a:off x="4243773" y="1147508"/>
                <a:ext cx="633027" cy="3358896"/>
                <a:chOff x="4243773" y="762000"/>
                <a:chExt cx="633027" cy="3358896"/>
              </a:xfrm>
            </p:grpSpPr>
            <p:sp>
              <p:nvSpPr>
                <p:cNvPr id="7" name="Connector 6"/>
                <p:cNvSpPr/>
                <p:nvPr/>
              </p:nvSpPr>
              <p:spPr>
                <a:xfrm>
                  <a:off x="4266381" y="3510477"/>
                  <a:ext cx="610419" cy="610419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1" name="Straight Arrow Connector 10"/>
                <p:cNvCxnSpPr>
                  <a:stCxn id="7" idx="0"/>
                </p:cNvCxnSpPr>
                <p:nvPr/>
              </p:nvCxnSpPr>
              <p:spPr>
                <a:xfrm rot="16200000" flipV="1">
                  <a:off x="3260321" y="2199208"/>
                  <a:ext cx="2599931" cy="22608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Isosceles Triangle 4"/>
                <p:cNvSpPr/>
                <p:nvPr/>
              </p:nvSpPr>
              <p:spPr>
                <a:xfrm>
                  <a:off x="4243773" y="762000"/>
                  <a:ext cx="610419" cy="6104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Connector 9"/>
              <p:cNvSpPr/>
              <p:nvPr/>
            </p:nvSpPr>
            <p:spPr>
              <a:xfrm>
                <a:off x="2133600" y="4815840"/>
                <a:ext cx="822960" cy="82296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Connector 11"/>
              <p:cNvSpPr/>
              <p:nvPr/>
            </p:nvSpPr>
            <p:spPr>
              <a:xfrm>
                <a:off x="6187440" y="4815840"/>
                <a:ext cx="822960" cy="82296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133600" y="4805108"/>
                <a:ext cx="48768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2" name="Group 21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8"/>
              <p:cNvGrpSpPr/>
              <p:nvPr/>
            </p:nvGrpSpPr>
            <p:grpSpPr>
              <a:xfrm>
                <a:off x="4243773" y="1147508"/>
                <a:ext cx="633027" cy="3358896"/>
                <a:chOff x="4243773" y="762000"/>
                <a:chExt cx="633027" cy="3358896"/>
              </a:xfrm>
            </p:grpSpPr>
            <p:sp>
              <p:nvSpPr>
                <p:cNvPr id="7" name="Connector 6"/>
                <p:cNvSpPr/>
                <p:nvPr/>
              </p:nvSpPr>
              <p:spPr>
                <a:xfrm>
                  <a:off x="4266381" y="3510477"/>
                  <a:ext cx="610419" cy="610419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1" name="Straight Arrow Connector 10"/>
                <p:cNvCxnSpPr>
                  <a:stCxn id="7" idx="0"/>
                </p:cNvCxnSpPr>
                <p:nvPr/>
              </p:nvCxnSpPr>
              <p:spPr>
                <a:xfrm rot="16200000" flipV="1">
                  <a:off x="3260321" y="2199208"/>
                  <a:ext cx="2599931" cy="22608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Isosceles Triangle 4"/>
                <p:cNvSpPr/>
                <p:nvPr/>
              </p:nvSpPr>
              <p:spPr>
                <a:xfrm>
                  <a:off x="4243773" y="762000"/>
                  <a:ext cx="610419" cy="6104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13"/>
              <p:cNvGrpSpPr>
                <a:grpSpLocks noChangeAspect="1"/>
              </p:cNvGrpSpPr>
              <p:nvPr/>
            </p:nvGrpSpPr>
            <p:grpSpPr>
              <a:xfrm>
                <a:off x="457200" y="3657600"/>
                <a:ext cx="8229600" cy="1618488"/>
                <a:chOff x="457200" y="2633472"/>
                <a:chExt cx="8961120" cy="1618488"/>
              </a:xfrm>
            </p:grpSpPr>
            <p:sp>
              <p:nvSpPr>
                <p:cNvPr id="15" name="Arc 14"/>
                <p:cNvSpPr/>
                <p:nvPr/>
              </p:nvSpPr>
              <p:spPr>
                <a:xfrm>
                  <a:off x="457200" y="267919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0800000">
                  <a:off x="173736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>
                  <a:off x="301752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 rot="10800000">
                  <a:off x="4297680" y="263347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>
                  <a:off x="557784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/>
                <p:cNvSpPr/>
                <p:nvPr/>
              </p:nvSpPr>
              <p:spPr>
                <a:xfrm rot="10800000">
                  <a:off x="685800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>
                  <a:off x="813816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4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2514600" y="1554540"/>
              <a:ext cx="4114800" cy="4617660"/>
              <a:chOff x="2514600" y="1554540"/>
              <a:chExt cx="4114800" cy="4617660"/>
            </a:xfrm>
          </p:grpSpPr>
          <p:grpSp>
            <p:nvGrpSpPr>
              <p:cNvPr id="2" name="Group 9"/>
              <p:cNvGrpSpPr>
                <a:grpSpLocks noChangeAspect="1"/>
              </p:cNvGrpSpPr>
              <p:nvPr/>
            </p:nvGrpSpPr>
            <p:grpSpPr>
              <a:xfrm>
                <a:off x="2514600" y="2057400"/>
                <a:ext cx="4114800" cy="4114800"/>
                <a:chOff x="1600200" y="457200"/>
                <a:chExt cx="5943600" cy="594360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Terminator 5"/>
                <p:cNvSpPr/>
                <p:nvPr/>
              </p:nvSpPr>
              <p:spPr>
                <a:xfrm>
                  <a:off x="3273552" y="2667302"/>
                  <a:ext cx="2612053" cy="1523698"/>
                </a:xfrm>
                <a:prstGeom prst="flowChartTerminator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715000" y="1554540"/>
                <a:ext cx="79781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 smtClean="0"/>
                  <a:t>+</a:t>
                </a:r>
                <a:endParaRPr lang="en-US" sz="9600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rot="5400000">
              <a:off x="3200797" y="1600597"/>
              <a:ext cx="1828006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4151376" y="1600596"/>
              <a:ext cx="18280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2514600" y="882520"/>
              <a:ext cx="4114800" cy="5289680"/>
              <a:chOff x="2514600" y="882520"/>
              <a:chExt cx="4114800" cy="528968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2514600" y="2057400"/>
                <a:ext cx="4114800" cy="4114800"/>
                <a:chOff x="1600200" y="457200"/>
                <a:chExt cx="5943600" cy="5943600"/>
              </a:xfrm>
            </p:grpSpPr>
            <p:sp>
              <p:nvSpPr>
                <p:cNvPr id="10" name="Decision 9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20" name="Straight Connector 19"/>
                <p:cNvCxnSpPr/>
                <p:nvPr/>
              </p:nvCxnSpPr>
              <p:spPr>
                <a:xfrm rot="10800000" flipV="1">
                  <a:off x="3048000" y="1981200"/>
                  <a:ext cx="3048000" cy="289560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/>
              <p:cNvGrpSpPr/>
              <p:nvPr/>
            </p:nvGrpSpPr>
            <p:grpSpPr>
              <a:xfrm>
                <a:off x="4311520" y="882520"/>
                <a:ext cx="581920" cy="581920"/>
                <a:chOff x="4311520" y="882520"/>
                <a:chExt cx="581920" cy="58192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rot="16200000" flipH="1">
                  <a:off x="4311520" y="882520"/>
                  <a:ext cx="581920" cy="58192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rot="5400000" flipH="1" flipV="1">
                  <a:off x="4311520" y="882520"/>
                  <a:ext cx="581920" cy="58192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1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6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6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9" name="TextBox 8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6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6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9" name="TextBox 8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3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518686"/>
            <a:ext cx="6400800" cy="5990819"/>
            <a:chOff x="1371600" y="518685"/>
            <a:chExt cx="6400800" cy="5990819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1828800"/>
              <a:ext cx="6400800" cy="4680704"/>
              <a:chOff x="457200" y="457200"/>
              <a:chExt cx="8229600" cy="6084915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295400" y="4221480"/>
                <a:ext cx="73914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C A V</a:t>
                </a:r>
                <a:endParaRPr lang="en-US" sz="11000" b="1" dirty="0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>
                <a:spLocks noChangeAspect="1"/>
              </p:cNvSpPr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1" name="TextBox 10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68552" y="518686"/>
            <a:ext cx="6400800" cy="7329914"/>
            <a:chOff x="1368552" y="518685"/>
            <a:chExt cx="6400800" cy="7329914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1368552" y="1828800"/>
              <a:ext cx="6400800" cy="6019799"/>
              <a:chOff x="1371599" y="1828800"/>
              <a:chExt cx="6400800" cy="6019799"/>
            </a:xfrm>
          </p:grpSpPr>
          <p:sp>
            <p:nvSpPr>
              <p:cNvPr id="4" name="Process 3"/>
              <p:cNvSpPr>
                <a:spLocks noChangeAspect="1"/>
              </p:cNvSpPr>
              <p:nvPr/>
            </p:nvSpPr>
            <p:spPr>
              <a:xfrm>
                <a:off x="1371599" y="1828800"/>
                <a:ext cx="6400800" cy="4572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Arc 8"/>
              <p:cNvSpPr/>
              <p:nvPr/>
            </p:nvSpPr>
            <p:spPr>
              <a:xfrm rot="16200000">
                <a:off x="3037973" y="3114173"/>
                <a:ext cx="3068052" cy="64008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9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" name="Group 10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12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1" name="TextBox 10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1" name="TextBox 10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762000"/>
            <a:ext cx="6400800" cy="5638800"/>
            <a:chOff x="1371600" y="762000"/>
            <a:chExt cx="6400800" cy="5638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4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5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6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Isosceles Triangle 5"/>
              <p:cNvSpPr>
                <a:spLocks/>
              </p:cNvSpPr>
              <p:nvPr/>
            </p:nvSpPr>
            <p:spPr>
              <a:xfrm rot="16200000">
                <a:off x="4071097" y="2186268"/>
                <a:ext cx="3467100" cy="2447365"/>
              </a:xfrm>
              <a:prstGeom prst="triangl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Isosceles Triangle 6"/>
              <p:cNvSpPr>
                <a:spLocks/>
              </p:cNvSpPr>
              <p:nvPr/>
            </p:nvSpPr>
            <p:spPr>
              <a:xfrm rot="5400000">
                <a:off x="1623733" y="2186268"/>
                <a:ext cx="3467100" cy="2447365"/>
              </a:xfrm>
              <a:prstGeom prst="triangl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7" name="Group 6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7"/>
              <p:cNvGrpSpPr/>
              <p:nvPr/>
            </p:nvGrpSpPr>
            <p:grpSpPr>
              <a:xfrm>
                <a:off x="3547872" y="838200"/>
                <a:ext cx="2057400" cy="1905000"/>
                <a:chOff x="3505200" y="838200"/>
                <a:chExt cx="2057400" cy="19050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rot="16200000" flipH="1">
                  <a:off x="3086100" y="1257300"/>
                  <a:ext cx="1905000" cy="10668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>
                  <a:off x="4114800" y="1295400"/>
                  <a:ext cx="1905000" cy="9906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7" name="Group 6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6"/>
              <p:cNvGrpSpPr/>
              <p:nvPr/>
            </p:nvGrpSpPr>
            <p:grpSpPr>
              <a:xfrm>
                <a:off x="3291840" y="4800600"/>
                <a:ext cx="2575560" cy="1554480"/>
                <a:chOff x="3200400" y="5181600"/>
                <a:chExt cx="2575560" cy="1554480"/>
              </a:xfrm>
            </p:grpSpPr>
            <p:sp>
              <p:nvSpPr>
                <p:cNvPr id="8" name="Arc 7"/>
                <p:cNvSpPr/>
                <p:nvPr/>
              </p:nvSpPr>
              <p:spPr>
                <a:xfrm>
                  <a:off x="32004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>
                  <a:off x="44958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518686"/>
            <a:ext cx="6400800" cy="6065462"/>
            <a:chOff x="1371600" y="518685"/>
            <a:chExt cx="6400800" cy="6065462"/>
          </a:xfrm>
        </p:grpSpPr>
        <p:grpSp>
          <p:nvGrpSpPr>
            <p:cNvPr id="2" name="Group 6"/>
            <p:cNvGrpSpPr>
              <a:grpSpLocks noChangeAspect="1"/>
            </p:cNvGrpSpPr>
            <p:nvPr/>
          </p:nvGrpSpPr>
          <p:grpSpPr>
            <a:xfrm>
              <a:off x="1371600" y="518685"/>
              <a:ext cx="6400800" cy="5882115"/>
              <a:chOff x="1371600" y="518685"/>
              <a:chExt cx="6400800" cy="5882115"/>
            </a:xfrm>
          </p:grpSpPr>
          <p:grpSp>
            <p:nvGrpSpPr>
              <p:cNvPr id="3" name="Group 4"/>
              <p:cNvGrpSpPr/>
              <p:nvPr/>
            </p:nvGrpSpPr>
            <p:grpSpPr>
              <a:xfrm>
                <a:off x="1371600" y="1828800"/>
                <a:ext cx="6400800" cy="4572000"/>
                <a:chOff x="457200" y="457200"/>
                <a:chExt cx="8229600" cy="5943600"/>
              </a:xfrm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457200" y="457200"/>
                  <a:ext cx="8229600" cy="594360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371600" y="4799043"/>
              <a:ext cx="6400800" cy="1785104"/>
            </a:xfrm>
            <a:prstGeom prst="rect">
              <a:avLst/>
            </a:prstGeom>
            <a:noFill/>
            <a:ln w="1016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L</a:t>
              </a:r>
              <a:endParaRPr lang="en-US" sz="1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4"/>
              <p:cNvGrpSpPr>
                <a:grpSpLocks noChangeAspect="1"/>
              </p:cNvGrpSpPr>
              <p:nvPr/>
            </p:nvGrpSpPr>
            <p:grpSpPr>
              <a:xfrm>
                <a:off x="457200" y="2633472"/>
                <a:ext cx="8229600" cy="1618488"/>
                <a:chOff x="457200" y="2633472"/>
                <a:chExt cx="8961120" cy="1618488"/>
              </a:xfrm>
            </p:grpSpPr>
            <p:sp>
              <p:nvSpPr>
                <p:cNvPr id="6" name="Arc 5"/>
                <p:cNvSpPr/>
                <p:nvPr/>
              </p:nvSpPr>
              <p:spPr>
                <a:xfrm>
                  <a:off x="457200" y="267919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rot="10800000">
                  <a:off x="173736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>
                  <a:off x="301752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10800000">
                  <a:off x="4297680" y="263347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>
                  <a:off x="557784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10800000">
                  <a:off x="685800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>
                  <a:off x="813816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5" name="Group 1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4"/>
              <p:cNvGrpSpPr>
                <a:grpSpLocks noChangeAspect="1"/>
              </p:cNvGrpSpPr>
              <p:nvPr/>
            </p:nvGrpSpPr>
            <p:grpSpPr>
              <a:xfrm>
                <a:off x="457200" y="2633472"/>
                <a:ext cx="8229600" cy="1618488"/>
                <a:chOff x="457200" y="2633472"/>
                <a:chExt cx="8961120" cy="1618488"/>
              </a:xfrm>
            </p:grpSpPr>
            <p:sp>
              <p:nvSpPr>
                <p:cNvPr id="6" name="Arc 5"/>
                <p:cNvSpPr/>
                <p:nvPr/>
              </p:nvSpPr>
              <p:spPr>
                <a:xfrm>
                  <a:off x="457200" y="267919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rot="10800000">
                  <a:off x="173736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>
                  <a:off x="301752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10800000">
                  <a:off x="4297680" y="263347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>
                  <a:off x="557784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10800000">
                  <a:off x="685800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>
                  <a:off x="813816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57200" y="457200"/>
                <a:ext cx="5976257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F</a:t>
                </a:r>
                <a:endParaRPr lang="en-US" sz="11000" b="1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>
              <a:xfrm>
                <a:off x="457200" y="2633472"/>
                <a:ext cx="8229600" cy="1618488"/>
                <a:chOff x="457200" y="2633472"/>
                <a:chExt cx="8961120" cy="1618488"/>
              </a:xfrm>
            </p:grpSpPr>
            <p:sp>
              <p:nvSpPr>
                <p:cNvPr id="6" name="Arc 5"/>
                <p:cNvSpPr/>
                <p:nvPr/>
              </p:nvSpPr>
              <p:spPr>
                <a:xfrm>
                  <a:off x="457200" y="267919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rot="10800000">
                  <a:off x="173736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>
                  <a:off x="301752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10800000">
                  <a:off x="4297680" y="263347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>
                  <a:off x="557784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10800000">
                  <a:off x="685800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>
                  <a:off x="813816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57200" y="457200"/>
                <a:ext cx="5976257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F</a:t>
                </a:r>
                <a:endParaRPr lang="en-US" sz="11000" b="1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>
              <a:xfrm>
                <a:off x="457200" y="2633472"/>
                <a:ext cx="8229600" cy="1618488"/>
                <a:chOff x="457200" y="2633472"/>
                <a:chExt cx="8961120" cy="1618488"/>
              </a:xfrm>
            </p:grpSpPr>
            <p:sp>
              <p:nvSpPr>
                <p:cNvPr id="6" name="Arc 5"/>
                <p:cNvSpPr/>
                <p:nvPr/>
              </p:nvSpPr>
              <p:spPr>
                <a:xfrm>
                  <a:off x="457200" y="267919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rot="10800000">
                  <a:off x="173736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>
                  <a:off x="301752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10800000">
                  <a:off x="4297680" y="263347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>
                  <a:off x="557784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10800000">
                  <a:off x="685800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>
                  <a:off x="813816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57200" y="457200"/>
                <a:ext cx="5976257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F</a:t>
                </a:r>
                <a:endParaRPr lang="en-US" sz="11000" b="1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57200" y="457200"/>
                <a:ext cx="8229600" cy="59436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>
              <a:xfrm>
                <a:off x="457200" y="2633472"/>
                <a:ext cx="8229600" cy="1618488"/>
                <a:chOff x="457200" y="2633472"/>
                <a:chExt cx="8961120" cy="1618488"/>
              </a:xfrm>
            </p:grpSpPr>
            <p:sp>
              <p:nvSpPr>
                <p:cNvPr id="6" name="Arc 5"/>
                <p:cNvSpPr/>
                <p:nvPr/>
              </p:nvSpPr>
              <p:spPr>
                <a:xfrm>
                  <a:off x="457200" y="267919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rot="10800000">
                  <a:off x="173736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>
                  <a:off x="301752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10800000">
                  <a:off x="4297680" y="263347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>
                  <a:off x="557784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10800000">
                  <a:off x="685800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>
                  <a:off x="813816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57200" y="457200"/>
                <a:ext cx="5976257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F</a:t>
                </a:r>
                <a:endParaRPr lang="en-US" sz="11000" b="1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28"/>
              <p:cNvGrpSpPr/>
              <p:nvPr/>
            </p:nvGrpSpPr>
            <p:grpSpPr>
              <a:xfrm>
                <a:off x="2798064" y="1828800"/>
                <a:ext cx="3566160" cy="3962400"/>
                <a:chOff x="2798064" y="1828800"/>
                <a:chExt cx="3566160" cy="3962400"/>
              </a:xfrm>
            </p:grpSpPr>
            <p:sp>
              <p:nvSpPr>
                <p:cNvPr id="15" name="Connector 14"/>
                <p:cNvSpPr/>
                <p:nvPr/>
              </p:nvSpPr>
              <p:spPr>
                <a:xfrm>
                  <a:off x="2798064" y="1828800"/>
                  <a:ext cx="822960" cy="822960"/>
                </a:xfrm>
                <a:prstGeom prst="flowChartConnector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6" name="Connector 15"/>
                <p:cNvSpPr/>
                <p:nvPr/>
              </p:nvSpPr>
              <p:spPr>
                <a:xfrm>
                  <a:off x="5541264" y="1828800"/>
                  <a:ext cx="822960" cy="822960"/>
                </a:xfrm>
                <a:prstGeom prst="flowChartConnector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26" name="Shape 25"/>
                <p:cNvCxnSpPr>
                  <a:stCxn id="16" idx="2"/>
                </p:cNvCxnSpPr>
                <p:nvPr/>
              </p:nvCxnSpPr>
              <p:spPr>
                <a:xfrm rot="10800000" flipV="1">
                  <a:off x="3748246" y="2240280"/>
                  <a:ext cx="1793018" cy="3550920"/>
                </a:xfrm>
                <a:prstGeom prst="curvedConnector2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hape 27"/>
                <p:cNvCxnSpPr>
                  <a:stCxn id="15" idx="6"/>
                </p:cNvCxnSpPr>
                <p:nvPr/>
              </p:nvCxnSpPr>
              <p:spPr>
                <a:xfrm>
                  <a:off x="3621024" y="2240280"/>
                  <a:ext cx="1790764" cy="3550920"/>
                </a:xfrm>
                <a:prstGeom prst="curvedConnector2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TextBox 7"/>
              <p:cNvSpPr txBox="1"/>
              <p:nvPr/>
            </p:nvSpPr>
            <p:spPr>
              <a:xfrm>
                <a:off x="457200" y="2141220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M I</a:t>
                </a:r>
                <a:endParaRPr lang="en-US" sz="11000" b="1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TextBox 7"/>
              <p:cNvSpPr txBox="1"/>
              <p:nvPr/>
            </p:nvSpPr>
            <p:spPr>
              <a:xfrm>
                <a:off x="457200" y="2141220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M P</a:t>
                </a:r>
                <a:endParaRPr lang="en-US" sz="11000" b="1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1828800"/>
              <a:ext cx="6400800" cy="4572000"/>
              <a:chOff x="455612" y="457200"/>
              <a:chExt cx="8231188" cy="5944394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4191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8" name="Straight Connector 7"/>
              <p:cNvCxnSpPr/>
              <p:nvPr/>
            </p:nvCxnSpPr>
            <p:spPr>
              <a:xfrm rot="5400000" flipH="1">
                <a:off x="-2515394" y="3429000"/>
                <a:ext cx="59436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882520"/>
            <a:ext cx="6400800" cy="5823080"/>
            <a:chOff x="1371600" y="882520"/>
            <a:chExt cx="6400800" cy="5823080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5612" y="457200"/>
              <a:chExt cx="8231188" cy="5944394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4191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8" name="Straight Connector 7"/>
              <p:cNvCxnSpPr/>
              <p:nvPr/>
            </p:nvCxnSpPr>
            <p:spPr>
              <a:xfrm rot="5400000" flipH="1">
                <a:off x="-2515394" y="3429000"/>
                <a:ext cx="59436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371600" y="4920496"/>
              <a:ext cx="6400800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T O C</a:t>
              </a:r>
              <a:endParaRPr lang="en-US" sz="110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371600" y="518686"/>
            <a:ext cx="6400800" cy="6186915"/>
            <a:chOff x="1371600" y="518685"/>
            <a:chExt cx="6400800" cy="6186915"/>
          </a:xfrm>
        </p:grpSpPr>
        <p:grpSp>
          <p:nvGrpSpPr>
            <p:cNvPr id="2" name="Group 11"/>
            <p:cNvGrpSpPr>
              <a:grpSpLocks noChangeAspect="1"/>
            </p:cNvGrpSpPr>
            <p:nvPr/>
          </p:nvGrpSpPr>
          <p:grpSpPr>
            <a:xfrm>
              <a:off x="1371600" y="1828800"/>
              <a:ext cx="6400800" cy="4876800"/>
              <a:chOff x="1371600" y="1828800"/>
              <a:chExt cx="6400800" cy="4876800"/>
            </a:xfrm>
          </p:grpSpPr>
          <p:grpSp>
            <p:nvGrpSpPr>
              <p:cNvPr id="3" name="Group 4"/>
              <p:cNvGrpSpPr/>
              <p:nvPr/>
            </p:nvGrpSpPr>
            <p:grpSpPr>
              <a:xfrm>
                <a:off x="1371600" y="1828800"/>
                <a:ext cx="6400800" cy="4572000"/>
                <a:chOff x="455612" y="457200"/>
                <a:chExt cx="8231188" cy="5944394"/>
              </a:xfrm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4191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8" name="Straight Connector 7"/>
                <p:cNvCxnSpPr/>
                <p:nvPr/>
              </p:nvCxnSpPr>
              <p:spPr>
                <a:xfrm rot="5400000" flipH="1">
                  <a:off x="-2515394" y="3429000"/>
                  <a:ext cx="5943600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1371600" y="4920496"/>
                <a:ext cx="6400800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T O C</a:t>
                </a:r>
                <a:endParaRPr lang="en-US" sz="11000" b="1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 noChangeAspect="1"/>
          </p:cNvGrpSpPr>
          <p:nvPr/>
        </p:nvGrpSpPr>
        <p:grpSpPr>
          <a:xfrm>
            <a:off x="1371600" y="518686"/>
            <a:ext cx="6400800" cy="6186915"/>
            <a:chOff x="1371600" y="518685"/>
            <a:chExt cx="6400800" cy="6186915"/>
          </a:xfrm>
        </p:grpSpPr>
        <p:grpSp>
          <p:nvGrpSpPr>
            <p:cNvPr id="3" name="Group 11"/>
            <p:cNvGrpSpPr>
              <a:grpSpLocks noChangeAspect="1"/>
            </p:cNvGrpSpPr>
            <p:nvPr/>
          </p:nvGrpSpPr>
          <p:grpSpPr>
            <a:xfrm>
              <a:off x="1371600" y="1828800"/>
              <a:ext cx="6400800" cy="4876800"/>
              <a:chOff x="1371600" y="1828800"/>
              <a:chExt cx="6400800" cy="4876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71600" y="1828800"/>
                <a:ext cx="6400800" cy="4572000"/>
                <a:chOff x="455612" y="457200"/>
                <a:chExt cx="8231188" cy="5944394"/>
              </a:xfrm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4191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8" name="Straight Connector 7"/>
                <p:cNvCxnSpPr/>
                <p:nvPr/>
              </p:nvCxnSpPr>
              <p:spPr>
                <a:xfrm rot="5400000" flipH="1">
                  <a:off x="-2515394" y="3429000"/>
                  <a:ext cx="5943600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1371600" y="4920496"/>
                <a:ext cx="6400800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B D O C</a:t>
                </a:r>
                <a:endParaRPr lang="en-US" sz="11000" b="1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33400"/>
            <a:ext cx="7239001" cy="5867400"/>
            <a:chOff x="1371600" y="533400"/>
            <a:chExt cx="7239000" cy="58674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3962399" y="533400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 noChangeAspect="1"/>
          </p:cNvGrpSpPr>
          <p:nvPr/>
        </p:nvGrpSpPr>
        <p:grpSpPr>
          <a:xfrm>
            <a:off x="1371600" y="882520"/>
            <a:ext cx="6400800" cy="5823080"/>
            <a:chOff x="1371600" y="882520"/>
            <a:chExt cx="6400800" cy="5823080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5612" y="457200"/>
              <a:chExt cx="8231188" cy="5944394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4191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8" name="Straight Connector 7"/>
              <p:cNvCxnSpPr/>
              <p:nvPr/>
            </p:nvCxnSpPr>
            <p:spPr>
              <a:xfrm rot="5400000" flipH="1">
                <a:off x="-2515394" y="3429000"/>
                <a:ext cx="59436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371600" y="4920496"/>
              <a:ext cx="6400800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B D O C</a:t>
              </a:r>
              <a:endParaRPr lang="en-US" sz="11000" b="1" dirty="0"/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 noChangeAspect="1"/>
          </p:cNvGrpSpPr>
          <p:nvPr/>
        </p:nvGrpSpPr>
        <p:grpSpPr>
          <a:xfrm>
            <a:off x="1371600" y="518686"/>
            <a:ext cx="6400800" cy="6186915"/>
            <a:chOff x="1371600" y="518685"/>
            <a:chExt cx="6400800" cy="6186915"/>
          </a:xfrm>
        </p:grpSpPr>
        <p:grpSp>
          <p:nvGrpSpPr>
            <p:cNvPr id="3" name="Group 11"/>
            <p:cNvGrpSpPr>
              <a:grpSpLocks noChangeAspect="1"/>
            </p:cNvGrpSpPr>
            <p:nvPr/>
          </p:nvGrpSpPr>
          <p:grpSpPr>
            <a:xfrm>
              <a:off x="1371600" y="1828800"/>
              <a:ext cx="6400800" cy="4876800"/>
              <a:chOff x="1371600" y="1828800"/>
              <a:chExt cx="6400800" cy="4876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71600" y="1828800"/>
                <a:ext cx="6400800" cy="4572000"/>
                <a:chOff x="455612" y="457200"/>
                <a:chExt cx="8231188" cy="5944394"/>
              </a:xfrm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4191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8" name="Straight Connector 7"/>
                <p:cNvCxnSpPr/>
                <p:nvPr/>
              </p:nvCxnSpPr>
              <p:spPr>
                <a:xfrm rot="5400000" flipH="1">
                  <a:off x="-2515394" y="3429000"/>
                  <a:ext cx="5943600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1371600" y="4920496"/>
                <a:ext cx="6400800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C T C P</a:t>
                </a:r>
                <a:endParaRPr lang="en-US" sz="11000" b="1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 noChangeAspect="1"/>
          </p:cNvGrpSpPr>
          <p:nvPr/>
        </p:nvGrpSpPr>
        <p:grpSpPr>
          <a:xfrm>
            <a:off x="1371600" y="882520"/>
            <a:ext cx="6400800" cy="5823080"/>
            <a:chOff x="1371600" y="882520"/>
            <a:chExt cx="6400800" cy="5823080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5612" y="457200"/>
              <a:chExt cx="8231188" cy="5944394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4191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8" name="Straight Connector 7"/>
              <p:cNvCxnSpPr/>
              <p:nvPr/>
            </p:nvCxnSpPr>
            <p:spPr>
              <a:xfrm rot="5400000" flipH="1">
                <a:off x="-2515394" y="3429000"/>
                <a:ext cx="59436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371600" y="4920496"/>
              <a:ext cx="6400800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C T C P</a:t>
              </a:r>
              <a:endParaRPr lang="en-US" sz="11000" b="1" dirty="0"/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 noChangeAspect="1"/>
          </p:cNvGrpSpPr>
          <p:nvPr/>
        </p:nvGrpSpPr>
        <p:grpSpPr>
          <a:xfrm>
            <a:off x="1371600" y="882520"/>
            <a:ext cx="6400800" cy="5823080"/>
            <a:chOff x="1371600" y="882520"/>
            <a:chExt cx="6400800" cy="5823080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5612" y="457200"/>
              <a:chExt cx="8231188" cy="5944394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4191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8" name="Straight Connector 7"/>
              <p:cNvCxnSpPr/>
              <p:nvPr/>
            </p:nvCxnSpPr>
            <p:spPr>
              <a:xfrm rot="5400000" flipH="1">
                <a:off x="-2515394" y="3429000"/>
                <a:ext cx="59436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371600" y="4920496"/>
              <a:ext cx="6400800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M A I N</a:t>
              </a:r>
              <a:endParaRPr lang="en-US" sz="11000" b="1" dirty="0"/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 noChangeAspect="1"/>
          </p:cNvGrpSpPr>
          <p:nvPr/>
        </p:nvGrpSpPr>
        <p:grpSpPr>
          <a:xfrm>
            <a:off x="1371600" y="882520"/>
            <a:ext cx="6400800" cy="5823080"/>
            <a:chOff x="1371600" y="882520"/>
            <a:chExt cx="6400800" cy="5823080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5612" y="457200"/>
              <a:chExt cx="8231188" cy="5944394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41910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8" name="Straight Connector 7"/>
              <p:cNvCxnSpPr/>
              <p:nvPr/>
            </p:nvCxnSpPr>
            <p:spPr>
              <a:xfrm rot="5400000" flipH="1">
                <a:off x="-2515394" y="3429000"/>
                <a:ext cx="59436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371600" y="4920496"/>
              <a:ext cx="6400800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T A C</a:t>
              </a:r>
              <a:endParaRPr lang="en-US" sz="11000" b="1" dirty="0"/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 noChangeAspect="1"/>
          </p:cNvGrpSpPr>
          <p:nvPr/>
        </p:nvGrpSpPr>
        <p:grpSpPr>
          <a:xfrm>
            <a:off x="1371600" y="518686"/>
            <a:ext cx="6400800" cy="6186915"/>
            <a:chOff x="1371600" y="518685"/>
            <a:chExt cx="6400800" cy="6186915"/>
          </a:xfrm>
        </p:grpSpPr>
        <p:grpSp>
          <p:nvGrpSpPr>
            <p:cNvPr id="3" name="Group 11"/>
            <p:cNvGrpSpPr>
              <a:grpSpLocks noChangeAspect="1"/>
            </p:cNvGrpSpPr>
            <p:nvPr/>
          </p:nvGrpSpPr>
          <p:grpSpPr>
            <a:xfrm>
              <a:off x="1371600" y="1828800"/>
              <a:ext cx="6400800" cy="4876800"/>
              <a:chOff x="1371600" y="1828800"/>
              <a:chExt cx="6400800" cy="4876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71600" y="1828800"/>
                <a:ext cx="6400800" cy="4572000"/>
                <a:chOff x="455612" y="457200"/>
                <a:chExt cx="8231188" cy="5944394"/>
              </a:xfrm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4191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8" name="Straight Connector 7"/>
                <p:cNvCxnSpPr/>
                <p:nvPr/>
              </p:nvCxnSpPr>
              <p:spPr>
                <a:xfrm rot="5400000" flipH="1">
                  <a:off x="-2515394" y="3429000"/>
                  <a:ext cx="5943600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1371600" y="4920496"/>
                <a:ext cx="6400800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T A C</a:t>
                </a:r>
                <a:endParaRPr lang="en-US" sz="11000" b="1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 noChangeAspect="1"/>
          </p:cNvGrpSpPr>
          <p:nvPr/>
        </p:nvGrpSpPr>
        <p:grpSpPr>
          <a:xfrm>
            <a:off x="1371600" y="518686"/>
            <a:ext cx="6400800" cy="6186915"/>
            <a:chOff x="1371600" y="518685"/>
            <a:chExt cx="6400800" cy="6186915"/>
          </a:xfrm>
        </p:grpSpPr>
        <p:grpSp>
          <p:nvGrpSpPr>
            <p:cNvPr id="3" name="Group 11"/>
            <p:cNvGrpSpPr>
              <a:grpSpLocks noChangeAspect="1"/>
            </p:cNvGrpSpPr>
            <p:nvPr/>
          </p:nvGrpSpPr>
          <p:grpSpPr>
            <a:xfrm>
              <a:off x="1371600" y="1828800"/>
              <a:ext cx="6400800" cy="4876800"/>
              <a:chOff x="1371600" y="1828800"/>
              <a:chExt cx="6400800" cy="4876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71600" y="1828800"/>
                <a:ext cx="6400800" cy="4572000"/>
                <a:chOff x="455612" y="457200"/>
                <a:chExt cx="8231188" cy="5944394"/>
              </a:xfrm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4191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8" name="Straight Connector 7"/>
                <p:cNvCxnSpPr/>
                <p:nvPr/>
              </p:nvCxnSpPr>
              <p:spPr>
                <a:xfrm rot="5400000" flipH="1">
                  <a:off x="-2515394" y="3429000"/>
                  <a:ext cx="5943600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1371600" y="4920496"/>
                <a:ext cx="6400800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T A C</a:t>
                </a:r>
                <a:endParaRPr lang="en-US" sz="11000" b="1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3073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6027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TextBox 7"/>
              <p:cNvSpPr txBox="1"/>
              <p:nvPr/>
            </p:nvSpPr>
            <p:spPr>
              <a:xfrm>
                <a:off x="457200" y="2141220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J T F</a:t>
                </a:r>
                <a:endParaRPr lang="en-US" sz="11000" b="1" dirty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828800" y="762000"/>
            <a:ext cx="5486400" cy="5486400"/>
            <a:chOff x="1600200" y="473193"/>
            <a:chExt cx="5943600" cy="5943600"/>
          </a:xfrm>
        </p:grpSpPr>
        <p:sp>
          <p:nvSpPr>
            <p:cNvPr id="6" name="Oval 5"/>
            <p:cNvSpPr/>
            <p:nvPr/>
          </p:nvSpPr>
          <p:spPr>
            <a:xfrm>
              <a:off x="1600200" y="473193"/>
              <a:ext cx="5943600" cy="59436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2" name="Group 4"/>
            <p:cNvGrpSpPr/>
            <p:nvPr/>
          </p:nvGrpSpPr>
          <p:grpSpPr>
            <a:xfrm>
              <a:off x="2798064" y="1828800"/>
              <a:ext cx="3566160" cy="3581400"/>
              <a:chOff x="2798064" y="1828800"/>
              <a:chExt cx="3566160" cy="3962400"/>
            </a:xfrm>
          </p:grpSpPr>
          <p:sp>
            <p:nvSpPr>
              <p:cNvPr id="8" name="Connector 7"/>
              <p:cNvSpPr/>
              <p:nvPr/>
            </p:nvSpPr>
            <p:spPr>
              <a:xfrm>
                <a:off x="2798064" y="18288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8"/>
              <p:cNvSpPr/>
              <p:nvPr/>
            </p:nvSpPr>
            <p:spPr>
              <a:xfrm>
                <a:off x="5541264" y="18288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0" name="Shape 9"/>
              <p:cNvCxnSpPr>
                <a:stCxn id="9" idx="2"/>
              </p:cNvCxnSpPr>
              <p:nvPr/>
            </p:nvCxnSpPr>
            <p:spPr>
              <a:xfrm rot="10800000" flipV="1">
                <a:off x="3748246" y="2240280"/>
                <a:ext cx="1793018" cy="3550920"/>
              </a:xfrm>
              <a:prstGeom prst="curvedConnector2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hape 11"/>
              <p:cNvCxnSpPr>
                <a:stCxn id="8" idx="6"/>
              </p:cNvCxnSpPr>
              <p:nvPr/>
            </p:nvCxnSpPr>
            <p:spPr>
              <a:xfrm>
                <a:off x="3621024" y="2240280"/>
                <a:ext cx="1790764" cy="3550920"/>
              </a:xfrm>
              <a:prstGeom prst="curvedConnector2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TextBox 7"/>
              <p:cNvSpPr txBox="1"/>
              <p:nvPr/>
            </p:nvSpPr>
            <p:spPr>
              <a:xfrm>
                <a:off x="457200" y="2141220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S F</a:t>
                </a:r>
                <a:endParaRPr lang="en-US" sz="11000" b="1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" name="TextBox 4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62399" y="533400"/>
              <a:ext cx="1295401" cy="1310115"/>
              <a:chOff x="3962399" y="685800"/>
              <a:chExt cx="1295401" cy="131011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32"/>
              <p:cNvGrpSpPr/>
              <p:nvPr/>
            </p:nvGrpSpPr>
            <p:grpSpPr>
              <a:xfrm>
                <a:off x="2272424" y="1474376"/>
                <a:ext cx="4509376" cy="3938843"/>
                <a:chOff x="2206291" y="1474376"/>
                <a:chExt cx="4509376" cy="3938843"/>
              </a:xfrm>
            </p:grpSpPr>
            <p:sp>
              <p:nvSpPr>
                <p:cNvPr id="26" name="Freeform 25"/>
                <p:cNvSpPr/>
                <p:nvPr/>
              </p:nvSpPr>
              <p:spPr>
                <a:xfrm>
                  <a:off x="2206291" y="1474376"/>
                  <a:ext cx="3422442" cy="3938843"/>
                </a:xfrm>
                <a:custGeom>
                  <a:avLst/>
                  <a:gdLst>
                    <a:gd name="connsiteX0" fmla="*/ 10762 w 3422442"/>
                    <a:gd name="connsiteY0" fmla="*/ 882473 h 3938843"/>
                    <a:gd name="connsiteX1" fmla="*/ 2496876 w 3422442"/>
                    <a:gd name="connsiteY1" fmla="*/ 871711 h 3938843"/>
                    <a:gd name="connsiteX2" fmla="*/ 3422442 w 3422442"/>
                    <a:gd name="connsiteY2" fmla="*/ 0 h 3938843"/>
                    <a:gd name="connsiteX3" fmla="*/ 3422442 w 3422442"/>
                    <a:gd name="connsiteY3" fmla="*/ 3938843 h 3938843"/>
                    <a:gd name="connsiteX4" fmla="*/ 2496876 w 3422442"/>
                    <a:gd name="connsiteY4" fmla="*/ 3024085 h 3938843"/>
                    <a:gd name="connsiteX5" fmla="*/ 0 w 3422442"/>
                    <a:gd name="connsiteY5" fmla="*/ 3013323 h 3938843"/>
                    <a:gd name="connsiteX6" fmla="*/ 10762 w 3422442"/>
                    <a:gd name="connsiteY6" fmla="*/ 882473 h 3938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2442" h="3938843">
                      <a:moveTo>
                        <a:pt x="10762" y="882473"/>
                      </a:moveTo>
                      <a:lnTo>
                        <a:pt x="2496876" y="871711"/>
                      </a:lnTo>
                      <a:lnTo>
                        <a:pt x="3422442" y="0"/>
                      </a:lnTo>
                      <a:lnTo>
                        <a:pt x="3422442" y="3938843"/>
                      </a:lnTo>
                      <a:lnTo>
                        <a:pt x="2496876" y="3024085"/>
                      </a:lnTo>
                      <a:lnTo>
                        <a:pt x="0" y="3013323"/>
                      </a:lnTo>
                      <a:cubicBezTo>
                        <a:pt x="3587" y="2303040"/>
                        <a:pt x="10762" y="882473"/>
                        <a:pt x="10762" y="8824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rot="10800000" flipV="1">
                  <a:off x="5628734" y="1981198"/>
                  <a:ext cx="1076866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5638800" y="2971799"/>
                  <a:ext cx="1076866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10800000" flipV="1">
                  <a:off x="5638801" y="3962401"/>
                  <a:ext cx="1076866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10800000" flipV="1">
                  <a:off x="5638800" y="4952998"/>
                  <a:ext cx="1076866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2" name="Group 11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9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2"/>
              <p:cNvGrpSpPr>
                <a:grpSpLocks noChangeAspect="1"/>
              </p:cNvGrpSpPr>
              <p:nvPr/>
            </p:nvGrpSpPr>
            <p:grpSpPr>
              <a:xfrm>
                <a:off x="2819400" y="2606006"/>
                <a:ext cx="3733800" cy="3261394"/>
                <a:chOff x="2206291" y="1474376"/>
                <a:chExt cx="4509376" cy="3938843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2206291" y="1474376"/>
                  <a:ext cx="3422442" cy="3938843"/>
                </a:xfrm>
                <a:custGeom>
                  <a:avLst/>
                  <a:gdLst>
                    <a:gd name="connsiteX0" fmla="*/ 10762 w 3422442"/>
                    <a:gd name="connsiteY0" fmla="*/ 882473 h 3938843"/>
                    <a:gd name="connsiteX1" fmla="*/ 2496876 w 3422442"/>
                    <a:gd name="connsiteY1" fmla="*/ 871711 h 3938843"/>
                    <a:gd name="connsiteX2" fmla="*/ 3422442 w 3422442"/>
                    <a:gd name="connsiteY2" fmla="*/ 0 h 3938843"/>
                    <a:gd name="connsiteX3" fmla="*/ 3422442 w 3422442"/>
                    <a:gd name="connsiteY3" fmla="*/ 3938843 h 3938843"/>
                    <a:gd name="connsiteX4" fmla="*/ 2496876 w 3422442"/>
                    <a:gd name="connsiteY4" fmla="*/ 3024085 h 3938843"/>
                    <a:gd name="connsiteX5" fmla="*/ 0 w 3422442"/>
                    <a:gd name="connsiteY5" fmla="*/ 3013323 h 3938843"/>
                    <a:gd name="connsiteX6" fmla="*/ 10762 w 3422442"/>
                    <a:gd name="connsiteY6" fmla="*/ 882473 h 3938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2442" h="3938843">
                      <a:moveTo>
                        <a:pt x="10762" y="882473"/>
                      </a:moveTo>
                      <a:lnTo>
                        <a:pt x="2496876" y="871711"/>
                      </a:lnTo>
                      <a:lnTo>
                        <a:pt x="3422442" y="0"/>
                      </a:lnTo>
                      <a:lnTo>
                        <a:pt x="3422442" y="3938843"/>
                      </a:lnTo>
                      <a:lnTo>
                        <a:pt x="2496876" y="3024085"/>
                      </a:lnTo>
                      <a:lnTo>
                        <a:pt x="0" y="3013323"/>
                      </a:lnTo>
                      <a:cubicBezTo>
                        <a:pt x="3587" y="2303040"/>
                        <a:pt x="10762" y="882473"/>
                        <a:pt x="10762" y="8824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 rot="10800000" flipV="1">
                  <a:off x="5628734" y="1981198"/>
                  <a:ext cx="1076866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rot="10800000" flipV="1">
                  <a:off x="5638800" y="2971799"/>
                  <a:ext cx="1076866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rot="10800000" flipV="1">
                  <a:off x="5638801" y="3962401"/>
                  <a:ext cx="1076866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10800000" flipV="1">
                  <a:off x="5638800" y="4952998"/>
                  <a:ext cx="1076866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11"/>
              <p:cNvGrpSpPr>
                <a:grpSpLocks noChangeAspect="1"/>
              </p:cNvGrpSpPr>
              <p:nvPr/>
            </p:nvGrpSpPr>
            <p:grpSpPr>
              <a:xfrm>
                <a:off x="2971800" y="990600"/>
                <a:ext cx="3306124" cy="1146054"/>
                <a:chOff x="4020211" y="909126"/>
                <a:chExt cx="3145776" cy="1090470"/>
              </a:xfrm>
            </p:grpSpPr>
            <p:sp>
              <p:nvSpPr>
                <p:cNvPr id="10" name="Teardrop 9"/>
                <p:cNvSpPr/>
                <p:nvPr/>
              </p:nvSpPr>
              <p:spPr>
                <a:xfrm rot="13500000">
                  <a:off x="6077604" y="911212"/>
                  <a:ext cx="1088384" cy="1088383"/>
                </a:xfrm>
                <a:prstGeom prst="teardrop">
                  <a:avLst>
                    <a:gd name="adj" fmla="val 137197"/>
                  </a:avLst>
                </a:prstGeom>
                <a:no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ardrop 10"/>
                <p:cNvSpPr/>
                <p:nvPr/>
              </p:nvSpPr>
              <p:spPr>
                <a:xfrm rot="2714854">
                  <a:off x="4020211" y="909126"/>
                  <a:ext cx="1088384" cy="1088383"/>
                </a:xfrm>
                <a:prstGeom prst="teardrop">
                  <a:avLst>
                    <a:gd name="adj" fmla="val 137197"/>
                  </a:avLst>
                </a:prstGeom>
                <a:noFill/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3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TextBox 7"/>
              <p:cNvSpPr txBox="1"/>
              <p:nvPr/>
            </p:nvSpPr>
            <p:spPr>
              <a:xfrm>
                <a:off x="457200" y="2141220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C A</a:t>
                </a:r>
                <a:endParaRPr lang="en-US" sz="11000" b="1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 noChangeAspect="1"/>
          </p:cNvGrpSpPr>
          <p:nvPr/>
        </p:nvGrpSpPr>
        <p:grpSpPr>
          <a:xfrm>
            <a:off x="1371600" y="685800"/>
            <a:ext cx="6400800" cy="5486400"/>
            <a:chOff x="1066800" y="762000"/>
            <a:chExt cx="6478588" cy="5486400"/>
          </a:xfrm>
        </p:grpSpPr>
        <p:grpSp>
          <p:nvGrpSpPr>
            <p:cNvPr id="3" name="Group 8"/>
            <p:cNvGrpSpPr/>
            <p:nvPr/>
          </p:nvGrpSpPr>
          <p:grpSpPr>
            <a:xfrm>
              <a:off x="1066800" y="762000"/>
              <a:ext cx="6478588" cy="5486400"/>
              <a:chOff x="1066800" y="762000"/>
              <a:chExt cx="6478588" cy="5486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 flipH="1">
                <a:off x="4801394" y="3504406"/>
                <a:ext cx="54864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1066800" y="3429791"/>
                <a:ext cx="6400800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657600" y="2558296"/>
              <a:ext cx="1295400" cy="1785104"/>
            </a:xfrm>
            <a:prstGeom prst="rect">
              <a:avLst/>
            </a:prstGeom>
            <a:solidFill>
              <a:schemeClr val="bg1"/>
            </a:solidFill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B</a:t>
              </a:r>
              <a:endParaRPr lang="en-US" sz="1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685800"/>
            <a:ext cx="6400800" cy="5486400"/>
            <a:chOff x="1066800" y="762000"/>
            <a:chExt cx="6478588" cy="5486400"/>
          </a:xfrm>
        </p:grpSpPr>
        <p:grpSp>
          <p:nvGrpSpPr>
            <p:cNvPr id="9" name="Group 8"/>
            <p:cNvGrpSpPr/>
            <p:nvPr/>
          </p:nvGrpSpPr>
          <p:grpSpPr>
            <a:xfrm>
              <a:off x="1066800" y="762000"/>
              <a:ext cx="6478588" cy="5486400"/>
              <a:chOff x="1066800" y="762000"/>
              <a:chExt cx="6478588" cy="5486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 flipH="1">
                <a:off x="4801394" y="3504406"/>
                <a:ext cx="54864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1066800" y="3429791"/>
                <a:ext cx="6400800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657600" y="2558296"/>
              <a:ext cx="1295400" cy="1785104"/>
            </a:xfrm>
            <a:prstGeom prst="rect">
              <a:avLst/>
            </a:prstGeom>
            <a:solidFill>
              <a:schemeClr val="bg1"/>
            </a:solidFill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B</a:t>
              </a:r>
              <a:endParaRPr lang="en-US" sz="1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371600" y="685800"/>
            <a:ext cx="6400800" cy="5486400"/>
            <a:chOff x="838200" y="505968"/>
            <a:chExt cx="7467599" cy="5846065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-167308" y="3416476"/>
              <a:ext cx="4600229" cy="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 flipV="1">
              <a:off x="2132806" y="5715792"/>
              <a:ext cx="6171406" cy="797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8"/>
            <p:cNvGrpSpPr>
              <a:grpSpLocks noChangeAspect="1"/>
            </p:cNvGrpSpPr>
            <p:nvPr/>
          </p:nvGrpSpPr>
          <p:grpSpPr>
            <a:xfrm rot="16200000">
              <a:off x="7105339" y="5151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0800000">
              <a:off x="2132808" y="1116362"/>
              <a:ext cx="2896393" cy="1588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8"/>
            <p:cNvGrpSpPr>
              <a:grpSpLocks noChangeAspect="1"/>
            </p:cNvGrpSpPr>
            <p:nvPr/>
          </p:nvGrpSpPr>
          <p:grpSpPr>
            <a:xfrm rot="16200000">
              <a:off x="3916229" y="552139"/>
              <a:ext cx="1246632" cy="1154289"/>
              <a:chOff x="3505200" y="838200"/>
              <a:chExt cx="2057400" cy="1905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10800000">
              <a:off x="838200" y="3468398"/>
              <a:ext cx="55626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8"/>
            <p:cNvGrpSpPr>
              <a:grpSpLocks noChangeAspect="1"/>
            </p:cNvGrpSpPr>
            <p:nvPr/>
          </p:nvGrpSpPr>
          <p:grpSpPr>
            <a:xfrm rot="16200000">
              <a:off x="5287829" y="2914339"/>
              <a:ext cx="1246632" cy="1154289"/>
              <a:chOff x="3505200" y="838200"/>
              <a:chExt cx="2057400" cy="1905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 noChangeAspect="1"/>
          </p:cNvGrpSpPr>
          <p:nvPr/>
        </p:nvGrpSpPr>
        <p:grpSpPr>
          <a:xfrm>
            <a:off x="1371600" y="685800"/>
            <a:ext cx="6400800" cy="5486400"/>
            <a:chOff x="838200" y="505968"/>
            <a:chExt cx="7467599" cy="5846065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-167308" y="3416476"/>
              <a:ext cx="4600229" cy="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 flipV="1">
              <a:off x="2132806" y="5715792"/>
              <a:ext cx="6171406" cy="797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8"/>
            <p:cNvGrpSpPr>
              <a:grpSpLocks noChangeAspect="1"/>
            </p:cNvGrpSpPr>
            <p:nvPr/>
          </p:nvGrpSpPr>
          <p:grpSpPr>
            <a:xfrm rot="16200000">
              <a:off x="7105339" y="5151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rot="10800000">
              <a:off x="2132808" y="1116362"/>
              <a:ext cx="2896393" cy="1588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8"/>
            <p:cNvGrpSpPr>
              <a:grpSpLocks noChangeAspect="1"/>
            </p:cNvGrpSpPr>
            <p:nvPr/>
          </p:nvGrpSpPr>
          <p:grpSpPr>
            <a:xfrm rot="16200000">
              <a:off x="3916229" y="552139"/>
              <a:ext cx="1246632" cy="1154289"/>
              <a:chOff x="3505200" y="838200"/>
              <a:chExt cx="2057400" cy="1905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10800000">
              <a:off x="838200" y="3468398"/>
              <a:ext cx="55626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8"/>
            <p:cNvGrpSpPr>
              <a:grpSpLocks noChangeAspect="1"/>
            </p:cNvGrpSpPr>
            <p:nvPr/>
          </p:nvGrpSpPr>
          <p:grpSpPr>
            <a:xfrm rot="16200000">
              <a:off x="5287829" y="2914339"/>
              <a:ext cx="1246632" cy="1154289"/>
              <a:chOff x="3505200" y="838200"/>
              <a:chExt cx="2057400" cy="1905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371600" y="2699625"/>
            <a:ext cx="6400800" cy="1262776"/>
            <a:chOff x="685800" y="2657631"/>
            <a:chExt cx="7772398" cy="1533370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6781799" y="3429793"/>
              <a:ext cx="1674812" cy="2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8"/>
            <p:cNvGrpSpPr>
              <a:grpSpLocks noChangeAspect="1"/>
            </p:cNvGrpSpPr>
            <p:nvPr/>
          </p:nvGrpSpPr>
          <p:grpSpPr>
            <a:xfrm rot="16200000">
              <a:off x="7257738" y="2865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18"/>
            <p:cNvGrpSpPr>
              <a:grpSpLocks noChangeAspect="1"/>
            </p:cNvGrpSpPr>
            <p:nvPr/>
          </p:nvGrpSpPr>
          <p:grpSpPr>
            <a:xfrm>
              <a:off x="5486399" y="2657631"/>
              <a:ext cx="990600" cy="1524001"/>
              <a:chOff x="4876802" y="2657631"/>
              <a:chExt cx="1371598" cy="152400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143500" y="3076731"/>
                <a:ext cx="1524000" cy="685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458496" y="3076733"/>
                <a:ext cx="1523205" cy="686593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253480" y="3653315"/>
              <a:ext cx="751838" cy="30479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504949" y="2915447"/>
              <a:ext cx="762003" cy="26669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685800" y="3429001"/>
              <a:ext cx="1066801" cy="795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0"/>
            <p:cNvGrpSpPr>
              <a:grpSpLocks noChangeAspect="1"/>
            </p:cNvGrpSpPr>
            <p:nvPr/>
          </p:nvGrpSpPr>
          <p:grpSpPr>
            <a:xfrm>
              <a:off x="4495799" y="2667000"/>
              <a:ext cx="990600" cy="1524001"/>
              <a:chOff x="4876802" y="2657631"/>
              <a:chExt cx="1371598" cy="152400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6200000" flipV="1">
                <a:off x="5143500" y="3076731"/>
                <a:ext cx="1524000" cy="685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 flipH="1" flipV="1">
                <a:off x="4458496" y="3076733"/>
                <a:ext cx="1523205" cy="686593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33"/>
            <p:cNvGrpSpPr>
              <a:grpSpLocks noChangeAspect="1"/>
            </p:cNvGrpSpPr>
            <p:nvPr/>
          </p:nvGrpSpPr>
          <p:grpSpPr>
            <a:xfrm>
              <a:off x="3505199" y="2667000"/>
              <a:ext cx="990600" cy="1524001"/>
              <a:chOff x="4876802" y="2657631"/>
              <a:chExt cx="1371598" cy="152400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6200000" flipV="1">
                <a:off x="5143500" y="3076731"/>
                <a:ext cx="1524000" cy="685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 flipH="1" flipV="1">
                <a:off x="4458496" y="3076733"/>
                <a:ext cx="1523205" cy="686593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36"/>
            <p:cNvGrpSpPr>
              <a:grpSpLocks noChangeAspect="1"/>
            </p:cNvGrpSpPr>
            <p:nvPr/>
          </p:nvGrpSpPr>
          <p:grpSpPr>
            <a:xfrm>
              <a:off x="2514599" y="2667000"/>
              <a:ext cx="990600" cy="1524001"/>
              <a:chOff x="4876802" y="2657631"/>
              <a:chExt cx="1371598" cy="152400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16200000" flipV="1">
                <a:off x="5143500" y="3076731"/>
                <a:ext cx="1524000" cy="685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 flipV="1">
                <a:off x="4458496" y="3076733"/>
                <a:ext cx="1523205" cy="686593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rot="16200000" flipV="1">
              <a:off x="1504949" y="3181350"/>
              <a:ext cx="1524000" cy="49530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 noChangeAspect="1"/>
          </p:cNvGrpSpPr>
          <p:nvPr/>
        </p:nvGrpSpPr>
        <p:grpSpPr>
          <a:xfrm>
            <a:off x="1371600" y="2699625"/>
            <a:ext cx="6400800" cy="1262776"/>
            <a:chOff x="685800" y="2657631"/>
            <a:chExt cx="7772398" cy="1533370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6781799" y="3429793"/>
              <a:ext cx="1674812" cy="2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8"/>
            <p:cNvGrpSpPr>
              <a:grpSpLocks noChangeAspect="1"/>
            </p:cNvGrpSpPr>
            <p:nvPr/>
          </p:nvGrpSpPr>
          <p:grpSpPr>
            <a:xfrm rot="16200000">
              <a:off x="7257738" y="2865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8"/>
            <p:cNvGrpSpPr>
              <a:grpSpLocks noChangeAspect="1"/>
            </p:cNvGrpSpPr>
            <p:nvPr/>
          </p:nvGrpSpPr>
          <p:grpSpPr>
            <a:xfrm>
              <a:off x="5486399" y="2657631"/>
              <a:ext cx="990600" cy="1524001"/>
              <a:chOff x="4876802" y="2657631"/>
              <a:chExt cx="1371598" cy="152400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143500" y="3076731"/>
                <a:ext cx="1524000" cy="685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458496" y="3076733"/>
                <a:ext cx="1523205" cy="686593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253480" y="3653315"/>
              <a:ext cx="751838" cy="30479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504949" y="2915447"/>
              <a:ext cx="762003" cy="26669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685800" y="3429001"/>
              <a:ext cx="1066801" cy="795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30"/>
            <p:cNvGrpSpPr>
              <a:grpSpLocks noChangeAspect="1"/>
            </p:cNvGrpSpPr>
            <p:nvPr/>
          </p:nvGrpSpPr>
          <p:grpSpPr>
            <a:xfrm>
              <a:off x="4495799" y="2667000"/>
              <a:ext cx="990600" cy="1524001"/>
              <a:chOff x="4876802" y="2657631"/>
              <a:chExt cx="1371598" cy="152400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6200000" flipV="1">
                <a:off x="5143500" y="3076731"/>
                <a:ext cx="1524000" cy="685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 flipH="1" flipV="1">
                <a:off x="4458496" y="3076733"/>
                <a:ext cx="1523205" cy="686593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33"/>
            <p:cNvGrpSpPr>
              <a:grpSpLocks noChangeAspect="1"/>
            </p:cNvGrpSpPr>
            <p:nvPr/>
          </p:nvGrpSpPr>
          <p:grpSpPr>
            <a:xfrm>
              <a:off x="3505199" y="2667000"/>
              <a:ext cx="990600" cy="1524001"/>
              <a:chOff x="4876802" y="2657631"/>
              <a:chExt cx="1371598" cy="152400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6200000" flipV="1">
                <a:off x="5143500" y="3076731"/>
                <a:ext cx="1524000" cy="685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 flipH="1" flipV="1">
                <a:off x="4458496" y="3076733"/>
                <a:ext cx="1523205" cy="686593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36"/>
            <p:cNvGrpSpPr>
              <a:grpSpLocks noChangeAspect="1"/>
            </p:cNvGrpSpPr>
            <p:nvPr/>
          </p:nvGrpSpPr>
          <p:grpSpPr>
            <a:xfrm>
              <a:off x="2514599" y="2667000"/>
              <a:ext cx="990600" cy="1524001"/>
              <a:chOff x="4876802" y="2657631"/>
              <a:chExt cx="1371598" cy="152400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16200000" flipV="1">
                <a:off x="5143500" y="3076731"/>
                <a:ext cx="1524000" cy="685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 flipV="1">
                <a:off x="4458496" y="3076733"/>
                <a:ext cx="1523205" cy="686593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rot="16200000" flipV="1">
              <a:off x="1504949" y="3181350"/>
              <a:ext cx="1524000" cy="49530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2743201"/>
            <a:ext cx="6400800" cy="1266092"/>
            <a:chOff x="1143000" y="2743200"/>
            <a:chExt cx="6934200" cy="1371600"/>
          </a:xfrm>
        </p:grpSpPr>
        <p:grpSp>
          <p:nvGrpSpPr>
            <p:cNvPr id="2" name="Group 8"/>
            <p:cNvGrpSpPr>
              <a:grpSpLocks noChangeAspect="1"/>
            </p:cNvGrpSpPr>
            <p:nvPr/>
          </p:nvGrpSpPr>
          <p:grpSpPr>
            <a:xfrm rot="16200000">
              <a:off x="6876740" y="2865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41"/>
            <p:cNvGrpSpPr/>
            <p:nvPr/>
          </p:nvGrpSpPr>
          <p:grpSpPr>
            <a:xfrm>
              <a:off x="1143000" y="2743200"/>
              <a:ext cx="6781801" cy="1371600"/>
              <a:chOff x="685798" y="3124200"/>
              <a:chExt cx="6781801" cy="1371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3581401" y="3800631"/>
                <a:ext cx="3886198" cy="938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lg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24382" y="3785616"/>
                <a:ext cx="1322834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>
                <a:off x="685802" y="3124200"/>
                <a:ext cx="2057973" cy="794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685800" y="4495006"/>
                <a:ext cx="2057973" cy="794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0800000">
                <a:off x="2743774" y="3124200"/>
                <a:ext cx="837628" cy="685809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10800000" flipV="1">
                <a:off x="2743776" y="3810006"/>
                <a:ext cx="837625" cy="685794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 noChangeAspect="1"/>
          </p:cNvGrpSpPr>
          <p:nvPr/>
        </p:nvGrpSpPr>
        <p:grpSpPr>
          <a:xfrm>
            <a:off x="1371600" y="2743201"/>
            <a:ext cx="6400800" cy="1266092"/>
            <a:chOff x="1143000" y="2743200"/>
            <a:chExt cx="6934200" cy="1371600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>
            <a:xfrm rot="16200000">
              <a:off x="6876740" y="2865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41"/>
            <p:cNvGrpSpPr/>
            <p:nvPr/>
          </p:nvGrpSpPr>
          <p:grpSpPr>
            <a:xfrm>
              <a:off x="1143000" y="2743200"/>
              <a:ext cx="6781801" cy="1371600"/>
              <a:chOff x="685798" y="3124200"/>
              <a:chExt cx="6781801" cy="1371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3581401" y="3800631"/>
                <a:ext cx="3886198" cy="938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lg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24382" y="3785616"/>
                <a:ext cx="1322834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>
                <a:off x="685802" y="3124200"/>
                <a:ext cx="2057973" cy="794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685800" y="4495006"/>
                <a:ext cx="2057973" cy="794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0800000">
                <a:off x="2743774" y="3124200"/>
                <a:ext cx="837628" cy="685809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10800000" flipV="1">
                <a:off x="2743776" y="3810006"/>
                <a:ext cx="837625" cy="685794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2743200"/>
            <a:ext cx="6400800" cy="1255060"/>
            <a:chOff x="1066800" y="2743199"/>
            <a:chExt cx="6995160" cy="1371601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3962403" y="3419631"/>
              <a:ext cx="3886198" cy="9380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solid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1066804" y="2743200"/>
              <a:ext cx="2057973" cy="794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1066802" y="4114006"/>
              <a:ext cx="2057973" cy="794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124776" y="2743200"/>
              <a:ext cx="837628" cy="68580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3124778" y="3429006"/>
              <a:ext cx="837625" cy="68579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1066800" y="2743199"/>
              <a:ext cx="837628" cy="68580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1066802" y="3429005"/>
              <a:ext cx="837625" cy="68579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>
              <a:spLocks noChangeAspect="1"/>
            </p:cNvSpPr>
            <p:nvPr/>
          </p:nvSpPr>
          <p:spPr>
            <a:xfrm rot="5400000">
              <a:off x="6873240" y="2819400"/>
              <a:ext cx="1188720" cy="1188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 noChangeAspect="1"/>
          </p:cNvGrpSpPr>
          <p:nvPr/>
        </p:nvGrpSpPr>
        <p:grpSpPr>
          <a:xfrm>
            <a:off x="1371600" y="2743200"/>
            <a:ext cx="6400800" cy="1255060"/>
            <a:chOff x="1066800" y="2743199"/>
            <a:chExt cx="6995160" cy="1371601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3962403" y="3419631"/>
              <a:ext cx="3886198" cy="9380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solid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1066804" y="2743200"/>
              <a:ext cx="2057973" cy="794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1066802" y="4114006"/>
              <a:ext cx="2057973" cy="794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3124776" y="2743200"/>
              <a:ext cx="837628" cy="68580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3124778" y="3429006"/>
              <a:ext cx="837625" cy="68579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1066800" y="2743199"/>
              <a:ext cx="837628" cy="68580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1066802" y="3429005"/>
              <a:ext cx="837625" cy="68579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>
              <a:spLocks noChangeAspect="1"/>
            </p:cNvSpPr>
            <p:nvPr/>
          </p:nvSpPr>
          <p:spPr>
            <a:xfrm rot="5400000">
              <a:off x="6873240" y="2819400"/>
              <a:ext cx="1188720" cy="1188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914400" y="685800"/>
            <a:ext cx="7315200" cy="5486400"/>
            <a:chOff x="457200" y="457200"/>
            <a:chExt cx="8229600" cy="5943601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457200" y="457200"/>
              <a:ext cx="8229600" cy="5943601"/>
            </a:xfrm>
            <a:prstGeom prst="line">
              <a:avLst/>
            </a:prstGeom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457200" y="457200"/>
              <a:ext cx="8229600" cy="5943600"/>
            </a:xfrm>
            <a:prstGeom prst="line">
              <a:avLst/>
            </a:prstGeom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 noChangeAspect="1"/>
          </p:cNvGrpSpPr>
          <p:nvPr/>
        </p:nvGrpSpPr>
        <p:grpSpPr>
          <a:xfrm>
            <a:off x="914400" y="685800"/>
            <a:ext cx="7315200" cy="5486400"/>
            <a:chOff x="457200" y="457200"/>
            <a:chExt cx="8229600" cy="5943601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457200" y="457200"/>
              <a:ext cx="8229600" cy="5943601"/>
            </a:xfrm>
            <a:prstGeom prst="line">
              <a:avLst/>
            </a:prstGeom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457200" y="457200"/>
              <a:ext cx="8229600" cy="5943600"/>
            </a:xfrm>
            <a:prstGeom prst="line">
              <a:avLst/>
            </a:prstGeom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 noChangeAspect="1"/>
          </p:cNvGrpSpPr>
          <p:nvPr/>
        </p:nvGrpSpPr>
        <p:grpSpPr>
          <a:xfrm>
            <a:off x="914400" y="685800"/>
            <a:ext cx="7315200" cy="5486400"/>
            <a:chOff x="457200" y="457200"/>
            <a:chExt cx="8229600" cy="5943601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457200" y="457200"/>
              <a:ext cx="8229600" cy="5943601"/>
            </a:xfrm>
            <a:prstGeom prst="line">
              <a:avLst/>
            </a:prstGeom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457200" y="457200"/>
              <a:ext cx="8229600" cy="5943600"/>
            </a:xfrm>
            <a:prstGeom prst="line">
              <a:avLst/>
            </a:prstGeom>
            <a:ln w="1016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 noChangeAspect="1"/>
          </p:cNvGrpSpPr>
          <p:nvPr/>
        </p:nvGrpSpPr>
        <p:grpSpPr>
          <a:xfrm>
            <a:off x="914400" y="685800"/>
            <a:ext cx="7315200" cy="5486400"/>
            <a:chOff x="457200" y="457200"/>
            <a:chExt cx="8229600" cy="5943601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457200" y="457200"/>
              <a:ext cx="8229600" cy="5943601"/>
            </a:xfrm>
            <a:prstGeom prst="line">
              <a:avLst/>
            </a:prstGeom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457200" y="457200"/>
              <a:ext cx="8229600" cy="5943600"/>
            </a:xfrm>
            <a:prstGeom prst="line">
              <a:avLst/>
            </a:prstGeom>
            <a:ln w="1016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685800"/>
            <a:ext cx="6400800" cy="5486400"/>
            <a:chOff x="1371600" y="685800"/>
            <a:chExt cx="6400800" cy="5486400"/>
          </a:xfrm>
        </p:grpSpPr>
        <p:grpSp>
          <p:nvGrpSpPr>
            <p:cNvPr id="3" name="Group 8"/>
            <p:cNvGrpSpPr/>
            <p:nvPr/>
          </p:nvGrpSpPr>
          <p:grpSpPr>
            <a:xfrm>
              <a:off x="1371600" y="685800"/>
              <a:ext cx="6400800" cy="5486400"/>
              <a:chOff x="1066800" y="762000"/>
              <a:chExt cx="6478588" cy="5486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 flipH="1">
                <a:off x="4801394" y="3504406"/>
                <a:ext cx="54864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1066800" y="3429791"/>
                <a:ext cx="6400800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8"/>
            <p:cNvGrpSpPr>
              <a:grpSpLocks noChangeAspect="1"/>
            </p:cNvGrpSpPr>
            <p:nvPr/>
          </p:nvGrpSpPr>
          <p:grpSpPr>
            <a:xfrm rot="16200000">
              <a:off x="6495739" y="2789372"/>
              <a:ext cx="1246632" cy="1154289"/>
              <a:chOff x="3505200" y="838200"/>
              <a:chExt cx="2057400" cy="19050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 noChangeAspect="1"/>
          </p:cNvGrpSpPr>
          <p:nvPr/>
        </p:nvGrpSpPr>
        <p:grpSpPr>
          <a:xfrm>
            <a:off x="1371600" y="685800"/>
            <a:ext cx="6400800" cy="5486400"/>
            <a:chOff x="1371600" y="685800"/>
            <a:chExt cx="6400800" cy="5486400"/>
          </a:xfrm>
        </p:grpSpPr>
        <p:grpSp>
          <p:nvGrpSpPr>
            <p:cNvPr id="3" name="Group 8"/>
            <p:cNvGrpSpPr/>
            <p:nvPr/>
          </p:nvGrpSpPr>
          <p:grpSpPr>
            <a:xfrm>
              <a:off x="1371600" y="685800"/>
              <a:ext cx="6400800" cy="5486400"/>
              <a:chOff x="1066800" y="762000"/>
              <a:chExt cx="6478588" cy="5486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 flipH="1">
                <a:off x="4801394" y="3504406"/>
                <a:ext cx="54864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1066800" y="3429791"/>
                <a:ext cx="6400800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8"/>
            <p:cNvGrpSpPr>
              <a:grpSpLocks noChangeAspect="1"/>
            </p:cNvGrpSpPr>
            <p:nvPr/>
          </p:nvGrpSpPr>
          <p:grpSpPr>
            <a:xfrm rot="16200000">
              <a:off x="6495739" y="2789372"/>
              <a:ext cx="1246632" cy="1154289"/>
              <a:chOff x="3505200" y="838200"/>
              <a:chExt cx="2057400" cy="19050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914400" y="881896"/>
            <a:ext cx="7239000" cy="3385304"/>
            <a:chOff x="914400" y="881896"/>
            <a:chExt cx="7239000" cy="3385304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3806450" y="1143000"/>
              <a:ext cx="1527550" cy="2013908"/>
              <a:chOff x="2514600" y="747285"/>
              <a:chExt cx="4114800" cy="5424915"/>
            </a:xfrm>
          </p:grpSpPr>
          <p:grpSp>
            <p:nvGrpSpPr>
              <p:cNvPr id="11" name="Group 5"/>
              <p:cNvGrpSpPr/>
              <p:nvPr/>
            </p:nvGrpSpPr>
            <p:grpSpPr>
              <a:xfrm>
                <a:off x="2514600" y="2057400"/>
                <a:ext cx="4114800" cy="4114800"/>
                <a:chOff x="1600200" y="457200"/>
                <a:chExt cx="5943600" cy="594360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3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4" name="Arc 13"/>
                <p:cNvSpPr/>
                <p:nvPr/>
              </p:nvSpPr>
              <p:spPr>
                <a:xfrm rot="16200000">
                  <a:off x="3276599" y="2743199"/>
                  <a:ext cx="2590801" cy="3657600"/>
                </a:xfrm>
                <a:prstGeom prst="arc">
                  <a:avLst>
                    <a:gd name="adj1" fmla="val 16200000"/>
                    <a:gd name="adj2" fmla="val 5389713"/>
                  </a:avLst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3916942" y="14023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914400" y="2393132"/>
              <a:ext cx="7239000" cy="1874068"/>
              <a:chOff x="914400" y="2393132"/>
              <a:chExt cx="7239000" cy="1874068"/>
            </a:xfrm>
          </p:grpSpPr>
          <p:cxnSp>
            <p:nvCxnSpPr>
              <p:cNvPr id="16" name="Curved Connector 15"/>
              <p:cNvCxnSpPr>
                <a:stCxn id="13" idx="3"/>
              </p:cNvCxnSpPr>
              <p:nvPr/>
            </p:nvCxnSpPr>
            <p:spPr>
              <a:xfrm>
                <a:off x="5334000" y="2393133"/>
                <a:ext cx="2819400" cy="1874067"/>
              </a:xfrm>
              <a:prstGeom prst="curvedConnector3">
                <a:avLst>
                  <a:gd name="adj1" fmla="val 37838"/>
                </a:avLst>
              </a:prstGeom>
              <a:ln w="1016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/>
              <p:cNvCxnSpPr>
                <a:stCxn id="13" idx="1"/>
              </p:cNvCxnSpPr>
              <p:nvPr/>
            </p:nvCxnSpPr>
            <p:spPr>
              <a:xfrm rot="10800000" flipV="1">
                <a:off x="914400" y="2393132"/>
                <a:ext cx="2892050" cy="1874067"/>
              </a:xfrm>
              <a:prstGeom prst="curvedConnector3">
                <a:avLst>
                  <a:gd name="adj1" fmla="val 35509"/>
                </a:avLst>
              </a:prstGeom>
              <a:ln w="1016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82554" y="881896"/>
              <a:ext cx="3778894" cy="1785104"/>
              <a:chOff x="2682554" y="881896"/>
              <a:chExt cx="3778894" cy="178510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682554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S</a:t>
                </a:r>
                <a:endParaRPr lang="en-US" sz="110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81601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S</a:t>
                </a:r>
                <a:endParaRPr lang="en-US" sz="110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" name="TextBox 4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914400" y="881896"/>
            <a:ext cx="7239000" cy="3385304"/>
            <a:chOff x="914400" y="881896"/>
            <a:chExt cx="7239000" cy="3385304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488828" y="1195546"/>
              <a:ext cx="2149972" cy="2462054"/>
              <a:chOff x="1368552" y="518685"/>
              <a:chExt cx="6400800" cy="7329914"/>
            </a:xfrm>
          </p:grpSpPr>
          <p:grpSp>
            <p:nvGrpSpPr>
              <p:cNvPr id="3" name="Group 9"/>
              <p:cNvGrpSpPr>
                <a:grpSpLocks noChangeAspect="1"/>
              </p:cNvGrpSpPr>
              <p:nvPr/>
            </p:nvGrpSpPr>
            <p:grpSpPr>
              <a:xfrm>
                <a:off x="1368552" y="1828800"/>
                <a:ext cx="6400800" cy="6019799"/>
                <a:chOff x="1371599" y="1828800"/>
                <a:chExt cx="6400800" cy="6019799"/>
              </a:xfrm>
            </p:grpSpPr>
            <p:sp>
              <p:nvSpPr>
                <p:cNvPr id="5" name="Process 3"/>
                <p:cNvSpPr>
                  <a:spLocks noChangeAspect="1"/>
                </p:cNvSpPr>
                <p:nvPr/>
              </p:nvSpPr>
              <p:spPr>
                <a:xfrm>
                  <a:off x="1371599" y="1828800"/>
                  <a:ext cx="6400800" cy="4572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Arc 5"/>
                <p:cNvSpPr/>
                <p:nvPr/>
              </p:nvSpPr>
              <p:spPr>
                <a:xfrm rot="16200000">
                  <a:off x="3037973" y="3114173"/>
                  <a:ext cx="3068052" cy="6400800"/>
                </a:xfrm>
                <a:prstGeom prst="arc">
                  <a:avLst>
                    <a:gd name="adj1" fmla="val 16200000"/>
                    <a:gd name="adj2" fmla="val 5389713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14400" y="2403449"/>
              <a:ext cx="7239000" cy="1863751"/>
              <a:chOff x="914400" y="2403449"/>
              <a:chExt cx="7239000" cy="1863751"/>
            </a:xfrm>
          </p:grpSpPr>
          <p:cxnSp>
            <p:nvCxnSpPr>
              <p:cNvPr id="13" name="Curved Connector 12"/>
              <p:cNvCxnSpPr>
                <a:stCxn id="5" idx="3"/>
              </p:cNvCxnSpPr>
              <p:nvPr/>
            </p:nvCxnSpPr>
            <p:spPr>
              <a:xfrm>
                <a:off x="5638800" y="2403450"/>
                <a:ext cx="2514600" cy="1863750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5" idx="1"/>
              </p:cNvCxnSpPr>
              <p:nvPr/>
            </p:nvCxnSpPr>
            <p:spPr>
              <a:xfrm rot="10800000" flipV="1">
                <a:off x="914400" y="2403449"/>
                <a:ext cx="2574428" cy="1863749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286000" y="881896"/>
              <a:ext cx="4648202" cy="1785104"/>
              <a:chOff x="2286000" y="881896"/>
              <a:chExt cx="4648202" cy="178510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86000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S</a:t>
                </a:r>
                <a:endParaRPr lang="en-US" sz="11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54355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S</a:t>
                </a:r>
                <a:endParaRPr lang="en-US" sz="110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14400" y="881896"/>
            <a:ext cx="7239000" cy="3385304"/>
            <a:chOff x="914400" y="881896"/>
            <a:chExt cx="7239000" cy="3385304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806450" y="1143000"/>
              <a:ext cx="1527550" cy="2013908"/>
              <a:chOff x="2514600" y="747285"/>
              <a:chExt cx="4114800" cy="5424915"/>
            </a:xfrm>
          </p:grpSpPr>
          <p:grpSp>
            <p:nvGrpSpPr>
              <p:cNvPr id="3" name="Group 5"/>
              <p:cNvGrpSpPr/>
              <p:nvPr/>
            </p:nvGrpSpPr>
            <p:grpSpPr>
              <a:xfrm>
                <a:off x="2514600" y="2057400"/>
                <a:ext cx="4114800" cy="4114800"/>
                <a:chOff x="1600200" y="457200"/>
                <a:chExt cx="5943600" cy="594360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" name="Decision 4"/>
                <p:cNvSpPr>
                  <a:spLocks/>
                </p:cNvSpPr>
                <p:nvPr/>
              </p:nvSpPr>
              <p:spPr>
                <a:xfrm>
                  <a:off x="1600200" y="457200"/>
                  <a:ext cx="5943600" cy="5943600"/>
                </a:xfrm>
                <a:prstGeom prst="flowChartDecision">
                  <a:avLst/>
                </a:prstGeom>
                <a:grpFill/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Arc 5"/>
                <p:cNvSpPr/>
                <p:nvPr/>
              </p:nvSpPr>
              <p:spPr>
                <a:xfrm rot="16200000">
                  <a:off x="3276599" y="2743199"/>
                  <a:ext cx="2590801" cy="3657600"/>
                </a:xfrm>
                <a:prstGeom prst="arc">
                  <a:avLst>
                    <a:gd name="adj1" fmla="val 16200000"/>
                    <a:gd name="adj2" fmla="val 5389713"/>
                  </a:avLst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 rot="16200000" flipH="1">
                <a:off x="3916942" y="14023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914400" y="2393132"/>
              <a:ext cx="7239000" cy="1874068"/>
              <a:chOff x="914400" y="2393132"/>
              <a:chExt cx="7239000" cy="1874068"/>
            </a:xfrm>
          </p:grpSpPr>
          <p:cxnSp>
            <p:nvCxnSpPr>
              <p:cNvPr id="8" name="Curved Connector 7"/>
              <p:cNvCxnSpPr/>
              <p:nvPr/>
            </p:nvCxnSpPr>
            <p:spPr>
              <a:xfrm>
                <a:off x="5334000" y="2393133"/>
                <a:ext cx="2819400" cy="1874067"/>
              </a:xfrm>
              <a:prstGeom prst="curvedConnector3">
                <a:avLst>
                  <a:gd name="adj1" fmla="val 37838"/>
                </a:avLst>
              </a:prstGeom>
              <a:ln w="1016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0800000" flipV="1">
                <a:off x="914400" y="2393132"/>
                <a:ext cx="2892050" cy="1874067"/>
              </a:xfrm>
              <a:prstGeom prst="curvedConnector3">
                <a:avLst>
                  <a:gd name="adj1" fmla="val 35509"/>
                </a:avLst>
              </a:prstGeom>
              <a:ln w="1016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82554" y="881896"/>
              <a:ext cx="3778894" cy="1785104"/>
              <a:chOff x="2682554" y="881896"/>
              <a:chExt cx="3778894" cy="178510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682554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S</a:t>
                </a:r>
                <a:endParaRPr lang="en-US" sz="110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1601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S</a:t>
                </a:r>
                <a:endParaRPr lang="en-US" sz="110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914400" y="881896"/>
            <a:ext cx="7239000" cy="3385304"/>
            <a:chOff x="914400" y="881896"/>
            <a:chExt cx="7239000" cy="338530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3488828" y="1195546"/>
              <a:ext cx="2149972" cy="2462054"/>
              <a:chOff x="1368552" y="518685"/>
              <a:chExt cx="6400800" cy="7329914"/>
            </a:xfrm>
          </p:grpSpPr>
          <p:grpSp>
            <p:nvGrpSpPr>
              <p:cNvPr id="8" name="Group 9"/>
              <p:cNvGrpSpPr>
                <a:grpSpLocks noChangeAspect="1"/>
              </p:cNvGrpSpPr>
              <p:nvPr/>
            </p:nvGrpSpPr>
            <p:grpSpPr>
              <a:xfrm>
                <a:off x="1368552" y="1828800"/>
                <a:ext cx="6400800" cy="6019799"/>
                <a:chOff x="1371599" y="1828800"/>
                <a:chExt cx="6400800" cy="6019799"/>
              </a:xfrm>
            </p:grpSpPr>
            <p:sp>
              <p:nvSpPr>
                <p:cNvPr id="10" name="Process 3"/>
                <p:cNvSpPr>
                  <a:spLocks noChangeAspect="1"/>
                </p:cNvSpPr>
                <p:nvPr/>
              </p:nvSpPr>
              <p:spPr>
                <a:xfrm>
                  <a:off x="1371599" y="1828800"/>
                  <a:ext cx="6400800" cy="4572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1" name="Arc 10"/>
                <p:cNvSpPr/>
                <p:nvPr/>
              </p:nvSpPr>
              <p:spPr>
                <a:xfrm rot="16200000">
                  <a:off x="3037973" y="3114173"/>
                  <a:ext cx="3068052" cy="6400800"/>
                </a:xfrm>
                <a:prstGeom prst="arc">
                  <a:avLst>
                    <a:gd name="adj1" fmla="val 16200000"/>
                    <a:gd name="adj2" fmla="val 5389713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914400" y="2403449"/>
              <a:ext cx="7239000" cy="1863751"/>
              <a:chOff x="914400" y="2403449"/>
              <a:chExt cx="7239000" cy="1863751"/>
            </a:xfrm>
          </p:grpSpPr>
          <p:cxnSp>
            <p:nvCxnSpPr>
              <p:cNvPr id="16" name="Curved Connector 15"/>
              <p:cNvCxnSpPr/>
              <p:nvPr/>
            </p:nvCxnSpPr>
            <p:spPr>
              <a:xfrm>
                <a:off x="5638800" y="2403450"/>
                <a:ext cx="2514600" cy="1863750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/>
              <p:nvPr/>
            </p:nvCxnSpPr>
            <p:spPr>
              <a:xfrm rot="10800000" flipV="1">
                <a:off x="914400" y="2403449"/>
                <a:ext cx="2574428" cy="1863749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286000" y="881896"/>
              <a:ext cx="4648202" cy="1785104"/>
              <a:chOff x="2286000" y="881896"/>
              <a:chExt cx="4648202" cy="178510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286000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S</a:t>
                </a:r>
                <a:endParaRPr lang="en-US" sz="11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54355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S</a:t>
                </a:r>
                <a:endParaRPr lang="en-US" sz="110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14400" y="881896"/>
            <a:ext cx="7239000" cy="3385304"/>
            <a:chOff x="914400" y="881896"/>
            <a:chExt cx="7239000" cy="3385304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488828" y="1195546"/>
              <a:ext cx="2149972" cy="2462054"/>
              <a:chOff x="1368552" y="518685"/>
              <a:chExt cx="6400800" cy="7329914"/>
            </a:xfrm>
          </p:grpSpPr>
          <p:grpSp>
            <p:nvGrpSpPr>
              <p:cNvPr id="3" name="Group 9"/>
              <p:cNvGrpSpPr>
                <a:grpSpLocks noChangeAspect="1"/>
              </p:cNvGrpSpPr>
              <p:nvPr/>
            </p:nvGrpSpPr>
            <p:grpSpPr>
              <a:xfrm>
                <a:off x="1368552" y="1828800"/>
                <a:ext cx="6400800" cy="6019799"/>
                <a:chOff x="1371599" y="1828800"/>
                <a:chExt cx="6400800" cy="6019799"/>
              </a:xfrm>
            </p:grpSpPr>
            <p:sp>
              <p:nvSpPr>
                <p:cNvPr id="5" name="Process 3"/>
                <p:cNvSpPr>
                  <a:spLocks noChangeAspect="1"/>
                </p:cNvSpPr>
                <p:nvPr/>
              </p:nvSpPr>
              <p:spPr>
                <a:xfrm>
                  <a:off x="1371599" y="1828800"/>
                  <a:ext cx="6400800" cy="4572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Arc 5"/>
                <p:cNvSpPr/>
                <p:nvPr/>
              </p:nvSpPr>
              <p:spPr>
                <a:xfrm rot="16200000">
                  <a:off x="3037973" y="3114173"/>
                  <a:ext cx="3068052" cy="6400800"/>
                </a:xfrm>
                <a:prstGeom prst="arc">
                  <a:avLst>
                    <a:gd name="adj1" fmla="val 16200000"/>
                    <a:gd name="adj2" fmla="val 5389713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914400" y="2403449"/>
              <a:ext cx="7239000" cy="1863751"/>
              <a:chOff x="914400" y="2403449"/>
              <a:chExt cx="7239000" cy="1863751"/>
            </a:xfrm>
          </p:grpSpPr>
          <p:cxnSp>
            <p:nvCxnSpPr>
              <p:cNvPr id="8" name="Curved Connector 7"/>
              <p:cNvCxnSpPr/>
              <p:nvPr/>
            </p:nvCxnSpPr>
            <p:spPr>
              <a:xfrm>
                <a:off x="5638800" y="2403450"/>
                <a:ext cx="2514600" cy="1863750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0800000" flipV="1">
                <a:off x="914400" y="2403449"/>
                <a:ext cx="2574428" cy="1863749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133600" y="881896"/>
              <a:ext cx="4876802" cy="1785104"/>
              <a:chOff x="2133600" y="881896"/>
              <a:chExt cx="4876802" cy="178510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33600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</a:t>
                </a:r>
                <a:endParaRPr lang="en-US" sz="110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30555" y="881896"/>
                <a:ext cx="1279847" cy="17851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</a:t>
                </a:r>
                <a:endParaRPr lang="en-US" sz="110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914400" y="881896"/>
            <a:ext cx="7239000" cy="3385304"/>
            <a:chOff x="914400" y="881896"/>
            <a:chExt cx="7239000" cy="3385304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488828" y="1195546"/>
              <a:ext cx="2149972" cy="2462054"/>
              <a:chOff x="1368552" y="518685"/>
              <a:chExt cx="6400800" cy="7329914"/>
            </a:xfrm>
          </p:grpSpPr>
          <p:grpSp>
            <p:nvGrpSpPr>
              <p:cNvPr id="3" name="Group 9"/>
              <p:cNvGrpSpPr>
                <a:grpSpLocks noChangeAspect="1"/>
              </p:cNvGrpSpPr>
              <p:nvPr/>
            </p:nvGrpSpPr>
            <p:grpSpPr>
              <a:xfrm>
                <a:off x="1368552" y="1828800"/>
                <a:ext cx="6400800" cy="6019799"/>
                <a:chOff x="1371599" y="1828800"/>
                <a:chExt cx="6400800" cy="6019799"/>
              </a:xfrm>
            </p:grpSpPr>
            <p:sp>
              <p:nvSpPr>
                <p:cNvPr id="5" name="Process 3"/>
                <p:cNvSpPr>
                  <a:spLocks noChangeAspect="1"/>
                </p:cNvSpPr>
                <p:nvPr/>
              </p:nvSpPr>
              <p:spPr>
                <a:xfrm>
                  <a:off x="1371599" y="1828800"/>
                  <a:ext cx="6400800" cy="4572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Arc 5"/>
                <p:cNvSpPr/>
                <p:nvPr/>
              </p:nvSpPr>
              <p:spPr>
                <a:xfrm rot="16200000">
                  <a:off x="3037973" y="3114173"/>
                  <a:ext cx="3068052" cy="6400800"/>
                </a:xfrm>
                <a:prstGeom prst="arc">
                  <a:avLst>
                    <a:gd name="adj1" fmla="val 16200000"/>
                    <a:gd name="adj2" fmla="val 5389713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914400" y="2403449"/>
              <a:ext cx="7239000" cy="1863751"/>
              <a:chOff x="914400" y="2403449"/>
              <a:chExt cx="7239000" cy="1863751"/>
            </a:xfrm>
          </p:grpSpPr>
          <p:cxnSp>
            <p:nvCxnSpPr>
              <p:cNvPr id="8" name="Curved Connector 7"/>
              <p:cNvCxnSpPr/>
              <p:nvPr/>
            </p:nvCxnSpPr>
            <p:spPr>
              <a:xfrm>
                <a:off x="5638800" y="2403450"/>
                <a:ext cx="2514600" cy="1863750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0800000" flipV="1">
                <a:off x="914400" y="2403449"/>
                <a:ext cx="2574428" cy="1863749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133600" y="881896"/>
              <a:ext cx="1279847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G</a:t>
              </a:r>
              <a:endParaRPr lang="en-US" sz="11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30555" y="881896"/>
              <a:ext cx="1279847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G</a:t>
              </a:r>
              <a:endParaRPr lang="en-US" sz="1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914400" y="881896"/>
            <a:ext cx="7239000" cy="3385304"/>
            <a:chOff x="914400" y="881896"/>
            <a:chExt cx="7239000" cy="3385304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488828" y="1195546"/>
              <a:ext cx="2149972" cy="2462054"/>
              <a:chOff x="1368552" y="518685"/>
              <a:chExt cx="6400800" cy="7329914"/>
            </a:xfrm>
          </p:grpSpPr>
          <p:grpSp>
            <p:nvGrpSpPr>
              <p:cNvPr id="3" name="Group 9"/>
              <p:cNvGrpSpPr>
                <a:grpSpLocks noChangeAspect="1"/>
              </p:cNvGrpSpPr>
              <p:nvPr/>
            </p:nvGrpSpPr>
            <p:grpSpPr>
              <a:xfrm>
                <a:off x="1368552" y="1828800"/>
                <a:ext cx="6400800" cy="6019799"/>
                <a:chOff x="1371599" y="1828800"/>
                <a:chExt cx="6400800" cy="6019799"/>
              </a:xfrm>
            </p:grpSpPr>
            <p:sp>
              <p:nvSpPr>
                <p:cNvPr id="5" name="Process 3"/>
                <p:cNvSpPr>
                  <a:spLocks noChangeAspect="1"/>
                </p:cNvSpPr>
                <p:nvPr/>
              </p:nvSpPr>
              <p:spPr>
                <a:xfrm>
                  <a:off x="1371599" y="1828800"/>
                  <a:ext cx="6400800" cy="4572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Arc 5"/>
                <p:cNvSpPr/>
                <p:nvPr/>
              </p:nvSpPr>
              <p:spPr>
                <a:xfrm rot="16200000">
                  <a:off x="3037973" y="3114173"/>
                  <a:ext cx="3068052" cy="6400800"/>
                </a:xfrm>
                <a:prstGeom prst="arc">
                  <a:avLst>
                    <a:gd name="adj1" fmla="val 16200000"/>
                    <a:gd name="adj2" fmla="val 5389713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914400" y="2403449"/>
              <a:ext cx="7239000" cy="1863751"/>
              <a:chOff x="914400" y="2403449"/>
              <a:chExt cx="7239000" cy="1863751"/>
            </a:xfrm>
          </p:grpSpPr>
          <p:cxnSp>
            <p:nvCxnSpPr>
              <p:cNvPr id="8" name="Curved Connector 7"/>
              <p:cNvCxnSpPr/>
              <p:nvPr/>
            </p:nvCxnSpPr>
            <p:spPr>
              <a:xfrm>
                <a:off x="5638800" y="2403450"/>
                <a:ext cx="2514600" cy="1863750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0800000" flipV="1">
                <a:off x="914400" y="2403449"/>
                <a:ext cx="2574428" cy="1863749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133600" y="881896"/>
              <a:ext cx="1279847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C</a:t>
              </a:r>
              <a:endParaRPr lang="en-US" sz="11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30555" y="881896"/>
              <a:ext cx="1279847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C</a:t>
              </a:r>
              <a:endParaRPr lang="en-US" sz="1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914400" y="881896"/>
            <a:ext cx="7239000" cy="3385304"/>
            <a:chOff x="914400" y="881896"/>
            <a:chExt cx="7239000" cy="3385304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488828" y="1195546"/>
              <a:ext cx="2149972" cy="2462054"/>
              <a:chOff x="1368552" y="518685"/>
              <a:chExt cx="6400800" cy="7329914"/>
            </a:xfrm>
          </p:grpSpPr>
          <p:grpSp>
            <p:nvGrpSpPr>
              <p:cNvPr id="3" name="Group 9"/>
              <p:cNvGrpSpPr>
                <a:grpSpLocks noChangeAspect="1"/>
              </p:cNvGrpSpPr>
              <p:nvPr/>
            </p:nvGrpSpPr>
            <p:grpSpPr>
              <a:xfrm>
                <a:off x="1368552" y="1828800"/>
                <a:ext cx="6400800" cy="6019799"/>
                <a:chOff x="1371599" y="1828800"/>
                <a:chExt cx="6400800" cy="6019799"/>
              </a:xfrm>
            </p:grpSpPr>
            <p:sp>
              <p:nvSpPr>
                <p:cNvPr id="5" name="Process 3"/>
                <p:cNvSpPr>
                  <a:spLocks noChangeAspect="1"/>
                </p:cNvSpPr>
                <p:nvPr/>
              </p:nvSpPr>
              <p:spPr>
                <a:xfrm>
                  <a:off x="1371599" y="1828800"/>
                  <a:ext cx="6400800" cy="45720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Arc 5"/>
                <p:cNvSpPr/>
                <p:nvPr/>
              </p:nvSpPr>
              <p:spPr>
                <a:xfrm rot="16200000">
                  <a:off x="3037973" y="3114173"/>
                  <a:ext cx="3068052" cy="6400800"/>
                </a:xfrm>
                <a:prstGeom prst="arc">
                  <a:avLst>
                    <a:gd name="adj1" fmla="val 16200000"/>
                    <a:gd name="adj2" fmla="val 5389713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914400" y="2403449"/>
              <a:ext cx="7239000" cy="1863751"/>
              <a:chOff x="914400" y="2403449"/>
              <a:chExt cx="7239000" cy="1863751"/>
            </a:xfrm>
          </p:grpSpPr>
          <p:cxnSp>
            <p:nvCxnSpPr>
              <p:cNvPr id="8" name="Curved Connector 7"/>
              <p:cNvCxnSpPr/>
              <p:nvPr/>
            </p:nvCxnSpPr>
            <p:spPr>
              <a:xfrm>
                <a:off x="5638800" y="2403450"/>
                <a:ext cx="2514600" cy="1863750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0800000" flipV="1">
                <a:off x="914400" y="2403449"/>
                <a:ext cx="2574428" cy="1863749"/>
              </a:xfrm>
              <a:prstGeom prst="curvedConnector3">
                <a:avLst>
                  <a:gd name="adj1" fmla="val 50000"/>
                </a:avLst>
              </a:prstGeom>
              <a:ln w="1016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133600" y="881896"/>
              <a:ext cx="1279847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C</a:t>
              </a:r>
              <a:endParaRPr lang="en-US" sz="11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30555" y="881896"/>
              <a:ext cx="1279847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C</a:t>
              </a:r>
              <a:endParaRPr lang="en-US" sz="1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200400" y="685800"/>
            <a:ext cx="3981088" cy="5486400"/>
            <a:chOff x="3200400" y="228600"/>
            <a:chExt cx="4495800" cy="6195732"/>
          </a:xfrm>
        </p:grpSpPr>
        <p:sp>
          <p:nvSpPr>
            <p:cNvPr id="4" name="Process 3"/>
            <p:cNvSpPr/>
            <p:nvPr/>
          </p:nvSpPr>
          <p:spPr>
            <a:xfrm>
              <a:off x="3200400" y="457200"/>
              <a:ext cx="2732088" cy="4038600"/>
            </a:xfrm>
            <a:prstGeom prst="flowChartProcess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4"/>
            <p:cNvSpPr>
              <a:spLocks noChangeAspect="1"/>
            </p:cNvSpPr>
            <p:nvPr/>
          </p:nvSpPr>
          <p:spPr>
            <a:xfrm rot="10800000">
              <a:off x="3200401" y="4495800"/>
              <a:ext cx="2732087" cy="1928532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200400" y="457200"/>
              <a:ext cx="2732088" cy="1668330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CKP</a:t>
              </a:r>
              <a:endParaRPr lang="en-US" sz="9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54712" y="228600"/>
              <a:ext cx="1741488" cy="2438400"/>
            </a:xfrm>
            <a:prstGeom prst="rect">
              <a:avLst/>
            </a:prstGeom>
            <a:noFill/>
            <a:ln w="101600">
              <a:noFill/>
            </a:ln>
          </p:spPr>
          <p:txBody>
            <a:bodyPr vert="horz" wrap="square" rtlCol="0">
              <a:normAutofit fontScale="77500" lnSpcReduction="20000"/>
            </a:bodyPr>
            <a:lstStyle/>
            <a:p>
              <a:pPr algn="ctr"/>
              <a:r>
                <a:rPr lang="en-US" sz="20000" b="1" dirty="0" smtClean="0"/>
                <a:t>8</a:t>
              </a:r>
              <a:endParaRPr lang="en-US" sz="20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779541" y="685800"/>
            <a:ext cx="3545059" cy="5486400"/>
            <a:chOff x="2971800" y="990600"/>
            <a:chExt cx="3200400" cy="4953000"/>
          </a:xfrm>
        </p:grpSpPr>
        <p:sp>
          <p:nvSpPr>
            <p:cNvPr id="4" name="Process 3"/>
            <p:cNvSpPr/>
            <p:nvPr/>
          </p:nvSpPr>
          <p:spPr>
            <a:xfrm>
              <a:off x="2971800" y="990600"/>
              <a:ext cx="3200400" cy="3200400"/>
            </a:xfrm>
            <a:prstGeom prst="flowChartProcess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3124200" y="1196975"/>
              <a:ext cx="3048000" cy="3048000"/>
            </a:xfrm>
            <a:prstGeom prst="rect">
              <a:avLst/>
            </a:prstGeom>
            <a:noFill/>
            <a:ln w="101600">
              <a:noFill/>
            </a:ln>
          </p:spPr>
          <p:txBody>
            <a:bodyPr vert="horz" wrap="square" rtlCol="0">
              <a:normAutofit/>
            </a:bodyPr>
            <a:lstStyle/>
            <a:p>
              <a:pPr algn="ctr"/>
              <a:r>
                <a:rPr lang="en-US" sz="20000" b="1" dirty="0"/>
                <a:t>3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rot="16200000" flipV="1">
              <a:off x="3696494" y="5066506"/>
              <a:ext cx="17526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28800" y="685800"/>
            <a:ext cx="5486400" cy="5486400"/>
            <a:chOff x="1600200" y="473193"/>
            <a:chExt cx="5943600" cy="5943600"/>
          </a:xfrm>
        </p:grpSpPr>
        <p:sp>
          <p:nvSpPr>
            <p:cNvPr id="6" name="Oval 5"/>
            <p:cNvSpPr/>
            <p:nvPr/>
          </p:nvSpPr>
          <p:spPr>
            <a:xfrm>
              <a:off x="1600200" y="473193"/>
              <a:ext cx="5943600" cy="59436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" name="Straight Connector 6"/>
            <p:cNvCxnSpPr>
              <a:endCxn id="6" idx="3"/>
            </p:cNvCxnSpPr>
            <p:nvPr/>
          </p:nvCxnSpPr>
          <p:spPr>
            <a:xfrm rot="10800000" flipV="1">
              <a:off x="2470620" y="1447799"/>
              <a:ext cx="4234980" cy="4098573"/>
            </a:xfrm>
            <a:prstGeom prst="line">
              <a:avLst/>
            </a:prstGeom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1"/>
            </p:cNvCxnSpPr>
            <p:nvPr/>
          </p:nvCxnSpPr>
          <p:spPr>
            <a:xfrm rot="16200000" flipH="1">
              <a:off x="2486731" y="1327502"/>
              <a:ext cx="4202760" cy="4234982"/>
            </a:xfrm>
            <a:prstGeom prst="line">
              <a:avLst/>
            </a:prstGeom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0" y="685800"/>
            <a:ext cx="5486400" cy="5486400"/>
            <a:chOff x="1828800" y="685800"/>
            <a:chExt cx="5486400" cy="5486400"/>
          </a:xfrm>
        </p:grpSpPr>
        <p:sp>
          <p:nvSpPr>
            <p:cNvPr id="7" name="TextBox 6"/>
            <p:cNvSpPr txBox="1"/>
            <p:nvPr/>
          </p:nvSpPr>
          <p:spPr>
            <a:xfrm>
              <a:off x="3124200" y="2286000"/>
              <a:ext cx="3048000" cy="3048000"/>
            </a:xfrm>
            <a:prstGeom prst="rect">
              <a:avLst/>
            </a:prstGeom>
            <a:noFill/>
            <a:ln w="101600">
              <a:noFill/>
            </a:ln>
          </p:spPr>
          <p:txBody>
            <a:bodyPr vert="horz" wrap="square" rtlCol="0">
              <a:normAutofit lnSpcReduction="10000"/>
            </a:bodyPr>
            <a:lstStyle/>
            <a:p>
              <a:pPr algn="ctr"/>
              <a:r>
                <a:rPr lang="en-US" sz="20000" b="1" dirty="0"/>
                <a:t>3</a:t>
              </a:r>
            </a:p>
          </p:txBody>
        </p:sp>
        <p:sp>
          <p:nvSpPr>
            <p:cNvPr id="5" name="5-Point Star 4"/>
            <p:cNvSpPr>
              <a:spLocks noChangeAspect="1"/>
            </p:cNvSpPr>
            <p:nvPr/>
          </p:nvSpPr>
          <p:spPr>
            <a:xfrm>
              <a:off x="1828800" y="685800"/>
              <a:ext cx="5486400" cy="5486400"/>
            </a:xfrm>
            <a:prstGeom prst="star5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828800" y="685800"/>
            <a:ext cx="5486400" cy="5486400"/>
            <a:chOff x="1828800" y="685800"/>
            <a:chExt cx="5486400" cy="5486400"/>
          </a:xfrm>
        </p:grpSpPr>
        <p:sp>
          <p:nvSpPr>
            <p:cNvPr id="7" name="TextBox 6"/>
            <p:cNvSpPr txBox="1"/>
            <p:nvPr/>
          </p:nvSpPr>
          <p:spPr>
            <a:xfrm>
              <a:off x="3124200" y="2286000"/>
              <a:ext cx="3048000" cy="3048000"/>
            </a:xfrm>
            <a:prstGeom prst="rect">
              <a:avLst/>
            </a:prstGeom>
            <a:noFill/>
            <a:ln w="101600">
              <a:noFill/>
            </a:ln>
          </p:spPr>
          <p:txBody>
            <a:bodyPr vert="horz" wrap="square" rtlCol="0">
              <a:normAutofit lnSpcReduction="10000"/>
            </a:bodyPr>
            <a:lstStyle/>
            <a:p>
              <a:pPr algn="ctr"/>
              <a:r>
                <a:rPr lang="en-US" sz="20000" b="1" dirty="0"/>
                <a:t>3</a:t>
              </a:r>
            </a:p>
          </p:txBody>
        </p:sp>
        <p:sp>
          <p:nvSpPr>
            <p:cNvPr id="5" name="5-Point Star 4"/>
            <p:cNvSpPr>
              <a:spLocks noChangeAspect="1"/>
            </p:cNvSpPr>
            <p:nvPr/>
          </p:nvSpPr>
          <p:spPr>
            <a:xfrm>
              <a:off x="1828800" y="685800"/>
              <a:ext cx="5486400" cy="5486400"/>
            </a:xfrm>
            <a:prstGeom prst="star5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 noChangeAspect="1"/>
          </p:cNvGrpSpPr>
          <p:nvPr/>
        </p:nvGrpSpPr>
        <p:grpSpPr>
          <a:xfrm>
            <a:off x="3200400" y="685800"/>
            <a:ext cx="3981088" cy="5486400"/>
            <a:chOff x="3200400" y="228600"/>
            <a:chExt cx="4495800" cy="6195732"/>
          </a:xfrm>
        </p:grpSpPr>
        <p:sp>
          <p:nvSpPr>
            <p:cNvPr id="4" name="Process 3"/>
            <p:cNvSpPr/>
            <p:nvPr/>
          </p:nvSpPr>
          <p:spPr>
            <a:xfrm>
              <a:off x="3200400" y="457200"/>
              <a:ext cx="2732088" cy="4038600"/>
            </a:xfrm>
            <a:prstGeom prst="flowChartProcess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4"/>
            <p:cNvSpPr>
              <a:spLocks noChangeAspect="1"/>
            </p:cNvSpPr>
            <p:nvPr/>
          </p:nvSpPr>
          <p:spPr>
            <a:xfrm rot="10800000">
              <a:off x="3200401" y="4495800"/>
              <a:ext cx="2732087" cy="1928532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200400" y="457200"/>
              <a:ext cx="2732088" cy="1668330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PP</a:t>
              </a:r>
              <a:endParaRPr lang="en-US" sz="9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54712" y="228600"/>
              <a:ext cx="1741488" cy="2438400"/>
            </a:xfrm>
            <a:prstGeom prst="rect">
              <a:avLst/>
            </a:prstGeom>
            <a:noFill/>
            <a:ln w="101600">
              <a:noFill/>
            </a:ln>
          </p:spPr>
          <p:txBody>
            <a:bodyPr vert="horz" wrap="square" rtlCol="0">
              <a:normAutofit fontScale="77500" lnSpcReduction="20000"/>
            </a:bodyPr>
            <a:lstStyle/>
            <a:p>
              <a:pPr algn="ctr"/>
              <a:r>
                <a:rPr lang="en-US" sz="20000" b="1" dirty="0" smtClean="0"/>
                <a:t>8</a:t>
              </a:r>
              <a:endParaRPr lang="en-US" sz="20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 noChangeAspect="1"/>
          </p:cNvGrpSpPr>
          <p:nvPr/>
        </p:nvGrpSpPr>
        <p:grpSpPr>
          <a:xfrm>
            <a:off x="3200400" y="685800"/>
            <a:ext cx="3981088" cy="5486400"/>
            <a:chOff x="3200400" y="228600"/>
            <a:chExt cx="4495800" cy="6195732"/>
          </a:xfrm>
        </p:grpSpPr>
        <p:sp>
          <p:nvSpPr>
            <p:cNvPr id="4" name="Process 3"/>
            <p:cNvSpPr/>
            <p:nvPr/>
          </p:nvSpPr>
          <p:spPr>
            <a:xfrm>
              <a:off x="3200400" y="457200"/>
              <a:ext cx="2732088" cy="4038600"/>
            </a:xfrm>
            <a:prstGeom prst="flowChartProcess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4"/>
            <p:cNvSpPr>
              <a:spLocks noChangeAspect="1"/>
            </p:cNvSpPr>
            <p:nvPr/>
          </p:nvSpPr>
          <p:spPr>
            <a:xfrm rot="10800000">
              <a:off x="3200401" y="4495800"/>
              <a:ext cx="2732087" cy="1928532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200400" y="457200"/>
              <a:ext cx="2732088" cy="1668330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RP</a:t>
              </a:r>
              <a:endParaRPr lang="en-US" sz="9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54712" y="228600"/>
              <a:ext cx="1741488" cy="2438400"/>
            </a:xfrm>
            <a:prstGeom prst="rect">
              <a:avLst/>
            </a:prstGeom>
            <a:noFill/>
            <a:ln w="101600">
              <a:noFill/>
            </a:ln>
          </p:spPr>
          <p:txBody>
            <a:bodyPr vert="horz" wrap="square" rtlCol="0">
              <a:normAutofit fontScale="77500" lnSpcReduction="20000"/>
            </a:bodyPr>
            <a:lstStyle/>
            <a:p>
              <a:pPr algn="ctr"/>
              <a:r>
                <a:rPr lang="en-US" sz="20000" b="1" dirty="0" smtClean="0"/>
                <a:t>8</a:t>
              </a:r>
              <a:endParaRPr lang="en-US" sz="20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 noChangeAspect="1"/>
          </p:cNvGrpSpPr>
          <p:nvPr/>
        </p:nvGrpSpPr>
        <p:grpSpPr>
          <a:xfrm>
            <a:off x="3200400" y="685800"/>
            <a:ext cx="3981088" cy="5486400"/>
            <a:chOff x="3200400" y="228600"/>
            <a:chExt cx="4495800" cy="6195732"/>
          </a:xfrm>
        </p:grpSpPr>
        <p:sp>
          <p:nvSpPr>
            <p:cNvPr id="4" name="Process 3"/>
            <p:cNvSpPr/>
            <p:nvPr/>
          </p:nvSpPr>
          <p:spPr>
            <a:xfrm>
              <a:off x="3200400" y="457200"/>
              <a:ext cx="2732088" cy="4038600"/>
            </a:xfrm>
            <a:prstGeom prst="flowChartProcess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4"/>
            <p:cNvSpPr>
              <a:spLocks noChangeAspect="1"/>
            </p:cNvSpPr>
            <p:nvPr/>
          </p:nvSpPr>
          <p:spPr>
            <a:xfrm rot="10800000">
              <a:off x="3200401" y="4495800"/>
              <a:ext cx="2732087" cy="1928532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200400" y="457200"/>
              <a:ext cx="2732088" cy="1668330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SP</a:t>
              </a:r>
              <a:endParaRPr lang="en-US" sz="9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54712" y="228600"/>
              <a:ext cx="1741488" cy="2438400"/>
            </a:xfrm>
            <a:prstGeom prst="rect">
              <a:avLst/>
            </a:prstGeom>
            <a:noFill/>
            <a:ln w="101600">
              <a:noFill/>
            </a:ln>
          </p:spPr>
          <p:txBody>
            <a:bodyPr vert="horz" wrap="square" rtlCol="0">
              <a:normAutofit fontScale="77500" lnSpcReduction="20000"/>
            </a:bodyPr>
            <a:lstStyle/>
            <a:p>
              <a:pPr algn="ctr"/>
              <a:r>
                <a:rPr lang="en-US" sz="20000" b="1" dirty="0" smtClean="0"/>
                <a:t>8</a:t>
              </a:r>
              <a:endParaRPr lang="en-US" sz="20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295400" y="3048000"/>
            <a:ext cx="6400800" cy="886720"/>
            <a:chOff x="1295400" y="3048000"/>
            <a:chExt cx="6400800" cy="886720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295400" y="3428999"/>
              <a:ext cx="64008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962400" y="304800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11520" y="3124200"/>
              <a:ext cx="581920" cy="581920"/>
              <a:chOff x="4311520" y="882520"/>
              <a:chExt cx="581920" cy="58192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95400" y="3009898"/>
            <a:ext cx="6400800" cy="924822"/>
            <a:chOff x="1295400" y="3009898"/>
            <a:chExt cx="6400800" cy="924822"/>
          </a:xfrm>
        </p:grpSpPr>
        <p:cxnSp>
          <p:nvCxnSpPr>
            <p:cNvPr id="2" name="Straight Connector 1"/>
            <p:cNvCxnSpPr/>
            <p:nvPr/>
          </p:nvCxnSpPr>
          <p:spPr>
            <a:xfrm rot="10800000">
              <a:off x="1295400" y="3428999"/>
              <a:ext cx="64008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3962400" y="304800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91000" y="3009898"/>
              <a:ext cx="838200" cy="838201"/>
              <a:chOff x="3962399" y="685800"/>
              <a:chExt cx="1295401" cy="131011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295400" y="3009898"/>
            <a:ext cx="6400800" cy="924822"/>
            <a:chOff x="1295400" y="3009898"/>
            <a:chExt cx="6400800" cy="924822"/>
          </a:xfrm>
        </p:grpSpPr>
        <p:cxnSp>
          <p:nvCxnSpPr>
            <p:cNvPr id="3" name="Straight Connector 2"/>
            <p:cNvCxnSpPr/>
            <p:nvPr/>
          </p:nvCxnSpPr>
          <p:spPr>
            <a:xfrm rot="10800000">
              <a:off x="1295400" y="3428999"/>
              <a:ext cx="64008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962400" y="304800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4152900" y="342899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295400" y="3048000"/>
            <a:ext cx="6400800" cy="886720"/>
            <a:chOff x="1295400" y="3048000"/>
            <a:chExt cx="6400800" cy="88672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295400" y="3048000"/>
              <a:ext cx="6400800" cy="886720"/>
              <a:chOff x="1295400" y="3048000"/>
              <a:chExt cx="6400800" cy="8867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 rot="10800000">
                <a:off x="1295400" y="3428999"/>
                <a:ext cx="64008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3276600" y="3048000"/>
                <a:ext cx="2590800" cy="88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657600" y="3200400"/>
              <a:ext cx="1813560" cy="441960"/>
              <a:chOff x="3505200" y="762000"/>
              <a:chExt cx="3489960" cy="822960"/>
            </a:xfrm>
          </p:grpSpPr>
          <p:sp>
            <p:nvSpPr>
              <p:cNvPr id="9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295400" y="3048000"/>
            <a:ext cx="6400800" cy="886720"/>
            <a:chOff x="1295400" y="3048000"/>
            <a:chExt cx="6400800" cy="886720"/>
          </a:xfrm>
        </p:grpSpPr>
        <p:cxnSp>
          <p:nvCxnSpPr>
            <p:cNvPr id="3" name="Straight Connector 2"/>
            <p:cNvCxnSpPr/>
            <p:nvPr/>
          </p:nvCxnSpPr>
          <p:spPr>
            <a:xfrm rot="10800000">
              <a:off x="1295400" y="3428999"/>
              <a:ext cx="64008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962400" y="304800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4311520" y="3124200"/>
              <a:ext cx="581920" cy="581920"/>
              <a:chOff x="4311520" y="882520"/>
              <a:chExt cx="581920" cy="58192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3962399" y="518685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95400" y="3009898"/>
            <a:ext cx="6400800" cy="924822"/>
            <a:chOff x="1295400" y="3009898"/>
            <a:chExt cx="6400800" cy="924822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295400" y="3048000"/>
              <a:ext cx="6400800" cy="886720"/>
              <a:chOff x="1295400" y="3048000"/>
              <a:chExt cx="6400800" cy="8867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 rot="10800000">
                <a:off x="1295400" y="3428999"/>
                <a:ext cx="64008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3962400" y="3048000"/>
                <a:ext cx="1280160" cy="88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771900" y="342899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4610099" y="342899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295400" y="3009898"/>
            <a:ext cx="6400800" cy="924822"/>
            <a:chOff x="1295400" y="3009898"/>
            <a:chExt cx="6400800" cy="924822"/>
          </a:xfrm>
        </p:grpSpPr>
        <p:cxnSp>
          <p:nvCxnSpPr>
            <p:cNvPr id="3" name="Straight Connector 2"/>
            <p:cNvCxnSpPr/>
            <p:nvPr/>
          </p:nvCxnSpPr>
          <p:spPr>
            <a:xfrm rot="10800000">
              <a:off x="1295400" y="3428999"/>
              <a:ext cx="64008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962400" y="304800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16200000" flipH="1">
              <a:off x="4152900" y="342899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295400" y="3048000"/>
            <a:ext cx="6400800" cy="886720"/>
            <a:chOff x="1295400" y="3048000"/>
            <a:chExt cx="6400800" cy="886720"/>
          </a:xfrm>
        </p:grpSpPr>
        <p:grpSp>
          <p:nvGrpSpPr>
            <p:cNvPr id="3" name="Group 1"/>
            <p:cNvGrpSpPr>
              <a:grpSpLocks noChangeAspect="1"/>
            </p:cNvGrpSpPr>
            <p:nvPr/>
          </p:nvGrpSpPr>
          <p:grpSpPr>
            <a:xfrm>
              <a:off x="1295400" y="3048000"/>
              <a:ext cx="6400800" cy="886720"/>
              <a:chOff x="1295400" y="3048000"/>
              <a:chExt cx="6400800" cy="886720"/>
            </a:xfrm>
          </p:grpSpPr>
          <p:cxnSp>
            <p:nvCxnSpPr>
              <p:cNvPr id="8" name="Straight Connector 2"/>
              <p:cNvCxnSpPr/>
              <p:nvPr/>
            </p:nvCxnSpPr>
            <p:spPr>
              <a:xfrm rot="10800000">
                <a:off x="1295400" y="3428999"/>
                <a:ext cx="64008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3"/>
              <p:cNvSpPr/>
              <p:nvPr/>
            </p:nvSpPr>
            <p:spPr>
              <a:xfrm>
                <a:off x="3276600" y="3048000"/>
                <a:ext cx="2590800" cy="88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7"/>
            <p:cNvGrpSpPr/>
            <p:nvPr/>
          </p:nvGrpSpPr>
          <p:grpSpPr>
            <a:xfrm>
              <a:off x="3657599" y="3200400"/>
              <a:ext cx="1813561" cy="441960"/>
              <a:chOff x="3505200" y="762000"/>
              <a:chExt cx="3489960" cy="822960"/>
            </a:xfrm>
          </p:grpSpPr>
          <p:sp>
            <p:nvSpPr>
              <p:cNvPr id="5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2987040"/>
            <a:ext cx="6400800" cy="1280160"/>
            <a:chOff x="1066800" y="2971800"/>
            <a:chExt cx="7620000" cy="1524000"/>
          </a:xfrm>
        </p:grpSpPr>
        <p:sp>
          <p:nvSpPr>
            <p:cNvPr id="8" name="Arc 7"/>
            <p:cNvSpPr/>
            <p:nvPr/>
          </p:nvSpPr>
          <p:spPr>
            <a:xfrm rot="16200000">
              <a:off x="1066800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2590801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16200000">
              <a:off x="4114800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/>
            <p:cNvSpPr/>
            <p:nvPr/>
          </p:nvSpPr>
          <p:spPr>
            <a:xfrm rot="16200000">
              <a:off x="5638800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16200000">
              <a:off x="7162800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 noChangeAspect="1"/>
          </p:cNvGrpSpPr>
          <p:nvPr/>
        </p:nvGrpSpPr>
        <p:grpSpPr>
          <a:xfrm>
            <a:off x="1371600" y="2987040"/>
            <a:ext cx="6400800" cy="1280160"/>
            <a:chOff x="1066800" y="2971800"/>
            <a:chExt cx="7620000" cy="1524000"/>
          </a:xfrm>
        </p:grpSpPr>
        <p:sp>
          <p:nvSpPr>
            <p:cNvPr id="8" name="Arc 7"/>
            <p:cNvSpPr/>
            <p:nvPr/>
          </p:nvSpPr>
          <p:spPr>
            <a:xfrm rot="16200000">
              <a:off x="1066800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2590801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16200000">
              <a:off x="4114800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/>
            <p:cNvSpPr/>
            <p:nvPr/>
          </p:nvSpPr>
          <p:spPr>
            <a:xfrm rot="16200000">
              <a:off x="5638800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16200000">
              <a:off x="7162800" y="2971800"/>
              <a:ext cx="1524000" cy="1524000"/>
            </a:xfrm>
            <a:prstGeom prst="arc">
              <a:avLst>
                <a:gd name="adj1" fmla="val 16200000"/>
                <a:gd name="adj2" fmla="val 5389713"/>
              </a:avLst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71600" y="2133601"/>
            <a:ext cx="6400800" cy="2575561"/>
            <a:chOff x="1371600" y="1691639"/>
            <a:chExt cx="6400800" cy="2575561"/>
          </a:xfrm>
        </p:grpSpPr>
        <p:grpSp>
          <p:nvGrpSpPr>
            <p:cNvPr id="2" name="Group 12"/>
            <p:cNvGrpSpPr>
              <a:grpSpLocks noChangeAspect="1"/>
            </p:cNvGrpSpPr>
            <p:nvPr/>
          </p:nvGrpSpPr>
          <p:grpSpPr>
            <a:xfrm>
              <a:off x="1371600" y="2987040"/>
              <a:ext cx="6400800" cy="1280160"/>
              <a:chOff x="1066800" y="2971800"/>
              <a:chExt cx="7620000" cy="1524000"/>
            </a:xfrm>
          </p:grpSpPr>
          <p:sp>
            <p:nvSpPr>
              <p:cNvPr id="8" name="Arc 7"/>
              <p:cNvSpPr/>
              <p:nvPr/>
            </p:nvSpPr>
            <p:spPr>
              <a:xfrm rot="16200000">
                <a:off x="1066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Arc 8"/>
              <p:cNvSpPr/>
              <p:nvPr/>
            </p:nvSpPr>
            <p:spPr>
              <a:xfrm rot="16200000">
                <a:off x="2590801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Arc 9"/>
              <p:cNvSpPr/>
              <p:nvPr/>
            </p:nvSpPr>
            <p:spPr>
              <a:xfrm rot="16200000">
                <a:off x="4114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/>
              <p:cNvSpPr/>
              <p:nvPr/>
            </p:nvSpPr>
            <p:spPr>
              <a:xfrm rot="16200000">
                <a:off x="5638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Arc 11"/>
              <p:cNvSpPr/>
              <p:nvPr/>
            </p:nvSpPr>
            <p:spPr>
              <a:xfrm rot="16200000">
                <a:off x="7162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 rot="10800000">
              <a:off x="1371600" y="1691639"/>
              <a:ext cx="6400800" cy="1280160"/>
              <a:chOff x="1066800" y="2971800"/>
              <a:chExt cx="7620000" cy="1524000"/>
            </a:xfrm>
          </p:grpSpPr>
          <p:sp>
            <p:nvSpPr>
              <p:cNvPr id="14" name="Arc 13"/>
              <p:cNvSpPr/>
              <p:nvPr/>
            </p:nvSpPr>
            <p:spPr>
              <a:xfrm rot="16200000">
                <a:off x="1066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Arc 14"/>
              <p:cNvSpPr/>
              <p:nvPr/>
            </p:nvSpPr>
            <p:spPr>
              <a:xfrm rot="16200000">
                <a:off x="2590801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/>
              <p:nvPr/>
            </p:nvSpPr>
            <p:spPr>
              <a:xfrm rot="16200000">
                <a:off x="4114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/>
              <p:nvPr/>
            </p:nvSpPr>
            <p:spPr>
              <a:xfrm rot="16200000">
                <a:off x="5638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c 17"/>
              <p:cNvSpPr/>
              <p:nvPr/>
            </p:nvSpPr>
            <p:spPr>
              <a:xfrm rot="16200000">
                <a:off x="7162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371600" y="2133601"/>
            <a:ext cx="6400800" cy="2575561"/>
            <a:chOff x="1371600" y="1691639"/>
            <a:chExt cx="6400800" cy="2575561"/>
          </a:xfrm>
        </p:grpSpPr>
        <p:grpSp>
          <p:nvGrpSpPr>
            <p:cNvPr id="3" name="Group 12"/>
            <p:cNvGrpSpPr>
              <a:grpSpLocks noChangeAspect="1"/>
            </p:cNvGrpSpPr>
            <p:nvPr/>
          </p:nvGrpSpPr>
          <p:grpSpPr>
            <a:xfrm>
              <a:off x="1371600" y="2987040"/>
              <a:ext cx="6400800" cy="1280160"/>
              <a:chOff x="1066800" y="2971800"/>
              <a:chExt cx="7620000" cy="1524000"/>
            </a:xfrm>
          </p:grpSpPr>
          <p:sp>
            <p:nvSpPr>
              <p:cNvPr id="8" name="Arc 7"/>
              <p:cNvSpPr/>
              <p:nvPr/>
            </p:nvSpPr>
            <p:spPr>
              <a:xfrm rot="16200000">
                <a:off x="1066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Arc 8"/>
              <p:cNvSpPr/>
              <p:nvPr/>
            </p:nvSpPr>
            <p:spPr>
              <a:xfrm rot="16200000">
                <a:off x="2590801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Arc 9"/>
              <p:cNvSpPr/>
              <p:nvPr/>
            </p:nvSpPr>
            <p:spPr>
              <a:xfrm rot="16200000">
                <a:off x="4114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/>
              <p:cNvSpPr/>
              <p:nvPr/>
            </p:nvSpPr>
            <p:spPr>
              <a:xfrm rot="16200000">
                <a:off x="5638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Arc 11"/>
              <p:cNvSpPr/>
              <p:nvPr/>
            </p:nvSpPr>
            <p:spPr>
              <a:xfrm rot="16200000">
                <a:off x="7162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12"/>
            <p:cNvGrpSpPr>
              <a:grpSpLocks noChangeAspect="1"/>
            </p:cNvGrpSpPr>
            <p:nvPr/>
          </p:nvGrpSpPr>
          <p:grpSpPr>
            <a:xfrm rot="10800000">
              <a:off x="1371600" y="1691639"/>
              <a:ext cx="6400800" cy="1280160"/>
              <a:chOff x="1066800" y="2971800"/>
              <a:chExt cx="7620000" cy="1524000"/>
            </a:xfrm>
          </p:grpSpPr>
          <p:sp>
            <p:nvSpPr>
              <p:cNvPr id="14" name="Arc 13"/>
              <p:cNvSpPr/>
              <p:nvPr/>
            </p:nvSpPr>
            <p:spPr>
              <a:xfrm rot="16200000">
                <a:off x="1066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Arc 14"/>
              <p:cNvSpPr/>
              <p:nvPr/>
            </p:nvSpPr>
            <p:spPr>
              <a:xfrm rot="16200000">
                <a:off x="2590801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/>
              <p:nvPr/>
            </p:nvSpPr>
            <p:spPr>
              <a:xfrm rot="16200000">
                <a:off x="4114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/>
              <p:nvPr/>
            </p:nvSpPr>
            <p:spPr>
              <a:xfrm rot="16200000">
                <a:off x="5638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c 17"/>
              <p:cNvSpPr/>
              <p:nvPr/>
            </p:nvSpPr>
            <p:spPr>
              <a:xfrm rot="16200000">
                <a:off x="7162800" y="2971800"/>
                <a:ext cx="1524000" cy="1524000"/>
              </a:xfrm>
              <a:prstGeom prst="arc">
                <a:avLst>
                  <a:gd name="adj1" fmla="val 16200000"/>
                  <a:gd name="adj2" fmla="val 5389713"/>
                </a:avLst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895601" y="881896"/>
            <a:ext cx="5162551" cy="5195054"/>
            <a:chOff x="3371850" y="881896"/>
            <a:chExt cx="5162550" cy="5195054"/>
          </a:xfrm>
        </p:grpSpPr>
        <p:sp>
          <p:nvSpPr>
            <p:cNvPr id="7" name="Freeform 6"/>
            <p:cNvSpPr/>
            <p:nvPr/>
          </p:nvSpPr>
          <p:spPr>
            <a:xfrm>
              <a:off x="3371850" y="1047750"/>
              <a:ext cx="1276350" cy="5029200"/>
            </a:xfrm>
            <a:custGeom>
              <a:avLst/>
              <a:gdLst>
                <a:gd name="connsiteX0" fmla="*/ 0 w 1276350"/>
                <a:gd name="connsiteY0" fmla="*/ 0 h 5029200"/>
                <a:gd name="connsiteX1" fmla="*/ 1028700 w 1276350"/>
                <a:gd name="connsiteY1" fmla="*/ 1333500 h 5029200"/>
                <a:gd name="connsiteX2" fmla="*/ 685800 w 1276350"/>
                <a:gd name="connsiteY2" fmla="*/ 2838450 h 5029200"/>
                <a:gd name="connsiteX3" fmla="*/ 1276350 w 1276350"/>
                <a:gd name="connsiteY3" fmla="*/ 502920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029200">
                  <a:moveTo>
                    <a:pt x="0" y="0"/>
                  </a:moveTo>
                  <a:cubicBezTo>
                    <a:pt x="457200" y="430212"/>
                    <a:pt x="914400" y="860425"/>
                    <a:pt x="1028700" y="1333500"/>
                  </a:cubicBezTo>
                  <a:cubicBezTo>
                    <a:pt x="1143000" y="1806575"/>
                    <a:pt x="644525" y="2222500"/>
                    <a:pt x="685800" y="2838450"/>
                  </a:cubicBezTo>
                  <a:cubicBezTo>
                    <a:pt x="727075" y="3454400"/>
                    <a:pt x="1001712" y="4241800"/>
                    <a:pt x="1276350" y="5029200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1" y="881896"/>
              <a:ext cx="3962399" cy="2800767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800" b="1" dirty="0" smtClean="0"/>
                <a:t>PL</a:t>
              </a:r>
            </a:p>
            <a:p>
              <a:r>
                <a:rPr lang="en-US" sz="8800" b="1" dirty="0" smtClean="0"/>
                <a:t>BLUE</a:t>
              </a:r>
              <a:endParaRPr lang="en-US" sz="8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895601" y="881896"/>
            <a:ext cx="5162551" cy="5195054"/>
            <a:chOff x="3371850" y="881896"/>
            <a:chExt cx="5162550" cy="5195054"/>
          </a:xfrm>
        </p:grpSpPr>
        <p:sp>
          <p:nvSpPr>
            <p:cNvPr id="12" name="Freeform 11"/>
            <p:cNvSpPr/>
            <p:nvPr/>
          </p:nvSpPr>
          <p:spPr>
            <a:xfrm>
              <a:off x="3371850" y="1047750"/>
              <a:ext cx="1276350" cy="5029200"/>
            </a:xfrm>
            <a:custGeom>
              <a:avLst/>
              <a:gdLst>
                <a:gd name="connsiteX0" fmla="*/ 0 w 1276350"/>
                <a:gd name="connsiteY0" fmla="*/ 0 h 5029200"/>
                <a:gd name="connsiteX1" fmla="*/ 1028700 w 1276350"/>
                <a:gd name="connsiteY1" fmla="*/ 1333500 h 5029200"/>
                <a:gd name="connsiteX2" fmla="*/ 685800 w 1276350"/>
                <a:gd name="connsiteY2" fmla="*/ 2838450 h 5029200"/>
                <a:gd name="connsiteX3" fmla="*/ 1276350 w 1276350"/>
                <a:gd name="connsiteY3" fmla="*/ 502920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5029200">
                  <a:moveTo>
                    <a:pt x="0" y="0"/>
                  </a:moveTo>
                  <a:cubicBezTo>
                    <a:pt x="457200" y="430212"/>
                    <a:pt x="914400" y="860425"/>
                    <a:pt x="1028700" y="1333500"/>
                  </a:cubicBezTo>
                  <a:cubicBezTo>
                    <a:pt x="1143000" y="1806575"/>
                    <a:pt x="644525" y="2222500"/>
                    <a:pt x="685800" y="2838450"/>
                  </a:cubicBezTo>
                  <a:cubicBezTo>
                    <a:pt x="727075" y="3454400"/>
                    <a:pt x="1001712" y="4241800"/>
                    <a:pt x="1276350" y="5029200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1" y="881896"/>
              <a:ext cx="3962399" cy="2800767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800" b="1" dirty="0" smtClean="0"/>
                <a:t>PL</a:t>
              </a:r>
            </a:p>
            <a:p>
              <a:r>
                <a:rPr lang="en-US" sz="8800" b="1" dirty="0" smtClean="0"/>
                <a:t>BLUE</a:t>
              </a:r>
              <a:endParaRPr lang="en-US" sz="8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934528"/>
              <a:ext cx="6477000" cy="1923978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934528"/>
              <a:ext cx="6477000" cy="1923978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625517"/>
              <a:ext cx="6477000" cy="374843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AA</a:t>
              </a:r>
            </a:p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625517"/>
              <a:ext cx="6477000" cy="374843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AA</a:t>
              </a:r>
            </a:p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625517"/>
              <a:ext cx="6477000" cy="374843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AA</a:t>
              </a:r>
            </a:p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625517"/>
              <a:ext cx="6477000" cy="374843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AA</a:t>
              </a:r>
            </a:p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625517"/>
              <a:ext cx="6477000" cy="374843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EA</a:t>
              </a:r>
            </a:p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625517"/>
              <a:ext cx="6477000" cy="374843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EA</a:t>
              </a:r>
            </a:p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625517"/>
              <a:ext cx="6477000" cy="374843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EA</a:t>
              </a:r>
            </a:p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625517"/>
              <a:ext cx="6477000" cy="374843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EA</a:t>
              </a:r>
            </a:p>
            <a:p>
              <a:pPr algn="ctr"/>
              <a:r>
                <a:rPr lang="en-US" sz="11000" b="1" dirty="0" smtClean="0"/>
                <a:t>BLUE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76800" y="1110496"/>
            <a:ext cx="2418976" cy="1785104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/>
              <a:t>101</a:t>
            </a:r>
            <a:endParaRPr lang="en-US" sz="11000" b="1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1809752" y="3428121"/>
            <a:ext cx="5486401" cy="176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28800" y="3429000"/>
            <a:ext cx="54864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2" name="TextBox 11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90448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3771900" y="52854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4610099" y="52854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87680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4311520" y="495300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4311520" y="495300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87680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4311520" y="495300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4311520" y="495300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247509"/>
              <a:ext cx="6477000" cy="1923978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GREEN</a:t>
              </a:r>
              <a:endParaRPr lang="en-US" sz="11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962400" y="48282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4152901" y="5209279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87680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4311520" y="495300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4311520" y="495300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90448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3771900" y="52854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4610099" y="52854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90448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3771900" y="52854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4610099" y="52854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82828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4152900" y="52092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82828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4152900" y="52092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82828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4152900" y="52092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3"/>
            <p:cNvSpPr/>
            <p:nvPr/>
          </p:nvSpPr>
          <p:spPr>
            <a:xfrm>
              <a:off x="3429000" y="5029200"/>
              <a:ext cx="259080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nector 7"/>
            <p:cNvSpPr/>
            <p:nvPr/>
          </p:nvSpPr>
          <p:spPr>
            <a:xfrm>
              <a:off x="3809999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Connector 8"/>
            <p:cNvSpPr/>
            <p:nvPr/>
          </p:nvSpPr>
          <p:spPr>
            <a:xfrm>
              <a:off x="4491074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Connector 10"/>
            <p:cNvSpPr/>
            <p:nvPr/>
          </p:nvSpPr>
          <p:spPr>
            <a:xfrm>
              <a:off x="5195908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87680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4311520" y="495300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4311520" y="495300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3"/>
            <p:cNvSpPr/>
            <p:nvPr/>
          </p:nvSpPr>
          <p:spPr>
            <a:xfrm>
              <a:off x="3429000" y="5029200"/>
              <a:ext cx="259080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nector 7"/>
            <p:cNvSpPr/>
            <p:nvPr/>
          </p:nvSpPr>
          <p:spPr>
            <a:xfrm>
              <a:off x="3809999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Connector 8"/>
            <p:cNvSpPr/>
            <p:nvPr/>
          </p:nvSpPr>
          <p:spPr>
            <a:xfrm>
              <a:off x="4491074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Connector 10"/>
            <p:cNvSpPr/>
            <p:nvPr/>
          </p:nvSpPr>
          <p:spPr>
            <a:xfrm>
              <a:off x="5195908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2400" y="4904480"/>
              <a:ext cx="128016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3771900" y="52854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4610099" y="5285478"/>
              <a:ext cx="838201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3"/>
            <p:cNvSpPr/>
            <p:nvPr/>
          </p:nvSpPr>
          <p:spPr>
            <a:xfrm>
              <a:off x="3429000" y="5029200"/>
              <a:ext cx="259080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nector 7"/>
            <p:cNvSpPr/>
            <p:nvPr/>
          </p:nvSpPr>
          <p:spPr>
            <a:xfrm>
              <a:off x="3809999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Connector 8"/>
            <p:cNvSpPr/>
            <p:nvPr/>
          </p:nvSpPr>
          <p:spPr>
            <a:xfrm>
              <a:off x="4491074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Connector 10"/>
            <p:cNvSpPr/>
            <p:nvPr/>
          </p:nvSpPr>
          <p:spPr>
            <a:xfrm>
              <a:off x="5195908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894976" y="838200"/>
            <a:chExt cx="7258424" cy="5486400"/>
          </a:xfrm>
        </p:grpSpPr>
        <p:grpSp>
          <p:nvGrpSpPr>
            <p:cNvPr id="2" name="Group 3"/>
            <p:cNvGrpSpPr>
              <a:grpSpLocks noChangeAspect="1"/>
            </p:cNvGrpSpPr>
            <p:nvPr/>
          </p:nvGrpSpPr>
          <p:grpSpPr>
            <a:xfrm>
              <a:off x="894976" y="838200"/>
              <a:ext cx="7258424" cy="5486400"/>
              <a:chOff x="914400" y="639981"/>
              <a:chExt cx="7258424" cy="5913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47800" y="2247509"/>
                <a:ext cx="6477000" cy="1923978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GREEN</a:t>
                </a:r>
                <a:endParaRPr lang="en-US" sz="11000" b="1" dirty="0"/>
              </a:p>
            </p:txBody>
          </p:sp>
          <p:sp>
            <p:nvSpPr>
              <p:cNvPr id="9" name="Freeform 8"/>
              <p:cNvSpPr>
                <a:spLocks noChangeAspect="1"/>
              </p:cNvSpPr>
              <p:nvPr/>
            </p:nvSpPr>
            <p:spPr>
              <a:xfrm>
                <a:off x="914400" y="639981"/>
                <a:ext cx="7258424" cy="5913219"/>
              </a:xfrm>
              <a:custGeom>
                <a:avLst/>
                <a:gdLst>
                  <a:gd name="connsiteX0" fmla="*/ 164353 w 6783295"/>
                  <a:gd name="connsiteY0" fmla="*/ 1974725 h 5122333"/>
                  <a:gd name="connsiteX1" fmla="*/ 1001059 w 6783295"/>
                  <a:gd name="connsiteY1" fmla="*/ 361078 h 5122333"/>
                  <a:gd name="connsiteX2" fmla="*/ 2883648 w 6783295"/>
                  <a:gd name="connsiteY2" fmla="*/ 898960 h 5122333"/>
                  <a:gd name="connsiteX3" fmla="*/ 4318000 w 6783295"/>
                  <a:gd name="connsiteY3" fmla="*/ 1003548 h 5122333"/>
                  <a:gd name="connsiteX4" fmla="*/ 5274236 w 6783295"/>
                  <a:gd name="connsiteY4" fmla="*/ 361078 h 5122333"/>
                  <a:gd name="connsiteX5" fmla="*/ 5871883 w 6783295"/>
                  <a:gd name="connsiteY5" fmla="*/ 47313 h 5122333"/>
                  <a:gd name="connsiteX6" fmla="*/ 6559177 w 6783295"/>
                  <a:gd name="connsiteY6" fmla="*/ 181784 h 5122333"/>
                  <a:gd name="connsiteX7" fmla="*/ 6783295 w 6783295"/>
                  <a:gd name="connsiteY7" fmla="*/ 1138019 h 5122333"/>
                  <a:gd name="connsiteX8" fmla="*/ 6559177 w 6783295"/>
                  <a:gd name="connsiteY8" fmla="*/ 2901078 h 5122333"/>
                  <a:gd name="connsiteX9" fmla="*/ 6036236 w 6783295"/>
                  <a:gd name="connsiteY9" fmla="*/ 4230843 h 5122333"/>
                  <a:gd name="connsiteX10" fmla="*/ 4796118 w 6783295"/>
                  <a:gd name="connsiteY10" fmla="*/ 4395195 h 5122333"/>
                  <a:gd name="connsiteX11" fmla="*/ 4303059 w 6783295"/>
                  <a:gd name="connsiteY11" fmla="*/ 3991784 h 5122333"/>
                  <a:gd name="connsiteX12" fmla="*/ 2032000 w 6783295"/>
                  <a:gd name="connsiteY12" fmla="*/ 4723901 h 5122333"/>
                  <a:gd name="connsiteX13" fmla="*/ 313765 w 6783295"/>
                  <a:gd name="connsiteY13" fmla="*/ 4664137 h 5122333"/>
                  <a:gd name="connsiteX14" fmla="*/ 164353 w 6783295"/>
                  <a:gd name="connsiteY14" fmla="*/ 1974725 h 512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3295" h="5122333">
                    <a:moveTo>
                      <a:pt x="164353" y="1974725"/>
                    </a:moveTo>
                    <a:cubicBezTo>
                      <a:pt x="278902" y="1257549"/>
                      <a:pt x="547843" y="540372"/>
                      <a:pt x="1001059" y="361078"/>
                    </a:cubicBezTo>
                    <a:cubicBezTo>
                      <a:pt x="1454275" y="181784"/>
                      <a:pt x="2330825" y="791882"/>
                      <a:pt x="2883648" y="898960"/>
                    </a:cubicBezTo>
                    <a:cubicBezTo>
                      <a:pt x="3436471" y="1006038"/>
                      <a:pt x="3919569" y="1093195"/>
                      <a:pt x="4318000" y="1003548"/>
                    </a:cubicBezTo>
                    <a:cubicBezTo>
                      <a:pt x="4716431" y="913901"/>
                      <a:pt x="5015256" y="520451"/>
                      <a:pt x="5274236" y="361078"/>
                    </a:cubicBezTo>
                    <a:cubicBezTo>
                      <a:pt x="5533217" y="201706"/>
                      <a:pt x="5657726" y="77195"/>
                      <a:pt x="5871883" y="47313"/>
                    </a:cubicBezTo>
                    <a:cubicBezTo>
                      <a:pt x="6086040" y="17431"/>
                      <a:pt x="6407275" y="0"/>
                      <a:pt x="6559177" y="181784"/>
                    </a:cubicBezTo>
                    <a:cubicBezTo>
                      <a:pt x="6711079" y="363568"/>
                      <a:pt x="6783295" y="684803"/>
                      <a:pt x="6783295" y="1138019"/>
                    </a:cubicBezTo>
                    <a:cubicBezTo>
                      <a:pt x="6783295" y="1591235"/>
                      <a:pt x="6683687" y="2385607"/>
                      <a:pt x="6559177" y="2901078"/>
                    </a:cubicBezTo>
                    <a:cubicBezTo>
                      <a:pt x="6434667" y="3416549"/>
                      <a:pt x="6330079" y="3981823"/>
                      <a:pt x="6036236" y="4230843"/>
                    </a:cubicBezTo>
                    <a:cubicBezTo>
                      <a:pt x="5742393" y="4479863"/>
                      <a:pt x="5084981" y="4435038"/>
                      <a:pt x="4796118" y="4395195"/>
                    </a:cubicBezTo>
                    <a:cubicBezTo>
                      <a:pt x="4507255" y="4355352"/>
                      <a:pt x="4763745" y="3937000"/>
                      <a:pt x="4303059" y="3991784"/>
                    </a:cubicBezTo>
                    <a:cubicBezTo>
                      <a:pt x="3842373" y="4046568"/>
                      <a:pt x="2696882" y="4611842"/>
                      <a:pt x="2032000" y="4723901"/>
                    </a:cubicBezTo>
                    <a:cubicBezTo>
                      <a:pt x="1367118" y="4835960"/>
                      <a:pt x="627530" y="5122333"/>
                      <a:pt x="313765" y="4664137"/>
                    </a:cubicBezTo>
                    <a:cubicBezTo>
                      <a:pt x="0" y="4205941"/>
                      <a:pt x="49804" y="2691902"/>
                      <a:pt x="164353" y="1974725"/>
                    </a:cubicBezTo>
                    <a:close/>
                  </a:path>
                </a:pathLst>
              </a:custGeom>
              <a:no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3"/>
            <p:cNvSpPr/>
            <p:nvPr/>
          </p:nvSpPr>
          <p:spPr>
            <a:xfrm>
              <a:off x="3429000" y="5029200"/>
              <a:ext cx="2590800" cy="88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nector 7"/>
            <p:cNvSpPr/>
            <p:nvPr/>
          </p:nvSpPr>
          <p:spPr>
            <a:xfrm>
              <a:off x="3809999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Connector 8"/>
            <p:cNvSpPr/>
            <p:nvPr/>
          </p:nvSpPr>
          <p:spPr>
            <a:xfrm>
              <a:off x="4491074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Connector 10"/>
            <p:cNvSpPr/>
            <p:nvPr/>
          </p:nvSpPr>
          <p:spPr>
            <a:xfrm>
              <a:off x="5195908" y="5181600"/>
              <a:ext cx="427652" cy="441960"/>
            </a:xfrm>
            <a:prstGeom prst="flowChartConnector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374864" y="838202"/>
            <a:ext cx="5119941" cy="5216447"/>
            <a:chOff x="2374863" y="838201"/>
            <a:chExt cx="5119941" cy="5216447"/>
          </a:xfrm>
          <a:effectLst/>
        </p:grpSpPr>
        <p:sp>
          <p:nvSpPr>
            <p:cNvPr id="14" name="Freeform 13"/>
            <p:cNvSpPr/>
            <p:nvPr/>
          </p:nvSpPr>
          <p:spPr>
            <a:xfrm rot="9948492">
              <a:off x="2374863" y="3117083"/>
              <a:ext cx="2794075" cy="2937565"/>
            </a:xfrm>
            <a:custGeom>
              <a:avLst/>
              <a:gdLst>
                <a:gd name="connsiteX0" fmla="*/ 1536700 w 2806700"/>
                <a:gd name="connsiteY0" fmla="*/ 593725 h 2676525"/>
                <a:gd name="connsiteX1" fmla="*/ 431800 w 2806700"/>
                <a:gd name="connsiteY1" fmla="*/ 22225 h 2676525"/>
                <a:gd name="connsiteX2" fmla="*/ 12700 w 2806700"/>
                <a:gd name="connsiteY2" fmla="*/ 727075 h 2676525"/>
                <a:gd name="connsiteX3" fmla="*/ 355600 w 2806700"/>
                <a:gd name="connsiteY3" fmla="*/ 1851025 h 2676525"/>
                <a:gd name="connsiteX4" fmla="*/ 1289050 w 2806700"/>
                <a:gd name="connsiteY4" fmla="*/ 2498725 h 2676525"/>
                <a:gd name="connsiteX5" fmla="*/ 2603500 w 2806700"/>
                <a:gd name="connsiteY5" fmla="*/ 2517775 h 2676525"/>
                <a:gd name="connsiteX6" fmla="*/ 2508250 w 2806700"/>
                <a:gd name="connsiteY6" fmla="*/ 1546225 h 2676525"/>
                <a:gd name="connsiteX7" fmla="*/ 1822450 w 2806700"/>
                <a:gd name="connsiteY7" fmla="*/ 860425 h 2676525"/>
                <a:gd name="connsiteX0" fmla="*/ 1536700 w 2825565"/>
                <a:gd name="connsiteY0" fmla="*/ 593725 h 2952910"/>
                <a:gd name="connsiteX1" fmla="*/ 431800 w 2825565"/>
                <a:gd name="connsiteY1" fmla="*/ 22225 h 2952910"/>
                <a:gd name="connsiteX2" fmla="*/ 12700 w 2825565"/>
                <a:gd name="connsiteY2" fmla="*/ 727075 h 2952910"/>
                <a:gd name="connsiteX3" fmla="*/ 355600 w 2825565"/>
                <a:gd name="connsiteY3" fmla="*/ 1851025 h 2952910"/>
                <a:gd name="connsiteX4" fmla="*/ 1175859 w 2825565"/>
                <a:gd name="connsiteY4" fmla="*/ 2841785 h 2952910"/>
                <a:gd name="connsiteX5" fmla="*/ 2603500 w 2825565"/>
                <a:gd name="connsiteY5" fmla="*/ 2517775 h 2952910"/>
                <a:gd name="connsiteX6" fmla="*/ 2508250 w 2825565"/>
                <a:gd name="connsiteY6" fmla="*/ 1546225 h 2952910"/>
                <a:gd name="connsiteX7" fmla="*/ 1822450 w 2825565"/>
                <a:gd name="connsiteY7" fmla="*/ 860425 h 2952910"/>
                <a:gd name="connsiteX0" fmla="*/ 1886394 w 3175259"/>
                <a:gd name="connsiteY0" fmla="*/ 593725 h 2952910"/>
                <a:gd name="connsiteX1" fmla="*/ 781494 w 3175259"/>
                <a:gd name="connsiteY1" fmla="*/ 22225 h 2952910"/>
                <a:gd name="connsiteX2" fmla="*/ 362394 w 3175259"/>
                <a:gd name="connsiteY2" fmla="*/ 727075 h 2952910"/>
                <a:gd name="connsiteX3" fmla="*/ 57150 w 3175259"/>
                <a:gd name="connsiteY3" fmla="*/ 1324152 h 2952910"/>
                <a:gd name="connsiteX4" fmla="*/ 705294 w 3175259"/>
                <a:gd name="connsiteY4" fmla="*/ 1851025 h 2952910"/>
                <a:gd name="connsiteX5" fmla="*/ 1525553 w 3175259"/>
                <a:gd name="connsiteY5" fmla="*/ 2841785 h 2952910"/>
                <a:gd name="connsiteX6" fmla="*/ 2953194 w 3175259"/>
                <a:gd name="connsiteY6" fmla="*/ 2517775 h 2952910"/>
                <a:gd name="connsiteX7" fmla="*/ 2857944 w 3175259"/>
                <a:gd name="connsiteY7" fmla="*/ 1546225 h 2952910"/>
                <a:gd name="connsiteX8" fmla="*/ 2172144 w 3175259"/>
                <a:gd name="connsiteY8" fmla="*/ 860425 h 2952910"/>
                <a:gd name="connsiteX0" fmla="*/ 2186078 w 3474943"/>
                <a:gd name="connsiteY0" fmla="*/ 587667 h 2946852"/>
                <a:gd name="connsiteX1" fmla="*/ 1081178 w 3474943"/>
                <a:gd name="connsiteY1" fmla="*/ 16167 h 2946852"/>
                <a:gd name="connsiteX2" fmla="*/ 120724 w 3474943"/>
                <a:gd name="connsiteY2" fmla="*/ 490664 h 2946852"/>
                <a:gd name="connsiteX3" fmla="*/ 356834 w 3474943"/>
                <a:gd name="connsiteY3" fmla="*/ 1318094 h 2946852"/>
                <a:gd name="connsiteX4" fmla="*/ 1004978 w 3474943"/>
                <a:gd name="connsiteY4" fmla="*/ 1844967 h 2946852"/>
                <a:gd name="connsiteX5" fmla="*/ 1825237 w 3474943"/>
                <a:gd name="connsiteY5" fmla="*/ 2835727 h 2946852"/>
                <a:gd name="connsiteX6" fmla="*/ 3252878 w 3474943"/>
                <a:gd name="connsiteY6" fmla="*/ 2511717 h 2946852"/>
                <a:gd name="connsiteX7" fmla="*/ 3157628 w 3474943"/>
                <a:gd name="connsiteY7" fmla="*/ 1540167 h 2946852"/>
                <a:gd name="connsiteX8" fmla="*/ 2471828 w 3474943"/>
                <a:gd name="connsiteY8" fmla="*/ 854367 h 2946852"/>
                <a:gd name="connsiteX0" fmla="*/ 2186078 w 3343184"/>
                <a:gd name="connsiteY0" fmla="*/ 587667 h 3000789"/>
                <a:gd name="connsiteX1" fmla="*/ 1081178 w 3343184"/>
                <a:gd name="connsiteY1" fmla="*/ 16167 h 3000789"/>
                <a:gd name="connsiteX2" fmla="*/ 120724 w 3343184"/>
                <a:gd name="connsiteY2" fmla="*/ 490664 h 3000789"/>
                <a:gd name="connsiteX3" fmla="*/ 356834 w 3343184"/>
                <a:gd name="connsiteY3" fmla="*/ 1318094 h 3000789"/>
                <a:gd name="connsiteX4" fmla="*/ 1004978 w 3343184"/>
                <a:gd name="connsiteY4" fmla="*/ 1844967 h 3000789"/>
                <a:gd name="connsiteX5" fmla="*/ 1825237 w 3343184"/>
                <a:gd name="connsiteY5" fmla="*/ 2835727 h 3000789"/>
                <a:gd name="connsiteX6" fmla="*/ 2615792 w 3343184"/>
                <a:gd name="connsiteY6" fmla="*/ 2835342 h 3000789"/>
                <a:gd name="connsiteX7" fmla="*/ 3252878 w 3343184"/>
                <a:gd name="connsiteY7" fmla="*/ 2511717 h 3000789"/>
                <a:gd name="connsiteX8" fmla="*/ 3157628 w 3343184"/>
                <a:gd name="connsiteY8" fmla="*/ 1540167 h 3000789"/>
                <a:gd name="connsiteX9" fmla="*/ 2471828 w 3343184"/>
                <a:gd name="connsiteY9" fmla="*/ 854367 h 3000789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825237 w 3339485"/>
                <a:gd name="connsiteY5" fmla="*/ 2835727 h 3212745"/>
                <a:gd name="connsiteX6" fmla="*/ 2637986 w 3339485"/>
                <a:gd name="connsiteY6" fmla="*/ 3158743 h 3212745"/>
                <a:gd name="connsiteX7" fmla="*/ 3252878 w 3339485"/>
                <a:gd name="connsiteY7" fmla="*/ 2511717 h 3212745"/>
                <a:gd name="connsiteX8" fmla="*/ 3157628 w 3339485"/>
                <a:gd name="connsiteY8" fmla="*/ 1540167 h 3212745"/>
                <a:gd name="connsiteX9" fmla="*/ 2471828 w 3339485"/>
                <a:gd name="connsiteY9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507889 w 3339485"/>
                <a:gd name="connsiteY5" fmla="*/ 247656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656345 w 3339485"/>
                <a:gd name="connsiteY5" fmla="*/ 231397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79560 w 3339485"/>
                <a:gd name="connsiteY4" fmla="*/ 1663695 h 3212745"/>
                <a:gd name="connsiteX5" fmla="*/ 1656345 w 3339485"/>
                <a:gd name="connsiteY5" fmla="*/ 231397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54853"/>
                <a:gd name="connsiteX1" fmla="*/ 1081178 w 3339485"/>
                <a:gd name="connsiteY1" fmla="*/ 16167 h 3254853"/>
                <a:gd name="connsiteX2" fmla="*/ 120724 w 3339485"/>
                <a:gd name="connsiteY2" fmla="*/ 490664 h 3254853"/>
                <a:gd name="connsiteX3" fmla="*/ 356834 w 3339485"/>
                <a:gd name="connsiteY3" fmla="*/ 1318094 h 3254853"/>
                <a:gd name="connsiteX4" fmla="*/ 1079560 w 3339485"/>
                <a:gd name="connsiteY4" fmla="*/ 1663695 h 3254853"/>
                <a:gd name="connsiteX5" fmla="*/ 1656345 w 3339485"/>
                <a:gd name="connsiteY5" fmla="*/ 2313979 h 3254853"/>
                <a:gd name="connsiteX6" fmla="*/ 1825237 w 3339485"/>
                <a:gd name="connsiteY6" fmla="*/ 2835727 h 3254853"/>
                <a:gd name="connsiteX7" fmla="*/ 2217758 w 3339485"/>
                <a:gd name="connsiteY7" fmla="*/ 3088378 h 3254853"/>
                <a:gd name="connsiteX8" fmla="*/ 2637986 w 3339485"/>
                <a:gd name="connsiteY8" fmla="*/ 3158743 h 3254853"/>
                <a:gd name="connsiteX9" fmla="*/ 3252878 w 3339485"/>
                <a:gd name="connsiteY9" fmla="*/ 2511717 h 3254853"/>
                <a:gd name="connsiteX10" fmla="*/ 3157628 w 3339485"/>
                <a:gd name="connsiteY10" fmla="*/ 1540167 h 3254853"/>
                <a:gd name="connsiteX11" fmla="*/ 2471828 w 3339485"/>
                <a:gd name="connsiteY11" fmla="*/ 854367 h 3254853"/>
                <a:gd name="connsiteX0" fmla="*/ 2186078 w 3339485"/>
                <a:gd name="connsiteY0" fmla="*/ 587667 h 3266980"/>
                <a:gd name="connsiteX1" fmla="*/ 1081178 w 3339485"/>
                <a:gd name="connsiteY1" fmla="*/ 16167 h 3266980"/>
                <a:gd name="connsiteX2" fmla="*/ 120724 w 3339485"/>
                <a:gd name="connsiteY2" fmla="*/ 490664 h 3266980"/>
                <a:gd name="connsiteX3" fmla="*/ 356834 w 3339485"/>
                <a:gd name="connsiteY3" fmla="*/ 1318094 h 3266980"/>
                <a:gd name="connsiteX4" fmla="*/ 1079560 w 3339485"/>
                <a:gd name="connsiteY4" fmla="*/ 1663695 h 3266980"/>
                <a:gd name="connsiteX5" fmla="*/ 1656345 w 3339485"/>
                <a:gd name="connsiteY5" fmla="*/ 2313979 h 3266980"/>
                <a:gd name="connsiteX6" fmla="*/ 1825237 w 3339485"/>
                <a:gd name="connsiteY6" fmla="*/ 2835727 h 3266980"/>
                <a:gd name="connsiteX7" fmla="*/ 2212450 w 3339485"/>
                <a:gd name="connsiteY7" fmla="*/ 3161139 h 3266980"/>
                <a:gd name="connsiteX8" fmla="*/ 2637986 w 3339485"/>
                <a:gd name="connsiteY8" fmla="*/ 3158743 h 3266980"/>
                <a:gd name="connsiteX9" fmla="*/ 3252878 w 3339485"/>
                <a:gd name="connsiteY9" fmla="*/ 2511717 h 3266980"/>
                <a:gd name="connsiteX10" fmla="*/ 3157628 w 3339485"/>
                <a:gd name="connsiteY10" fmla="*/ 1540167 h 3266980"/>
                <a:gd name="connsiteX11" fmla="*/ 2471828 w 3339485"/>
                <a:gd name="connsiteY11" fmla="*/ 854367 h 3266980"/>
                <a:gd name="connsiteX0" fmla="*/ 2225303 w 3378710"/>
                <a:gd name="connsiteY0" fmla="*/ 587667 h 3266980"/>
                <a:gd name="connsiteX1" fmla="*/ 1120403 w 3378710"/>
                <a:gd name="connsiteY1" fmla="*/ 16167 h 3266980"/>
                <a:gd name="connsiteX2" fmla="*/ 159949 w 3378710"/>
                <a:gd name="connsiteY2" fmla="*/ 490664 h 3266980"/>
                <a:gd name="connsiteX3" fmla="*/ 160710 w 3378710"/>
                <a:gd name="connsiteY3" fmla="*/ 888036 h 3266980"/>
                <a:gd name="connsiteX4" fmla="*/ 396059 w 3378710"/>
                <a:gd name="connsiteY4" fmla="*/ 1318094 h 3266980"/>
                <a:gd name="connsiteX5" fmla="*/ 1118785 w 3378710"/>
                <a:gd name="connsiteY5" fmla="*/ 1663695 h 3266980"/>
                <a:gd name="connsiteX6" fmla="*/ 1695570 w 3378710"/>
                <a:gd name="connsiteY6" fmla="*/ 2313979 h 3266980"/>
                <a:gd name="connsiteX7" fmla="*/ 1864462 w 3378710"/>
                <a:gd name="connsiteY7" fmla="*/ 2835727 h 3266980"/>
                <a:gd name="connsiteX8" fmla="*/ 2251675 w 3378710"/>
                <a:gd name="connsiteY8" fmla="*/ 3161139 h 3266980"/>
                <a:gd name="connsiteX9" fmla="*/ 2677211 w 3378710"/>
                <a:gd name="connsiteY9" fmla="*/ 3158743 h 3266980"/>
                <a:gd name="connsiteX10" fmla="*/ 3292103 w 3378710"/>
                <a:gd name="connsiteY10" fmla="*/ 2511717 h 3266980"/>
                <a:gd name="connsiteX11" fmla="*/ 3196853 w 3378710"/>
                <a:gd name="connsiteY11" fmla="*/ 1540167 h 3266980"/>
                <a:gd name="connsiteX12" fmla="*/ 2511053 w 3378710"/>
                <a:gd name="connsiteY12" fmla="*/ 854367 h 3266980"/>
                <a:gd name="connsiteX0" fmla="*/ 2232310 w 3385717"/>
                <a:gd name="connsiteY0" fmla="*/ 587667 h 3266980"/>
                <a:gd name="connsiteX1" fmla="*/ 1127410 w 3385717"/>
                <a:gd name="connsiteY1" fmla="*/ 16167 h 3266980"/>
                <a:gd name="connsiteX2" fmla="*/ 166956 w 3385717"/>
                <a:gd name="connsiteY2" fmla="*/ 490664 h 3266980"/>
                <a:gd name="connsiteX3" fmla="*/ 125674 w 3385717"/>
                <a:gd name="connsiteY3" fmla="*/ 925368 h 3266980"/>
                <a:gd name="connsiteX4" fmla="*/ 403066 w 3385717"/>
                <a:gd name="connsiteY4" fmla="*/ 1318094 h 3266980"/>
                <a:gd name="connsiteX5" fmla="*/ 1125792 w 3385717"/>
                <a:gd name="connsiteY5" fmla="*/ 1663695 h 3266980"/>
                <a:gd name="connsiteX6" fmla="*/ 1702577 w 3385717"/>
                <a:gd name="connsiteY6" fmla="*/ 2313979 h 3266980"/>
                <a:gd name="connsiteX7" fmla="*/ 1871469 w 3385717"/>
                <a:gd name="connsiteY7" fmla="*/ 2835727 h 3266980"/>
                <a:gd name="connsiteX8" fmla="*/ 2258682 w 3385717"/>
                <a:gd name="connsiteY8" fmla="*/ 3161139 h 3266980"/>
                <a:gd name="connsiteX9" fmla="*/ 2684218 w 3385717"/>
                <a:gd name="connsiteY9" fmla="*/ 3158743 h 3266980"/>
                <a:gd name="connsiteX10" fmla="*/ 3299110 w 3385717"/>
                <a:gd name="connsiteY10" fmla="*/ 2511717 h 3266980"/>
                <a:gd name="connsiteX11" fmla="*/ 3203860 w 3385717"/>
                <a:gd name="connsiteY11" fmla="*/ 1540167 h 3266980"/>
                <a:gd name="connsiteX12" fmla="*/ 2518060 w 3385717"/>
                <a:gd name="connsiteY12" fmla="*/ 854367 h 3266980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228148 w 3299395"/>
                <a:gd name="connsiteY3" fmla="*/ 315522 h 3317613"/>
                <a:gd name="connsiteX4" fmla="*/ 80634 w 3299395"/>
                <a:gd name="connsiteY4" fmla="*/ 541297 h 3317613"/>
                <a:gd name="connsiteX5" fmla="*/ 39352 w 3299395"/>
                <a:gd name="connsiteY5" fmla="*/ 976001 h 3317613"/>
                <a:gd name="connsiteX6" fmla="*/ 316744 w 3299395"/>
                <a:gd name="connsiteY6" fmla="*/ 1368727 h 3317613"/>
                <a:gd name="connsiteX7" fmla="*/ 1039470 w 3299395"/>
                <a:gd name="connsiteY7" fmla="*/ 1714328 h 3317613"/>
                <a:gd name="connsiteX8" fmla="*/ 1616255 w 3299395"/>
                <a:gd name="connsiteY8" fmla="*/ 2364612 h 3317613"/>
                <a:gd name="connsiteX9" fmla="*/ 1785147 w 3299395"/>
                <a:gd name="connsiteY9" fmla="*/ 2886360 h 3317613"/>
                <a:gd name="connsiteX10" fmla="*/ 2172360 w 3299395"/>
                <a:gd name="connsiteY10" fmla="*/ 3211772 h 3317613"/>
                <a:gd name="connsiteX11" fmla="*/ 2597896 w 3299395"/>
                <a:gd name="connsiteY11" fmla="*/ 3209376 h 3317613"/>
                <a:gd name="connsiteX12" fmla="*/ 3212788 w 3299395"/>
                <a:gd name="connsiteY12" fmla="*/ 2562350 h 3317613"/>
                <a:gd name="connsiteX13" fmla="*/ 3117538 w 3299395"/>
                <a:gd name="connsiteY13" fmla="*/ 1590800 h 3317613"/>
                <a:gd name="connsiteX14" fmla="*/ 2431738 w 3299395"/>
                <a:gd name="connsiteY14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232818 w 3299395"/>
                <a:gd name="connsiteY2" fmla="*/ 297053 h 3317613"/>
                <a:gd name="connsiteX3" fmla="*/ 228148 w 3299395"/>
                <a:gd name="connsiteY3" fmla="*/ 315522 h 3317613"/>
                <a:gd name="connsiteX4" fmla="*/ 80634 w 3299395"/>
                <a:gd name="connsiteY4" fmla="*/ 541297 h 3317613"/>
                <a:gd name="connsiteX5" fmla="*/ 39352 w 3299395"/>
                <a:gd name="connsiteY5" fmla="*/ 976001 h 3317613"/>
                <a:gd name="connsiteX6" fmla="*/ 316744 w 3299395"/>
                <a:gd name="connsiteY6" fmla="*/ 1368727 h 3317613"/>
                <a:gd name="connsiteX7" fmla="*/ 1039470 w 3299395"/>
                <a:gd name="connsiteY7" fmla="*/ 1714328 h 3317613"/>
                <a:gd name="connsiteX8" fmla="*/ 1616255 w 3299395"/>
                <a:gd name="connsiteY8" fmla="*/ 2364612 h 3317613"/>
                <a:gd name="connsiteX9" fmla="*/ 1785147 w 3299395"/>
                <a:gd name="connsiteY9" fmla="*/ 2886360 h 3317613"/>
                <a:gd name="connsiteX10" fmla="*/ 2172360 w 3299395"/>
                <a:gd name="connsiteY10" fmla="*/ 3211772 h 3317613"/>
                <a:gd name="connsiteX11" fmla="*/ 2597896 w 3299395"/>
                <a:gd name="connsiteY11" fmla="*/ 3209376 h 3317613"/>
                <a:gd name="connsiteX12" fmla="*/ 3212788 w 3299395"/>
                <a:gd name="connsiteY12" fmla="*/ 2562350 h 3317613"/>
                <a:gd name="connsiteX13" fmla="*/ 3117538 w 3299395"/>
                <a:gd name="connsiteY13" fmla="*/ 1590800 h 3317613"/>
                <a:gd name="connsiteX14" fmla="*/ 2431738 w 3299395"/>
                <a:gd name="connsiteY14" fmla="*/ 905000 h 331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99395" h="3317613">
                  <a:moveTo>
                    <a:pt x="2145988" y="638300"/>
                  </a:moveTo>
                  <a:cubicBezTo>
                    <a:pt x="1720538" y="341437"/>
                    <a:pt x="1385314" y="82967"/>
                    <a:pt x="1041088" y="66800"/>
                  </a:cubicBezTo>
                  <a:cubicBezTo>
                    <a:pt x="765841" y="0"/>
                    <a:pt x="226890" y="97391"/>
                    <a:pt x="232818" y="297053"/>
                  </a:cubicBezTo>
                  <a:cubicBezTo>
                    <a:pt x="140943" y="328581"/>
                    <a:pt x="253512" y="274815"/>
                    <a:pt x="228148" y="315522"/>
                  </a:cubicBezTo>
                  <a:cubicBezTo>
                    <a:pt x="202784" y="356229"/>
                    <a:pt x="112100" y="431217"/>
                    <a:pt x="80634" y="541297"/>
                  </a:cubicBezTo>
                  <a:cubicBezTo>
                    <a:pt x="49168" y="651377"/>
                    <a:pt x="0" y="838096"/>
                    <a:pt x="39352" y="976001"/>
                  </a:cubicBezTo>
                  <a:cubicBezTo>
                    <a:pt x="78704" y="1113906"/>
                    <a:pt x="150058" y="1245673"/>
                    <a:pt x="316744" y="1368727"/>
                  </a:cubicBezTo>
                  <a:cubicBezTo>
                    <a:pt x="483430" y="1491781"/>
                    <a:pt x="822885" y="1548347"/>
                    <a:pt x="1039470" y="1714328"/>
                  </a:cubicBezTo>
                  <a:cubicBezTo>
                    <a:pt x="1256055" y="1880309"/>
                    <a:pt x="1491976" y="2169273"/>
                    <a:pt x="1616255" y="2364612"/>
                  </a:cubicBezTo>
                  <a:cubicBezTo>
                    <a:pt x="1740534" y="2559951"/>
                    <a:pt x="1692463" y="2745167"/>
                    <a:pt x="1785147" y="2886360"/>
                  </a:cubicBezTo>
                  <a:cubicBezTo>
                    <a:pt x="1877831" y="3027553"/>
                    <a:pt x="2036902" y="3157936"/>
                    <a:pt x="2172360" y="3211772"/>
                  </a:cubicBezTo>
                  <a:cubicBezTo>
                    <a:pt x="2307818" y="3265608"/>
                    <a:pt x="2424491" y="3317613"/>
                    <a:pt x="2597896" y="3209376"/>
                  </a:cubicBezTo>
                  <a:cubicBezTo>
                    <a:pt x="2771301" y="3101139"/>
                    <a:pt x="3126181" y="2832113"/>
                    <a:pt x="3212788" y="2562350"/>
                  </a:cubicBezTo>
                  <a:cubicBezTo>
                    <a:pt x="3299395" y="2292587"/>
                    <a:pt x="3247713" y="1867025"/>
                    <a:pt x="3117538" y="1590800"/>
                  </a:cubicBezTo>
                  <a:cubicBezTo>
                    <a:pt x="2987363" y="1314575"/>
                    <a:pt x="2709550" y="1109787"/>
                    <a:pt x="2431738" y="905000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11"/>
            </p:cNvCxnSpPr>
            <p:nvPr/>
          </p:nvCxnSpPr>
          <p:spPr>
            <a:xfrm rot="10800000" flipH="1">
              <a:off x="2656826" y="838201"/>
              <a:ext cx="1000774" cy="26134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H="1">
              <a:off x="5257800" y="2023772"/>
              <a:ext cx="2237004" cy="346262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3082888" y="5222912"/>
              <a:ext cx="719428" cy="48440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2374864" y="838202"/>
            <a:ext cx="5119941" cy="5216447"/>
            <a:chOff x="2374863" y="838201"/>
            <a:chExt cx="5119941" cy="5216447"/>
          </a:xfrm>
          <a:effectLst/>
        </p:grpSpPr>
        <p:sp>
          <p:nvSpPr>
            <p:cNvPr id="14" name="Freeform 13"/>
            <p:cNvSpPr/>
            <p:nvPr/>
          </p:nvSpPr>
          <p:spPr>
            <a:xfrm rot="9948492">
              <a:off x="2374863" y="3117083"/>
              <a:ext cx="2794075" cy="2937565"/>
            </a:xfrm>
            <a:custGeom>
              <a:avLst/>
              <a:gdLst>
                <a:gd name="connsiteX0" fmla="*/ 1536700 w 2806700"/>
                <a:gd name="connsiteY0" fmla="*/ 593725 h 2676525"/>
                <a:gd name="connsiteX1" fmla="*/ 431800 w 2806700"/>
                <a:gd name="connsiteY1" fmla="*/ 22225 h 2676525"/>
                <a:gd name="connsiteX2" fmla="*/ 12700 w 2806700"/>
                <a:gd name="connsiteY2" fmla="*/ 727075 h 2676525"/>
                <a:gd name="connsiteX3" fmla="*/ 355600 w 2806700"/>
                <a:gd name="connsiteY3" fmla="*/ 1851025 h 2676525"/>
                <a:gd name="connsiteX4" fmla="*/ 1289050 w 2806700"/>
                <a:gd name="connsiteY4" fmla="*/ 2498725 h 2676525"/>
                <a:gd name="connsiteX5" fmla="*/ 2603500 w 2806700"/>
                <a:gd name="connsiteY5" fmla="*/ 2517775 h 2676525"/>
                <a:gd name="connsiteX6" fmla="*/ 2508250 w 2806700"/>
                <a:gd name="connsiteY6" fmla="*/ 1546225 h 2676525"/>
                <a:gd name="connsiteX7" fmla="*/ 1822450 w 2806700"/>
                <a:gd name="connsiteY7" fmla="*/ 860425 h 2676525"/>
                <a:gd name="connsiteX0" fmla="*/ 1536700 w 2825565"/>
                <a:gd name="connsiteY0" fmla="*/ 593725 h 2952910"/>
                <a:gd name="connsiteX1" fmla="*/ 431800 w 2825565"/>
                <a:gd name="connsiteY1" fmla="*/ 22225 h 2952910"/>
                <a:gd name="connsiteX2" fmla="*/ 12700 w 2825565"/>
                <a:gd name="connsiteY2" fmla="*/ 727075 h 2952910"/>
                <a:gd name="connsiteX3" fmla="*/ 355600 w 2825565"/>
                <a:gd name="connsiteY3" fmla="*/ 1851025 h 2952910"/>
                <a:gd name="connsiteX4" fmla="*/ 1175859 w 2825565"/>
                <a:gd name="connsiteY4" fmla="*/ 2841785 h 2952910"/>
                <a:gd name="connsiteX5" fmla="*/ 2603500 w 2825565"/>
                <a:gd name="connsiteY5" fmla="*/ 2517775 h 2952910"/>
                <a:gd name="connsiteX6" fmla="*/ 2508250 w 2825565"/>
                <a:gd name="connsiteY6" fmla="*/ 1546225 h 2952910"/>
                <a:gd name="connsiteX7" fmla="*/ 1822450 w 2825565"/>
                <a:gd name="connsiteY7" fmla="*/ 860425 h 2952910"/>
                <a:gd name="connsiteX0" fmla="*/ 1886394 w 3175259"/>
                <a:gd name="connsiteY0" fmla="*/ 593725 h 2952910"/>
                <a:gd name="connsiteX1" fmla="*/ 781494 w 3175259"/>
                <a:gd name="connsiteY1" fmla="*/ 22225 h 2952910"/>
                <a:gd name="connsiteX2" fmla="*/ 362394 w 3175259"/>
                <a:gd name="connsiteY2" fmla="*/ 727075 h 2952910"/>
                <a:gd name="connsiteX3" fmla="*/ 57150 w 3175259"/>
                <a:gd name="connsiteY3" fmla="*/ 1324152 h 2952910"/>
                <a:gd name="connsiteX4" fmla="*/ 705294 w 3175259"/>
                <a:gd name="connsiteY4" fmla="*/ 1851025 h 2952910"/>
                <a:gd name="connsiteX5" fmla="*/ 1525553 w 3175259"/>
                <a:gd name="connsiteY5" fmla="*/ 2841785 h 2952910"/>
                <a:gd name="connsiteX6" fmla="*/ 2953194 w 3175259"/>
                <a:gd name="connsiteY6" fmla="*/ 2517775 h 2952910"/>
                <a:gd name="connsiteX7" fmla="*/ 2857944 w 3175259"/>
                <a:gd name="connsiteY7" fmla="*/ 1546225 h 2952910"/>
                <a:gd name="connsiteX8" fmla="*/ 2172144 w 3175259"/>
                <a:gd name="connsiteY8" fmla="*/ 860425 h 2952910"/>
                <a:gd name="connsiteX0" fmla="*/ 2186078 w 3474943"/>
                <a:gd name="connsiteY0" fmla="*/ 587667 h 2946852"/>
                <a:gd name="connsiteX1" fmla="*/ 1081178 w 3474943"/>
                <a:gd name="connsiteY1" fmla="*/ 16167 h 2946852"/>
                <a:gd name="connsiteX2" fmla="*/ 120724 w 3474943"/>
                <a:gd name="connsiteY2" fmla="*/ 490664 h 2946852"/>
                <a:gd name="connsiteX3" fmla="*/ 356834 w 3474943"/>
                <a:gd name="connsiteY3" fmla="*/ 1318094 h 2946852"/>
                <a:gd name="connsiteX4" fmla="*/ 1004978 w 3474943"/>
                <a:gd name="connsiteY4" fmla="*/ 1844967 h 2946852"/>
                <a:gd name="connsiteX5" fmla="*/ 1825237 w 3474943"/>
                <a:gd name="connsiteY5" fmla="*/ 2835727 h 2946852"/>
                <a:gd name="connsiteX6" fmla="*/ 3252878 w 3474943"/>
                <a:gd name="connsiteY6" fmla="*/ 2511717 h 2946852"/>
                <a:gd name="connsiteX7" fmla="*/ 3157628 w 3474943"/>
                <a:gd name="connsiteY7" fmla="*/ 1540167 h 2946852"/>
                <a:gd name="connsiteX8" fmla="*/ 2471828 w 3474943"/>
                <a:gd name="connsiteY8" fmla="*/ 854367 h 2946852"/>
                <a:gd name="connsiteX0" fmla="*/ 2186078 w 3343184"/>
                <a:gd name="connsiteY0" fmla="*/ 587667 h 3000789"/>
                <a:gd name="connsiteX1" fmla="*/ 1081178 w 3343184"/>
                <a:gd name="connsiteY1" fmla="*/ 16167 h 3000789"/>
                <a:gd name="connsiteX2" fmla="*/ 120724 w 3343184"/>
                <a:gd name="connsiteY2" fmla="*/ 490664 h 3000789"/>
                <a:gd name="connsiteX3" fmla="*/ 356834 w 3343184"/>
                <a:gd name="connsiteY3" fmla="*/ 1318094 h 3000789"/>
                <a:gd name="connsiteX4" fmla="*/ 1004978 w 3343184"/>
                <a:gd name="connsiteY4" fmla="*/ 1844967 h 3000789"/>
                <a:gd name="connsiteX5" fmla="*/ 1825237 w 3343184"/>
                <a:gd name="connsiteY5" fmla="*/ 2835727 h 3000789"/>
                <a:gd name="connsiteX6" fmla="*/ 2615792 w 3343184"/>
                <a:gd name="connsiteY6" fmla="*/ 2835342 h 3000789"/>
                <a:gd name="connsiteX7" fmla="*/ 3252878 w 3343184"/>
                <a:gd name="connsiteY7" fmla="*/ 2511717 h 3000789"/>
                <a:gd name="connsiteX8" fmla="*/ 3157628 w 3343184"/>
                <a:gd name="connsiteY8" fmla="*/ 1540167 h 3000789"/>
                <a:gd name="connsiteX9" fmla="*/ 2471828 w 3343184"/>
                <a:gd name="connsiteY9" fmla="*/ 854367 h 3000789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825237 w 3339485"/>
                <a:gd name="connsiteY5" fmla="*/ 2835727 h 3212745"/>
                <a:gd name="connsiteX6" fmla="*/ 2637986 w 3339485"/>
                <a:gd name="connsiteY6" fmla="*/ 3158743 h 3212745"/>
                <a:gd name="connsiteX7" fmla="*/ 3252878 w 3339485"/>
                <a:gd name="connsiteY7" fmla="*/ 2511717 h 3212745"/>
                <a:gd name="connsiteX8" fmla="*/ 3157628 w 3339485"/>
                <a:gd name="connsiteY8" fmla="*/ 1540167 h 3212745"/>
                <a:gd name="connsiteX9" fmla="*/ 2471828 w 3339485"/>
                <a:gd name="connsiteY9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507889 w 3339485"/>
                <a:gd name="connsiteY5" fmla="*/ 247656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656345 w 3339485"/>
                <a:gd name="connsiteY5" fmla="*/ 231397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79560 w 3339485"/>
                <a:gd name="connsiteY4" fmla="*/ 1663695 h 3212745"/>
                <a:gd name="connsiteX5" fmla="*/ 1656345 w 3339485"/>
                <a:gd name="connsiteY5" fmla="*/ 231397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54853"/>
                <a:gd name="connsiteX1" fmla="*/ 1081178 w 3339485"/>
                <a:gd name="connsiteY1" fmla="*/ 16167 h 3254853"/>
                <a:gd name="connsiteX2" fmla="*/ 120724 w 3339485"/>
                <a:gd name="connsiteY2" fmla="*/ 490664 h 3254853"/>
                <a:gd name="connsiteX3" fmla="*/ 356834 w 3339485"/>
                <a:gd name="connsiteY3" fmla="*/ 1318094 h 3254853"/>
                <a:gd name="connsiteX4" fmla="*/ 1079560 w 3339485"/>
                <a:gd name="connsiteY4" fmla="*/ 1663695 h 3254853"/>
                <a:gd name="connsiteX5" fmla="*/ 1656345 w 3339485"/>
                <a:gd name="connsiteY5" fmla="*/ 2313979 h 3254853"/>
                <a:gd name="connsiteX6" fmla="*/ 1825237 w 3339485"/>
                <a:gd name="connsiteY6" fmla="*/ 2835727 h 3254853"/>
                <a:gd name="connsiteX7" fmla="*/ 2217758 w 3339485"/>
                <a:gd name="connsiteY7" fmla="*/ 3088378 h 3254853"/>
                <a:gd name="connsiteX8" fmla="*/ 2637986 w 3339485"/>
                <a:gd name="connsiteY8" fmla="*/ 3158743 h 3254853"/>
                <a:gd name="connsiteX9" fmla="*/ 3252878 w 3339485"/>
                <a:gd name="connsiteY9" fmla="*/ 2511717 h 3254853"/>
                <a:gd name="connsiteX10" fmla="*/ 3157628 w 3339485"/>
                <a:gd name="connsiteY10" fmla="*/ 1540167 h 3254853"/>
                <a:gd name="connsiteX11" fmla="*/ 2471828 w 3339485"/>
                <a:gd name="connsiteY11" fmla="*/ 854367 h 3254853"/>
                <a:gd name="connsiteX0" fmla="*/ 2186078 w 3339485"/>
                <a:gd name="connsiteY0" fmla="*/ 587667 h 3266980"/>
                <a:gd name="connsiteX1" fmla="*/ 1081178 w 3339485"/>
                <a:gd name="connsiteY1" fmla="*/ 16167 h 3266980"/>
                <a:gd name="connsiteX2" fmla="*/ 120724 w 3339485"/>
                <a:gd name="connsiteY2" fmla="*/ 490664 h 3266980"/>
                <a:gd name="connsiteX3" fmla="*/ 356834 w 3339485"/>
                <a:gd name="connsiteY3" fmla="*/ 1318094 h 3266980"/>
                <a:gd name="connsiteX4" fmla="*/ 1079560 w 3339485"/>
                <a:gd name="connsiteY4" fmla="*/ 1663695 h 3266980"/>
                <a:gd name="connsiteX5" fmla="*/ 1656345 w 3339485"/>
                <a:gd name="connsiteY5" fmla="*/ 2313979 h 3266980"/>
                <a:gd name="connsiteX6" fmla="*/ 1825237 w 3339485"/>
                <a:gd name="connsiteY6" fmla="*/ 2835727 h 3266980"/>
                <a:gd name="connsiteX7" fmla="*/ 2212450 w 3339485"/>
                <a:gd name="connsiteY7" fmla="*/ 3161139 h 3266980"/>
                <a:gd name="connsiteX8" fmla="*/ 2637986 w 3339485"/>
                <a:gd name="connsiteY8" fmla="*/ 3158743 h 3266980"/>
                <a:gd name="connsiteX9" fmla="*/ 3252878 w 3339485"/>
                <a:gd name="connsiteY9" fmla="*/ 2511717 h 3266980"/>
                <a:gd name="connsiteX10" fmla="*/ 3157628 w 3339485"/>
                <a:gd name="connsiteY10" fmla="*/ 1540167 h 3266980"/>
                <a:gd name="connsiteX11" fmla="*/ 2471828 w 3339485"/>
                <a:gd name="connsiteY11" fmla="*/ 854367 h 3266980"/>
                <a:gd name="connsiteX0" fmla="*/ 2225303 w 3378710"/>
                <a:gd name="connsiteY0" fmla="*/ 587667 h 3266980"/>
                <a:gd name="connsiteX1" fmla="*/ 1120403 w 3378710"/>
                <a:gd name="connsiteY1" fmla="*/ 16167 h 3266980"/>
                <a:gd name="connsiteX2" fmla="*/ 159949 w 3378710"/>
                <a:gd name="connsiteY2" fmla="*/ 490664 h 3266980"/>
                <a:gd name="connsiteX3" fmla="*/ 160710 w 3378710"/>
                <a:gd name="connsiteY3" fmla="*/ 888036 h 3266980"/>
                <a:gd name="connsiteX4" fmla="*/ 396059 w 3378710"/>
                <a:gd name="connsiteY4" fmla="*/ 1318094 h 3266980"/>
                <a:gd name="connsiteX5" fmla="*/ 1118785 w 3378710"/>
                <a:gd name="connsiteY5" fmla="*/ 1663695 h 3266980"/>
                <a:gd name="connsiteX6" fmla="*/ 1695570 w 3378710"/>
                <a:gd name="connsiteY6" fmla="*/ 2313979 h 3266980"/>
                <a:gd name="connsiteX7" fmla="*/ 1864462 w 3378710"/>
                <a:gd name="connsiteY7" fmla="*/ 2835727 h 3266980"/>
                <a:gd name="connsiteX8" fmla="*/ 2251675 w 3378710"/>
                <a:gd name="connsiteY8" fmla="*/ 3161139 h 3266980"/>
                <a:gd name="connsiteX9" fmla="*/ 2677211 w 3378710"/>
                <a:gd name="connsiteY9" fmla="*/ 3158743 h 3266980"/>
                <a:gd name="connsiteX10" fmla="*/ 3292103 w 3378710"/>
                <a:gd name="connsiteY10" fmla="*/ 2511717 h 3266980"/>
                <a:gd name="connsiteX11" fmla="*/ 3196853 w 3378710"/>
                <a:gd name="connsiteY11" fmla="*/ 1540167 h 3266980"/>
                <a:gd name="connsiteX12" fmla="*/ 2511053 w 3378710"/>
                <a:gd name="connsiteY12" fmla="*/ 854367 h 3266980"/>
                <a:gd name="connsiteX0" fmla="*/ 2232310 w 3385717"/>
                <a:gd name="connsiteY0" fmla="*/ 587667 h 3266980"/>
                <a:gd name="connsiteX1" fmla="*/ 1127410 w 3385717"/>
                <a:gd name="connsiteY1" fmla="*/ 16167 h 3266980"/>
                <a:gd name="connsiteX2" fmla="*/ 166956 w 3385717"/>
                <a:gd name="connsiteY2" fmla="*/ 490664 h 3266980"/>
                <a:gd name="connsiteX3" fmla="*/ 125674 w 3385717"/>
                <a:gd name="connsiteY3" fmla="*/ 925368 h 3266980"/>
                <a:gd name="connsiteX4" fmla="*/ 403066 w 3385717"/>
                <a:gd name="connsiteY4" fmla="*/ 1318094 h 3266980"/>
                <a:gd name="connsiteX5" fmla="*/ 1125792 w 3385717"/>
                <a:gd name="connsiteY5" fmla="*/ 1663695 h 3266980"/>
                <a:gd name="connsiteX6" fmla="*/ 1702577 w 3385717"/>
                <a:gd name="connsiteY6" fmla="*/ 2313979 h 3266980"/>
                <a:gd name="connsiteX7" fmla="*/ 1871469 w 3385717"/>
                <a:gd name="connsiteY7" fmla="*/ 2835727 h 3266980"/>
                <a:gd name="connsiteX8" fmla="*/ 2258682 w 3385717"/>
                <a:gd name="connsiteY8" fmla="*/ 3161139 h 3266980"/>
                <a:gd name="connsiteX9" fmla="*/ 2684218 w 3385717"/>
                <a:gd name="connsiteY9" fmla="*/ 3158743 h 3266980"/>
                <a:gd name="connsiteX10" fmla="*/ 3299110 w 3385717"/>
                <a:gd name="connsiteY10" fmla="*/ 2511717 h 3266980"/>
                <a:gd name="connsiteX11" fmla="*/ 3203860 w 3385717"/>
                <a:gd name="connsiteY11" fmla="*/ 1540167 h 3266980"/>
                <a:gd name="connsiteX12" fmla="*/ 2518060 w 3385717"/>
                <a:gd name="connsiteY12" fmla="*/ 854367 h 3266980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228148 w 3299395"/>
                <a:gd name="connsiteY3" fmla="*/ 315522 h 3317613"/>
                <a:gd name="connsiteX4" fmla="*/ 80634 w 3299395"/>
                <a:gd name="connsiteY4" fmla="*/ 541297 h 3317613"/>
                <a:gd name="connsiteX5" fmla="*/ 39352 w 3299395"/>
                <a:gd name="connsiteY5" fmla="*/ 976001 h 3317613"/>
                <a:gd name="connsiteX6" fmla="*/ 316744 w 3299395"/>
                <a:gd name="connsiteY6" fmla="*/ 1368727 h 3317613"/>
                <a:gd name="connsiteX7" fmla="*/ 1039470 w 3299395"/>
                <a:gd name="connsiteY7" fmla="*/ 1714328 h 3317613"/>
                <a:gd name="connsiteX8" fmla="*/ 1616255 w 3299395"/>
                <a:gd name="connsiteY8" fmla="*/ 2364612 h 3317613"/>
                <a:gd name="connsiteX9" fmla="*/ 1785147 w 3299395"/>
                <a:gd name="connsiteY9" fmla="*/ 2886360 h 3317613"/>
                <a:gd name="connsiteX10" fmla="*/ 2172360 w 3299395"/>
                <a:gd name="connsiteY10" fmla="*/ 3211772 h 3317613"/>
                <a:gd name="connsiteX11" fmla="*/ 2597896 w 3299395"/>
                <a:gd name="connsiteY11" fmla="*/ 3209376 h 3317613"/>
                <a:gd name="connsiteX12" fmla="*/ 3212788 w 3299395"/>
                <a:gd name="connsiteY12" fmla="*/ 2562350 h 3317613"/>
                <a:gd name="connsiteX13" fmla="*/ 3117538 w 3299395"/>
                <a:gd name="connsiteY13" fmla="*/ 1590800 h 3317613"/>
                <a:gd name="connsiteX14" fmla="*/ 2431738 w 3299395"/>
                <a:gd name="connsiteY14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232818 w 3299395"/>
                <a:gd name="connsiteY2" fmla="*/ 297053 h 3317613"/>
                <a:gd name="connsiteX3" fmla="*/ 228148 w 3299395"/>
                <a:gd name="connsiteY3" fmla="*/ 315522 h 3317613"/>
                <a:gd name="connsiteX4" fmla="*/ 80634 w 3299395"/>
                <a:gd name="connsiteY4" fmla="*/ 541297 h 3317613"/>
                <a:gd name="connsiteX5" fmla="*/ 39352 w 3299395"/>
                <a:gd name="connsiteY5" fmla="*/ 976001 h 3317613"/>
                <a:gd name="connsiteX6" fmla="*/ 316744 w 3299395"/>
                <a:gd name="connsiteY6" fmla="*/ 1368727 h 3317613"/>
                <a:gd name="connsiteX7" fmla="*/ 1039470 w 3299395"/>
                <a:gd name="connsiteY7" fmla="*/ 1714328 h 3317613"/>
                <a:gd name="connsiteX8" fmla="*/ 1616255 w 3299395"/>
                <a:gd name="connsiteY8" fmla="*/ 2364612 h 3317613"/>
                <a:gd name="connsiteX9" fmla="*/ 1785147 w 3299395"/>
                <a:gd name="connsiteY9" fmla="*/ 2886360 h 3317613"/>
                <a:gd name="connsiteX10" fmla="*/ 2172360 w 3299395"/>
                <a:gd name="connsiteY10" fmla="*/ 3211772 h 3317613"/>
                <a:gd name="connsiteX11" fmla="*/ 2597896 w 3299395"/>
                <a:gd name="connsiteY11" fmla="*/ 3209376 h 3317613"/>
                <a:gd name="connsiteX12" fmla="*/ 3212788 w 3299395"/>
                <a:gd name="connsiteY12" fmla="*/ 2562350 h 3317613"/>
                <a:gd name="connsiteX13" fmla="*/ 3117538 w 3299395"/>
                <a:gd name="connsiteY13" fmla="*/ 1590800 h 3317613"/>
                <a:gd name="connsiteX14" fmla="*/ 2431738 w 3299395"/>
                <a:gd name="connsiteY14" fmla="*/ 905000 h 331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99395" h="3317613">
                  <a:moveTo>
                    <a:pt x="2145988" y="638300"/>
                  </a:moveTo>
                  <a:cubicBezTo>
                    <a:pt x="1720538" y="341437"/>
                    <a:pt x="1385314" y="82967"/>
                    <a:pt x="1041088" y="66800"/>
                  </a:cubicBezTo>
                  <a:cubicBezTo>
                    <a:pt x="765841" y="0"/>
                    <a:pt x="226890" y="97391"/>
                    <a:pt x="232818" y="297053"/>
                  </a:cubicBezTo>
                  <a:cubicBezTo>
                    <a:pt x="140943" y="328581"/>
                    <a:pt x="253512" y="274815"/>
                    <a:pt x="228148" y="315522"/>
                  </a:cubicBezTo>
                  <a:cubicBezTo>
                    <a:pt x="202784" y="356229"/>
                    <a:pt x="112100" y="431217"/>
                    <a:pt x="80634" y="541297"/>
                  </a:cubicBezTo>
                  <a:cubicBezTo>
                    <a:pt x="49168" y="651377"/>
                    <a:pt x="0" y="838096"/>
                    <a:pt x="39352" y="976001"/>
                  </a:cubicBezTo>
                  <a:cubicBezTo>
                    <a:pt x="78704" y="1113906"/>
                    <a:pt x="150058" y="1245673"/>
                    <a:pt x="316744" y="1368727"/>
                  </a:cubicBezTo>
                  <a:cubicBezTo>
                    <a:pt x="483430" y="1491781"/>
                    <a:pt x="822885" y="1548347"/>
                    <a:pt x="1039470" y="1714328"/>
                  </a:cubicBezTo>
                  <a:cubicBezTo>
                    <a:pt x="1256055" y="1880309"/>
                    <a:pt x="1491976" y="2169273"/>
                    <a:pt x="1616255" y="2364612"/>
                  </a:cubicBezTo>
                  <a:cubicBezTo>
                    <a:pt x="1740534" y="2559951"/>
                    <a:pt x="1692463" y="2745167"/>
                    <a:pt x="1785147" y="2886360"/>
                  </a:cubicBezTo>
                  <a:cubicBezTo>
                    <a:pt x="1877831" y="3027553"/>
                    <a:pt x="2036902" y="3157936"/>
                    <a:pt x="2172360" y="3211772"/>
                  </a:cubicBezTo>
                  <a:cubicBezTo>
                    <a:pt x="2307818" y="3265608"/>
                    <a:pt x="2424491" y="3317613"/>
                    <a:pt x="2597896" y="3209376"/>
                  </a:cubicBezTo>
                  <a:cubicBezTo>
                    <a:pt x="2771301" y="3101139"/>
                    <a:pt x="3126181" y="2832113"/>
                    <a:pt x="3212788" y="2562350"/>
                  </a:cubicBezTo>
                  <a:cubicBezTo>
                    <a:pt x="3299395" y="2292587"/>
                    <a:pt x="3247713" y="1867025"/>
                    <a:pt x="3117538" y="1590800"/>
                  </a:cubicBezTo>
                  <a:cubicBezTo>
                    <a:pt x="2987363" y="1314575"/>
                    <a:pt x="2709550" y="1109787"/>
                    <a:pt x="2431738" y="905000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11"/>
            </p:cNvCxnSpPr>
            <p:nvPr/>
          </p:nvCxnSpPr>
          <p:spPr>
            <a:xfrm rot="10800000" flipH="1">
              <a:off x="2656826" y="838201"/>
              <a:ext cx="1000774" cy="26134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H="1">
              <a:off x="5257800" y="2023772"/>
              <a:ext cx="2237004" cy="346262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3082888" y="5222912"/>
              <a:ext cx="719428" cy="48440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2374864" y="838202"/>
            <a:ext cx="5119941" cy="5216447"/>
            <a:chOff x="2374863" y="838201"/>
            <a:chExt cx="5119941" cy="5216447"/>
          </a:xfrm>
          <a:effectLst/>
        </p:grpSpPr>
        <p:sp>
          <p:nvSpPr>
            <p:cNvPr id="14" name="Freeform 13"/>
            <p:cNvSpPr/>
            <p:nvPr/>
          </p:nvSpPr>
          <p:spPr>
            <a:xfrm rot="9948492">
              <a:off x="2374863" y="3117083"/>
              <a:ext cx="2794075" cy="2937565"/>
            </a:xfrm>
            <a:custGeom>
              <a:avLst/>
              <a:gdLst>
                <a:gd name="connsiteX0" fmla="*/ 1536700 w 2806700"/>
                <a:gd name="connsiteY0" fmla="*/ 593725 h 2676525"/>
                <a:gd name="connsiteX1" fmla="*/ 431800 w 2806700"/>
                <a:gd name="connsiteY1" fmla="*/ 22225 h 2676525"/>
                <a:gd name="connsiteX2" fmla="*/ 12700 w 2806700"/>
                <a:gd name="connsiteY2" fmla="*/ 727075 h 2676525"/>
                <a:gd name="connsiteX3" fmla="*/ 355600 w 2806700"/>
                <a:gd name="connsiteY3" fmla="*/ 1851025 h 2676525"/>
                <a:gd name="connsiteX4" fmla="*/ 1289050 w 2806700"/>
                <a:gd name="connsiteY4" fmla="*/ 2498725 h 2676525"/>
                <a:gd name="connsiteX5" fmla="*/ 2603500 w 2806700"/>
                <a:gd name="connsiteY5" fmla="*/ 2517775 h 2676525"/>
                <a:gd name="connsiteX6" fmla="*/ 2508250 w 2806700"/>
                <a:gd name="connsiteY6" fmla="*/ 1546225 h 2676525"/>
                <a:gd name="connsiteX7" fmla="*/ 1822450 w 2806700"/>
                <a:gd name="connsiteY7" fmla="*/ 860425 h 2676525"/>
                <a:gd name="connsiteX0" fmla="*/ 1536700 w 2825565"/>
                <a:gd name="connsiteY0" fmla="*/ 593725 h 2952910"/>
                <a:gd name="connsiteX1" fmla="*/ 431800 w 2825565"/>
                <a:gd name="connsiteY1" fmla="*/ 22225 h 2952910"/>
                <a:gd name="connsiteX2" fmla="*/ 12700 w 2825565"/>
                <a:gd name="connsiteY2" fmla="*/ 727075 h 2952910"/>
                <a:gd name="connsiteX3" fmla="*/ 355600 w 2825565"/>
                <a:gd name="connsiteY3" fmla="*/ 1851025 h 2952910"/>
                <a:gd name="connsiteX4" fmla="*/ 1175859 w 2825565"/>
                <a:gd name="connsiteY4" fmla="*/ 2841785 h 2952910"/>
                <a:gd name="connsiteX5" fmla="*/ 2603500 w 2825565"/>
                <a:gd name="connsiteY5" fmla="*/ 2517775 h 2952910"/>
                <a:gd name="connsiteX6" fmla="*/ 2508250 w 2825565"/>
                <a:gd name="connsiteY6" fmla="*/ 1546225 h 2952910"/>
                <a:gd name="connsiteX7" fmla="*/ 1822450 w 2825565"/>
                <a:gd name="connsiteY7" fmla="*/ 860425 h 2952910"/>
                <a:gd name="connsiteX0" fmla="*/ 1886394 w 3175259"/>
                <a:gd name="connsiteY0" fmla="*/ 593725 h 2952910"/>
                <a:gd name="connsiteX1" fmla="*/ 781494 w 3175259"/>
                <a:gd name="connsiteY1" fmla="*/ 22225 h 2952910"/>
                <a:gd name="connsiteX2" fmla="*/ 362394 w 3175259"/>
                <a:gd name="connsiteY2" fmla="*/ 727075 h 2952910"/>
                <a:gd name="connsiteX3" fmla="*/ 57150 w 3175259"/>
                <a:gd name="connsiteY3" fmla="*/ 1324152 h 2952910"/>
                <a:gd name="connsiteX4" fmla="*/ 705294 w 3175259"/>
                <a:gd name="connsiteY4" fmla="*/ 1851025 h 2952910"/>
                <a:gd name="connsiteX5" fmla="*/ 1525553 w 3175259"/>
                <a:gd name="connsiteY5" fmla="*/ 2841785 h 2952910"/>
                <a:gd name="connsiteX6" fmla="*/ 2953194 w 3175259"/>
                <a:gd name="connsiteY6" fmla="*/ 2517775 h 2952910"/>
                <a:gd name="connsiteX7" fmla="*/ 2857944 w 3175259"/>
                <a:gd name="connsiteY7" fmla="*/ 1546225 h 2952910"/>
                <a:gd name="connsiteX8" fmla="*/ 2172144 w 3175259"/>
                <a:gd name="connsiteY8" fmla="*/ 860425 h 2952910"/>
                <a:gd name="connsiteX0" fmla="*/ 2186078 w 3474943"/>
                <a:gd name="connsiteY0" fmla="*/ 587667 h 2946852"/>
                <a:gd name="connsiteX1" fmla="*/ 1081178 w 3474943"/>
                <a:gd name="connsiteY1" fmla="*/ 16167 h 2946852"/>
                <a:gd name="connsiteX2" fmla="*/ 120724 w 3474943"/>
                <a:gd name="connsiteY2" fmla="*/ 490664 h 2946852"/>
                <a:gd name="connsiteX3" fmla="*/ 356834 w 3474943"/>
                <a:gd name="connsiteY3" fmla="*/ 1318094 h 2946852"/>
                <a:gd name="connsiteX4" fmla="*/ 1004978 w 3474943"/>
                <a:gd name="connsiteY4" fmla="*/ 1844967 h 2946852"/>
                <a:gd name="connsiteX5" fmla="*/ 1825237 w 3474943"/>
                <a:gd name="connsiteY5" fmla="*/ 2835727 h 2946852"/>
                <a:gd name="connsiteX6" fmla="*/ 3252878 w 3474943"/>
                <a:gd name="connsiteY6" fmla="*/ 2511717 h 2946852"/>
                <a:gd name="connsiteX7" fmla="*/ 3157628 w 3474943"/>
                <a:gd name="connsiteY7" fmla="*/ 1540167 h 2946852"/>
                <a:gd name="connsiteX8" fmla="*/ 2471828 w 3474943"/>
                <a:gd name="connsiteY8" fmla="*/ 854367 h 2946852"/>
                <a:gd name="connsiteX0" fmla="*/ 2186078 w 3343184"/>
                <a:gd name="connsiteY0" fmla="*/ 587667 h 3000789"/>
                <a:gd name="connsiteX1" fmla="*/ 1081178 w 3343184"/>
                <a:gd name="connsiteY1" fmla="*/ 16167 h 3000789"/>
                <a:gd name="connsiteX2" fmla="*/ 120724 w 3343184"/>
                <a:gd name="connsiteY2" fmla="*/ 490664 h 3000789"/>
                <a:gd name="connsiteX3" fmla="*/ 356834 w 3343184"/>
                <a:gd name="connsiteY3" fmla="*/ 1318094 h 3000789"/>
                <a:gd name="connsiteX4" fmla="*/ 1004978 w 3343184"/>
                <a:gd name="connsiteY4" fmla="*/ 1844967 h 3000789"/>
                <a:gd name="connsiteX5" fmla="*/ 1825237 w 3343184"/>
                <a:gd name="connsiteY5" fmla="*/ 2835727 h 3000789"/>
                <a:gd name="connsiteX6" fmla="*/ 2615792 w 3343184"/>
                <a:gd name="connsiteY6" fmla="*/ 2835342 h 3000789"/>
                <a:gd name="connsiteX7" fmla="*/ 3252878 w 3343184"/>
                <a:gd name="connsiteY7" fmla="*/ 2511717 h 3000789"/>
                <a:gd name="connsiteX8" fmla="*/ 3157628 w 3343184"/>
                <a:gd name="connsiteY8" fmla="*/ 1540167 h 3000789"/>
                <a:gd name="connsiteX9" fmla="*/ 2471828 w 3343184"/>
                <a:gd name="connsiteY9" fmla="*/ 854367 h 3000789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825237 w 3339485"/>
                <a:gd name="connsiteY5" fmla="*/ 2835727 h 3212745"/>
                <a:gd name="connsiteX6" fmla="*/ 2637986 w 3339485"/>
                <a:gd name="connsiteY6" fmla="*/ 3158743 h 3212745"/>
                <a:gd name="connsiteX7" fmla="*/ 3252878 w 3339485"/>
                <a:gd name="connsiteY7" fmla="*/ 2511717 h 3212745"/>
                <a:gd name="connsiteX8" fmla="*/ 3157628 w 3339485"/>
                <a:gd name="connsiteY8" fmla="*/ 1540167 h 3212745"/>
                <a:gd name="connsiteX9" fmla="*/ 2471828 w 3339485"/>
                <a:gd name="connsiteY9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507889 w 3339485"/>
                <a:gd name="connsiteY5" fmla="*/ 247656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656345 w 3339485"/>
                <a:gd name="connsiteY5" fmla="*/ 231397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79560 w 3339485"/>
                <a:gd name="connsiteY4" fmla="*/ 1663695 h 3212745"/>
                <a:gd name="connsiteX5" fmla="*/ 1656345 w 3339485"/>
                <a:gd name="connsiteY5" fmla="*/ 231397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54853"/>
                <a:gd name="connsiteX1" fmla="*/ 1081178 w 3339485"/>
                <a:gd name="connsiteY1" fmla="*/ 16167 h 3254853"/>
                <a:gd name="connsiteX2" fmla="*/ 120724 w 3339485"/>
                <a:gd name="connsiteY2" fmla="*/ 490664 h 3254853"/>
                <a:gd name="connsiteX3" fmla="*/ 356834 w 3339485"/>
                <a:gd name="connsiteY3" fmla="*/ 1318094 h 3254853"/>
                <a:gd name="connsiteX4" fmla="*/ 1079560 w 3339485"/>
                <a:gd name="connsiteY4" fmla="*/ 1663695 h 3254853"/>
                <a:gd name="connsiteX5" fmla="*/ 1656345 w 3339485"/>
                <a:gd name="connsiteY5" fmla="*/ 2313979 h 3254853"/>
                <a:gd name="connsiteX6" fmla="*/ 1825237 w 3339485"/>
                <a:gd name="connsiteY6" fmla="*/ 2835727 h 3254853"/>
                <a:gd name="connsiteX7" fmla="*/ 2217758 w 3339485"/>
                <a:gd name="connsiteY7" fmla="*/ 3088378 h 3254853"/>
                <a:gd name="connsiteX8" fmla="*/ 2637986 w 3339485"/>
                <a:gd name="connsiteY8" fmla="*/ 3158743 h 3254853"/>
                <a:gd name="connsiteX9" fmla="*/ 3252878 w 3339485"/>
                <a:gd name="connsiteY9" fmla="*/ 2511717 h 3254853"/>
                <a:gd name="connsiteX10" fmla="*/ 3157628 w 3339485"/>
                <a:gd name="connsiteY10" fmla="*/ 1540167 h 3254853"/>
                <a:gd name="connsiteX11" fmla="*/ 2471828 w 3339485"/>
                <a:gd name="connsiteY11" fmla="*/ 854367 h 3254853"/>
                <a:gd name="connsiteX0" fmla="*/ 2186078 w 3339485"/>
                <a:gd name="connsiteY0" fmla="*/ 587667 h 3266980"/>
                <a:gd name="connsiteX1" fmla="*/ 1081178 w 3339485"/>
                <a:gd name="connsiteY1" fmla="*/ 16167 h 3266980"/>
                <a:gd name="connsiteX2" fmla="*/ 120724 w 3339485"/>
                <a:gd name="connsiteY2" fmla="*/ 490664 h 3266980"/>
                <a:gd name="connsiteX3" fmla="*/ 356834 w 3339485"/>
                <a:gd name="connsiteY3" fmla="*/ 1318094 h 3266980"/>
                <a:gd name="connsiteX4" fmla="*/ 1079560 w 3339485"/>
                <a:gd name="connsiteY4" fmla="*/ 1663695 h 3266980"/>
                <a:gd name="connsiteX5" fmla="*/ 1656345 w 3339485"/>
                <a:gd name="connsiteY5" fmla="*/ 2313979 h 3266980"/>
                <a:gd name="connsiteX6" fmla="*/ 1825237 w 3339485"/>
                <a:gd name="connsiteY6" fmla="*/ 2835727 h 3266980"/>
                <a:gd name="connsiteX7" fmla="*/ 2212450 w 3339485"/>
                <a:gd name="connsiteY7" fmla="*/ 3161139 h 3266980"/>
                <a:gd name="connsiteX8" fmla="*/ 2637986 w 3339485"/>
                <a:gd name="connsiteY8" fmla="*/ 3158743 h 3266980"/>
                <a:gd name="connsiteX9" fmla="*/ 3252878 w 3339485"/>
                <a:gd name="connsiteY9" fmla="*/ 2511717 h 3266980"/>
                <a:gd name="connsiteX10" fmla="*/ 3157628 w 3339485"/>
                <a:gd name="connsiteY10" fmla="*/ 1540167 h 3266980"/>
                <a:gd name="connsiteX11" fmla="*/ 2471828 w 3339485"/>
                <a:gd name="connsiteY11" fmla="*/ 854367 h 3266980"/>
                <a:gd name="connsiteX0" fmla="*/ 2225303 w 3378710"/>
                <a:gd name="connsiteY0" fmla="*/ 587667 h 3266980"/>
                <a:gd name="connsiteX1" fmla="*/ 1120403 w 3378710"/>
                <a:gd name="connsiteY1" fmla="*/ 16167 h 3266980"/>
                <a:gd name="connsiteX2" fmla="*/ 159949 w 3378710"/>
                <a:gd name="connsiteY2" fmla="*/ 490664 h 3266980"/>
                <a:gd name="connsiteX3" fmla="*/ 160710 w 3378710"/>
                <a:gd name="connsiteY3" fmla="*/ 888036 h 3266980"/>
                <a:gd name="connsiteX4" fmla="*/ 396059 w 3378710"/>
                <a:gd name="connsiteY4" fmla="*/ 1318094 h 3266980"/>
                <a:gd name="connsiteX5" fmla="*/ 1118785 w 3378710"/>
                <a:gd name="connsiteY5" fmla="*/ 1663695 h 3266980"/>
                <a:gd name="connsiteX6" fmla="*/ 1695570 w 3378710"/>
                <a:gd name="connsiteY6" fmla="*/ 2313979 h 3266980"/>
                <a:gd name="connsiteX7" fmla="*/ 1864462 w 3378710"/>
                <a:gd name="connsiteY7" fmla="*/ 2835727 h 3266980"/>
                <a:gd name="connsiteX8" fmla="*/ 2251675 w 3378710"/>
                <a:gd name="connsiteY8" fmla="*/ 3161139 h 3266980"/>
                <a:gd name="connsiteX9" fmla="*/ 2677211 w 3378710"/>
                <a:gd name="connsiteY9" fmla="*/ 3158743 h 3266980"/>
                <a:gd name="connsiteX10" fmla="*/ 3292103 w 3378710"/>
                <a:gd name="connsiteY10" fmla="*/ 2511717 h 3266980"/>
                <a:gd name="connsiteX11" fmla="*/ 3196853 w 3378710"/>
                <a:gd name="connsiteY11" fmla="*/ 1540167 h 3266980"/>
                <a:gd name="connsiteX12" fmla="*/ 2511053 w 3378710"/>
                <a:gd name="connsiteY12" fmla="*/ 854367 h 3266980"/>
                <a:gd name="connsiteX0" fmla="*/ 2232310 w 3385717"/>
                <a:gd name="connsiteY0" fmla="*/ 587667 h 3266980"/>
                <a:gd name="connsiteX1" fmla="*/ 1127410 w 3385717"/>
                <a:gd name="connsiteY1" fmla="*/ 16167 h 3266980"/>
                <a:gd name="connsiteX2" fmla="*/ 166956 w 3385717"/>
                <a:gd name="connsiteY2" fmla="*/ 490664 h 3266980"/>
                <a:gd name="connsiteX3" fmla="*/ 125674 w 3385717"/>
                <a:gd name="connsiteY3" fmla="*/ 925368 h 3266980"/>
                <a:gd name="connsiteX4" fmla="*/ 403066 w 3385717"/>
                <a:gd name="connsiteY4" fmla="*/ 1318094 h 3266980"/>
                <a:gd name="connsiteX5" fmla="*/ 1125792 w 3385717"/>
                <a:gd name="connsiteY5" fmla="*/ 1663695 h 3266980"/>
                <a:gd name="connsiteX6" fmla="*/ 1702577 w 3385717"/>
                <a:gd name="connsiteY6" fmla="*/ 2313979 h 3266980"/>
                <a:gd name="connsiteX7" fmla="*/ 1871469 w 3385717"/>
                <a:gd name="connsiteY7" fmla="*/ 2835727 h 3266980"/>
                <a:gd name="connsiteX8" fmla="*/ 2258682 w 3385717"/>
                <a:gd name="connsiteY8" fmla="*/ 3161139 h 3266980"/>
                <a:gd name="connsiteX9" fmla="*/ 2684218 w 3385717"/>
                <a:gd name="connsiteY9" fmla="*/ 3158743 h 3266980"/>
                <a:gd name="connsiteX10" fmla="*/ 3299110 w 3385717"/>
                <a:gd name="connsiteY10" fmla="*/ 2511717 h 3266980"/>
                <a:gd name="connsiteX11" fmla="*/ 3203860 w 3385717"/>
                <a:gd name="connsiteY11" fmla="*/ 1540167 h 3266980"/>
                <a:gd name="connsiteX12" fmla="*/ 2518060 w 3385717"/>
                <a:gd name="connsiteY12" fmla="*/ 854367 h 3266980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228148 w 3299395"/>
                <a:gd name="connsiteY3" fmla="*/ 315522 h 3317613"/>
                <a:gd name="connsiteX4" fmla="*/ 80634 w 3299395"/>
                <a:gd name="connsiteY4" fmla="*/ 541297 h 3317613"/>
                <a:gd name="connsiteX5" fmla="*/ 39352 w 3299395"/>
                <a:gd name="connsiteY5" fmla="*/ 976001 h 3317613"/>
                <a:gd name="connsiteX6" fmla="*/ 316744 w 3299395"/>
                <a:gd name="connsiteY6" fmla="*/ 1368727 h 3317613"/>
                <a:gd name="connsiteX7" fmla="*/ 1039470 w 3299395"/>
                <a:gd name="connsiteY7" fmla="*/ 1714328 h 3317613"/>
                <a:gd name="connsiteX8" fmla="*/ 1616255 w 3299395"/>
                <a:gd name="connsiteY8" fmla="*/ 2364612 h 3317613"/>
                <a:gd name="connsiteX9" fmla="*/ 1785147 w 3299395"/>
                <a:gd name="connsiteY9" fmla="*/ 2886360 h 3317613"/>
                <a:gd name="connsiteX10" fmla="*/ 2172360 w 3299395"/>
                <a:gd name="connsiteY10" fmla="*/ 3211772 h 3317613"/>
                <a:gd name="connsiteX11" fmla="*/ 2597896 w 3299395"/>
                <a:gd name="connsiteY11" fmla="*/ 3209376 h 3317613"/>
                <a:gd name="connsiteX12" fmla="*/ 3212788 w 3299395"/>
                <a:gd name="connsiteY12" fmla="*/ 2562350 h 3317613"/>
                <a:gd name="connsiteX13" fmla="*/ 3117538 w 3299395"/>
                <a:gd name="connsiteY13" fmla="*/ 1590800 h 3317613"/>
                <a:gd name="connsiteX14" fmla="*/ 2431738 w 3299395"/>
                <a:gd name="connsiteY14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232818 w 3299395"/>
                <a:gd name="connsiteY2" fmla="*/ 297053 h 3317613"/>
                <a:gd name="connsiteX3" fmla="*/ 228148 w 3299395"/>
                <a:gd name="connsiteY3" fmla="*/ 315522 h 3317613"/>
                <a:gd name="connsiteX4" fmla="*/ 80634 w 3299395"/>
                <a:gd name="connsiteY4" fmla="*/ 541297 h 3317613"/>
                <a:gd name="connsiteX5" fmla="*/ 39352 w 3299395"/>
                <a:gd name="connsiteY5" fmla="*/ 976001 h 3317613"/>
                <a:gd name="connsiteX6" fmla="*/ 316744 w 3299395"/>
                <a:gd name="connsiteY6" fmla="*/ 1368727 h 3317613"/>
                <a:gd name="connsiteX7" fmla="*/ 1039470 w 3299395"/>
                <a:gd name="connsiteY7" fmla="*/ 1714328 h 3317613"/>
                <a:gd name="connsiteX8" fmla="*/ 1616255 w 3299395"/>
                <a:gd name="connsiteY8" fmla="*/ 2364612 h 3317613"/>
                <a:gd name="connsiteX9" fmla="*/ 1785147 w 3299395"/>
                <a:gd name="connsiteY9" fmla="*/ 2886360 h 3317613"/>
                <a:gd name="connsiteX10" fmla="*/ 2172360 w 3299395"/>
                <a:gd name="connsiteY10" fmla="*/ 3211772 h 3317613"/>
                <a:gd name="connsiteX11" fmla="*/ 2597896 w 3299395"/>
                <a:gd name="connsiteY11" fmla="*/ 3209376 h 3317613"/>
                <a:gd name="connsiteX12" fmla="*/ 3212788 w 3299395"/>
                <a:gd name="connsiteY12" fmla="*/ 2562350 h 3317613"/>
                <a:gd name="connsiteX13" fmla="*/ 3117538 w 3299395"/>
                <a:gd name="connsiteY13" fmla="*/ 1590800 h 3317613"/>
                <a:gd name="connsiteX14" fmla="*/ 2431738 w 3299395"/>
                <a:gd name="connsiteY14" fmla="*/ 905000 h 331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99395" h="3317613">
                  <a:moveTo>
                    <a:pt x="2145988" y="638300"/>
                  </a:moveTo>
                  <a:cubicBezTo>
                    <a:pt x="1720538" y="341437"/>
                    <a:pt x="1385314" y="82967"/>
                    <a:pt x="1041088" y="66800"/>
                  </a:cubicBezTo>
                  <a:cubicBezTo>
                    <a:pt x="765841" y="0"/>
                    <a:pt x="226890" y="97391"/>
                    <a:pt x="232818" y="297053"/>
                  </a:cubicBezTo>
                  <a:cubicBezTo>
                    <a:pt x="140943" y="328581"/>
                    <a:pt x="253512" y="274815"/>
                    <a:pt x="228148" y="315522"/>
                  </a:cubicBezTo>
                  <a:cubicBezTo>
                    <a:pt x="202784" y="356229"/>
                    <a:pt x="112100" y="431217"/>
                    <a:pt x="80634" y="541297"/>
                  </a:cubicBezTo>
                  <a:cubicBezTo>
                    <a:pt x="49168" y="651377"/>
                    <a:pt x="0" y="838096"/>
                    <a:pt x="39352" y="976001"/>
                  </a:cubicBezTo>
                  <a:cubicBezTo>
                    <a:pt x="78704" y="1113906"/>
                    <a:pt x="150058" y="1245673"/>
                    <a:pt x="316744" y="1368727"/>
                  </a:cubicBezTo>
                  <a:cubicBezTo>
                    <a:pt x="483430" y="1491781"/>
                    <a:pt x="822885" y="1548347"/>
                    <a:pt x="1039470" y="1714328"/>
                  </a:cubicBezTo>
                  <a:cubicBezTo>
                    <a:pt x="1256055" y="1880309"/>
                    <a:pt x="1491976" y="2169273"/>
                    <a:pt x="1616255" y="2364612"/>
                  </a:cubicBezTo>
                  <a:cubicBezTo>
                    <a:pt x="1740534" y="2559951"/>
                    <a:pt x="1692463" y="2745167"/>
                    <a:pt x="1785147" y="2886360"/>
                  </a:cubicBezTo>
                  <a:cubicBezTo>
                    <a:pt x="1877831" y="3027553"/>
                    <a:pt x="2036902" y="3157936"/>
                    <a:pt x="2172360" y="3211772"/>
                  </a:cubicBezTo>
                  <a:cubicBezTo>
                    <a:pt x="2307818" y="3265608"/>
                    <a:pt x="2424491" y="3317613"/>
                    <a:pt x="2597896" y="3209376"/>
                  </a:cubicBezTo>
                  <a:cubicBezTo>
                    <a:pt x="2771301" y="3101139"/>
                    <a:pt x="3126181" y="2832113"/>
                    <a:pt x="3212788" y="2562350"/>
                  </a:cubicBezTo>
                  <a:cubicBezTo>
                    <a:pt x="3299395" y="2292587"/>
                    <a:pt x="3247713" y="1867025"/>
                    <a:pt x="3117538" y="1590800"/>
                  </a:cubicBezTo>
                  <a:cubicBezTo>
                    <a:pt x="2987363" y="1314575"/>
                    <a:pt x="2709550" y="1109787"/>
                    <a:pt x="2431738" y="905000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11"/>
            </p:cNvCxnSpPr>
            <p:nvPr/>
          </p:nvCxnSpPr>
          <p:spPr>
            <a:xfrm rot="10800000" flipH="1">
              <a:off x="2656826" y="838201"/>
              <a:ext cx="1000774" cy="26134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H="1">
              <a:off x="5257800" y="2023772"/>
              <a:ext cx="2237004" cy="346262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3082888" y="5222912"/>
              <a:ext cx="719428" cy="48440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2374864" y="838202"/>
            <a:ext cx="5119941" cy="5216447"/>
            <a:chOff x="2374863" y="838201"/>
            <a:chExt cx="5119941" cy="5216447"/>
          </a:xfrm>
          <a:effectLst/>
        </p:grpSpPr>
        <p:sp>
          <p:nvSpPr>
            <p:cNvPr id="14" name="Freeform 13"/>
            <p:cNvSpPr/>
            <p:nvPr/>
          </p:nvSpPr>
          <p:spPr>
            <a:xfrm rot="9948492">
              <a:off x="2374863" y="3117083"/>
              <a:ext cx="2794075" cy="2937565"/>
            </a:xfrm>
            <a:custGeom>
              <a:avLst/>
              <a:gdLst>
                <a:gd name="connsiteX0" fmla="*/ 1536700 w 2806700"/>
                <a:gd name="connsiteY0" fmla="*/ 593725 h 2676525"/>
                <a:gd name="connsiteX1" fmla="*/ 431800 w 2806700"/>
                <a:gd name="connsiteY1" fmla="*/ 22225 h 2676525"/>
                <a:gd name="connsiteX2" fmla="*/ 12700 w 2806700"/>
                <a:gd name="connsiteY2" fmla="*/ 727075 h 2676525"/>
                <a:gd name="connsiteX3" fmla="*/ 355600 w 2806700"/>
                <a:gd name="connsiteY3" fmla="*/ 1851025 h 2676525"/>
                <a:gd name="connsiteX4" fmla="*/ 1289050 w 2806700"/>
                <a:gd name="connsiteY4" fmla="*/ 2498725 h 2676525"/>
                <a:gd name="connsiteX5" fmla="*/ 2603500 w 2806700"/>
                <a:gd name="connsiteY5" fmla="*/ 2517775 h 2676525"/>
                <a:gd name="connsiteX6" fmla="*/ 2508250 w 2806700"/>
                <a:gd name="connsiteY6" fmla="*/ 1546225 h 2676525"/>
                <a:gd name="connsiteX7" fmla="*/ 1822450 w 2806700"/>
                <a:gd name="connsiteY7" fmla="*/ 860425 h 2676525"/>
                <a:gd name="connsiteX0" fmla="*/ 1536700 w 2825565"/>
                <a:gd name="connsiteY0" fmla="*/ 593725 h 2952910"/>
                <a:gd name="connsiteX1" fmla="*/ 431800 w 2825565"/>
                <a:gd name="connsiteY1" fmla="*/ 22225 h 2952910"/>
                <a:gd name="connsiteX2" fmla="*/ 12700 w 2825565"/>
                <a:gd name="connsiteY2" fmla="*/ 727075 h 2952910"/>
                <a:gd name="connsiteX3" fmla="*/ 355600 w 2825565"/>
                <a:gd name="connsiteY3" fmla="*/ 1851025 h 2952910"/>
                <a:gd name="connsiteX4" fmla="*/ 1175859 w 2825565"/>
                <a:gd name="connsiteY4" fmla="*/ 2841785 h 2952910"/>
                <a:gd name="connsiteX5" fmla="*/ 2603500 w 2825565"/>
                <a:gd name="connsiteY5" fmla="*/ 2517775 h 2952910"/>
                <a:gd name="connsiteX6" fmla="*/ 2508250 w 2825565"/>
                <a:gd name="connsiteY6" fmla="*/ 1546225 h 2952910"/>
                <a:gd name="connsiteX7" fmla="*/ 1822450 w 2825565"/>
                <a:gd name="connsiteY7" fmla="*/ 860425 h 2952910"/>
                <a:gd name="connsiteX0" fmla="*/ 1886394 w 3175259"/>
                <a:gd name="connsiteY0" fmla="*/ 593725 h 2952910"/>
                <a:gd name="connsiteX1" fmla="*/ 781494 w 3175259"/>
                <a:gd name="connsiteY1" fmla="*/ 22225 h 2952910"/>
                <a:gd name="connsiteX2" fmla="*/ 362394 w 3175259"/>
                <a:gd name="connsiteY2" fmla="*/ 727075 h 2952910"/>
                <a:gd name="connsiteX3" fmla="*/ 57150 w 3175259"/>
                <a:gd name="connsiteY3" fmla="*/ 1324152 h 2952910"/>
                <a:gd name="connsiteX4" fmla="*/ 705294 w 3175259"/>
                <a:gd name="connsiteY4" fmla="*/ 1851025 h 2952910"/>
                <a:gd name="connsiteX5" fmla="*/ 1525553 w 3175259"/>
                <a:gd name="connsiteY5" fmla="*/ 2841785 h 2952910"/>
                <a:gd name="connsiteX6" fmla="*/ 2953194 w 3175259"/>
                <a:gd name="connsiteY6" fmla="*/ 2517775 h 2952910"/>
                <a:gd name="connsiteX7" fmla="*/ 2857944 w 3175259"/>
                <a:gd name="connsiteY7" fmla="*/ 1546225 h 2952910"/>
                <a:gd name="connsiteX8" fmla="*/ 2172144 w 3175259"/>
                <a:gd name="connsiteY8" fmla="*/ 860425 h 2952910"/>
                <a:gd name="connsiteX0" fmla="*/ 2186078 w 3474943"/>
                <a:gd name="connsiteY0" fmla="*/ 587667 h 2946852"/>
                <a:gd name="connsiteX1" fmla="*/ 1081178 w 3474943"/>
                <a:gd name="connsiteY1" fmla="*/ 16167 h 2946852"/>
                <a:gd name="connsiteX2" fmla="*/ 120724 w 3474943"/>
                <a:gd name="connsiteY2" fmla="*/ 490664 h 2946852"/>
                <a:gd name="connsiteX3" fmla="*/ 356834 w 3474943"/>
                <a:gd name="connsiteY3" fmla="*/ 1318094 h 2946852"/>
                <a:gd name="connsiteX4" fmla="*/ 1004978 w 3474943"/>
                <a:gd name="connsiteY4" fmla="*/ 1844967 h 2946852"/>
                <a:gd name="connsiteX5" fmla="*/ 1825237 w 3474943"/>
                <a:gd name="connsiteY5" fmla="*/ 2835727 h 2946852"/>
                <a:gd name="connsiteX6" fmla="*/ 3252878 w 3474943"/>
                <a:gd name="connsiteY6" fmla="*/ 2511717 h 2946852"/>
                <a:gd name="connsiteX7" fmla="*/ 3157628 w 3474943"/>
                <a:gd name="connsiteY7" fmla="*/ 1540167 h 2946852"/>
                <a:gd name="connsiteX8" fmla="*/ 2471828 w 3474943"/>
                <a:gd name="connsiteY8" fmla="*/ 854367 h 2946852"/>
                <a:gd name="connsiteX0" fmla="*/ 2186078 w 3343184"/>
                <a:gd name="connsiteY0" fmla="*/ 587667 h 3000789"/>
                <a:gd name="connsiteX1" fmla="*/ 1081178 w 3343184"/>
                <a:gd name="connsiteY1" fmla="*/ 16167 h 3000789"/>
                <a:gd name="connsiteX2" fmla="*/ 120724 w 3343184"/>
                <a:gd name="connsiteY2" fmla="*/ 490664 h 3000789"/>
                <a:gd name="connsiteX3" fmla="*/ 356834 w 3343184"/>
                <a:gd name="connsiteY3" fmla="*/ 1318094 h 3000789"/>
                <a:gd name="connsiteX4" fmla="*/ 1004978 w 3343184"/>
                <a:gd name="connsiteY4" fmla="*/ 1844967 h 3000789"/>
                <a:gd name="connsiteX5" fmla="*/ 1825237 w 3343184"/>
                <a:gd name="connsiteY5" fmla="*/ 2835727 h 3000789"/>
                <a:gd name="connsiteX6" fmla="*/ 2615792 w 3343184"/>
                <a:gd name="connsiteY6" fmla="*/ 2835342 h 3000789"/>
                <a:gd name="connsiteX7" fmla="*/ 3252878 w 3343184"/>
                <a:gd name="connsiteY7" fmla="*/ 2511717 h 3000789"/>
                <a:gd name="connsiteX8" fmla="*/ 3157628 w 3343184"/>
                <a:gd name="connsiteY8" fmla="*/ 1540167 h 3000789"/>
                <a:gd name="connsiteX9" fmla="*/ 2471828 w 3343184"/>
                <a:gd name="connsiteY9" fmla="*/ 854367 h 3000789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825237 w 3339485"/>
                <a:gd name="connsiteY5" fmla="*/ 2835727 h 3212745"/>
                <a:gd name="connsiteX6" fmla="*/ 2637986 w 3339485"/>
                <a:gd name="connsiteY6" fmla="*/ 3158743 h 3212745"/>
                <a:gd name="connsiteX7" fmla="*/ 3252878 w 3339485"/>
                <a:gd name="connsiteY7" fmla="*/ 2511717 h 3212745"/>
                <a:gd name="connsiteX8" fmla="*/ 3157628 w 3339485"/>
                <a:gd name="connsiteY8" fmla="*/ 1540167 h 3212745"/>
                <a:gd name="connsiteX9" fmla="*/ 2471828 w 3339485"/>
                <a:gd name="connsiteY9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507889 w 3339485"/>
                <a:gd name="connsiteY5" fmla="*/ 247656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04978 w 3339485"/>
                <a:gd name="connsiteY4" fmla="*/ 1844967 h 3212745"/>
                <a:gd name="connsiteX5" fmla="*/ 1656345 w 3339485"/>
                <a:gd name="connsiteY5" fmla="*/ 231397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12745"/>
                <a:gd name="connsiteX1" fmla="*/ 1081178 w 3339485"/>
                <a:gd name="connsiteY1" fmla="*/ 16167 h 3212745"/>
                <a:gd name="connsiteX2" fmla="*/ 120724 w 3339485"/>
                <a:gd name="connsiteY2" fmla="*/ 490664 h 3212745"/>
                <a:gd name="connsiteX3" fmla="*/ 356834 w 3339485"/>
                <a:gd name="connsiteY3" fmla="*/ 1318094 h 3212745"/>
                <a:gd name="connsiteX4" fmla="*/ 1079560 w 3339485"/>
                <a:gd name="connsiteY4" fmla="*/ 1663695 h 3212745"/>
                <a:gd name="connsiteX5" fmla="*/ 1656345 w 3339485"/>
                <a:gd name="connsiteY5" fmla="*/ 2313979 h 3212745"/>
                <a:gd name="connsiteX6" fmla="*/ 1825237 w 3339485"/>
                <a:gd name="connsiteY6" fmla="*/ 2835727 h 3212745"/>
                <a:gd name="connsiteX7" fmla="*/ 2637986 w 3339485"/>
                <a:gd name="connsiteY7" fmla="*/ 3158743 h 3212745"/>
                <a:gd name="connsiteX8" fmla="*/ 3252878 w 3339485"/>
                <a:gd name="connsiteY8" fmla="*/ 2511717 h 3212745"/>
                <a:gd name="connsiteX9" fmla="*/ 3157628 w 3339485"/>
                <a:gd name="connsiteY9" fmla="*/ 1540167 h 3212745"/>
                <a:gd name="connsiteX10" fmla="*/ 2471828 w 3339485"/>
                <a:gd name="connsiteY10" fmla="*/ 854367 h 3212745"/>
                <a:gd name="connsiteX0" fmla="*/ 2186078 w 3339485"/>
                <a:gd name="connsiteY0" fmla="*/ 587667 h 3254853"/>
                <a:gd name="connsiteX1" fmla="*/ 1081178 w 3339485"/>
                <a:gd name="connsiteY1" fmla="*/ 16167 h 3254853"/>
                <a:gd name="connsiteX2" fmla="*/ 120724 w 3339485"/>
                <a:gd name="connsiteY2" fmla="*/ 490664 h 3254853"/>
                <a:gd name="connsiteX3" fmla="*/ 356834 w 3339485"/>
                <a:gd name="connsiteY3" fmla="*/ 1318094 h 3254853"/>
                <a:gd name="connsiteX4" fmla="*/ 1079560 w 3339485"/>
                <a:gd name="connsiteY4" fmla="*/ 1663695 h 3254853"/>
                <a:gd name="connsiteX5" fmla="*/ 1656345 w 3339485"/>
                <a:gd name="connsiteY5" fmla="*/ 2313979 h 3254853"/>
                <a:gd name="connsiteX6" fmla="*/ 1825237 w 3339485"/>
                <a:gd name="connsiteY6" fmla="*/ 2835727 h 3254853"/>
                <a:gd name="connsiteX7" fmla="*/ 2217758 w 3339485"/>
                <a:gd name="connsiteY7" fmla="*/ 3088378 h 3254853"/>
                <a:gd name="connsiteX8" fmla="*/ 2637986 w 3339485"/>
                <a:gd name="connsiteY8" fmla="*/ 3158743 h 3254853"/>
                <a:gd name="connsiteX9" fmla="*/ 3252878 w 3339485"/>
                <a:gd name="connsiteY9" fmla="*/ 2511717 h 3254853"/>
                <a:gd name="connsiteX10" fmla="*/ 3157628 w 3339485"/>
                <a:gd name="connsiteY10" fmla="*/ 1540167 h 3254853"/>
                <a:gd name="connsiteX11" fmla="*/ 2471828 w 3339485"/>
                <a:gd name="connsiteY11" fmla="*/ 854367 h 3254853"/>
                <a:gd name="connsiteX0" fmla="*/ 2186078 w 3339485"/>
                <a:gd name="connsiteY0" fmla="*/ 587667 h 3266980"/>
                <a:gd name="connsiteX1" fmla="*/ 1081178 w 3339485"/>
                <a:gd name="connsiteY1" fmla="*/ 16167 h 3266980"/>
                <a:gd name="connsiteX2" fmla="*/ 120724 w 3339485"/>
                <a:gd name="connsiteY2" fmla="*/ 490664 h 3266980"/>
                <a:gd name="connsiteX3" fmla="*/ 356834 w 3339485"/>
                <a:gd name="connsiteY3" fmla="*/ 1318094 h 3266980"/>
                <a:gd name="connsiteX4" fmla="*/ 1079560 w 3339485"/>
                <a:gd name="connsiteY4" fmla="*/ 1663695 h 3266980"/>
                <a:gd name="connsiteX5" fmla="*/ 1656345 w 3339485"/>
                <a:gd name="connsiteY5" fmla="*/ 2313979 h 3266980"/>
                <a:gd name="connsiteX6" fmla="*/ 1825237 w 3339485"/>
                <a:gd name="connsiteY6" fmla="*/ 2835727 h 3266980"/>
                <a:gd name="connsiteX7" fmla="*/ 2212450 w 3339485"/>
                <a:gd name="connsiteY7" fmla="*/ 3161139 h 3266980"/>
                <a:gd name="connsiteX8" fmla="*/ 2637986 w 3339485"/>
                <a:gd name="connsiteY8" fmla="*/ 3158743 h 3266980"/>
                <a:gd name="connsiteX9" fmla="*/ 3252878 w 3339485"/>
                <a:gd name="connsiteY9" fmla="*/ 2511717 h 3266980"/>
                <a:gd name="connsiteX10" fmla="*/ 3157628 w 3339485"/>
                <a:gd name="connsiteY10" fmla="*/ 1540167 h 3266980"/>
                <a:gd name="connsiteX11" fmla="*/ 2471828 w 3339485"/>
                <a:gd name="connsiteY11" fmla="*/ 854367 h 3266980"/>
                <a:gd name="connsiteX0" fmla="*/ 2225303 w 3378710"/>
                <a:gd name="connsiteY0" fmla="*/ 587667 h 3266980"/>
                <a:gd name="connsiteX1" fmla="*/ 1120403 w 3378710"/>
                <a:gd name="connsiteY1" fmla="*/ 16167 h 3266980"/>
                <a:gd name="connsiteX2" fmla="*/ 159949 w 3378710"/>
                <a:gd name="connsiteY2" fmla="*/ 490664 h 3266980"/>
                <a:gd name="connsiteX3" fmla="*/ 160710 w 3378710"/>
                <a:gd name="connsiteY3" fmla="*/ 888036 h 3266980"/>
                <a:gd name="connsiteX4" fmla="*/ 396059 w 3378710"/>
                <a:gd name="connsiteY4" fmla="*/ 1318094 h 3266980"/>
                <a:gd name="connsiteX5" fmla="*/ 1118785 w 3378710"/>
                <a:gd name="connsiteY5" fmla="*/ 1663695 h 3266980"/>
                <a:gd name="connsiteX6" fmla="*/ 1695570 w 3378710"/>
                <a:gd name="connsiteY6" fmla="*/ 2313979 h 3266980"/>
                <a:gd name="connsiteX7" fmla="*/ 1864462 w 3378710"/>
                <a:gd name="connsiteY7" fmla="*/ 2835727 h 3266980"/>
                <a:gd name="connsiteX8" fmla="*/ 2251675 w 3378710"/>
                <a:gd name="connsiteY8" fmla="*/ 3161139 h 3266980"/>
                <a:gd name="connsiteX9" fmla="*/ 2677211 w 3378710"/>
                <a:gd name="connsiteY9" fmla="*/ 3158743 h 3266980"/>
                <a:gd name="connsiteX10" fmla="*/ 3292103 w 3378710"/>
                <a:gd name="connsiteY10" fmla="*/ 2511717 h 3266980"/>
                <a:gd name="connsiteX11" fmla="*/ 3196853 w 3378710"/>
                <a:gd name="connsiteY11" fmla="*/ 1540167 h 3266980"/>
                <a:gd name="connsiteX12" fmla="*/ 2511053 w 3378710"/>
                <a:gd name="connsiteY12" fmla="*/ 854367 h 3266980"/>
                <a:gd name="connsiteX0" fmla="*/ 2232310 w 3385717"/>
                <a:gd name="connsiteY0" fmla="*/ 587667 h 3266980"/>
                <a:gd name="connsiteX1" fmla="*/ 1127410 w 3385717"/>
                <a:gd name="connsiteY1" fmla="*/ 16167 h 3266980"/>
                <a:gd name="connsiteX2" fmla="*/ 166956 w 3385717"/>
                <a:gd name="connsiteY2" fmla="*/ 490664 h 3266980"/>
                <a:gd name="connsiteX3" fmla="*/ 125674 w 3385717"/>
                <a:gd name="connsiteY3" fmla="*/ 925368 h 3266980"/>
                <a:gd name="connsiteX4" fmla="*/ 403066 w 3385717"/>
                <a:gd name="connsiteY4" fmla="*/ 1318094 h 3266980"/>
                <a:gd name="connsiteX5" fmla="*/ 1125792 w 3385717"/>
                <a:gd name="connsiteY5" fmla="*/ 1663695 h 3266980"/>
                <a:gd name="connsiteX6" fmla="*/ 1702577 w 3385717"/>
                <a:gd name="connsiteY6" fmla="*/ 2313979 h 3266980"/>
                <a:gd name="connsiteX7" fmla="*/ 1871469 w 3385717"/>
                <a:gd name="connsiteY7" fmla="*/ 2835727 h 3266980"/>
                <a:gd name="connsiteX8" fmla="*/ 2258682 w 3385717"/>
                <a:gd name="connsiteY8" fmla="*/ 3161139 h 3266980"/>
                <a:gd name="connsiteX9" fmla="*/ 2684218 w 3385717"/>
                <a:gd name="connsiteY9" fmla="*/ 3158743 h 3266980"/>
                <a:gd name="connsiteX10" fmla="*/ 3299110 w 3385717"/>
                <a:gd name="connsiteY10" fmla="*/ 2511717 h 3266980"/>
                <a:gd name="connsiteX11" fmla="*/ 3203860 w 3385717"/>
                <a:gd name="connsiteY11" fmla="*/ 1540167 h 3266980"/>
                <a:gd name="connsiteX12" fmla="*/ 2518060 w 3385717"/>
                <a:gd name="connsiteY12" fmla="*/ 854367 h 3266980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80634 w 3299395"/>
                <a:gd name="connsiteY3" fmla="*/ 541297 h 3317613"/>
                <a:gd name="connsiteX4" fmla="*/ 39352 w 3299395"/>
                <a:gd name="connsiteY4" fmla="*/ 976001 h 3317613"/>
                <a:gd name="connsiteX5" fmla="*/ 316744 w 3299395"/>
                <a:gd name="connsiteY5" fmla="*/ 1368727 h 3317613"/>
                <a:gd name="connsiteX6" fmla="*/ 1039470 w 3299395"/>
                <a:gd name="connsiteY6" fmla="*/ 1714328 h 3317613"/>
                <a:gd name="connsiteX7" fmla="*/ 1616255 w 3299395"/>
                <a:gd name="connsiteY7" fmla="*/ 2364612 h 3317613"/>
                <a:gd name="connsiteX8" fmla="*/ 1785147 w 3299395"/>
                <a:gd name="connsiteY8" fmla="*/ 2886360 h 3317613"/>
                <a:gd name="connsiteX9" fmla="*/ 2172360 w 3299395"/>
                <a:gd name="connsiteY9" fmla="*/ 3211772 h 3317613"/>
                <a:gd name="connsiteX10" fmla="*/ 2597896 w 3299395"/>
                <a:gd name="connsiteY10" fmla="*/ 3209376 h 3317613"/>
                <a:gd name="connsiteX11" fmla="*/ 3212788 w 3299395"/>
                <a:gd name="connsiteY11" fmla="*/ 2562350 h 3317613"/>
                <a:gd name="connsiteX12" fmla="*/ 3117538 w 3299395"/>
                <a:gd name="connsiteY12" fmla="*/ 1590800 h 3317613"/>
                <a:gd name="connsiteX13" fmla="*/ 2431738 w 3299395"/>
                <a:gd name="connsiteY13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494507 w 3299395"/>
                <a:gd name="connsiteY2" fmla="*/ 237502 h 3317613"/>
                <a:gd name="connsiteX3" fmla="*/ 228148 w 3299395"/>
                <a:gd name="connsiteY3" fmla="*/ 315522 h 3317613"/>
                <a:gd name="connsiteX4" fmla="*/ 80634 w 3299395"/>
                <a:gd name="connsiteY4" fmla="*/ 541297 h 3317613"/>
                <a:gd name="connsiteX5" fmla="*/ 39352 w 3299395"/>
                <a:gd name="connsiteY5" fmla="*/ 976001 h 3317613"/>
                <a:gd name="connsiteX6" fmla="*/ 316744 w 3299395"/>
                <a:gd name="connsiteY6" fmla="*/ 1368727 h 3317613"/>
                <a:gd name="connsiteX7" fmla="*/ 1039470 w 3299395"/>
                <a:gd name="connsiteY7" fmla="*/ 1714328 h 3317613"/>
                <a:gd name="connsiteX8" fmla="*/ 1616255 w 3299395"/>
                <a:gd name="connsiteY8" fmla="*/ 2364612 h 3317613"/>
                <a:gd name="connsiteX9" fmla="*/ 1785147 w 3299395"/>
                <a:gd name="connsiteY9" fmla="*/ 2886360 h 3317613"/>
                <a:gd name="connsiteX10" fmla="*/ 2172360 w 3299395"/>
                <a:gd name="connsiteY10" fmla="*/ 3211772 h 3317613"/>
                <a:gd name="connsiteX11" fmla="*/ 2597896 w 3299395"/>
                <a:gd name="connsiteY11" fmla="*/ 3209376 h 3317613"/>
                <a:gd name="connsiteX12" fmla="*/ 3212788 w 3299395"/>
                <a:gd name="connsiteY12" fmla="*/ 2562350 h 3317613"/>
                <a:gd name="connsiteX13" fmla="*/ 3117538 w 3299395"/>
                <a:gd name="connsiteY13" fmla="*/ 1590800 h 3317613"/>
                <a:gd name="connsiteX14" fmla="*/ 2431738 w 3299395"/>
                <a:gd name="connsiteY14" fmla="*/ 905000 h 3317613"/>
                <a:gd name="connsiteX0" fmla="*/ 2145988 w 3299395"/>
                <a:gd name="connsiteY0" fmla="*/ 638300 h 3317613"/>
                <a:gd name="connsiteX1" fmla="*/ 1041088 w 3299395"/>
                <a:gd name="connsiteY1" fmla="*/ 66800 h 3317613"/>
                <a:gd name="connsiteX2" fmla="*/ 232818 w 3299395"/>
                <a:gd name="connsiteY2" fmla="*/ 297053 h 3317613"/>
                <a:gd name="connsiteX3" fmla="*/ 228148 w 3299395"/>
                <a:gd name="connsiteY3" fmla="*/ 315522 h 3317613"/>
                <a:gd name="connsiteX4" fmla="*/ 80634 w 3299395"/>
                <a:gd name="connsiteY4" fmla="*/ 541297 h 3317613"/>
                <a:gd name="connsiteX5" fmla="*/ 39352 w 3299395"/>
                <a:gd name="connsiteY5" fmla="*/ 976001 h 3317613"/>
                <a:gd name="connsiteX6" fmla="*/ 316744 w 3299395"/>
                <a:gd name="connsiteY6" fmla="*/ 1368727 h 3317613"/>
                <a:gd name="connsiteX7" fmla="*/ 1039470 w 3299395"/>
                <a:gd name="connsiteY7" fmla="*/ 1714328 h 3317613"/>
                <a:gd name="connsiteX8" fmla="*/ 1616255 w 3299395"/>
                <a:gd name="connsiteY8" fmla="*/ 2364612 h 3317613"/>
                <a:gd name="connsiteX9" fmla="*/ 1785147 w 3299395"/>
                <a:gd name="connsiteY9" fmla="*/ 2886360 h 3317613"/>
                <a:gd name="connsiteX10" fmla="*/ 2172360 w 3299395"/>
                <a:gd name="connsiteY10" fmla="*/ 3211772 h 3317613"/>
                <a:gd name="connsiteX11" fmla="*/ 2597896 w 3299395"/>
                <a:gd name="connsiteY11" fmla="*/ 3209376 h 3317613"/>
                <a:gd name="connsiteX12" fmla="*/ 3212788 w 3299395"/>
                <a:gd name="connsiteY12" fmla="*/ 2562350 h 3317613"/>
                <a:gd name="connsiteX13" fmla="*/ 3117538 w 3299395"/>
                <a:gd name="connsiteY13" fmla="*/ 1590800 h 3317613"/>
                <a:gd name="connsiteX14" fmla="*/ 2431738 w 3299395"/>
                <a:gd name="connsiteY14" fmla="*/ 905000 h 331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99395" h="3317613">
                  <a:moveTo>
                    <a:pt x="2145988" y="638300"/>
                  </a:moveTo>
                  <a:cubicBezTo>
                    <a:pt x="1720538" y="341437"/>
                    <a:pt x="1385314" y="82967"/>
                    <a:pt x="1041088" y="66800"/>
                  </a:cubicBezTo>
                  <a:cubicBezTo>
                    <a:pt x="765841" y="0"/>
                    <a:pt x="226890" y="97391"/>
                    <a:pt x="232818" y="297053"/>
                  </a:cubicBezTo>
                  <a:cubicBezTo>
                    <a:pt x="140943" y="328581"/>
                    <a:pt x="253512" y="274815"/>
                    <a:pt x="228148" y="315522"/>
                  </a:cubicBezTo>
                  <a:cubicBezTo>
                    <a:pt x="202784" y="356229"/>
                    <a:pt x="112100" y="431217"/>
                    <a:pt x="80634" y="541297"/>
                  </a:cubicBezTo>
                  <a:cubicBezTo>
                    <a:pt x="49168" y="651377"/>
                    <a:pt x="0" y="838096"/>
                    <a:pt x="39352" y="976001"/>
                  </a:cubicBezTo>
                  <a:cubicBezTo>
                    <a:pt x="78704" y="1113906"/>
                    <a:pt x="150058" y="1245673"/>
                    <a:pt x="316744" y="1368727"/>
                  </a:cubicBezTo>
                  <a:cubicBezTo>
                    <a:pt x="483430" y="1491781"/>
                    <a:pt x="822885" y="1548347"/>
                    <a:pt x="1039470" y="1714328"/>
                  </a:cubicBezTo>
                  <a:cubicBezTo>
                    <a:pt x="1256055" y="1880309"/>
                    <a:pt x="1491976" y="2169273"/>
                    <a:pt x="1616255" y="2364612"/>
                  </a:cubicBezTo>
                  <a:cubicBezTo>
                    <a:pt x="1740534" y="2559951"/>
                    <a:pt x="1692463" y="2745167"/>
                    <a:pt x="1785147" y="2886360"/>
                  </a:cubicBezTo>
                  <a:cubicBezTo>
                    <a:pt x="1877831" y="3027553"/>
                    <a:pt x="2036902" y="3157936"/>
                    <a:pt x="2172360" y="3211772"/>
                  </a:cubicBezTo>
                  <a:cubicBezTo>
                    <a:pt x="2307818" y="3265608"/>
                    <a:pt x="2424491" y="3317613"/>
                    <a:pt x="2597896" y="3209376"/>
                  </a:cubicBezTo>
                  <a:cubicBezTo>
                    <a:pt x="2771301" y="3101139"/>
                    <a:pt x="3126181" y="2832113"/>
                    <a:pt x="3212788" y="2562350"/>
                  </a:cubicBezTo>
                  <a:cubicBezTo>
                    <a:pt x="3299395" y="2292587"/>
                    <a:pt x="3247713" y="1867025"/>
                    <a:pt x="3117538" y="1590800"/>
                  </a:cubicBezTo>
                  <a:cubicBezTo>
                    <a:pt x="2987363" y="1314575"/>
                    <a:pt x="2709550" y="1109787"/>
                    <a:pt x="2431738" y="905000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11"/>
            </p:cNvCxnSpPr>
            <p:nvPr/>
          </p:nvCxnSpPr>
          <p:spPr>
            <a:xfrm rot="10800000" flipH="1">
              <a:off x="2656826" y="838201"/>
              <a:ext cx="1000774" cy="26134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H="1">
              <a:off x="5257800" y="2023772"/>
              <a:ext cx="2237004" cy="346262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3082888" y="5222912"/>
              <a:ext cx="719428" cy="48440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 noChangeAspect="1"/>
          </p:cNvGrpSpPr>
          <p:nvPr/>
        </p:nvGrpSpPr>
        <p:grpSpPr>
          <a:xfrm>
            <a:off x="3200400" y="685800"/>
            <a:ext cx="3981088" cy="5486400"/>
            <a:chOff x="3200400" y="228600"/>
            <a:chExt cx="4495800" cy="6195732"/>
          </a:xfrm>
        </p:grpSpPr>
        <p:sp>
          <p:nvSpPr>
            <p:cNvPr id="4" name="Process 3"/>
            <p:cNvSpPr/>
            <p:nvPr/>
          </p:nvSpPr>
          <p:spPr>
            <a:xfrm>
              <a:off x="3200400" y="457200"/>
              <a:ext cx="2732088" cy="4038600"/>
            </a:xfrm>
            <a:prstGeom prst="flowChartProcess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4"/>
            <p:cNvSpPr>
              <a:spLocks noChangeAspect="1"/>
            </p:cNvSpPr>
            <p:nvPr/>
          </p:nvSpPr>
          <p:spPr>
            <a:xfrm rot="10800000">
              <a:off x="3200401" y="4495800"/>
              <a:ext cx="2732087" cy="1928532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200400" y="457200"/>
              <a:ext cx="2732088" cy="1668330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PD</a:t>
              </a:r>
              <a:endParaRPr lang="en-US" sz="9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54712" y="228600"/>
              <a:ext cx="1741488" cy="2438400"/>
            </a:xfrm>
            <a:prstGeom prst="rect">
              <a:avLst/>
            </a:prstGeom>
            <a:noFill/>
            <a:ln w="101600">
              <a:noFill/>
            </a:ln>
          </p:spPr>
          <p:txBody>
            <a:bodyPr vert="horz" wrap="square" rtlCol="0">
              <a:normAutofit fontScale="77500" lnSpcReduction="20000"/>
            </a:bodyPr>
            <a:lstStyle/>
            <a:p>
              <a:pPr algn="ctr"/>
              <a:r>
                <a:rPr lang="en-US" sz="20000" b="1" dirty="0" smtClean="0"/>
                <a:t>8</a:t>
              </a:r>
              <a:endParaRPr lang="en-US" sz="20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990600" y="1676400"/>
            <a:ext cx="7086600" cy="3276600"/>
            <a:chOff x="990600" y="1676400"/>
            <a:chExt cx="7086600" cy="3276600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67325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67325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6356673" y="2280916"/>
              <a:ext cx="751838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6356664" y="4575315"/>
              <a:ext cx="751838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 flipV="1">
              <a:off x="990600" y="2656837"/>
              <a:ext cx="5741995" cy="229616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990600" y="1906765"/>
              <a:ext cx="5741995" cy="229263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4353353" y="1676400"/>
              <a:ext cx="900425" cy="2972322"/>
              <a:chOff x="3821714" y="838199"/>
              <a:chExt cx="1546611" cy="5105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rot="16200000" flipV="1">
                <a:off x="2105288" y="3453869"/>
                <a:ext cx="4956853" cy="22608"/>
              </a:xfrm>
              <a:prstGeom prst="straightConnector1">
                <a:avLst/>
              </a:prstGeom>
              <a:ln w="101600" cap="rnd">
                <a:solidFill>
                  <a:schemeClr val="tx1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/>
              <p:cNvSpPr/>
              <p:nvPr/>
            </p:nvSpPr>
            <p:spPr>
              <a:xfrm>
                <a:off x="4267200" y="838199"/>
                <a:ext cx="610419" cy="6104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rot="10800000" flipV="1">
                <a:off x="3821714" y="5943597"/>
                <a:ext cx="1546611" cy="1"/>
              </a:xfrm>
              <a:prstGeom prst="straightConnector1">
                <a:avLst/>
              </a:prstGeom>
              <a:ln w="101600" cap="rnd">
                <a:solidFill>
                  <a:schemeClr val="tx1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rot="5400000" flipH="1" flipV="1">
              <a:off x="5735502" y="3449502"/>
              <a:ext cx="11766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689090" y="3449502"/>
              <a:ext cx="11766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 noChangeAspect="1"/>
          </p:cNvGrpSpPr>
          <p:nvPr/>
        </p:nvGrpSpPr>
        <p:grpSpPr>
          <a:xfrm>
            <a:off x="990600" y="1676400"/>
            <a:ext cx="7086600" cy="3276600"/>
            <a:chOff x="990600" y="1676400"/>
            <a:chExt cx="7086600" cy="3276600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67325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67325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6356673" y="2280916"/>
              <a:ext cx="751838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6356664" y="4575315"/>
              <a:ext cx="751838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 flipV="1">
              <a:off x="990600" y="2656837"/>
              <a:ext cx="5741995" cy="229616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990600" y="1906765"/>
              <a:ext cx="5741995" cy="229263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7"/>
            <p:cNvGrpSpPr>
              <a:grpSpLocks noChangeAspect="1"/>
            </p:cNvGrpSpPr>
            <p:nvPr/>
          </p:nvGrpSpPr>
          <p:grpSpPr>
            <a:xfrm>
              <a:off x="4353353" y="1676400"/>
              <a:ext cx="900425" cy="2972322"/>
              <a:chOff x="3821714" y="838199"/>
              <a:chExt cx="1546611" cy="5105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rot="16200000" flipV="1">
                <a:off x="2105288" y="3453869"/>
                <a:ext cx="4956853" cy="22608"/>
              </a:xfrm>
              <a:prstGeom prst="straightConnector1">
                <a:avLst/>
              </a:prstGeom>
              <a:ln w="101600" cap="rnd">
                <a:solidFill>
                  <a:schemeClr val="tx1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/>
              <p:cNvSpPr/>
              <p:nvPr/>
            </p:nvSpPr>
            <p:spPr>
              <a:xfrm>
                <a:off x="4267200" y="838199"/>
                <a:ext cx="610419" cy="6104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rot="10800000" flipV="1">
                <a:off x="3821714" y="5943597"/>
                <a:ext cx="1546611" cy="1"/>
              </a:xfrm>
              <a:prstGeom prst="straightConnector1">
                <a:avLst/>
              </a:prstGeom>
              <a:ln w="101600" cap="rnd">
                <a:solidFill>
                  <a:schemeClr val="tx1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rot="5400000" flipH="1" flipV="1">
              <a:off x="5735502" y="3449502"/>
              <a:ext cx="11766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689090" y="3449502"/>
              <a:ext cx="1176608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371600" y="2132182"/>
            <a:ext cx="6400800" cy="2592219"/>
            <a:chOff x="1042591" y="1905000"/>
            <a:chExt cx="7110809" cy="3049419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68087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68087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103495" y="2057400"/>
              <a:ext cx="5449705" cy="534387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1724" h="679285">
                  <a:moveTo>
                    <a:pt x="0" y="0"/>
                  </a:moveTo>
                  <a:cubicBezTo>
                    <a:pt x="732347" y="425811"/>
                    <a:pt x="1998094" y="673823"/>
                    <a:pt x="2956715" y="676554"/>
                  </a:cubicBezTo>
                  <a:cubicBezTo>
                    <a:pt x="3915336" y="679285"/>
                    <a:pt x="4566830" y="335134"/>
                    <a:pt x="5751724" y="16384"/>
                  </a:cubicBezTo>
                </a:path>
              </a:pathLst>
            </a:cu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1042591" y="4182676"/>
              <a:ext cx="5461399" cy="753941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  <a:gd name="connsiteX0" fmla="*/ 0 w 5763418"/>
                <a:gd name="connsiteY0" fmla="*/ 66331 h 753940"/>
                <a:gd name="connsiteX1" fmla="*/ 2956715 w 5763418"/>
                <a:gd name="connsiteY1" fmla="*/ 742885 h 753940"/>
                <a:gd name="connsiteX2" fmla="*/ 5763418 w 5763418"/>
                <a:gd name="connsiteY2" fmla="*/ 0 h 7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3418" h="753940">
                  <a:moveTo>
                    <a:pt x="0" y="66331"/>
                  </a:moveTo>
                  <a:cubicBezTo>
                    <a:pt x="732347" y="492142"/>
                    <a:pt x="1996145" y="753940"/>
                    <a:pt x="2956715" y="742885"/>
                  </a:cubicBezTo>
                  <a:cubicBezTo>
                    <a:pt x="3917285" y="731830"/>
                    <a:pt x="4578524" y="318750"/>
                    <a:pt x="5763418" y="0"/>
                  </a:cubicBezTo>
                </a:path>
              </a:pathLst>
            </a:cu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65039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5039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03988" y="1905000"/>
              <a:ext cx="272375" cy="1419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503990" y="4953000"/>
              <a:ext cx="272375" cy="1419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371600" y="2132182"/>
            <a:ext cx="6400800" cy="2592219"/>
            <a:chOff x="1042591" y="1905000"/>
            <a:chExt cx="7110809" cy="3049419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68087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68087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103495" y="2057400"/>
              <a:ext cx="5449705" cy="534387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1724" h="679285">
                  <a:moveTo>
                    <a:pt x="0" y="0"/>
                  </a:moveTo>
                  <a:cubicBezTo>
                    <a:pt x="732347" y="425811"/>
                    <a:pt x="1998094" y="673823"/>
                    <a:pt x="2956715" y="676554"/>
                  </a:cubicBezTo>
                  <a:cubicBezTo>
                    <a:pt x="3915336" y="679285"/>
                    <a:pt x="4566830" y="335134"/>
                    <a:pt x="5751724" y="16384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1042591" y="4182676"/>
              <a:ext cx="5461399" cy="753941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  <a:gd name="connsiteX0" fmla="*/ 0 w 5763418"/>
                <a:gd name="connsiteY0" fmla="*/ 66331 h 753940"/>
                <a:gd name="connsiteX1" fmla="*/ 2956715 w 5763418"/>
                <a:gd name="connsiteY1" fmla="*/ 742885 h 753940"/>
                <a:gd name="connsiteX2" fmla="*/ 5763418 w 5763418"/>
                <a:gd name="connsiteY2" fmla="*/ 0 h 7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3418" h="753940">
                  <a:moveTo>
                    <a:pt x="0" y="66331"/>
                  </a:moveTo>
                  <a:cubicBezTo>
                    <a:pt x="732347" y="492142"/>
                    <a:pt x="1996145" y="753940"/>
                    <a:pt x="2956715" y="742885"/>
                  </a:cubicBezTo>
                  <a:cubicBezTo>
                    <a:pt x="3917285" y="731830"/>
                    <a:pt x="4578524" y="318750"/>
                    <a:pt x="5763418" y="0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65039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5039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03988" y="1905000"/>
              <a:ext cx="272375" cy="1419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503990" y="4953000"/>
              <a:ext cx="272375" cy="1419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71600" y="2132182"/>
            <a:ext cx="6400800" cy="2592219"/>
            <a:chOff x="1042591" y="1905000"/>
            <a:chExt cx="7110809" cy="3049419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68087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68087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103495" y="2057400"/>
              <a:ext cx="5449705" cy="534387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1724" h="679285">
                  <a:moveTo>
                    <a:pt x="0" y="0"/>
                  </a:moveTo>
                  <a:cubicBezTo>
                    <a:pt x="732347" y="425811"/>
                    <a:pt x="1998094" y="673823"/>
                    <a:pt x="2956715" y="676554"/>
                  </a:cubicBezTo>
                  <a:cubicBezTo>
                    <a:pt x="3915336" y="679285"/>
                    <a:pt x="4566830" y="335134"/>
                    <a:pt x="5751724" y="16384"/>
                  </a:cubicBezTo>
                </a:path>
              </a:pathLst>
            </a:cu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1042591" y="4182676"/>
              <a:ext cx="5461399" cy="753941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  <a:gd name="connsiteX0" fmla="*/ 0 w 5763418"/>
                <a:gd name="connsiteY0" fmla="*/ 66331 h 753940"/>
                <a:gd name="connsiteX1" fmla="*/ 2956715 w 5763418"/>
                <a:gd name="connsiteY1" fmla="*/ 742885 h 753940"/>
                <a:gd name="connsiteX2" fmla="*/ 5763418 w 5763418"/>
                <a:gd name="connsiteY2" fmla="*/ 0 h 7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3418" h="753940">
                  <a:moveTo>
                    <a:pt x="0" y="66331"/>
                  </a:moveTo>
                  <a:cubicBezTo>
                    <a:pt x="732347" y="492142"/>
                    <a:pt x="1996145" y="753940"/>
                    <a:pt x="2956715" y="742885"/>
                  </a:cubicBezTo>
                  <a:cubicBezTo>
                    <a:pt x="3917285" y="731830"/>
                    <a:pt x="4578524" y="318750"/>
                    <a:pt x="5763418" y="0"/>
                  </a:cubicBezTo>
                </a:path>
              </a:pathLst>
            </a:cu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65039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5039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03988" y="1905000"/>
              <a:ext cx="272375" cy="1419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503990" y="4953000"/>
              <a:ext cx="272375" cy="1419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371600" y="2132182"/>
            <a:ext cx="6400800" cy="2592219"/>
            <a:chOff x="1042591" y="1905000"/>
            <a:chExt cx="7110809" cy="3049419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68087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68087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103495" y="2057400"/>
              <a:ext cx="5449705" cy="534387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1724" h="679285">
                  <a:moveTo>
                    <a:pt x="0" y="0"/>
                  </a:moveTo>
                  <a:cubicBezTo>
                    <a:pt x="732347" y="425811"/>
                    <a:pt x="1998094" y="673823"/>
                    <a:pt x="2956715" y="676554"/>
                  </a:cubicBezTo>
                  <a:cubicBezTo>
                    <a:pt x="3915336" y="679285"/>
                    <a:pt x="4566830" y="335134"/>
                    <a:pt x="5751724" y="16384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1042591" y="4182676"/>
              <a:ext cx="5461399" cy="753941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  <a:gd name="connsiteX0" fmla="*/ 0 w 5763418"/>
                <a:gd name="connsiteY0" fmla="*/ 66331 h 753940"/>
                <a:gd name="connsiteX1" fmla="*/ 2956715 w 5763418"/>
                <a:gd name="connsiteY1" fmla="*/ 742885 h 753940"/>
                <a:gd name="connsiteX2" fmla="*/ 5763418 w 5763418"/>
                <a:gd name="connsiteY2" fmla="*/ 0 h 7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3418" h="753940">
                  <a:moveTo>
                    <a:pt x="0" y="66331"/>
                  </a:moveTo>
                  <a:cubicBezTo>
                    <a:pt x="732347" y="492142"/>
                    <a:pt x="1996145" y="753940"/>
                    <a:pt x="2956715" y="742885"/>
                  </a:cubicBezTo>
                  <a:cubicBezTo>
                    <a:pt x="3917285" y="731830"/>
                    <a:pt x="4578524" y="318750"/>
                    <a:pt x="5763418" y="0"/>
                  </a:cubicBezTo>
                </a:path>
              </a:pathLst>
            </a:cu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65039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5039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03988" y="1905000"/>
              <a:ext cx="272375" cy="1419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503990" y="4953000"/>
              <a:ext cx="272375" cy="1419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295400" y="2819402"/>
            <a:ext cx="6400800" cy="1134497"/>
            <a:chOff x="1066800" y="2819400"/>
            <a:chExt cx="7162799" cy="1269556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19630"/>
              <a:ext cx="6793090" cy="10164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8"/>
            <p:cNvGrpSpPr>
              <a:grpSpLocks noChangeAspect="1"/>
            </p:cNvGrpSpPr>
            <p:nvPr/>
          </p:nvGrpSpPr>
          <p:grpSpPr>
            <a:xfrm rot="16200000">
              <a:off x="7029139" y="2865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rot="10800000" flipH="1">
              <a:off x="6705601" y="3419630"/>
              <a:ext cx="1154289" cy="64640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5601" y="2819400"/>
              <a:ext cx="1154289" cy="600230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05600" y="2820989"/>
              <a:ext cx="3048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20840" y="4087368"/>
              <a:ext cx="3048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295400" y="2819402"/>
            <a:ext cx="6400800" cy="1134497"/>
            <a:chOff x="1066800" y="2819400"/>
            <a:chExt cx="7162799" cy="1269556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19630"/>
              <a:ext cx="6793090" cy="10164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8"/>
            <p:cNvGrpSpPr>
              <a:grpSpLocks noChangeAspect="1"/>
            </p:cNvGrpSpPr>
            <p:nvPr/>
          </p:nvGrpSpPr>
          <p:grpSpPr>
            <a:xfrm rot="16200000">
              <a:off x="7029139" y="2865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rot="10800000" flipH="1">
              <a:off x="6705601" y="3419630"/>
              <a:ext cx="1154289" cy="64640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5601" y="2819400"/>
              <a:ext cx="1154289" cy="600230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05600" y="2820989"/>
              <a:ext cx="3048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20840" y="4087368"/>
              <a:ext cx="3048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295400" y="2819402"/>
            <a:ext cx="6400800" cy="1134497"/>
            <a:chOff x="1066800" y="2819400"/>
            <a:chExt cx="7162799" cy="1269556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19630"/>
              <a:ext cx="6793090" cy="10164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8"/>
            <p:cNvGrpSpPr>
              <a:grpSpLocks noChangeAspect="1"/>
            </p:cNvGrpSpPr>
            <p:nvPr/>
          </p:nvGrpSpPr>
          <p:grpSpPr>
            <a:xfrm rot="16200000">
              <a:off x="7029139" y="2865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rot="10800000" flipH="1">
              <a:off x="6705601" y="3419630"/>
              <a:ext cx="1154289" cy="64640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5601" y="2819400"/>
              <a:ext cx="1154289" cy="600230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05600" y="2820989"/>
              <a:ext cx="3048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20840" y="4087368"/>
              <a:ext cx="3048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295400" y="2819402"/>
            <a:ext cx="6400800" cy="1134497"/>
            <a:chOff x="1066800" y="2819400"/>
            <a:chExt cx="7162799" cy="1269556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19630"/>
              <a:ext cx="6793090" cy="10164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8"/>
            <p:cNvGrpSpPr>
              <a:grpSpLocks noChangeAspect="1"/>
            </p:cNvGrpSpPr>
            <p:nvPr/>
          </p:nvGrpSpPr>
          <p:grpSpPr>
            <a:xfrm rot="16200000">
              <a:off x="7029139" y="2865572"/>
              <a:ext cx="1246632" cy="1154289"/>
              <a:chOff x="3505200" y="838200"/>
              <a:chExt cx="2057400" cy="19050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3086100" y="1257300"/>
                <a:ext cx="1905000" cy="10668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114800" y="1295400"/>
                <a:ext cx="1905000" cy="990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rot="10800000" flipH="1">
              <a:off x="6705601" y="3419630"/>
              <a:ext cx="1154289" cy="64640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5601" y="2819400"/>
              <a:ext cx="1154289" cy="600230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05600" y="2820989"/>
              <a:ext cx="3048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20840" y="4087368"/>
              <a:ext cx="304800" cy="1588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473378" y="2819403"/>
            <a:ext cx="6070423" cy="1114012"/>
            <a:chOff x="1066800" y="2819400"/>
            <a:chExt cx="6793090" cy="1246632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19630"/>
              <a:ext cx="6793090" cy="10164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H="1">
              <a:off x="6705601" y="3419630"/>
              <a:ext cx="1154289" cy="64640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5601" y="2819400"/>
              <a:ext cx="1154289" cy="600230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473378" y="2819403"/>
            <a:ext cx="6070423" cy="1114012"/>
            <a:chOff x="1066800" y="2819400"/>
            <a:chExt cx="6793090" cy="1246632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19630"/>
              <a:ext cx="6793090" cy="10164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H="1">
              <a:off x="6705601" y="3419630"/>
              <a:ext cx="1154289" cy="64640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5601" y="2819400"/>
              <a:ext cx="1154289" cy="600230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473378" y="2819403"/>
            <a:ext cx="6070423" cy="1114012"/>
            <a:chOff x="1066800" y="2819400"/>
            <a:chExt cx="6793090" cy="1246632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19630"/>
              <a:ext cx="6793090" cy="10164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H="1">
              <a:off x="6705601" y="3419630"/>
              <a:ext cx="1154289" cy="64640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5601" y="2819400"/>
              <a:ext cx="1154289" cy="600230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473378" y="2819403"/>
            <a:ext cx="6070423" cy="1114012"/>
            <a:chOff x="1066800" y="2819400"/>
            <a:chExt cx="6793090" cy="1246632"/>
          </a:xfrm>
        </p:grpSpPr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19630"/>
              <a:ext cx="6793090" cy="10164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H="1">
              <a:off x="6705601" y="3419630"/>
              <a:ext cx="1154289" cy="646402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5601" y="2819400"/>
              <a:ext cx="1154289" cy="600230"/>
            </a:xfrm>
            <a:prstGeom prst="line">
              <a:avLst/>
            </a:prstGeom>
            <a:ln w="10160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10800000" flipV="1">
            <a:off x="2286001" y="3355779"/>
            <a:ext cx="4572000" cy="9083"/>
          </a:xfrm>
          <a:prstGeom prst="line">
            <a:avLst/>
          </a:prstGeom>
          <a:ln w="101600" cap="rnd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2340116"/>
            <a:ext cx="3124200" cy="1015663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FINAL CL</a:t>
            </a:r>
            <a:endParaRPr lang="en-US" sz="6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362201"/>
            <a:ext cx="3124200" cy="1015663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FINAL CL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10800000" flipV="1">
            <a:off x="2286001" y="3355779"/>
            <a:ext cx="4572000" cy="9083"/>
          </a:xfrm>
          <a:prstGeom prst="line">
            <a:avLst/>
          </a:prstGeom>
          <a:ln w="101600" cap="rnd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2340116"/>
            <a:ext cx="3124200" cy="1015663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LOA</a:t>
            </a:r>
            <a:endParaRPr lang="en-US" sz="6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362201"/>
            <a:ext cx="3124200" cy="1015663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LOA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10800000" flipV="1">
            <a:off x="2286001" y="3355779"/>
            <a:ext cx="4572000" cy="9083"/>
          </a:xfrm>
          <a:prstGeom prst="line">
            <a:avLst/>
          </a:prstGeom>
          <a:ln w="101600" cap="rnd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2340116"/>
            <a:ext cx="3124200" cy="1015663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LDLC</a:t>
            </a:r>
            <a:endParaRPr lang="en-US" sz="6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362201"/>
            <a:ext cx="3124200" cy="1015663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LDLC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989897"/>
              <a:ext cx="6477000" cy="308499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/>
                <a:t>ASLT</a:t>
              </a:r>
              <a:br>
                <a:rPr lang="en-US" sz="6000" b="1" dirty="0" smtClean="0"/>
              </a:br>
              <a:r>
                <a:rPr lang="en-US" sz="6000" b="1" dirty="0" smtClean="0"/>
                <a:t>PSN</a:t>
              </a:r>
            </a:p>
            <a:p>
              <a:pPr algn="ctr"/>
              <a:r>
                <a:rPr lang="en-US" sz="6000" b="1" dirty="0" smtClean="0"/>
                <a:t>ATLANTA</a:t>
              </a:r>
              <a:endParaRPr lang="en-US" sz="6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989897"/>
              <a:ext cx="6477000" cy="308499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/>
                <a:t>ASLT</a:t>
              </a:r>
              <a:br>
                <a:rPr lang="en-US" sz="6000" b="1" dirty="0" smtClean="0"/>
              </a:br>
              <a:r>
                <a:rPr lang="en-US" sz="6000" b="1" dirty="0" smtClean="0"/>
                <a:t>PSN</a:t>
              </a:r>
            </a:p>
            <a:p>
              <a:pPr algn="ctr"/>
              <a:r>
                <a:rPr lang="en-US" sz="6000" b="1" dirty="0" smtClean="0"/>
                <a:t>ATLANTA</a:t>
              </a:r>
              <a:endParaRPr lang="en-US" sz="6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518686"/>
            <a:ext cx="7239001" cy="5882115"/>
            <a:chOff x="1371600" y="518685"/>
            <a:chExt cx="7239000" cy="588211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989897"/>
              <a:ext cx="6477000" cy="308499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ATK</a:t>
              </a:r>
            </a:p>
            <a:p>
              <a:pPr algn="ctr"/>
              <a:r>
                <a:rPr lang="en-US" sz="9000" b="1" dirty="0" smtClean="0"/>
                <a:t>BLUE</a:t>
              </a:r>
              <a:endParaRPr lang="en-US" sz="9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989897"/>
              <a:ext cx="6477000" cy="3084999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ATK</a:t>
              </a:r>
            </a:p>
            <a:p>
              <a:pPr algn="ctr"/>
              <a:r>
                <a:rPr lang="en-US" sz="9000" b="1" dirty="0" smtClean="0"/>
                <a:t>BLUE</a:t>
              </a:r>
              <a:endParaRPr lang="en-US" sz="9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2514601" y="1143000"/>
            <a:ext cx="4094124" cy="4648201"/>
            <a:chOff x="3657600" y="685801"/>
            <a:chExt cx="4765291" cy="5410200"/>
          </a:xfrm>
        </p:grpSpPr>
        <p:grpSp>
          <p:nvGrpSpPr>
            <p:cNvPr id="2" name="Group 15"/>
            <p:cNvGrpSpPr>
              <a:grpSpLocks noChangeAspect="1"/>
            </p:cNvGrpSpPr>
            <p:nvPr/>
          </p:nvGrpSpPr>
          <p:grpSpPr>
            <a:xfrm>
              <a:off x="5029199" y="2819402"/>
              <a:ext cx="3393692" cy="1114012"/>
              <a:chOff x="5045934" y="2819400"/>
              <a:chExt cx="3797702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5045934" y="3419628"/>
                <a:ext cx="3666672" cy="1016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 flipH="1">
                <a:off x="7689348" y="3419630"/>
                <a:ext cx="1154288" cy="64640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689348" y="2819400"/>
                <a:ext cx="1154288" cy="6002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>
              <a:off x="3618719" y="4685518"/>
              <a:ext cx="1449364" cy="1371601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738342" y="3355777"/>
              <a:ext cx="2581716" cy="1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657601" y="685801"/>
              <a:ext cx="1371599" cy="1370035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2514601" y="1143000"/>
            <a:ext cx="4094124" cy="4648201"/>
            <a:chOff x="3657600" y="685801"/>
            <a:chExt cx="4765291" cy="5410200"/>
          </a:xfrm>
        </p:grpSpPr>
        <p:grpSp>
          <p:nvGrpSpPr>
            <p:cNvPr id="3" name="Group 15"/>
            <p:cNvGrpSpPr>
              <a:grpSpLocks noChangeAspect="1"/>
            </p:cNvGrpSpPr>
            <p:nvPr/>
          </p:nvGrpSpPr>
          <p:grpSpPr>
            <a:xfrm>
              <a:off x="5029199" y="2819402"/>
              <a:ext cx="3393692" cy="1114012"/>
              <a:chOff x="5045934" y="2819400"/>
              <a:chExt cx="3797702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5045934" y="3419628"/>
                <a:ext cx="3666672" cy="1016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 flipH="1">
                <a:off x="7689348" y="3419630"/>
                <a:ext cx="1154288" cy="64640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689348" y="2819400"/>
                <a:ext cx="1154288" cy="6002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>
              <a:off x="3618719" y="4685518"/>
              <a:ext cx="1449364" cy="1371601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738342" y="3355777"/>
              <a:ext cx="2581716" cy="1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657601" y="685801"/>
              <a:ext cx="1371599" cy="1370035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2514601" y="1143000"/>
            <a:ext cx="4094124" cy="4648201"/>
            <a:chOff x="3657600" y="685801"/>
            <a:chExt cx="4765291" cy="5410200"/>
          </a:xfrm>
        </p:grpSpPr>
        <p:grpSp>
          <p:nvGrpSpPr>
            <p:cNvPr id="3" name="Group 15"/>
            <p:cNvGrpSpPr>
              <a:grpSpLocks noChangeAspect="1"/>
            </p:cNvGrpSpPr>
            <p:nvPr/>
          </p:nvGrpSpPr>
          <p:grpSpPr>
            <a:xfrm>
              <a:off x="5029199" y="2819402"/>
              <a:ext cx="3393692" cy="1114012"/>
              <a:chOff x="5045934" y="2819400"/>
              <a:chExt cx="3797702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5045934" y="3419628"/>
                <a:ext cx="3666672" cy="1016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 flipH="1">
                <a:off x="7689348" y="3419630"/>
                <a:ext cx="1154288" cy="64640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689348" y="2819400"/>
                <a:ext cx="1154288" cy="6002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>
              <a:off x="3618719" y="4685518"/>
              <a:ext cx="1449364" cy="1371601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738342" y="3355777"/>
              <a:ext cx="2581716" cy="1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657601" y="685801"/>
              <a:ext cx="1371599" cy="1370035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2514601" y="1143000"/>
            <a:ext cx="4094124" cy="4648201"/>
            <a:chOff x="3657600" y="685801"/>
            <a:chExt cx="4765291" cy="5410200"/>
          </a:xfrm>
        </p:grpSpPr>
        <p:grpSp>
          <p:nvGrpSpPr>
            <p:cNvPr id="3" name="Group 15"/>
            <p:cNvGrpSpPr>
              <a:grpSpLocks noChangeAspect="1"/>
            </p:cNvGrpSpPr>
            <p:nvPr/>
          </p:nvGrpSpPr>
          <p:grpSpPr>
            <a:xfrm>
              <a:off x="5029199" y="2819402"/>
              <a:ext cx="3393692" cy="1114012"/>
              <a:chOff x="5045934" y="2819400"/>
              <a:chExt cx="3797702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5045934" y="3419628"/>
                <a:ext cx="3666672" cy="1016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 flipH="1">
                <a:off x="7689348" y="3419630"/>
                <a:ext cx="1154288" cy="64640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689348" y="2819400"/>
                <a:ext cx="1154288" cy="6002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>
              <a:off x="3618719" y="4685518"/>
              <a:ext cx="1449364" cy="1371601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738342" y="3355777"/>
              <a:ext cx="2581716" cy="1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657601" y="685801"/>
              <a:ext cx="1371599" cy="1370035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936331" y="1142999"/>
            <a:ext cx="3296115" cy="4648200"/>
            <a:chOff x="2936331" y="1142999"/>
            <a:chExt cx="3296114" cy="4648200"/>
          </a:xfrm>
        </p:grpSpPr>
        <p:grpSp>
          <p:nvGrpSpPr>
            <p:cNvPr id="3" name="Group 15"/>
            <p:cNvGrpSpPr>
              <a:grpSpLocks noChangeAspect="1"/>
            </p:cNvGrpSpPr>
            <p:nvPr/>
          </p:nvGrpSpPr>
          <p:grpSpPr>
            <a:xfrm rot="995581">
              <a:off x="4094852" y="4419211"/>
              <a:ext cx="2137593" cy="957109"/>
              <a:chOff x="5045934" y="2819400"/>
              <a:chExt cx="3797702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5045934" y="3419628"/>
                <a:ext cx="3666672" cy="1016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 flipH="1">
                <a:off x="7689348" y="3419630"/>
                <a:ext cx="1154288" cy="64640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689348" y="2819400"/>
                <a:ext cx="1154288" cy="6002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>
              <a:off x="2902926" y="4579376"/>
              <a:ext cx="1245228" cy="1178418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005701" y="3436923"/>
              <a:ext cx="2218095" cy="1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2936332" y="1142999"/>
              <a:ext cx="1178416" cy="1177073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 rot="20643626">
              <a:off x="4153289" y="1555674"/>
              <a:ext cx="2029496" cy="957109"/>
              <a:chOff x="3733801" y="1828800"/>
              <a:chExt cx="2915708" cy="95710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0800000" flipV="1">
                <a:off x="3733801" y="2289629"/>
                <a:ext cx="2815109" cy="7806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0800000" flipH="1">
                <a:off x="5763298" y="2289630"/>
                <a:ext cx="886211" cy="496279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63298" y="1828800"/>
                <a:ext cx="886211" cy="4608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2936331" y="1142999"/>
            <a:ext cx="3296115" cy="4648200"/>
            <a:chOff x="2936331" y="1142999"/>
            <a:chExt cx="3296114" cy="4648200"/>
          </a:xfrm>
        </p:grpSpPr>
        <p:grpSp>
          <p:nvGrpSpPr>
            <p:cNvPr id="3" name="Group 15"/>
            <p:cNvGrpSpPr>
              <a:grpSpLocks noChangeAspect="1"/>
            </p:cNvGrpSpPr>
            <p:nvPr/>
          </p:nvGrpSpPr>
          <p:grpSpPr>
            <a:xfrm rot="995581">
              <a:off x="4094852" y="4419211"/>
              <a:ext cx="2137593" cy="957109"/>
              <a:chOff x="5045934" y="2819400"/>
              <a:chExt cx="3797702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5045934" y="3419628"/>
                <a:ext cx="3666672" cy="1016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 flipH="1">
                <a:off x="7689348" y="3419630"/>
                <a:ext cx="1154288" cy="64640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689348" y="2819400"/>
                <a:ext cx="1154288" cy="6002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>
              <a:off x="2902926" y="4579376"/>
              <a:ext cx="1245228" cy="1178418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005701" y="3436923"/>
              <a:ext cx="2218095" cy="1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2936332" y="1142999"/>
              <a:ext cx="1178416" cy="117707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8"/>
            <p:cNvGrpSpPr>
              <a:grpSpLocks noChangeAspect="1"/>
            </p:cNvGrpSpPr>
            <p:nvPr/>
          </p:nvGrpSpPr>
          <p:grpSpPr>
            <a:xfrm rot="20643626">
              <a:off x="4153289" y="1555674"/>
              <a:ext cx="2029496" cy="957109"/>
              <a:chOff x="3733801" y="1828800"/>
              <a:chExt cx="2915708" cy="95710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0800000" flipV="1">
                <a:off x="3733801" y="2289629"/>
                <a:ext cx="2815109" cy="7806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0800000" flipH="1">
                <a:off x="5763298" y="2289630"/>
                <a:ext cx="886211" cy="496279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63298" y="1828800"/>
                <a:ext cx="886211" cy="4608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2936331" y="1142999"/>
            <a:ext cx="3296115" cy="4648200"/>
            <a:chOff x="2936331" y="1142999"/>
            <a:chExt cx="3296114" cy="4648200"/>
          </a:xfrm>
        </p:grpSpPr>
        <p:grpSp>
          <p:nvGrpSpPr>
            <p:cNvPr id="3" name="Group 15"/>
            <p:cNvGrpSpPr>
              <a:grpSpLocks noChangeAspect="1"/>
            </p:cNvGrpSpPr>
            <p:nvPr/>
          </p:nvGrpSpPr>
          <p:grpSpPr>
            <a:xfrm rot="995581">
              <a:off x="4094852" y="4419211"/>
              <a:ext cx="2137593" cy="957109"/>
              <a:chOff x="5045934" y="2819400"/>
              <a:chExt cx="3797702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5045934" y="3419628"/>
                <a:ext cx="3666672" cy="1016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 flipH="1">
                <a:off x="7689348" y="3419630"/>
                <a:ext cx="1154288" cy="64640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689348" y="2819400"/>
                <a:ext cx="1154288" cy="6002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>
              <a:off x="2902926" y="4579376"/>
              <a:ext cx="1245228" cy="1178418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005701" y="3436923"/>
              <a:ext cx="2218095" cy="1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2936332" y="1142999"/>
              <a:ext cx="1178416" cy="1177073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8"/>
            <p:cNvGrpSpPr>
              <a:grpSpLocks noChangeAspect="1"/>
            </p:cNvGrpSpPr>
            <p:nvPr/>
          </p:nvGrpSpPr>
          <p:grpSpPr>
            <a:xfrm rot="20643626">
              <a:off x="4153289" y="1555674"/>
              <a:ext cx="2029496" cy="957109"/>
              <a:chOff x="3733801" y="1828800"/>
              <a:chExt cx="2915708" cy="95710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0800000" flipV="1">
                <a:off x="3733801" y="2289629"/>
                <a:ext cx="2815109" cy="7806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0800000" flipH="1">
                <a:off x="5763298" y="2289630"/>
                <a:ext cx="886211" cy="496279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63298" y="1828800"/>
                <a:ext cx="886211" cy="4608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2936331" y="1142999"/>
            <a:ext cx="3296115" cy="4648200"/>
            <a:chOff x="2936331" y="1142999"/>
            <a:chExt cx="3296114" cy="4648200"/>
          </a:xfrm>
        </p:grpSpPr>
        <p:grpSp>
          <p:nvGrpSpPr>
            <p:cNvPr id="3" name="Group 15"/>
            <p:cNvGrpSpPr>
              <a:grpSpLocks noChangeAspect="1"/>
            </p:cNvGrpSpPr>
            <p:nvPr/>
          </p:nvGrpSpPr>
          <p:grpSpPr>
            <a:xfrm rot="995581">
              <a:off x="4094852" y="4419211"/>
              <a:ext cx="2137593" cy="957109"/>
              <a:chOff x="5045934" y="2819400"/>
              <a:chExt cx="3797702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5045934" y="3419628"/>
                <a:ext cx="3666672" cy="1016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 flipH="1">
                <a:off x="7689348" y="3419630"/>
                <a:ext cx="1154288" cy="64640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689348" y="2819400"/>
                <a:ext cx="1154288" cy="6002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>
              <a:off x="2902926" y="4579376"/>
              <a:ext cx="1245228" cy="1178418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005701" y="3436923"/>
              <a:ext cx="2218095" cy="1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2936332" y="1142999"/>
              <a:ext cx="1178416" cy="117707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8"/>
            <p:cNvGrpSpPr>
              <a:grpSpLocks noChangeAspect="1"/>
            </p:cNvGrpSpPr>
            <p:nvPr/>
          </p:nvGrpSpPr>
          <p:grpSpPr>
            <a:xfrm rot="20643626">
              <a:off x="4153289" y="1555674"/>
              <a:ext cx="2029496" cy="957109"/>
              <a:chOff x="3733801" y="1828800"/>
              <a:chExt cx="2915708" cy="95710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0800000" flipV="1">
                <a:off x="3733801" y="2289629"/>
                <a:ext cx="2815109" cy="7806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0800000" flipH="1">
                <a:off x="5763298" y="2289630"/>
                <a:ext cx="886211" cy="496279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63298" y="1828800"/>
                <a:ext cx="886211" cy="46083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71600" y="882520"/>
            <a:ext cx="6400800" cy="5518280"/>
            <a:chOff x="1371600" y="882520"/>
            <a:chExt cx="6400800" cy="551828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414973"/>
              <a:ext cx="6477000" cy="1592258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OBJ BOSTON</a:t>
              </a:r>
              <a:endParaRPr lang="en-US" sz="9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414973"/>
              <a:ext cx="6477000" cy="1592258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OBJ BOSTON</a:t>
              </a:r>
              <a:endParaRPr lang="en-US" sz="9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414973"/>
              <a:ext cx="6477000" cy="1592258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OBJ BOSTON</a:t>
              </a:r>
              <a:endParaRPr lang="en-US" sz="9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894976" y="838200"/>
            <a:ext cx="7258424" cy="5486400"/>
            <a:chOff x="914400" y="639981"/>
            <a:chExt cx="7258424" cy="5913219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414973"/>
              <a:ext cx="6477000" cy="1592258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b="1" dirty="0" smtClean="0"/>
                <a:t>OBJ BOSTON</a:t>
              </a:r>
              <a:endParaRPr lang="en-US" sz="9000" b="1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914400" y="639981"/>
              <a:ext cx="7258424" cy="5913219"/>
            </a:xfrm>
            <a:custGeom>
              <a:avLst/>
              <a:gdLst>
                <a:gd name="connsiteX0" fmla="*/ 164353 w 6783295"/>
                <a:gd name="connsiteY0" fmla="*/ 1974725 h 5122333"/>
                <a:gd name="connsiteX1" fmla="*/ 1001059 w 6783295"/>
                <a:gd name="connsiteY1" fmla="*/ 361078 h 5122333"/>
                <a:gd name="connsiteX2" fmla="*/ 2883648 w 6783295"/>
                <a:gd name="connsiteY2" fmla="*/ 898960 h 5122333"/>
                <a:gd name="connsiteX3" fmla="*/ 4318000 w 6783295"/>
                <a:gd name="connsiteY3" fmla="*/ 1003548 h 5122333"/>
                <a:gd name="connsiteX4" fmla="*/ 5274236 w 6783295"/>
                <a:gd name="connsiteY4" fmla="*/ 361078 h 5122333"/>
                <a:gd name="connsiteX5" fmla="*/ 5871883 w 6783295"/>
                <a:gd name="connsiteY5" fmla="*/ 47313 h 5122333"/>
                <a:gd name="connsiteX6" fmla="*/ 6559177 w 6783295"/>
                <a:gd name="connsiteY6" fmla="*/ 181784 h 5122333"/>
                <a:gd name="connsiteX7" fmla="*/ 6783295 w 6783295"/>
                <a:gd name="connsiteY7" fmla="*/ 1138019 h 5122333"/>
                <a:gd name="connsiteX8" fmla="*/ 6559177 w 6783295"/>
                <a:gd name="connsiteY8" fmla="*/ 2901078 h 5122333"/>
                <a:gd name="connsiteX9" fmla="*/ 6036236 w 6783295"/>
                <a:gd name="connsiteY9" fmla="*/ 4230843 h 5122333"/>
                <a:gd name="connsiteX10" fmla="*/ 4796118 w 6783295"/>
                <a:gd name="connsiteY10" fmla="*/ 4395195 h 5122333"/>
                <a:gd name="connsiteX11" fmla="*/ 4303059 w 6783295"/>
                <a:gd name="connsiteY11" fmla="*/ 3991784 h 5122333"/>
                <a:gd name="connsiteX12" fmla="*/ 2032000 w 6783295"/>
                <a:gd name="connsiteY12" fmla="*/ 4723901 h 5122333"/>
                <a:gd name="connsiteX13" fmla="*/ 313765 w 6783295"/>
                <a:gd name="connsiteY13" fmla="*/ 4664137 h 5122333"/>
                <a:gd name="connsiteX14" fmla="*/ 164353 w 6783295"/>
                <a:gd name="connsiteY14" fmla="*/ 1974725 h 51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3295" h="5122333">
                  <a:moveTo>
                    <a:pt x="164353" y="1974725"/>
                  </a:moveTo>
                  <a:cubicBezTo>
                    <a:pt x="278902" y="1257549"/>
                    <a:pt x="547843" y="540372"/>
                    <a:pt x="1001059" y="361078"/>
                  </a:cubicBezTo>
                  <a:cubicBezTo>
                    <a:pt x="1454275" y="181784"/>
                    <a:pt x="2330825" y="791882"/>
                    <a:pt x="2883648" y="898960"/>
                  </a:cubicBezTo>
                  <a:cubicBezTo>
                    <a:pt x="3436471" y="1006038"/>
                    <a:pt x="3919569" y="1093195"/>
                    <a:pt x="4318000" y="1003548"/>
                  </a:cubicBezTo>
                  <a:cubicBezTo>
                    <a:pt x="4716431" y="913901"/>
                    <a:pt x="5015256" y="520451"/>
                    <a:pt x="5274236" y="361078"/>
                  </a:cubicBezTo>
                  <a:cubicBezTo>
                    <a:pt x="5533217" y="201706"/>
                    <a:pt x="5657726" y="77195"/>
                    <a:pt x="5871883" y="47313"/>
                  </a:cubicBezTo>
                  <a:cubicBezTo>
                    <a:pt x="6086040" y="17431"/>
                    <a:pt x="6407275" y="0"/>
                    <a:pt x="6559177" y="181784"/>
                  </a:cubicBezTo>
                  <a:cubicBezTo>
                    <a:pt x="6711079" y="363568"/>
                    <a:pt x="6783295" y="684803"/>
                    <a:pt x="6783295" y="1138019"/>
                  </a:cubicBezTo>
                  <a:cubicBezTo>
                    <a:pt x="6783295" y="1591235"/>
                    <a:pt x="6683687" y="2385607"/>
                    <a:pt x="6559177" y="2901078"/>
                  </a:cubicBezTo>
                  <a:cubicBezTo>
                    <a:pt x="6434667" y="3416549"/>
                    <a:pt x="6330079" y="3981823"/>
                    <a:pt x="6036236" y="4230843"/>
                  </a:cubicBezTo>
                  <a:cubicBezTo>
                    <a:pt x="5742393" y="4479863"/>
                    <a:pt x="5084981" y="4435038"/>
                    <a:pt x="4796118" y="4395195"/>
                  </a:cubicBezTo>
                  <a:cubicBezTo>
                    <a:pt x="4507255" y="4355352"/>
                    <a:pt x="4763745" y="3937000"/>
                    <a:pt x="4303059" y="3991784"/>
                  </a:cubicBezTo>
                  <a:cubicBezTo>
                    <a:pt x="3842373" y="4046568"/>
                    <a:pt x="2696882" y="4611842"/>
                    <a:pt x="2032000" y="4723901"/>
                  </a:cubicBezTo>
                  <a:cubicBezTo>
                    <a:pt x="1367118" y="4835960"/>
                    <a:pt x="627530" y="5122333"/>
                    <a:pt x="313765" y="4664137"/>
                  </a:cubicBezTo>
                  <a:cubicBezTo>
                    <a:pt x="0" y="4205941"/>
                    <a:pt x="49804" y="2691902"/>
                    <a:pt x="164353" y="1974725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1447801"/>
            <a:ext cx="6477000" cy="3477875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/>
              <a:t>NAI</a:t>
            </a:r>
            <a:br>
              <a:rPr lang="en-US" sz="11000" b="1" dirty="0" smtClean="0"/>
            </a:br>
            <a:r>
              <a:rPr lang="en-US" sz="11000" b="1" dirty="0" smtClean="0"/>
              <a:t>CHICAGO</a:t>
            </a:r>
          </a:p>
        </p:txBody>
      </p:sp>
      <p:sp>
        <p:nvSpPr>
          <p:cNvPr id="7" name="Freeform 6"/>
          <p:cNvSpPr/>
          <p:nvPr/>
        </p:nvSpPr>
        <p:spPr>
          <a:xfrm>
            <a:off x="762002" y="791883"/>
            <a:ext cx="7543799" cy="5513294"/>
          </a:xfrm>
          <a:custGeom>
            <a:avLst/>
            <a:gdLst>
              <a:gd name="connsiteX0" fmla="*/ 1270000 w 6783294"/>
              <a:gd name="connsiteY0" fmla="*/ 5513294 h 5513294"/>
              <a:gd name="connsiteX1" fmla="*/ 0 w 6783294"/>
              <a:gd name="connsiteY1" fmla="*/ 2958353 h 5513294"/>
              <a:gd name="connsiteX2" fmla="*/ 1688353 w 6783294"/>
              <a:gd name="connsiteY2" fmla="*/ 0 h 5513294"/>
              <a:gd name="connsiteX3" fmla="*/ 6155764 w 6783294"/>
              <a:gd name="connsiteY3" fmla="*/ 747059 h 5513294"/>
              <a:gd name="connsiteX4" fmla="*/ 6783294 w 6783294"/>
              <a:gd name="connsiteY4" fmla="*/ 4527177 h 5513294"/>
              <a:gd name="connsiteX5" fmla="*/ 1270000 w 6783294"/>
              <a:gd name="connsiteY5" fmla="*/ 5513294 h 551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3294" h="5513294">
                <a:moveTo>
                  <a:pt x="1270000" y="5513294"/>
                </a:moveTo>
                <a:lnTo>
                  <a:pt x="0" y="2958353"/>
                </a:lnTo>
                <a:lnTo>
                  <a:pt x="1688353" y="0"/>
                </a:lnTo>
                <a:lnTo>
                  <a:pt x="6155764" y="747059"/>
                </a:lnTo>
                <a:lnTo>
                  <a:pt x="6783294" y="4527177"/>
                </a:lnTo>
                <a:lnTo>
                  <a:pt x="1270000" y="5513294"/>
                </a:lnTo>
                <a:close/>
              </a:path>
            </a:pathLst>
          </a:cu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1447801"/>
            <a:ext cx="6477000" cy="3477875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/>
              <a:t>TAI</a:t>
            </a:r>
            <a:br>
              <a:rPr lang="en-US" sz="11000" b="1" dirty="0" smtClean="0"/>
            </a:br>
            <a:r>
              <a:rPr lang="en-US" sz="11000" b="1" dirty="0" smtClean="0"/>
              <a:t>DENVER</a:t>
            </a:r>
          </a:p>
        </p:txBody>
      </p:sp>
      <p:sp>
        <p:nvSpPr>
          <p:cNvPr id="7" name="Freeform 6"/>
          <p:cNvSpPr/>
          <p:nvPr/>
        </p:nvSpPr>
        <p:spPr>
          <a:xfrm>
            <a:off x="762002" y="791883"/>
            <a:ext cx="7543799" cy="5513294"/>
          </a:xfrm>
          <a:custGeom>
            <a:avLst/>
            <a:gdLst>
              <a:gd name="connsiteX0" fmla="*/ 1270000 w 6783294"/>
              <a:gd name="connsiteY0" fmla="*/ 5513294 h 5513294"/>
              <a:gd name="connsiteX1" fmla="*/ 0 w 6783294"/>
              <a:gd name="connsiteY1" fmla="*/ 2958353 h 5513294"/>
              <a:gd name="connsiteX2" fmla="*/ 1688353 w 6783294"/>
              <a:gd name="connsiteY2" fmla="*/ 0 h 5513294"/>
              <a:gd name="connsiteX3" fmla="*/ 6155764 w 6783294"/>
              <a:gd name="connsiteY3" fmla="*/ 747059 h 5513294"/>
              <a:gd name="connsiteX4" fmla="*/ 6783294 w 6783294"/>
              <a:gd name="connsiteY4" fmla="*/ 4527177 h 5513294"/>
              <a:gd name="connsiteX5" fmla="*/ 1270000 w 6783294"/>
              <a:gd name="connsiteY5" fmla="*/ 5513294 h 551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3294" h="5513294">
                <a:moveTo>
                  <a:pt x="1270000" y="5513294"/>
                </a:moveTo>
                <a:lnTo>
                  <a:pt x="0" y="2958353"/>
                </a:lnTo>
                <a:lnTo>
                  <a:pt x="1688353" y="0"/>
                </a:lnTo>
                <a:lnTo>
                  <a:pt x="6155764" y="747059"/>
                </a:lnTo>
                <a:lnTo>
                  <a:pt x="6783294" y="4527177"/>
                </a:lnTo>
                <a:lnTo>
                  <a:pt x="1270000" y="5513294"/>
                </a:lnTo>
                <a:close/>
              </a:path>
            </a:pathLst>
          </a:cu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1370805" y="2155580"/>
            <a:ext cx="6401595" cy="2492621"/>
            <a:chOff x="1370806" y="2155579"/>
            <a:chExt cx="6401594" cy="2492621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1371600" y="2155579"/>
              <a:ext cx="6400800" cy="2492621"/>
              <a:chOff x="304800" y="1185126"/>
              <a:chExt cx="8305800" cy="3234473"/>
            </a:xfrm>
          </p:grpSpPr>
          <p:grpSp>
            <p:nvGrpSpPr>
              <p:cNvPr id="39" name="Group 38"/>
              <p:cNvGrpSpPr>
                <a:grpSpLocks noChangeAspect="1"/>
              </p:cNvGrpSpPr>
              <p:nvPr/>
            </p:nvGrpSpPr>
            <p:grpSpPr>
              <a:xfrm>
                <a:off x="304800" y="1185126"/>
                <a:ext cx="7543800" cy="3234473"/>
                <a:chOff x="304800" y="1185126"/>
                <a:chExt cx="7543800" cy="323447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66801" y="1185126"/>
                  <a:ext cx="6781799" cy="1177073"/>
                  <a:chOff x="1066801" y="1185126"/>
                  <a:chExt cx="6781799" cy="1177073"/>
                </a:xfrm>
              </p:grpSpPr>
              <p:cxnSp>
                <p:nvCxnSpPr>
                  <p:cNvPr id="4" name="Straight Connector 3"/>
                  <p:cNvCxnSpPr/>
                  <p:nvPr/>
                </p:nvCxnSpPr>
                <p:spPr>
                  <a:xfrm rot="16200000" flipV="1">
                    <a:off x="1347026" y="1499424"/>
                    <a:ext cx="1177072" cy="54847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 rot="5400000" flipH="1" flipV="1">
                    <a:off x="760245" y="1491682"/>
                    <a:ext cx="1177073" cy="563962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 rot="16200000" flipV="1">
                    <a:off x="3206387" y="1499424"/>
                    <a:ext cx="1177072" cy="54847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rot="5400000" flipH="1" flipV="1">
                    <a:off x="2619606" y="1491682"/>
                    <a:ext cx="1177073" cy="563962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rot="16200000" flipV="1">
                    <a:off x="5111387" y="1499424"/>
                    <a:ext cx="1177072" cy="54847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rot="5400000" flipH="1" flipV="1">
                    <a:off x="4524606" y="1491682"/>
                    <a:ext cx="1177073" cy="563962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rot="16200000" flipV="1">
                    <a:off x="6985826" y="1499424"/>
                    <a:ext cx="1177072" cy="54847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rot="5400000" flipH="1" flipV="1">
                    <a:off x="6399045" y="1491682"/>
                    <a:ext cx="1177073" cy="563962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 rot="10800000">
                  <a:off x="1066800" y="3242526"/>
                  <a:ext cx="6781799" cy="1177073"/>
                  <a:chOff x="1066801" y="1185126"/>
                  <a:chExt cx="6781799" cy="1177073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rot="16200000" flipV="1">
                    <a:off x="1347026" y="1499424"/>
                    <a:ext cx="1177072" cy="54847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rot="5400000" flipH="1" flipV="1">
                    <a:off x="760245" y="1491682"/>
                    <a:ext cx="1177073" cy="563962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rot="16200000" flipV="1">
                    <a:off x="3206387" y="1499424"/>
                    <a:ext cx="1177072" cy="54847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rot="5400000" flipH="1" flipV="1">
                    <a:off x="2619606" y="1491682"/>
                    <a:ext cx="1177073" cy="563962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rot="16200000" flipV="1">
                    <a:off x="5111387" y="1499424"/>
                    <a:ext cx="1177072" cy="54847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rot="5400000" flipH="1" flipV="1">
                    <a:off x="4524606" y="1491682"/>
                    <a:ext cx="1177073" cy="563962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rot="16200000" flipV="1">
                    <a:off x="6985826" y="1499424"/>
                    <a:ext cx="1177072" cy="54847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5400000" flipH="1" flipV="1">
                    <a:off x="6399045" y="1491682"/>
                    <a:ext cx="1177073" cy="563962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  <a:headEnd type="none" w="lg" len="lg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2209803" y="2362200"/>
                  <a:ext cx="716358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4114800" y="2362200"/>
                  <a:ext cx="716358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5989242" y="2362200"/>
                  <a:ext cx="716358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209800" y="3200399"/>
                  <a:ext cx="716358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4114800" y="3200399"/>
                  <a:ext cx="716358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5989242" y="3200400"/>
                  <a:ext cx="716358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304800" y="2362200"/>
                  <a:ext cx="716358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304800" y="3200400"/>
                  <a:ext cx="716358" cy="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 flipV="1">
                <a:off x="7894242" y="2362200"/>
                <a:ext cx="716358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7894242" y="3200400"/>
                <a:ext cx="716358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rot="5400000" flipH="1" flipV="1">
              <a:off x="1048624" y="3385657"/>
              <a:ext cx="645952" cy="1588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7448630" y="3384863"/>
              <a:ext cx="645952" cy="1588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1752601" y="1337354"/>
            <a:ext cx="5685247" cy="4377646"/>
            <a:chOff x="1019262" y="638730"/>
            <a:chExt cx="8314884" cy="6402471"/>
          </a:xfrm>
        </p:grpSpPr>
        <p:grpSp>
          <p:nvGrpSpPr>
            <p:cNvPr id="39" name="Group 38"/>
            <p:cNvGrpSpPr/>
            <p:nvPr/>
          </p:nvGrpSpPr>
          <p:grpSpPr>
            <a:xfrm rot="654230">
              <a:off x="2021184" y="638730"/>
              <a:ext cx="6527632" cy="1163310"/>
              <a:chOff x="1371600" y="2155579"/>
              <a:chExt cx="6344341" cy="955374"/>
            </a:xfrm>
          </p:grpSpPr>
          <p:grpSp>
            <p:nvGrpSpPr>
              <p:cNvPr id="6" name="Group 16"/>
              <p:cNvGrpSpPr/>
              <p:nvPr/>
            </p:nvGrpSpPr>
            <p:grpSpPr>
              <a:xfrm>
                <a:off x="1958830" y="2155579"/>
                <a:ext cx="5226341" cy="907102"/>
                <a:chOff x="1066801" y="1185126"/>
                <a:chExt cx="6781799" cy="1177073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 rot="16200000" flipV="1">
                  <a:off x="1347026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rot="5400000" flipH="1" flipV="1">
                  <a:off x="760245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16200000" flipV="1">
                  <a:off x="3206387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 flipH="1" flipV="1">
                  <a:off x="2619606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16200000" flipV="1">
                  <a:off x="5111387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 flipH="1" flipV="1">
                  <a:off x="4524606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6200000" flipV="1">
                  <a:off x="6985826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rot="5400000" flipH="1" flipV="1">
                  <a:off x="6399045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/>
              <p:cNvCxnSpPr/>
              <p:nvPr/>
            </p:nvCxnSpPr>
            <p:spPr>
              <a:xfrm flipV="1">
                <a:off x="2839676" y="3062682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307747" y="3062682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5752271" y="3062682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371600" y="3062682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20945770">
                <a:off x="7225796" y="3022715"/>
                <a:ext cx="490145" cy="8823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1993779" y="6101634"/>
              <a:ext cx="6400800" cy="939567"/>
              <a:chOff x="1371600" y="3708633"/>
              <a:chExt cx="6400800" cy="939567"/>
            </a:xfrm>
          </p:grpSpPr>
          <p:grpSp>
            <p:nvGrpSpPr>
              <p:cNvPr id="7" name="Group 17"/>
              <p:cNvGrpSpPr/>
              <p:nvPr/>
            </p:nvGrpSpPr>
            <p:grpSpPr>
              <a:xfrm rot="10800000">
                <a:off x="1958829" y="3741098"/>
                <a:ext cx="5226341" cy="907102"/>
                <a:chOff x="1066801" y="1185126"/>
                <a:chExt cx="6781799" cy="1177073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 rot="16200000" flipV="1">
                  <a:off x="1347026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5400000" flipH="1" flipV="1">
                  <a:off x="760245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 flipV="1">
                  <a:off x="3206387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5400000" flipH="1" flipV="1">
                  <a:off x="2619606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16200000" flipV="1">
                  <a:off x="5111387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 flipH="1" flipV="1">
                  <a:off x="4524606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16200000" flipV="1">
                  <a:off x="6985826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6399045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2839673" y="3708633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307747" y="3708633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5752271" y="3708634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371600" y="3708634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7220344" y="3708634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 rot="16200000">
              <a:off x="7005961" y="3750819"/>
              <a:ext cx="3716804" cy="939567"/>
              <a:chOff x="1371600" y="3708633"/>
              <a:chExt cx="3716804" cy="939567"/>
            </a:xfrm>
          </p:grpSpPr>
          <p:grpSp>
            <p:nvGrpSpPr>
              <p:cNvPr id="43" name="Group 17"/>
              <p:cNvGrpSpPr/>
              <p:nvPr/>
            </p:nvGrpSpPr>
            <p:grpSpPr>
              <a:xfrm rot="10800000">
                <a:off x="1958825" y="3741098"/>
                <a:ext cx="2325367" cy="907102"/>
                <a:chOff x="4831162" y="1185126"/>
                <a:chExt cx="3017438" cy="1177073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rot="16200000" flipV="1">
                  <a:off x="5111387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5400000" flipH="1" flipV="1">
                  <a:off x="4524606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 flipV="1">
                  <a:off x="6985826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5400000" flipH="1" flipV="1">
                  <a:off x="6399045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 flipV="1">
                <a:off x="2839673" y="3708633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4307746" y="3708633"/>
                <a:ext cx="780658" cy="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371600" y="3708634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rot="5400000">
              <a:off x="-977318" y="3165485"/>
              <a:ext cx="4932727" cy="939567"/>
              <a:chOff x="1371600" y="3708633"/>
              <a:chExt cx="4932727" cy="939567"/>
            </a:xfrm>
          </p:grpSpPr>
          <p:grpSp>
            <p:nvGrpSpPr>
              <p:cNvPr id="59" name="Group 17"/>
              <p:cNvGrpSpPr/>
              <p:nvPr/>
            </p:nvGrpSpPr>
            <p:grpSpPr>
              <a:xfrm rot="10800000">
                <a:off x="1958826" y="3741098"/>
                <a:ext cx="3793441" cy="907102"/>
                <a:chOff x="2926162" y="1185126"/>
                <a:chExt cx="4922438" cy="1177073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rot="16200000" flipV="1">
                  <a:off x="3206387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5400000" flipH="1" flipV="1">
                  <a:off x="2619606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6200000" flipV="1">
                  <a:off x="5111387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 flipH="1" flipV="1">
                  <a:off x="4524606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16200000" flipV="1">
                  <a:off x="6985826" y="1499424"/>
                  <a:ext cx="1177072" cy="54847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 flipH="1" flipV="1">
                  <a:off x="6399045" y="1491682"/>
                  <a:ext cx="1177073" cy="56396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/>
              <p:cNvCxnSpPr/>
              <p:nvPr/>
            </p:nvCxnSpPr>
            <p:spPr>
              <a:xfrm flipV="1">
                <a:off x="2839673" y="3708633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4307747" y="3708633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5752271" y="3708634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1371600" y="3708634"/>
                <a:ext cx="55205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3886201" y="1066802"/>
            <a:ext cx="1528139" cy="4648199"/>
            <a:chOff x="3770376" y="720724"/>
            <a:chExt cx="1792224" cy="5451475"/>
          </a:xfrm>
        </p:grpSpPr>
        <p:sp>
          <p:nvSpPr>
            <p:cNvPr id="12" name="Isosceles Triangle 11"/>
            <p:cNvSpPr>
              <a:spLocks/>
            </p:cNvSpPr>
            <p:nvPr/>
          </p:nvSpPr>
          <p:spPr>
            <a:xfrm rot="5400000">
              <a:off x="3769550" y="721550"/>
              <a:ext cx="1793875" cy="1792224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>
              <a:spLocks/>
            </p:cNvSpPr>
            <p:nvPr/>
          </p:nvSpPr>
          <p:spPr>
            <a:xfrm rot="5400000">
              <a:off x="3769550" y="2550350"/>
              <a:ext cx="1793875" cy="1792224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>
              <a:spLocks/>
            </p:cNvSpPr>
            <p:nvPr/>
          </p:nvSpPr>
          <p:spPr>
            <a:xfrm rot="5400000">
              <a:off x="3769550" y="4379150"/>
              <a:ext cx="1793875" cy="1792224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>
          <a:xfrm>
            <a:off x="3886201" y="1066802"/>
            <a:ext cx="1528139" cy="4648199"/>
            <a:chOff x="3770376" y="720724"/>
            <a:chExt cx="1792224" cy="5451475"/>
          </a:xfrm>
        </p:grpSpPr>
        <p:sp>
          <p:nvSpPr>
            <p:cNvPr id="12" name="Isosceles Triangle 11"/>
            <p:cNvSpPr>
              <a:spLocks/>
            </p:cNvSpPr>
            <p:nvPr/>
          </p:nvSpPr>
          <p:spPr>
            <a:xfrm rot="5400000">
              <a:off x="3769550" y="721550"/>
              <a:ext cx="1793875" cy="1792224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>
              <a:spLocks/>
            </p:cNvSpPr>
            <p:nvPr/>
          </p:nvSpPr>
          <p:spPr>
            <a:xfrm rot="5400000">
              <a:off x="3769550" y="2550350"/>
              <a:ext cx="1793875" cy="1792224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>
              <a:spLocks/>
            </p:cNvSpPr>
            <p:nvPr/>
          </p:nvSpPr>
          <p:spPr>
            <a:xfrm rot="5400000">
              <a:off x="3769550" y="4379150"/>
              <a:ext cx="1793875" cy="1792224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1752601"/>
            <a:ext cx="6400800" cy="3259667"/>
            <a:chOff x="457200" y="1307592"/>
            <a:chExt cx="8229600" cy="4191000"/>
          </a:xfrm>
        </p:grpSpPr>
        <p:sp>
          <p:nvSpPr>
            <p:cNvPr id="4" name="Process 3"/>
            <p:cNvSpPr/>
            <p:nvPr/>
          </p:nvSpPr>
          <p:spPr>
            <a:xfrm>
              <a:off x="457200" y="1307592"/>
              <a:ext cx="8229600" cy="4191000"/>
            </a:xfrm>
            <a:prstGeom prst="flowChartProcess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Connector 4"/>
            <p:cNvSpPr>
              <a:spLocks noChangeAspect="1"/>
            </p:cNvSpPr>
            <p:nvPr/>
          </p:nvSpPr>
          <p:spPr>
            <a:xfrm>
              <a:off x="960120" y="2438400"/>
              <a:ext cx="2011680" cy="201168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Connector 5"/>
            <p:cNvSpPr>
              <a:spLocks noChangeAspect="1"/>
            </p:cNvSpPr>
            <p:nvPr/>
          </p:nvSpPr>
          <p:spPr>
            <a:xfrm>
              <a:off x="6141720" y="2438400"/>
              <a:ext cx="2011680" cy="201168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Connector 6"/>
            <p:cNvSpPr>
              <a:spLocks noChangeAspect="1"/>
            </p:cNvSpPr>
            <p:nvPr/>
          </p:nvSpPr>
          <p:spPr>
            <a:xfrm>
              <a:off x="3581400" y="2438400"/>
              <a:ext cx="2011680" cy="201168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 noChangeAspect="1"/>
          </p:cNvGrpSpPr>
          <p:nvPr/>
        </p:nvGrpSpPr>
        <p:grpSpPr>
          <a:xfrm>
            <a:off x="1371600" y="1752601"/>
            <a:ext cx="6400800" cy="3259667"/>
            <a:chOff x="457200" y="1307592"/>
            <a:chExt cx="8229600" cy="4191000"/>
          </a:xfrm>
        </p:grpSpPr>
        <p:sp>
          <p:nvSpPr>
            <p:cNvPr id="4" name="Process 3"/>
            <p:cNvSpPr/>
            <p:nvPr/>
          </p:nvSpPr>
          <p:spPr>
            <a:xfrm>
              <a:off x="457200" y="1307592"/>
              <a:ext cx="8229600" cy="4191000"/>
            </a:xfrm>
            <a:prstGeom prst="flowChartProcess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Connector 4"/>
            <p:cNvSpPr>
              <a:spLocks noChangeAspect="1"/>
            </p:cNvSpPr>
            <p:nvPr/>
          </p:nvSpPr>
          <p:spPr>
            <a:xfrm>
              <a:off x="960120" y="2438400"/>
              <a:ext cx="2011680" cy="201168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Connector 5"/>
            <p:cNvSpPr>
              <a:spLocks noChangeAspect="1"/>
            </p:cNvSpPr>
            <p:nvPr/>
          </p:nvSpPr>
          <p:spPr>
            <a:xfrm>
              <a:off x="6141720" y="2438400"/>
              <a:ext cx="2011680" cy="201168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Connector 6"/>
            <p:cNvSpPr>
              <a:spLocks noChangeAspect="1"/>
            </p:cNvSpPr>
            <p:nvPr/>
          </p:nvSpPr>
          <p:spPr>
            <a:xfrm>
              <a:off x="3581400" y="2438400"/>
              <a:ext cx="2011680" cy="201168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95400" y="762001"/>
            <a:ext cx="6400800" cy="5312480"/>
            <a:chOff x="1066800" y="457200"/>
            <a:chExt cx="7161212" cy="5943600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>
              <a:off x="-1904206" y="3428206"/>
              <a:ext cx="59436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29793"/>
              <a:ext cx="7161212" cy="1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>
            <a:spLocks noChangeAspect="1"/>
          </p:cNvSpPr>
          <p:nvPr/>
        </p:nvSpPr>
        <p:spPr>
          <a:xfrm rot="10800000">
            <a:off x="1706880" y="4983480"/>
            <a:ext cx="1188720" cy="11887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70034" y="1618085"/>
            <a:ext cx="5029109" cy="3462457"/>
          </a:xfrm>
          <a:custGeom>
            <a:avLst/>
            <a:gdLst>
              <a:gd name="connsiteX0" fmla="*/ 51094 w 5029109"/>
              <a:gd name="connsiteY0" fmla="*/ 3462457 h 3462457"/>
              <a:gd name="connsiteX1" fmla="*/ 51094 w 5029109"/>
              <a:gd name="connsiteY1" fmla="*/ 2571902 h 3462457"/>
              <a:gd name="connsiteX2" fmla="*/ 357658 w 5029109"/>
              <a:gd name="connsiteY2" fmla="*/ 1462359 h 3462457"/>
              <a:gd name="connsiteX3" fmla="*/ 941589 w 5029109"/>
              <a:gd name="connsiteY3" fmla="*/ 703198 h 3462457"/>
              <a:gd name="connsiteX4" fmla="*/ 1992666 w 5029109"/>
              <a:gd name="connsiteY4" fmla="*/ 221422 h 3462457"/>
              <a:gd name="connsiteX5" fmla="*/ 3875844 w 5029109"/>
              <a:gd name="connsiteY5" fmla="*/ 31632 h 3462457"/>
              <a:gd name="connsiteX6" fmla="*/ 5029109 w 5029109"/>
              <a:gd name="connsiteY6" fmla="*/ 31632 h 346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29109" h="3462457">
                <a:moveTo>
                  <a:pt x="51094" y="3462457"/>
                </a:moveTo>
                <a:cubicBezTo>
                  <a:pt x="25547" y="3183854"/>
                  <a:pt x="0" y="2905252"/>
                  <a:pt x="51094" y="2571902"/>
                </a:cubicBezTo>
                <a:cubicBezTo>
                  <a:pt x="102188" y="2238552"/>
                  <a:pt x="209242" y="1773810"/>
                  <a:pt x="357658" y="1462359"/>
                </a:cubicBezTo>
                <a:cubicBezTo>
                  <a:pt x="506074" y="1150908"/>
                  <a:pt x="669088" y="910021"/>
                  <a:pt x="941589" y="703198"/>
                </a:cubicBezTo>
                <a:cubicBezTo>
                  <a:pt x="1214090" y="496375"/>
                  <a:pt x="1503624" y="333350"/>
                  <a:pt x="1992666" y="221422"/>
                </a:cubicBezTo>
                <a:cubicBezTo>
                  <a:pt x="2481708" y="109494"/>
                  <a:pt x="3369770" y="63264"/>
                  <a:pt x="3875844" y="31632"/>
                </a:cubicBezTo>
                <a:cubicBezTo>
                  <a:pt x="4381918" y="0"/>
                  <a:pt x="5029109" y="31632"/>
                  <a:pt x="5029109" y="31632"/>
                </a:cubicBezTo>
              </a:path>
            </a:pathLst>
          </a:cu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2703000"/>
            <a:ext cx="6400800" cy="1411800"/>
            <a:chOff x="448056" y="2360610"/>
            <a:chExt cx="8305800" cy="1831979"/>
          </a:xfrm>
        </p:grpSpPr>
        <p:cxnSp>
          <p:nvCxnSpPr>
            <p:cNvPr id="12" name="Straight Connector 11"/>
            <p:cNvCxnSpPr/>
            <p:nvPr/>
          </p:nvCxnSpPr>
          <p:spPr>
            <a:xfrm rot="10800000">
              <a:off x="457200" y="2360610"/>
              <a:ext cx="8229600" cy="1589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24"/>
            <p:cNvGrpSpPr/>
            <p:nvPr/>
          </p:nvGrpSpPr>
          <p:grpSpPr>
            <a:xfrm>
              <a:off x="448056" y="2450592"/>
              <a:ext cx="8305800" cy="1645920"/>
              <a:chOff x="381000" y="2438400"/>
              <a:chExt cx="8305800" cy="1645920"/>
            </a:xfrm>
          </p:grpSpPr>
          <p:sp>
            <p:nvSpPr>
              <p:cNvPr id="5" name="Connector 4"/>
              <p:cNvSpPr>
                <a:spLocks/>
              </p:cNvSpPr>
              <p:nvPr/>
            </p:nvSpPr>
            <p:spPr>
              <a:xfrm>
                <a:off x="381000" y="2438400"/>
                <a:ext cx="822960" cy="164592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Connector 17"/>
              <p:cNvSpPr>
                <a:spLocks/>
              </p:cNvSpPr>
              <p:nvPr/>
            </p:nvSpPr>
            <p:spPr>
              <a:xfrm>
                <a:off x="1447800" y="2438400"/>
                <a:ext cx="822960" cy="164592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Connector 18"/>
              <p:cNvSpPr>
                <a:spLocks/>
              </p:cNvSpPr>
              <p:nvPr/>
            </p:nvSpPr>
            <p:spPr>
              <a:xfrm>
                <a:off x="2514600" y="2438400"/>
                <a:ext cx="822960" cy="164592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Connector 19"/>
              <p:cNvSpPr>
                <a:spLocks/>
              </p:cNvSpPr>
              <p:nvPr/>
            </p:nvSpPr>
            <p:spPr>
              <a:xfrm>
                <a:off x="3581400" y="2438400"/>
                <a:ext cx="822960" cy="164592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Connector 20"/>
              <p:cNvSpPr>
                <a:spLocks/>
              </p:cNvSpPr>
              <p:nvPr/>
            </p:nvSpPr>
            <p:spPr>
              <a:xfrm>
                <a:off x="4648200" y="2438400"/>
                <a:ext cx="822960" cy="164592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Connector 21"/>
              <p:cNvSpPr>
                <a:spLocks/>
              </p:cNvSpPr>
              <p:nvPr/>
            </p:nvSpPr>
            <p:spPr>
              <a:xfrm>
                <a:off x="7863840" y="2438400"/>
                <a:ext cx="822960" cy="164592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Connector 22"/>
              <p:cNvSpPr>
                <a:spLocks/>
              </p:cNvSpPr>
              <p:nvPr/>
            </p:nvSpPr>
            <p:spPr>
              <a:xfrm>
                <a:off x="6797040" y="2438400"/>
                <a:ext cx="822960" cy="164592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Connector 23"/>
              <p:cNvSpPr>
                <a:spLocks/>
              </p:cNvSpPr>
              <p:nvPr/>
            </p:nvSpPr>
            <p:spPr>
              <a:xfrm>
                <a:off x="5715000" y="2438400"/>
                <a:ext cx="822960" cy="164592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26" name="Straight Connector 25"/>
            <p:cNvCxnSpPr/>
            <p:nvPr/>
          </p:nvCxnSpPr>
          <p:spPr>
            <a:xfrm rot="10800000">
              <a:off x="457200" y="4191000"/>
              <a:ext cx="8229600" cy="1589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838201"/>
            <a:ext cx="6400800" cy="5181599"/>
            <a:chOff x="457200" y="838200"/>
            <a:chExt cx="8229600" cy="5181599"/>
          </a:xfrm>
        </p:grpSpPr>
        <p:grpSp>
          <p:nvGrpSpPr>
            <p:cNvPr id="2" name="Group 23"/>
            <p:cNvGrpSpPr/>
            <p:nvPr/>
          </p:nvGrpSpPr>
          <p:grpSpPr>
            <a:xfrm>
              <a:off x="457200" y="838200"/>
              <a:ext cx="8229600" cy="1754188"/>
              <a:chOff x="457200" y="457200"/>
              <a:chExt cx="8229600" cy="175418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2209800"/>
                <a:ext cx="45720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457200"/>
                <a:ext cx="1828800" cy="1752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0800000">
                <a:off x="457200" y="458788"/>
                <a:ext cx="1828800" cy="1749424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4"/>
            <p:cNvGrpSpPr/>
            <p:nvPr/>
          </p:nvGrpSpPr>
          <p:grpSpPr>
            <a:xfrm rot="10800000">
              <a:off x="457200" y="4265611"/>
              <a:ext cx="8229600" cy="1754188"/>
              <a:chOff x="457200" y="457200"/>
              <a:chExt cx="8229600" cy="1754188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286000" y="2209800"/>
                <a:ext cx="4572000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858000" y="457200"/>
                <a:ext cx="1828800" cy="175260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457200" y="458788"/>
                <a:ext cx="1828800" cy="1749424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95400" y="2734734"/>
            <a:ext cx="6400800" cy="1303867"/>
            <a:chOff x="457200" y="2590800"/>
            <a:chExt cx="8229600" cy="1676401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371600" y="3429000"/>
              <a:ext cx="6400800" cy="1589"/>
            </a:xfrm>
            <a:prstGeom prst="line">
              <a:avLst/>
            </a:prstGeom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3275805" y="3428206"/>
              <a:ext cx="16764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190206" y="3428206"/>
              <a:ext cx="16764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23"/>
            <p:cNvGrpSpPr/>
            <p:nvPr/>
          </p:nvGrpSpPr>
          <p:grpSpPr>
            <a:xfrm>
              <a:off x="7772400" y="2590800"/>
              <a:ext cx="914400" cy="1676400"/>
              <a:chOff x="7772400" y="2590800"/>
              <a:chExt cx="914400" cy="16764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0800000" flipV="1">
                <a:off x="7772400" y="2590800"/>
                <a:ext cx="914400" cy="83661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772400" y="3427412"/>
                <a:ext cx="914400" cy="8397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4"/>
            <p:cNvGrpSpPr/>
            <p:nvPr/>
          </p:nvGrpSpPr>
          <p:grpSpPr>
            <a:xfrm rot="10800000">
              <a:off x="457200" y="2590801"/>
              <a:ext cx="914400" cy="1676400"/>
              <a:chOff x="7772400" y="2590800"/>
              <a:chExt cx="914400" cy="1676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rot="10800000" flipV="1">
                <a:off x="7772400" y="2590800"/>
                <a:ext cx="914400" cy="836612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772400" y="3427412"/>
                <a:ext cx="914400" cy="8397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7764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3771901" y="56769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4610101" y="56769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/>
          <p:nvPr/>
        </p:nvSpPr>
        <p:spPr>
          <a:xfrm>
            <a:off x="3276600" y="5209281"/>
            <a:ext cx="259080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nector 7"/>
          <p:cNvSpPr/>
          <p:nvPr/>
        </p:nvSpPr>
        <p:spPr>
          <a:xfrm>
            <a:off x="3657599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nector 8"/>
          <p:cNvSpPr/>
          <p:nvPr/>
        </p:nvSpPr>
        <p:spPr>
          <a:xfrm>
            <a:off x="4338675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nector 10"/>
          <p:cNvSpPr/>
          <p:nvPr/>
        </p:nvSpPr>
        <p:spPr>
          <a:xfrm>
            <a:off x="5043509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311520" y="5486401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311520" y="5486401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>
          <a:xfrm>
            <a:off x="1371600" y="1828800"/>
            <a:ext cx="6400800" cy="4572000"/>
            <a:chOff x="457200" y="457200"/>
            <a:chExt cx="8229600" cy="5943600"/>
          </a:xfrm>
        </p:grpSpPr>
        <p:sp>
          <p:nvSpPr>
            <p:cNvPr id="4" name="Process 3"/>
            <p:cNvSpPr/>
            <p:nvPr/>
          </p:nvSpPr>
          <p:spPr>
            <a:xfrm>
              <a:off x="457200" y="457200"/>
              <a:ext cx="8229600" cy="59436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Terminator 5"/>
            <p:cNvSpPr/>
            <p:nvPr/>
          </p:nvSpPr>
          <p:spPr>
            <a:xfrm>
              <a:off x="1828800" y="1828800"/>
              <a:ext cx="5486400" cy="320040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extBox 4"/>
          <p:cNvSpPr txBox="1"/>
          <p:nvPr/>
        </p:nvSpPr>
        <p:spPr>
          <a:xfrm>
            <a:off x="7812786" y="685800"/>
            <a:ext cx="7978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+</a:t>
            </a:r>
            <a:endParaRPr lang="en-US" sz="9600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916943" y="1173743"/>
            <a:ext cx="1310115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3771901" y="56769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4610101" y="56769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/>
          <p:nvPr/>
        </p:nvSpPr>
        <p:spPr>
          <a:xfrm>
            <a:off x="3276600" y="5209281"/>
            <a:ext cx="259080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nector 7"/>
          <p:cNvSpPr/>
          <p:nvPr/>
        </p:nvSpPr>
        <p:spPr>
          <a:xfrm>
            <a:off x="3657599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nector 8"/>
          <p:cNvSpPr/>
          <p:nvPr/>
        </p:nvSpPr>
        <p:spPr>
          <a:xfrm>
            <a:off x="4338675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nector 10"/>
          <p:cNvSpPr/>
          <p:nvPr/>
        </p:nvSpPr>
        <p:spPr>
          <a:xfrm>
            <a:off x="5043509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152901" y="57531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3771901" y="56769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4610101" y="56769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3771901" y="56769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4610101" y="56769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311520" y="5486401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311520" y="5486401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152901" y="57531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152901" y="57531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152901" y="5753100"/>
            <a:ext cx="838201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/>
          <p:nvPr/>
        </p:nvSpPr>
        <p:spPr>
          <a:xfrm>
            <a:off x="3276600" y="5209281"/>
            <a:ext cx="259080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nector 7"/>
          <p:cNvSpPr/>
          <p:nvPr/>
        </p:nvSpPr>
        <p:spPr>
          <a:xfrm>
            <a:off x="3657599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nector 8"/>
          <p:cNvSpPr/>
          <p:nvPr/>
        </p:nvSpPr>
        <p:spPr>
          <a:xfrm>
            <a:off x="4338675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nector 10"/>
          <p:cNvSpPr/>
          <p:nvPr/>
        </p:nvSpPr>
        <p:spPr>
          <a:xfrm>
            <a:off x="5043509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>
          <a:xfrm>
            <a:off x="1371600" y="1828800"/>
            <a:ext cx="6400800" cy="4572000"/>
            <a:chOff x="457200" y="457200"/>
            <a:chExt cx="8229600" cy="5943600"/>
          </a:xfrm>
        </p:grpSpPr>
        <p:sp>
          <p:nvSpPr>
            <p:cNvPr id="4" name="Process 3"/>
            <p:cNvSpPr/>
            <p:nvPr/>
          </p:nvSpPr>
          <p:spPr>
            <a:xfrm>
              <a:off x="457200" y="457200"/>
              <a:ext cx="8229600" cy="59436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Terminator 5"/>
            <p:cNvSpPr/>
            <p:nvPr/>
          </p:nvSpPr>
          <p:spPr>
            <a:xfrm>
              <a:off x="1828800" y="1828800"/>
              <a:ext cx="5486400" cy="320040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5" name="Straight Connector 4"/>
          <p:cNvCxnSpPr/>
          <p:nvPr/>
        </p:nvCxnSpPr>
        <p:spPr>
          <a:xfrm rot="16200000" flipH="1">
            <a:off x="3916943" y="1173743"/>
            <a:ext cx="1310115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12785" y="0"/>
            <a:ext cx="800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_</a:t>
            </a:r>
            <a:endParaRPr lang="en-US" sz="9600" dirty="0"/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311520" y="5486401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311520" y="5486401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311520" y="5486401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311520" y="5486401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05000" y="1219200"/>
            <a:ext cx="5334000" cy="4572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285481"/>
            <a:ext cx="128016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1" y="5121649"/>
            <a:ext cx="781147" cy="517152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505201"/>
            <a:ext cx="838200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5"/>
          </p:cNvCxnSpPr>
          <p:nvPr/>
        </p:nvCxnSpPr>
        <p:spPr>
          <a:xfrm rot="10800000">
            <a:off x="6457855" y="5121649"/>
            <a:ext cx="781147" cy="51715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2057401" y="1281673"/>
            <a:ext cx="628747" cy="60708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</p:cNvCxnSpPr>
          <p:nvPr/>
        </p:nvCxnSpPr>
        <p:spPr>
          <a:xfrm rot="5400000" flipH="1" flipV="1">
            <a:off x="6544887" y="1194640"/>
            <a:ext cx="607080" cy="781149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4" idx="0"/>
          </p:cNvCxnSpPr>
          <p:nvPr/>
        </p:nvCxnSpPr>
        <p:spPr>
          <a:xfrm rot="5400000">
            <a:off x="4191000" y="838200"/>
            <a:ext cx="762000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/>
          <p:nvPr/>
        </p:nvSpPr>
        <p:spPr>
          <a:xfrm>
            <a:off x="3276600" y="5209281"/>
            <a:ext cx="2590800" cy="88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nector 7"/>
          <p:cNvSpPr/>
          <p:nvPr/>
        </p:nvSpPr>
        <p:spPr>
          <a:xfrm>
            <a:off x="3657599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nector 8"/>
          <p:cNvSpPr/>
          <p:nvPr/>
        </p:nvSpPr>
        <p:spPr>
          <a:xfrm>
            <a:off x="4338675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nector 10"/>
          <p:cNvSpPr/>
          <p:nvPr/>
        </p:nvSpPr>
        <p:spPr>
          <a:xfrm>
            <a:off x="5043509" y="5361680"/>
            <a:ext cx="427652" cy="441960"/>
          </a:xfrm>
          <a:prstGeom prst="flowChartConnector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1295400" y="1981995"/>
            <a:ext cx="6400800" cy="2818606"/>
            <a:chOff x="1066800" y="1822129"/>
            <a:chExt cx="7161212" cy="3153455"/>
          </a:xfrm>
        </p:grpSpPr>
        <p:cxnSp>
          <p:nvCxnSpPr>
            <p:cNvPr id="5" name="Straight Connector 4"/>
            <p:cNvCxnSpPr/>
            <p:nvPr/>
          </p:nvCxnSpPr>
          <p:spPr>
            <a:xfrm rot="16200000" flipV="1">
              <a:off x="-507449" y="3398856"/>
              <a:ext cx="315345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 flipV="1">
              <a:off x="1066800" y="3429793"/>
              <a:ext cx="7161212" cy="1"/>
            </a:xfrm>
            <a:prstGeom prst="line">
              <a:avLst/>
            </a:prstGeom>
            <a:ln w="101600" cap="rnd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rot="16200000" flipV="1">
            <a:off x="6363097" y="3390504"/>
            <a:ext cx="2818606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3399472"/>
            <a:ext cx="6477000" cy="1477328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 smtClean="0"/>
              <a:t>FPF</a:t>
            </a:r>
            <a:endParaRPr lang="en-US" sz="9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10800000" flipV="1">
            <a:off x="2286001" y="3355779"/>
            <a:ext cx="4572000" cy="9083"/>
          </a:xfrm>
          <a:prstGeom prst="line">
            <a:avLst/>
          </a:prstGeom>
          <a:ln w="101600" cap="rnd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2340116"/>
            <a:ext cx="3124200" cy="1015663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FSCL</a:t>
            </a:r>
            <a:endParaRPr lang="en-US" sz="6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362201"/>
            <a:ext cx="3124200" cy="1015663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FSCL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10800000" flipV="1">
            <a:off x="1447800" y="3355779"/>
            <a:ext cx="6400800" cy="9083"/>
          </a:xfrm>
          <a:prstGeom prst="line">
            <a:avLst/>
          </a:prstGeom>
          <a:ln w="101600" cap="rnd">
            <a:solidFill>
              <a:schemeClr val="tx1"/>
            </a:solidFill>
            <a:prstDash val="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1875472"/>
            <a:ext cx="3124200" cy="1477328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 smtClean="0"/>
              <a:t>CFL</a:t>
            </a:r>
            <a:endParaRPr lang="en-US" sz="9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 noChangeAspect="1"/>
          </p:cNvGrpSpPr>
          <p:nvPr/>
        </p:nvGrpSpPr>
        <p:grpSpPr>
          <a:xfrm>
            <a:off x="1371600" y="533400"/>
            <a:ext cx="6400800" cy="5867400"/>
            <a:chOff x="1371600" y="533400"/>
            <a:chExt cx="6400800" cy="5867400"/>
          </a:xfrm>
        </p:grpSpPr>
        <p:sp>
          <p:nvSpPr>
            <p:cNvPr id="4" name="Process 3"/>
            <p:cNvSpPr/>
            <p:nvPr/>
          </p:nvSpPr>
          <p:spPr>
            <a:xfrm>
              <a:off x="1371600" y="1828800"/>
              <a:ext cx="6400800" cy="457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016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5" name="Group 4"/>
            <p:cNvGrpSpPr/>
            <p:nvPr/>
          </p:nvGrpSpPr>
          <p:grpSpPr>
            <a:xfrm>
              <a:off x="3962399" y="533400"/>
              <a:ext cx="1295401" cy="1310115"/>
              <a:chOff x="3962399" y="685800"/>
              <a:chExt cx="1295401" cy="131011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33073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602742" y="1340857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" name="Straight Connector 9"/>
          <p:cNvCxnSpPr/>
          <p:nvPr/>
        </p:nvCxnSpPr>
        <p:spPr>
          <a:xfrm rot="10800000">
            <a:off x="1371600" y="4953001"/>
            <a:ext cx="6324600" cy="1"/>
          </a:xfrm>
          <a:prstGeom prst="line">
            <a:avLst/>
          </a:prstGeom>
          <a:ln w="101600" cap="rnd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1371600" y="1828800"/>
            <a:ext cx="6400800" cy="457200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016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/>
          <p:cNvCxnSpPr/>
          <p:nvPr/>
        </p:nvCxnSpPr>
        <p:spPr>
          <a:xfrm rot="10800000">
            <a:off x="1371600" y="4953001"/>
            <a:ext cx="6324600" cy="1"/>
          </a:xfrm>
          <a:prstGeom prst="line">
            <a:avLst/>
          </a:prstGeom>
          <a:ln w="101600" cap="rnd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311520" y="882520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4311520" y="882520"/>
            <a:ext cx="581920" cy="5819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981200" y="1219201"/>
            <a:ext cx="5105400" cy="4529257"/>
            <a:chOff x="2209800" y="1219200"/>
            <a:chExt cx="5105400" cy="4529257"/>
          </a:xfrm>
        </p:grpSpPr>
        <p:sp>
          <p:nvSpPr>
            <p:cNvPr id="11" name="Freeform 10"/>
            <p:cNvSpPr/>
            <p:nvPr/>
          </p:nvSpPr>
          <p:spPr>
            <a:xfrm flipH="1">
              <a:off x="4648200" y="2286000"/>
              <a:ext cx="2667000" cy="3462457"/>
            </a:xfrm>
            <a:custGeom>
              <a:avLst/>
              <a:gdLst>
                <a:gd name="connsiteX0" fmla="*/ 51094 w 5029109"/>
                <a:gd name="connsiteY0" fmla="*/ 3462457 h 3462457"/>
                <a:gd name="connsiteX1" fmla="*/ 51094 w 5029109"/>
                <a:gd name="connsiteY1" fmla="*/ 2571902 h 3462457"/>
                <a:gd name="connsiteX2" fmla="*/ 357658 w 5029109"/>
                <a:gd name="connsiteY2" fmla="*/ 1462359 h 3462457"/>
                <a:gd name="connsiteX3" fmla="*/ 941589 w 5029109"/>
                <a:gd name="connsiteY3" fmla="*/ 703198 h 3462457"/>
                <a:gd name="connsiteX4" fmla="*/ 1992666 w 5029109"/>
                <a:gd name="connsiteY4" fmla="*/ 221422 h 3462457"/>
                <a:gd name="connsiteX5" fmla="*/ 3875844 w 5029109"/>
                <a:gd name="connsiteY5" fmla="*/ 31632 h 3462457"/>
                <a:gd name="connsiteX6" fmla="*/ 5029109 w 5029109"/>
                <a:gd name="connsiteY6" fmla="*/ 31632 h 346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109" h="3462457">
                  <a:moveTo>
                    <a:pt x="51094" y="3462457"/>
                  </a:moveTo>
                  <a:cubicBezTo>
                    <a:pt x="25547" y="3183854"/>
                    <a:pt x="0" y="2905252"/>
                    <a:pt x="51094" y="2571902"/>
                  </a:cubicBezTo>
                  <a:cubicBezTo>
                    <a:pt x="102188" y="2238552"/>
                    <a:pt x="209242" y="1773810"/>
                    <a:pt x="357658" y="1462359"/>
                  </a:cubicBezTo>
                  <a:cubicBezTo>
                    <a:pt x="506074" y="1150908"/>
                    <a:pt x="669088" y="910021"/>
                    <a:pt x="941589" y="703198"/>
                  </a:cubicBezTo>
                  <a:cubicBezTo>
                    <a:pt x="1214090" y="496375"/>
                    <a:pt x="1503624" y="333350"/>
                    <a:pt x="1992666" y="221422"/>
                  </a:cubicBezTo>
                  <a:cubicBezTo>
                    <a:pt x="2481708" y="109494"/>
                    <a:pt x="3369770" y="63264"/>
                    <a:pt x="3875844" y="31632"/>
                  </a:cubicBezTo>
                  <a:cubicBezTo>
                    <a:pt x="4381918" y="0"/>
                    <a:pt x="5029109" y="31632"/>
                    <a:pt x="5029109" y="31632"/>
                  </a:cubicBezTo>
                </a:path>
              </a:pathLst>
            </a:custGeom>
            <a:ln w="101600" cap="rnd">
              <a:solidFill>
                <a:schemeClr val="tx1"/>
              </a:solidFill>
              <a:headEnd type="arrow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732590" y="1942871"/>
              <a:ext cx="1458410" cy="1371600"/>
              <a:chOff x="3488828" y="1635602"/>
              <a:chExt cx="2149972" cy="2021998"/>
            </a:xfrm>
          </p:grpSpPr>
          <p:sp>
            <p:nvSpPr>
              <p:cNvPr id="4" name="Process 3"/>
              <p:cNvSpPr>
                <a:spLocks noChangeAspect="1"/>
              </p:cNvSpPr>
              <p:nvPr/>
            </p:nvSpPr>
            <p:spPr>
              <a:xfrm>
                <a:off x="3488828" y="1635602"/>
                <a:ext cx="2149972" cy="1535695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" name="Arc 4"/>
              <p:cNvSpPr/>
              <p:nvPr/>
            </p:nvSpPr>
            <p:spPr>
              <a:xfrm rot="16200000">
                <a:off x="4048548" y="2067348"/>
                <a:ext cx="1030532" cy="2149972"/>
              </a:xfrm>
              <a:prstGeom prst="arc">
                <a:avLst>
                  <a:gd name="adj1" fmla="val 16200000"/>
                  <a:gd name="adj2" fmla="val 5389713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2209800" y="1219200"/>
              <a:ext cx="2438400" cy="23622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 noChangeAspect="1"/>
          </p:cNvGrpSpPr>
          <p:nvPr/>
        </p:nvGrpSpPr>
        <p:grpSpPr>
          <a:xfrm>
            <a:off x="1981200" y="1219201"/>
            <a:ext cx="5105400" cy="4529257"/>
            <a:chOff x="2209800" y="1219200"/>
            <a:chExt cx="5105400" cy="4529257"/>
          </a:xfrm>
        </p:grpSpPr>
        <p:sp>
          <p:nvSpPr>
            <p:cNvPr id="11" name="Freeform 10"/>
            <p:cNvSpPr/>
            <p:nvPr/>
          </p:nvSpPr>
          <p:spPr>
            <a:xfrm flipH="1">
              <a:off x="4648200" y="2286000"/>
              <a:ext cx="2667000" cy="3462457"/>
            </a:xfrm>
            <a:custGeom>
              <a:avLst/>
              <a:gdLst>
                <a:gd name="connsiteX0" fmla="*/ 51094 w 5029109"/>
                <a:gd name="connsiteY0" fmla="*/ 3462457 h 3462457"/>
                <a:gd name="connsiteX1" fmla="*/ 51094 w 5029109"/>
                <a:gd name="connsiteY1" fmla="*/ 2571902 h 3462457"/>
                <a:gd name="connsiteX2" fmla="*/ 357658 w 5029109"/>
                <a:gd name="connsiteY2" fmla="*/ 1462359 h 3462457"/>
                <a:gd name="connsiteX3" fmla="*/ 941589 w 5029109"/>
                <a:gd name="connsiteY3" fmla="*/ 703198 h 3462457"/>
                <a:gd name="connsiteX4" fmla="*/ 1992666 w 5029109"/>
                <a:gd name="connsiteY4" fmla="*/ 221422 h 3462457"/>
                <a:gd name="connsiteX5" fmla="*/ 3875844 w 5029109"/>
                <a:gd name="connsiteY5" fmla="*/ 31632 h 3462457"/>
                <a:gd name="connsiteX6" fmla="*/ 5029109 w 5029109"/>
                <a:gd name="connsiteY6" fmla="*/ 31632 h 346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109" h="3462457">
                  <a:moveTo>
                    <a:pt x="51094" y="3462457"/>
                  </a:moveTo>
                  <a:cubicBezTo>
                    <a:pt x="25547" y="3183854"/>
                    <a:pt x="0" y="2905252"/>
                    <a:pt x="51094" y="2571902"/>
                  </a:cubicBezTo>
                  <a:cubicBezTo>
                    <a:pt x="102188" y="2238552"/>
                    <a:pt x="209242" y="1773810"/>
                    <a:pt x="357658" y="1462359"/>
                  </a:cubicBezTo>
                  <a:cubicBezTo>
                    <a:pt x="506074" y="1150908"/>
                    <a:pt x="669088" y="910021"/>
                    <a:pt x="941589" y="703198"/>
                  </a:cubicBezTo>
                  <a:cubicBezTo>
                    <a:pt x="1214090" y="496375"/>
                    <a:pt x="1503624" y="333350"/>
                    <a:pt x="1992666" y="221422"/>
                  </a:cubicBezTo>
                  <a:cubicBezTo>
                    <a:pt x="2481708" y="109494"/>
                    <a:pt x="3369770" y="63264"/>
                    <a:pt x="3875844" y="31632"/>
                  </a:cubicBezTo>
                  <a:cubicBezTo>
                    <a:pt x="4381918" y="0"/>
                    <a:pt x="5029109" y="31632"/>
                    <a:pt x="5029109" y="31632"/>
                  </a:cubicBezTo>
                </a:path>
              </a:pathLst>
            </a:custGeom>
            <a:ln w="101600" cap="rnd">
              <a:solidFill>
                <a:schemeClr val="tx1"/>
              </a:solidFill>
              <a:headEnd type="arrow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09800" y="1219200"/>
              <a:ext cx="2438400" cy="23622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38401" y="1629359"/>
            <a:ext cx="1527551" cy="1527550"/>
            <a:chOff x="3806450" y="1629358"/>
            <a:chExt cx="1527550" cy="1527550"/>
          </a:xfrm>
        </p:grpSpPr>
        <p:sp>
          <p:nvSpPr>
            <p:cNvPr id="8" name="Decision 4"/>
            <p:cNvSpPr>
              <a:spLocks/>
            </p:cNvSpPr>
            <p:nvPr/>
          </p:nvSpPr>
          <p:spPr>
            <a:xfrm>
              <a:off x="3806450" y="1629358"/>
              <a:ext cx="1527550" cy="1527550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Arc 8"/>
            <p:cNvSpPr/>
            <p:nvPr/>
          </p:nvSpPr>
          <p:spPr>
            <a:xfrm rot="16200000">
              <a:off x="4237297" y="2216877"/>
              <a:ext cx="665855" cy="940031"/>
            </a:xfrm>
            <a:prstGeom prst="arc">
              <a:avLst>
                <a:gd name="adj1" fmla="val 16200000"/>
                <a:gd name="adj2" fmla="val 538971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016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295400" y="1371601"/>
            <a:ext cx="6400800" cy="4070223"/>
            <a:chOff x="761202" y="990598"/>
            <a:chExt cx="7544597" cy="4797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761995" y="1307592"/>
              <a:ext cx="73914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61995" y="5486399"/>
              <a:ext cx="73914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-1327408" y="3396996"/>
              <a:ext cx="4178807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7886695" y="1104899"/>
              <a:ext cx="533403" cy="30480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7888221" y="5370575"/>
              <a:ext cx="530352" cy="30480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1295400" y="1371601"/>
            <a:ext cx="6400800" cy="4070223"/>
            <a:chOff x="761202" y="990598"/>
            <a:chExt cx="7544597" cy="4797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761995" y="1307592"/>
              <a:ext cx="73914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61995" y="5486399"/>
              <a:ext cx="73914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-1327408" y="3396996"/>
              <a:ext cx="4178807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7886695" y="1104899"/>
              <a:ext cx="533403" cy="30480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7888221" y="5370575"/>
              <a:ext cx="530352" cy="304804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 noChangeAspect="1"/>
          </p:cNvGrpSpPr>
          <p:nvPr/>
        </p:nvGrpSpPr>
        <p:grpSpPr>
          <a:xfrm rot="1542946">
            <a:off x="2091591" y="967138"/>
            <a:ext cx="4866072" cy="4866072"/>
            <a:chOff x="1600200" y="457200"/>
            <a:chExt cx="5943600" cy="5943600"/>
          </a:xfrm>
        </p:grpSpPr>
        <p:sp>
          <p:nvSpPr>
            <p:cNvPr id="5" name="Connector 4"/>
            <p:cNvSpPr>
              <a:spLocks noChangeAspect="1"/>
            </p:cNvSpPr>
            <p:nvPr/>
          </p:nvSpPr>
          <p:spPr>
            <a:xfrm>
              <a:off x="1600200" y="457200"/>
              <a:ext cx="5943600" cy="594360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 rot="19351991">
              <a:off x="1839599" y="4419468"/>
              <a:ext cx="822960" cy="150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Group 12"/>
            <p:cNvGrpSpPr/>
            <p:nvPr/>
          </p:nvGrpSpPr>
          <p:grpSpPr>
            <a:xfrm rot="18421590">
              <a:off x="2541755" y="5510757"/>
              <a:ext cx="846690" cy="591273"/>
              <a:chOff x="7912817" y="5160833"/>
              <a:chExt cx="431820" cy="370626"/>
            </a:xfrm>
          </p:grpSpPr>
          <p:cxnSp>
            <p:nvCxnSpPr>
              <p:cNvPr id="6" name="Straight Connector 5"/>
              <p:cNvCxnSpPr>
                <a:stCxn id="14" idx="2"/>
              </p:cNvCxnSpPr>
              <p:nvPr/>
            </p:nvCxnSpPr>
            <p:spPr>
              <a:xfrm rot="17835464" flipH="1">
                <a:off x="8128278" y="5186423"/>
                <a:ext cx="113271" cy="31944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endCxn id="14" idx="2"/>
              </p:cNvCxnSpPr>
              <p:nvPr/>
            </p:nvCxnSpPr>
            <p:spPr>
              <a:xfrm rot="7035464" flipH="1" flipV="1">
                <a:off x="7770998" y="5302652"/>
                <a:ext cx="370626" cy="869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 noChangeAspect="1"/>
          </p:cNvGrpSpPr>
          <p:nvPr/>
        </p:nvGrpSpPr>
        <p:grpSpPr>
          <a:xfrm rot="1542946">
            <a:off x="2091591" y="967138"/>
            <a:ext cx="4866072" cy="4866072"/>
            <a:chOff x="1600200" y="457200"/>
            <a:chExt cx="5943600" cy="5943600"/>
          </a:xfrm>
        </p:grpSpPr>
        <p:sp>
          <p:nvSpPr>
            <p:cNvPr id="5" name="Connector 4"/>
            <p:cNvSpPr>
              <a:spLocks noChangeAspect="1"/>
            </p:cNvSpPr>
            <p:nvPr/>
          </p:nvSpPr>
          <p:spPr>
            <a:xfrm>
              <a:off x="1600200" y="457200"/>
              <a:ext cx="5943600" cy="594360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 rot="19351991">
              <a:off x="1839599" y="4419468"/>
              <a:ext cx="822960" cy="150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Group 12"/>
            <p:cNvGrpSpPr/>
            <p:nvPr/>
          </p:nvGrpSpPr>
          <p:grpSpPr>
            <a:xfrm rot="18421590">
              <a:off x="2541755" y="5510757"/>
              <a:ext cx="846690" cy="591273"/>
              <a:chOff x="7912817" y="5160833"/>
              <a:chExt cx="431820" cy="370626"/>
            </a:xfrm>
          </p:grpSpPr>
          <p:cxnSp>
            <p:nvCxnSpPr>
              <p:cNvPr id="6" name="Straight Connector 5"/>
              <p:cNvCxnSpPr>
                <a:stCxn id="14" idx="2"/>
              </p:cNvCxnSpPr>
              <p:nvPr/>
            </p:nvCxnSpPr>
            <p:spPr>
              <a:xfrm rot="17835464" flipH="1">
                <a:off x="8128278" y="5186423"/>
                <a:ext cx="113271" cy="319447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endCxn id="14" idx="2"/>
              </p:cNvCxnSpPr>
              <p:nvPr/>
            </p:nvCxnSpPr>
            <p:spPr>
              <a:xfrm rot="7035464" flipH="1" flipV="1">
                <a:off x="7770998" y="5302652"/>
                <a:ext cx="370626" cy="869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 noChangeAspect="1"/>
          </p:cNvGrpSpPr>
          <p:nvPr/>
        </p:nvGrpSpPr>
        <p:grpSpPr>
          <a:xfrm>
            <a:off x="1295400" y="1905000"/>
            <a:ext cx="6400800" cy="2909456"/>
            <a:chOff x="1371600" y="1904999"/>
            <a:chExt cx="6705600" cy="3048001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67325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67325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6356673" y="2280916"/>
              <a:ext cx="751838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6356664" y="4575315"/>
              <a:ext cx="751838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1371600" y="2656837"/>
              <a:ext cx="5360997" cy="1588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1371600" y="4199397"/>
              <a:ext cx="5360996" cy="2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590800" y="2637472"/>
            <a:ext cx="3124200" cy="1477328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 smtClean="0"/>
              <a:t>CATK</a:t>
            </a:r>
            <a:endParaRPr lang="en-US" sz="9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 noChangeAspect="1"/>
          </p:cNvGrpSpPr>
          <p:nvPr/>
        </p:nvGrpSpPr>
        <p:grpSpPr>
          <a:xfrm>
            <a:off x="1295400" y="1905000"/>
            <a:ext cx="6400800" cy="2909456"/>
            <a:chOff x="1371600" y="1904999"/>
            <a:chExt cx="6705600" cy="3048001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67325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67325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6356673" y="2280916"/>
              <a:ext cx="751838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6356664" y="4575315"/>
              <a:ext cx="751838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1371600" y="2656837"/>
              <a:ext cx="5360997" cy="1588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1371600" y="4199397"/>
              <a:ext cx="5360996" cy="2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590800" y="2637472"/>
            <a:ext cx="3124200" cy="1477328"/>
          </a:xfrm>
          <a:prstGeom prst="rect">
            <a:avLst/>
          </a:prstGeom>
          <a:noFill/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 smtClean="0"/>
              <a:t>CATK</a:t>
            </a:r>
            <a:endParaRPr lang="en-US" sz="9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1219200" y="1295402"/>
            <a:ext cx="6400800" cy="3577279"/>
            <a:chOff x="1219200" y="1295400"/>
            <a:chExt cx="7430772" cy="4152910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1219200" y="2286000"/>
              <a:ext cx="4861560" cy="2209801"/>
              <a:chOff x="1295400" y="1904999"/>
              <a:chExt cx="6400800" cy="2909456"/>
            </a:xfrm>
          </p:grpSpPr>
          <p:grpSp>
            <p:nvGrpSpPr>
              <p:cNvPr id="2" name="Group 19"/>
              <p:cNvGrpSpPr>
                <a:grpSpLocks noChangeAspect="1"/>
              </p:cNvGrpSpPr>
              <p:nvPr/>
            </p:nvGrpSpPr>
            <p:grpSpPr>
              <a:xfrm>
                <a:off x="1295400" y="1904999"/>
                <a:ext cx="6400800" cy="2909456"/>
                <a:chOff x="1371600" y="1904999"/>
                <a:chExt cx="6705600" cy="3048001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rot="10800000">
                  <a:off x="6732588" y="1905000"/>
                  <a:ext cx="1344612" cy="152402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6732591" y="3429013"/>
                  <a:ext cx="1344607" cy="152398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 flipV="1">
                  <a:off x="6356673" y="2280916"/>
                  <a:ext cx="751838" cy="3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 flipV="1">
                  <a:off x="6356664" y="4575315"/>
                  <a:ext cx="751838" cy="3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10800000">
                  <a:off x="1371600" y="2656837"/>
                  <a:ext cx="5360997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10800000">
                  <a:off x="1371600" y="4199397"/>
                  <a:ext cx="5360996" cy="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2590801" y="2637472"/>
                <a:ext cx="3124199" cy="155241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 smtClean="0"/>
                  <a:t>CATK</a:t>
                </a:r>
                <a:endParaRPr lang="en-US" sz="6000" b="1" dirty="0"/>
              </a:p>
            </p:txBody>
          </p:sp>
        </p:grpSp>
        <p:grpSp>
          <p:nvGrpSpPr>
            <p:cNvPr id="11" name="Group 15"/>
            <p:cNvGrpSpPr>
              <a:grpSpLocks noChangeAspect="1"/>
            </p:cNvGrpSpPr>
            <p:nvPr/>
          </p:nvGrpSpPr>
          <p:grpSpPr>
            <a:xfrm>
              <a:off x="5562600" y="1295400"/>
              <a:ext cx="3087372" cy="4152910"/>
              <a:chOff x="3657600" y="685801"/>
              <a:chExt cx="4765291" cy="5410200"/>
            </a:xfrm>
          </p:grpSpPr>
          <p:grpSp>
            <p:nvGrpSpPr>
              <p:cNvPr id="12" name="Group 15"/>
              <p:cNvGrpSpPr>
                <a:grpSpLocks noChangeAspect="1"/>
              </p:cNvGrpSpPr>
              <p:nvPr/>
            </p:nvGrpSpPr>
            <p:grpSpPr>
              <a:xfrm>
                <a:off x="5029199" y="2819287"/>
                <a:ext cx="3393692" cy="1113962"/>
                <a:chOff x="5045934" y="2819400"/>
                <a:chExt cx="3797702" cy="124663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rot="10800000" flipV="1">
                  <a:off x="5045934" y="3419628"/>
                  <a:ext cx="3666672" cy="1016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0800000" flipH="1">
                  <a:off x="7689348" y="3419630"/>
                  <a:ext cx="1154288" cy="64640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689348" y="2819400"/>
                  <a:ext cx="1154288" cy="60023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/>
              <p:nvPr/>
            </p:nvCxnSpPr>
            <p:spPr>
              <a:xfrm rot="5400000">
                <a:off x="3618719" y="4685518"/>
                <a:ext cx="1449364" cy="137160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3738342" y="3355777"/>
                <a:ext cx="258171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3657601" y="685801"/>
                <a:ext cx="1371599" cy="1370035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 noChangeAspect="1"/>
          </p:cNvGrpSpPr>
          <p:nvPr/>
        </p:nvGrpSpPr>
        <p:grpSpPr>
          <a:xfrm>
            <a:off x="1219200" y="1295402"/>
            <a:ext cx="6400800" cy="3577279"/>
            <a:chOff x="1219200" y="1295400"/>
            <a:chExt cx="7430772" cy="4152910"/>
          </a:xfrm>
        </p:grpSpPr>
        <p:grpSp>
          <p:nvGrpSpPr>
            <p:cNvPr id="3" name="Group 9"/>
            <p:cNvGrpSpPr>
              <a:grpSpLocks noChangeAspect="1"/>
            </p:cNvGrpSpPr>
            <p:nvPr/>
          </p:nvGrpSpPr>
          <p:grpSpPr>
            <a:xfrm>
              <a:off x="1219200" y="2286000"/>
              <a:ext cx="4861560" cy="2209801"/>
              <a:chOff x="1295400" y="1904999"/>
              <a:chExt cx="6400800" cy="2909456"/>
            </a:xfrm>
          </p:grpSpPr>
          <p:grpSp>
            <p:nvGrpSpPr>
              <p:cNvPr id="4" name="Group 19"/>
              <p:cNvGrpSpPr>
                <a:grpSpLocks noChangeAspect="1"/>
              </p:cNvGrpSpPr>
              <p:nvPr/>
            </p:nvGrpSpPr>
            <p:grpSpPr>
              <a:xfrm>
                <a:off x="1295400" y="1904999"/>
                <a:ext cx="6400800" cy="2909456"/>
                <a:chOff x="1371600" y="1904999"/>
                <a:chExt cx="6705600" cy="3048001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rot="10800000">
                  <a:off x="6732588" y="1905000"/>
                  <a:ext cx="1344612" cy="152402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6732591" y="3429013"/>
                  <a:ext cx="1344607" cy="152398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 flipV="1">
                  <a:off x="6356673" y="2280916"/>
                  <a:ext cx="751838" cy="3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 flipV="1">
                  <a:off x="6356664" y="4575315"/>
                  <a:ext cx="751838" cy="3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10800000">
                  <a:off x="1371600" y="2656837"/>
                  <a:ext cx="5360997" cy="15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10800000">
                  <a:off x="1371600" y="4199397"/>
                  <a:ext cx="5360996" cy="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2590801" y="2637472"/>
                <a:ext cx="3124199" cy="155241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 smtClean="0"/>
                  <a:t>CATK</a:t>
                </a:r>
                <a:endParaRPr lang="en-US" sz="6000" b="1" dirty="0"/>
              </a:p>
            </p:txBody>
          </p:sp>
        </p:grpSp>
        <p:grpSp>
          <p:nvGrpSpPr>
            <p:cNvPr id="5" name="Group 15"/>
            <p:cNvGrpSpPr>
              <a:grpSpLocks noChangeAspect="1"/>
            </p:cNvGrpSpPr>
            <p:nvPr/>
          </p:nvGrpSpPr>
          <p:grpSpPr>
            <a:xfrm>
              <a:off x="5562600" y="1295400"/>
              <a:ext cx="3087372" cy="4152910"/>
              <a:chOff x="3657600" y="685801"/>
              <a:chExt cx="4765291" cy="5410200"/>
            </a:xfrm>
          </p:grpSpPr>
          <p:grpSp>
            <p:nvGrpSpPr>
              <p:cNvPr id="6" name="Group 15"/>
              <p:cNvGrpSpPr>
                <a:grpSpLocks noChangeAspect="1"/>
              </p:cNvGrpSpPr>
              <p:nvPr/>
            </p:nvGrpSpPr>
            <p:grpSpPr>
              <a:xfrm>
                <a:off x="5029199" y="2819287"/>
                <a:ext cx="3393692" cy="1113962"/>
                <a:chOff x="5045934" y="2819400"/>
                <a:chExt cx="3797702" cy="124663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rot="10800000" flipV="1">
                  <a:off x="5045934" y="3419628"/>
                  <a:ext cx="3666672" cy="1016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prstDash val="dash"/>
                  <a:headEnd type="none" w="lg" len="lg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0800000" flipH="1">
                  <a:off x="7689348" y="3419630"/>
                  <a:ext cx="1154288" cy="64640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689348" y="2819400"/>
                  <a:ext cx="1154288" cy="60023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/>
              <p:nvPr/>
            </p:nvCxnSpPr>
            <p:spPr>
              <a:xfrm rot="5400000">
                <a:off x="3618719" y="4685518"/>
                <a:ext cx="1449364" cy="137160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3738342" y="3355777"/>
                <a:ext cx="2581716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3657601" y="685801"/>
                <a:ext cx="1371599" cy="1370035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prstDash val="dash"/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828800" y="802356"/>
            <a:ext cx="5486400" cy="5217445"/>
            <a:chOff x="1447800" y="457200"/>
            <a:chExt cx="6249988" cy="5943600"/>
          </a:xfrm>
        </p:grpSpPr>
        <p:grpSp>
          <p:nvGrpSpPr>
            <p:cNvPr id="2" name="Group 24"/>
            <p:cNvGrpSpPr/>
            <p:nvPr/>
          </p:nvGrpSpPr>
          <p:grpSpPr>
            <a:xfrm>
              <a:off x="1447800" y="505968"/>
              <a:ext cx="6172993" cy="1246632"/>
              <a:chOff x="1905001" y="5105401"/>
              <a:chExt cx="6172993" cy="124663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rot="10800000" flipV="1">
                <a:off x="1905001" y="5705631"/>
                <a:ext cx="6095206" cy="1095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8"/>
              <p:cNvGrpSpPr>
                <a:grpSpLocks noChangeAspect="1"/>
              </p:cNvGrpSpPr>
              <p:nvPr/>
            </p:nvGrpSpPr>
            <p:grpSpPr>
              <a:xfrm rot="16200000">
                <a:off x="6877534" y="5151572"/>
                <a:ext cx="1246632" cy="1154289"/>
                <a:chOff x="3505200" y="838200"/>
                <a:chExt cx="2057400" cy="19050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16200000" flipH="1">
                  <a:off x="3086100" y="1257300"/>
                  <a:ext cx="1905000" cy="10668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4114800" y="1295400"/>
                  <a:ext cx="1905000" cy="9906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Group 18"/>
            <p:cNvGrpSpPr/>
            <p:nvPr/>
          </p:nvGrpSpPr>
          <p:grpSpPr>
            <a:xfrm>
              <a:off x="1447801" y="5105401"/>
              <a:ext cx="6172993" cy="1246632"/>
              <a:chOff x="1905001" y="5105401"/>
              <a:chExt cx="6172993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1905001" y="5705631"/>
                <a:ext cx="6095206" cy="1095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8"/>
              <p:cNvGrpSpPr>
                <a:grpSpLocks noChangeAspect="1"/>
              </p:cNvGrpSpPr>
              <p:nvPr/>
            </p:nvGrpSpPr>
            <p:grpSpPr>
              <a:xfrm rot="16200000">
                <a:off x="6877534" y="5151572"/>
                <a:ext cx="1246632" cy="1154289"/>
                <a:chOff x="3505200" y="838200"/>
                <a:chExt cx="2057400" cy="19050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rot="16200000" flipH="1">
                  <a:off x="3086100" y="1257300"/>
                  <a:ext cx="1905000" cy="10668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4114800" y="1295400"/>
                  <a:ext cx="1905000" cy="9906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Straight Connector 14"/>
            <p:cNvCxnSpPr/>
            <p:nvPr/>
          </p:nvCxnSpPr>
          <p:spPr>
            <a:xfrm rot="5400000" flipH="1">
              <a:off x="4725194" y="3428206"/>
              <a:ext cx="59436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9"/>
            <p:cNvGrpSpPr/>
            <p:nvPr/>
          </p:nvGrpSpPr>
          <p:grpSpPr>
            <a:xfrm>
              <a:off x="1447800" y="2868168"/>
              <a:ext cx="6172993" cy="1246632"/>
              <a:chOff x="1905001" y="5105401"/>
              <a:chExt cx="6172993" cy="124663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10800000" flipV="1">
                <a:off x="1905001" y="5705631"/>
                <a:ext cx="6095206" cy="1095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8"/>
              <p:cNvGrpSpPr>
                <a:grpSpLocks noChangeAspect="1"/>
              </p:cNvGrpSpPr>
              <p:nvPr/>
            </p:nvGrpSpPr>
            <p:grpSpPr>
              <a:xfrm rot="16200000">
                <a:off x="6877534" y="5151572"/>
                <a:ext cx="1246632" cy="1154289"/>
                <a:chOff x="3505200" y="838200"/>
                <a:chExt cx="2057400" cy="19050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rot="16200000" flipH="1">
                  <a:off x="3086100" y="1257300"/>
                  <a:ext cx="1905000" cy="10668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4114800" y="1295400"/>
                  <a:ext cx="1905000" cy="9906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 noChangeAspect="1"/>
          </p:cNvGrpSpPr>
          <p:nvPr/>
        </p:nvGrpSpPr>
        <p:grpSpPr>
          <a:xfrm>
            <a:off x="1828800" y="802356"/>
            <a:ext cx="5486400" cy="5217445"/>
            <a:chOff x="1447800" y="457200"/>
            <a:chExt cx="6249988" cy="5943600"/>
          </a:xfrm>
        </p:grpSpPr>
        <p:grpSp>
          <p:nvGrpSpPr>
            <p:cNvPr id="3" name="Group 24"/>
            <p:cNvGrpSpPr/>
            <p:nvPr/>
          </p:nvGrpSpPr>
          <p:grpSpPr>
            <a:xfrm>
              <a:off x="1447800" y="505968"/>
              <a:ext cx="6172993" cy="1246632"/>
              <a:chOff x="1905001" y="5105401"/>
              <a:chExt cx="6172993" cy="124663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rot="10800000" flipV="1">
                <a:off x="1905001" y="5705631"/>
                <a:ext cx="6095206" cy="1095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8"/>
              <p:cNvGrpSpPr>
                <a:grpSpLocks noChangeAspect="1"/>
              </p:cNvGrpSpPr>
              <p:nvPr/>
            </p:nvGrpSpPr>
            <p:grpSpPr>
              <a:xfrm rot="16200000">
                <a:off x="6877534" y="5151572"/>
                <a:ext cx="1246632" cy="1154289"/>
                <a:chOff x="3505200" y="838200"/>
                <a:chExt cx="2057400" cy="19050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16200000" flipH="1">
                  <a:off x="3086100" y="1257300"/>
                  <a:ext cx="1905000" cy="10668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4114800" y="1295400"/>
                  <a:ext cx="1905000" cy="9906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18"/>
            <p:cNvGrpSpPr/>
            <p:nvPr/>
          </p:nvGrpSpPr>
          <p:grpSpPr>
            <a:xfrm>
              <a:off x="1447801" y="5105401"/>
              <a:ext cx="6172993" cy="1246632"/>
              <a:chOff x="1905001" y="5105401"/>
              <a:chExt cx="6172993" cy="12466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0800000" flipV="1">
                <a:off x="1905001" y="5705631"/>
                <a:ext cx="6095206" cy="1095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8"/>
              <p:cNvGrpSpPr>
                <a:grpSpLocks noChangeAspect="1"/>
              </p:cNvGrpSpPr>
              <p:nvPr/>
            </p:nvGrpSpPr>
            <p:grpSpPr>
              <a:xfrm rot="16200000">
                <a:off x="6877534" y="5151572"/>
                <a:ext cx="1246632" cy="1154289"/>
                <a:chOff x="3505200" y="838200"/>
                <a:chExt cx="2057400" cy="19050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rot="16200000" flipH="1">
                  <a:off x="3086100" y="1257300"/>
                  <a:ext cx="1905000" cy="10668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4114800" y="1295400"/>
                  <a:ext cx="1905000" cy="9906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Straight Connector 14"/>
            <p:cNvCxnSpPr/>
            <p:nvPr/>
          </p:nvCxnSpPr>
          <p:spPr>
            <a:xfrm rot="5400000" flipH="1">
              <a:off x="4725194" y="3428206"/>
              <a:ext cx="59436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9"/>
            <p:cNvGrpSpPr/>
            <p:nvPr/>
          </p:nvGrpSpPr>
          <p:grpSpPr>
            <a:xfrm>
              <a:off x="1447800" y="2868168"/>
              <a:ext cx="6172993" cy="1246632"/>
              <a:chOff x="1905001" y="5105401"/>
              <a:chExt cx="6172993" cy="124663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10800000" flipV="1">
                <a:off x="1905001" y="5705631"/>
                <a:ext cx="6095206" cy="1095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>
                <a:grpSpLocks noChangeAspect="1"/>
              </p:cNvGrpSpPr>
              <p:nvPr/>
            </p:nvGrpSpPr>
            <p:grpSpPr>
              <a:xfrm rot="16200000">
                <a:off x="6877534" y="5151572"/>
                <a:ext cx="1246632" cy="1154289"/>
                <a:chOff x="3505200" y="838200"/>
                <a:chExt cx="2057400" cy="19050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rot="16200000" flipH="1">
                  <a:off x="3086100" y="1257300"/>
                  <a:ext cx="1905000" cy="10668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4114800" y="1295400"/>
                  <a:ext cx="1905000" cy="99060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9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" name="Straight Connector 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 noChangeAspect="1"/>
          </p:cNvGrpSpPr>
          <p:nvPr/>
        </p:nvGrpSpPr>
        <p:grpSpPr>
          <a:xfrm rot="1542946">
            <a:off x="2093976" y="969264"/>
            <a:ext cx="4864608" cy="4864608"/>
            <a:chOff x="1600200" y="457200"/>
            <a:chExt cx="5943600" cy="5943600"/>
          </a:xfrm>
        </p:grpSpPr>
        <p:sp>
          <p:nvSpPr>
            <p:cNvPr id="5" name="Connector 4"/>
            <p:cNvSpPr>
              <a:spLocks noChangeAspect="1"/>
            </p:cNvSpPr>
            <p:nvPr/>
          </p:nvSpPr>
          <p:spPr>
            <a:xfrm>
              <a:off x="1600200" y="457200"/>
              <a:ext cx="5943600" cy="594360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 rot="19351991">
              <a:off x="1839599" y="4419468"/>
              <a:ext cx="822960" cy="150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Group 12"/>
            <p:cNvGrpSpPr/>
            <p:nvPr/>
          </p:nvGrpSpPr>
          <p:grpSpPr>
            <a:xfrm rot="18421590">
              <a:off x="2294973" y="5340096"/>
              <a:ext cx="896460" cy="850966"/>
              <a:chOff x="7848592" y="4952995"/>
              <a:chExt cx="457203" cy="533409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7810493" y="4991101"/>
                <a:ext cx="533404" cy="45720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7810491" y="4991096"/>
                <a:ext cx="533403" cy="45720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 noChangeAspect="1"/>
          </p:cNvGrpSpPr>
          <p:nvPr/>
        </p:nvGrpSpPr>
        <p:grpSpPr>
          <a:xfrm rot="1542946">
            <a:off x="2093976" y="969264"/>
            <a:ext cx="4864608" cy="4864608"/>
            <a:chOff x="1600200" y="457200"/>
            <a:chExt cx="5943600" cy="5943600"/>
          </a:xfrm>
        </p:grpSpPr>
        <p:sp>
          <p:nvSpPr>
            <p:cNvPr id="5" name="Connector 4"/>
            <p:cNvSpPr>
              <a:spLocks noChangeAspect="1"/>
            </p:cNvSpPr>
            <p:nvPr/>
          </p:nvSpPr>
          <p:spPr>
            <a:xfrm>
              <a:off x="1600200" y="457200"/>
              <a:ext cx="5943600" cy="5943600"/>
            </a:xfrm>
            <a:prstGeom prst="flowChartConnector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 rot="19351991">
              <a:off x="1839599" y="4419468"/>
              <a:ext cx="822960" cy="150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Group 12"/>
            <p:cNvGrpSpPr/>
            <p:nvPr/>
          </p:nvGrpSpPr>
          <p:grpSpPr>
            <a:xfrm rot="18421590">
              <a:off x="2294973" y="5340096"/>
              <a:ext cx="896460" cy="850966"/>
              <a:chOff x="7848592" y="4952995"/>
              <a:chExt cx="457203" cy="533409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7810493" y="4991101"/>
                <a:ext cx="533404" cy="45720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7810491" y="4991096"/>
                <a:ext cx="533403" cy="45720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1295401" y="1145332"/>
            <a:ext cx="6271503" cy="4041158"/>
            <a:chOff x="761202" y="723897"/>
            <a:chExt cx="7392194" cy="476329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761995" y="1307592"/>
              <a:ext cx="73914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61995" y="5486399"/>
              <a:ext cx="73914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-1327408" y="3396996"/>
              <a:ext cx="4178807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07633" y="723897"/>
              <a:ext cx="745763" cy="53340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6934201" y="1640536"/>
            <a:ext cx="632703" cy="493064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4199" y="4733282"/>
            <a:ext cx="632703" cy="452535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34199" y="5186491"/>
            <a:ext cx="632703" cy="493064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1295401" y="1145332"/>
            <a:ext cx="6271503" cy="4041158"/>
            <a:chOff x="761202" y="723897"/>
            <a:chExt cx="7392194" cy="476329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761995" y="1307592"/>
              <a:ext cx="73914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61995" y="5486399"/>
              <a:ext cx="73914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-1327408" y="3396996"/>
              <a:ext cx="4178807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07633" y="723897"/>
              <a:ext cx="745763" cy="53340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6934201" y="1640536"/>
            <a:ext cx="632703" cy="493064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4199" y="4733282"/>
            <a:ext cx="632703" cy="452535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34199" y="5186491"/>
            <a:ext cx="632703" cy="493064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1676400" y="685800"/>
            <a:ext cx="5754029" cy="5486400"/>
            <a:chOff x="1219200" y="152400"/>
            <a:chExt cx="6553200" cy="6248400"/>
          </a:xfrm>
        </p:grpSpPr>
        <p:grpSp>
          <p:nvGrpSpPr>
            <p:cNvPr id="2" name="Group 14"/>
            <p:cNvGrpSpPr>
              <a:grpSpLocks noChangeAspect="1"/>
            </p:cNvGrpSpPr>
            <p:nvPr/>
          </p:nvGrpSpPr>
          <p:grpSpPr>
            <a:xfrm rot="1542946">
              <a:off x="2091590" y="967138"/>
              <a:ext cx="4866072" cy="4866072"/>
              <a:chOff x="1600200" y="457200"/>
              <a:chExt cx="5943600" cy="5943600"/>
            </a:xfrm>
          </p:grpSpPr>
          <p:sp>
            <p:nvSpPr>
              <p:cNvPr id="5" name="Connector 4"/>
              <p:cNvSpPr>
                <a:spLocks noChangeAspect="1"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Rectangle 13"/>
              <p:cNvSpPr/>
              <p:nvPr/>
            </p:nvSpPr>
            <p:spPr>
              <a:xfrm rot="19351991">
                <a:off x="1839599" y="4419468"/>
                <a:ext cx="822960" cy="1509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12"/>
              <p:cNvGrpSpPr/>
              <p:nvPr/>
            </p:nvGrpSpPr>
            <p:grpSpPr>
              <a:xfrm rot="18421590">
                <a:off x="2541755" y="5510757"/>
                <a:ext cx="846690" cy="591273"/>
                <a:chOff x="7912817" y="5160833"/>
                <a:chExt cx="431820" cy="370626"/>
              </a:xfrm>
            </p:grpSpPr>
            <p:cxnSp>
              <p:nvCxnSpPr>
                <p:cNvPr id="6" name="Straight Connector 5"/>
                <p:cNvCxnSpPr>
                  <a:stCxn id="14" idx="2"/>
                </p:cNvCxnSpPr>
                <p:nvPr/>
              </p:nvCxnSpPr>
              <p:spPr>
                <a:xfrm rot="17835464" flipH="1">
                  <a:off x="8128278" y="5186423"/>
                  <a:ext cx="113271" cy="31944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endCxn id="14" idx="2"/>
                </p:cNvCxnSpPr>
                <p:nvPr/>
              </p:nvCxnSpPr>
              <p:spPr>
                <a:xfrm rot="7035464" flipH="1" flipV="1">
                  <a:off x="7770998" y="5302652"/>
                  <a:ext cx="370626" cy="869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rot="16200000" flipV="1">
              <a:off x="5169523" y="5855322"/>
              <a:ext cx="704103" cy="386853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19200" y="3189424"/>
              <a:ext cx="8382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34200" y="3189425"/>
              <a:ext cx="8382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6"/>
            </p:cNvCxnSpPr>
            <p:nvPr/>
          </p:nvCxnSpPr>
          <p:spPr>
            <a:xfrm rot="10800000">
              <a:off x="6716688" y="4455886"/>
              <a:ext cx="674712" cy="49586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2325167" y="985860"/>
              <a:ext cx="646451" cy="444505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277224" y="1143000"/>
              <a:ext cx="656978" cy="522313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191794" y="532606"/>
              <a:ext cx="7620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4"/>
            </p:cNvCxnSpPr>
            <p:nvPr/>
          </p:nvCxnSpPr>
          <p:spPr>
            <a:xfrm flipV="1">
              <a:off x="2870647" y="5592236"/>
              <a:ext cx="598268" cy="579965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 noChangeAspect="1"/>
          </p:cNvGrpSpPr>
          <p:nvPr/>
        </p:nvGrpSpPr>
        <p:grpSpPr>
          <a:xfrm>
            <a:off x="1676400" y="685800"/>
            <a:ext cx="5754029" cy="5486400"/>
            <a:chOff x="1219200" y="152400"/>
            <a:chExt cx="6553200" cy="6248400"/>
          </a:xfrm>
        </p:grpSpPr>
        <p:grpSp>
          <p:nvGrpSpPr>
            <p:cNvPr id="3" name="Group 14"/>
            <p:cNvGrpSpPr>
              <a:grpSpLocks noChangeAspect="1"/>
            </p:cNvGrpSpPr>
            <p:nvPr/>
          </p:nvGrpSpPr>
          <p:grpSpPr>
            <a:xfrm rot="1542946">
              <a:off x="2091590" y="967138"/>
              <a:ext cx="4866072" cy="4866072"/>
              <a:chOff x="1600200" y="457200"/>
              <a:chExt cx="5943600" cy="5943600"/>
            </a:xfrm>
          </p:grpSpPr>
          <p:sp>
            <p:nvSpPr>
              <p:cNvPr id="5" name="Connector 4"/>
              <p:cNvSpPr>
                <a:spLocks noChangeAspect="1"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Rectangle 13"/>
              <p:cNvSpPr/>
              <p:nvPr/>
            </p:nvSpPr>
            <p:spPr>
              <a:xfrm rot="19351991">
                <a:off x="1839599" y="4419468"/>
                <a:ext cx="822960" cy="1509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4" name="Group 12"/>
              <p:cNvGrpSpPr/>
              <p:nvPr/>
            </p:nvGrpSpPr>
            <p:grpSpPr>
              <a:xfrm rot="18421590">
                <a:off x="2541755" y="5510757"/>
                <a:ext cx="846690" cy="591273"/>
                <a:chOff x="7912817" y="5160833"/>
                <a:chExt cx="431820" cy="370626"/>
              </a:xfrm>
            </p:grpSpPr>
            <p:cxnSp>
              <p:nvCxnSpPr>
                <p:cNvPr id="6" name="Straight Connector 5"/>
                <p:cNvCxnSpPr>
                  <a:stCxn id="14" idx="2"/>
                </p:cNvCxnSpPr>
                <p:nvPr/>
              </p:nvCxnSpPr>
              <p:spPr>
                <a:xfrm rot="17835464" flipH="1">
                  <a:off x="8128278" y="5186423"/>
                  <a:ext cx="113271" cy="31944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endCxn id="14" idx="2"/>
                </p:cNvCxnSpPr>
                <p:nvPr/>
              </p:nvCxnSpPr>
              <p:spPr>
                <a:xfrm rot="7035464" flipH="1" flipV="1">
                  <a:off x="7770998" y="5302652"/>
                  <a:ext cx="370626" cy="8698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rot="16200000" flipV="1">
              <a:off x="5169523" y="5855322"/>
              <a:ext cx="704103" cy="386853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19200" y="3189424"/>
              <a:ext cx="8382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34200" y="3189425"/>
              <a:ext cx="838200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6"/>
            </p:cNvCxnSpPr>
            <p:nvPr/>
          </p:nvCxnSpPr>
          <p:spPr>
            <a:xfrm rot="10800000">
              <a:off x="6716688" y="4455886"/>
              <a:ext cx="674712" cy="495867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2325167" y="985860"/>
              <a:ext cx="646451" cy="444505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277224" y="1143000"/>
              <a:ext cx="656978" cy="522313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191794" y="532606"/>
              <a:ext cx="762000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4"/>
            </p:cNvCxnSpPr>
            <p:nvPr/>
          </p:nvCxnSpPr>
          <p:spPr>
            <a:xfrm flipV="1">
              <a:off x="2870647" y="5592236"/>
              <a:ext cx="598268" cy="579965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urved Connector 15"/>
          <p:cNvCxnSpPr/>
          <p:nvPr/>
        </p:nvCxnSpPr>
        <p:spPr>
          <a:xfrm rot="10800000" flipV="1">
            <a:off x="1371599" y="1905000"/>
            <a:ext cx="3505200" cy="3429000"/>
          </a:xfrm>
          <a:prstGeom prst="curvedConnector3">
            <a:avLst>
              <a:gd name="adj1" fmla="val -85870"/>
            </a:avLst>
          </a:prstGeom>
          <a:ln w="101600" cap="rnd">
            <a:solidFill>
              <a:schemeClr val="tx1"/>
            </a:solidFill>
            <a:headEnd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4343400"/>
            <a:ext cx="1524000" cy="1477328"/>
          </a:xfrm>
          <a:prstGeom prst="rect">
            <a:avLst/>
          </a:prstGeom>
          <a:solidFill>
            <a:schemeClr val="bg1"/>
          </a:solidFill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 smtClean="0"/>
              <a:t>W</a:t>
            </a:r>
            <a:endParaRPr lang="en-US" sz="9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urved Connector 15"/>
          <p:cNvCxnSpPr/>
          <p:nvPr/>
        </p:nvCxnSpPr>
        <p:spPr>
          <a:xfrm rot="10800000" flipV="1">
            <a:off x="1371599" y="1905000"/>
            <a:ext cx="3505200" cy="3429000"/>
          </a:xfrm>
          <a:prstGeom prst="curvedConnector3">
            <a:avLst>
              <a:gd name="adj1" fmla="val -85870"/>
            </a:avLst>
          </a:prstGeom>
          <a:ln w="101600" cap="rnd">
            <a:solidFill>
              <a:schemeClr val="tx1"/>
            </a:solidFill>
            <a:headEnd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4343400"/>
            <a:ext cx="1524000" cy="1477328"/>
          </a:xfrm>
          <a:prstGeom prst="rect">
            <a:avLst/>
          </a:prstGeom>
          <a:solidFill>
            <a:schemeClr val="bg1"/>
          </a:solidFill>
          <a:ln w="1016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 smtClean="0"/>
              <a:t>W</a:t>
            </a:r>
            <a:endParaRPr lang="en-US" sz="9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1" y="2589814"/>
            <a:ext cx="5449705" cy="305787"/>
          </a:xfrm>
          <a:custGeom>
            <a:avLst/>
            <a:gdLst>
              <a:gd name="connsiteX0" fmla="*/ 0 w 5751724"/>
              <a:gd name="connsiteY0" fmla="*/ 0 h 958685"/>
              <a:gd name="connsiteX1" fmla="*/ 2423315 w 5751724"/>
              <a:gd name="connsiteY1" fmla="*/ 905154 h 958685"/>
              <a:gd name="connsiteX2" fmla="*/ 5751724 w 5751724"/>
              <a:gd name="connsiteY2" fmla="*/ 321184 h 958685"/>
              <a:gd name="connsiteX0" fmla="*/ 0 w 5751724"/>
              <a:gd name="connsiteY0" fmla="*/ 0 h 907885"/>
              <a:gd name="connsiteX1" fmla="*/ 2423315 w 5751724"/>
              <a:gd name="connsiteY1" fmla="*/ 905154 h 907885"/>
              <a:gd name="connsiteX2" fmla="*/ 5751724 w 5751724"/>
              <a:gd name="connsiteY2" fmla="*/ 16384 h 907885"/>
              <a:gd name="connsiteX0" fmla="*/ 0 w 5751724"/>
              <a:gd name="connsiteY0" fmla="*/ 0 h 679285"/>
              <a:gd name="connsiteX1" fmla="*/ 2956715 w 5751724"/>
              <a:gd name="connsiteY1" fmla="*/ 676554 h 679285"/>
              <a:gd name="connsiteX2" fmla="*/ 5751724 w 5751724"/>
              <a:gd name="connsiteY2" fmla="*/ 16384 h 67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724" h="679285">
                <a:moveTo>
                  <a:pt x="0" y="0"/>
                </a:moveTo>
                <a:cubicBezTo>
                  <a:pt x="732347" y="425811"/>
                  <a:pt x="1998094" y="673823"/>
                  <a:pt x="2956715" y="676554"/>
                </a:cubicBezTo>
                <a:cubicBezTo>
                  <a:pt x="3915336" y="679285"/>
                  <a:pt x="4566830" y="335134"/>
                  <a:pt x="5751724" y="16384"/>
                </a:cubicBezTo>
              </a:path>
            </a:pathLst>
          </a:cu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0800000">
            <a:off x="1042591" y="3810000"/>
            <a:ext cx="5461399" cy="533399"/>
          </a:xfrm>
          <a:custGeom>
            <a:avLst/>
            <a:gdLst>
              <a:gd name="connsiteX0" fmla="*/ 0 w 5751724"/>
              <a:gd name="connsiteY0" fmla="*/ 0 h 958685"/>
              <a:gd name="connsiteX1" fmla="*/ 2423315 w 5751724"/>
              <a:gd name="connsiteY1" fmla="*/ 905154 h 958685"/>
              <a:gd name="connsiteX2" fmla="*/ 5751724 w 5751724"/>
              <a:gd name="connsiteY2" fmla="*/ 321184 h 958685"/>
              <a:gd name="connsiteX0" fmla="*/ 0 w 5751724"/>
              <a:gd name="connsiteY0" fmla="*/ 0 h 907885"/>
              <a:gd name="connsiteX1" fmla="*/ 2423315 w 5751724"/>
              <a:gd name="connsiteY1" fmla="*/ 905154 h 907885"/>
              <a:gd name="connsiteX2" fmla="*/ 5751724 w 5751724"/>
              <a:gd name="connsiteY2" fmla="*/ 16384 h 907885"/>
              <a:gd name="connsiteX0" fmla="*/ 0 w 5751724"/>
              <a:gd name="connsiteY0" fmla="*/ 0 h 679285"/>
              <a:gd name="connsiteX1" fmla="*/ 2956715 w 5751724"/>
              <a:gd name="connsiteY1" fmla="*/ 676554 h 679285"/>
              <a:gd name="connsiteX2" fmla="*/ 5751724 w 5751724"/>
              <a:gd name="connsiteY2" fmla="*/ 16384 h 679285"/>
              <a:gd name="connsiteX0" fmla="*/ 0 w 5763418"/>
              <a:gd name="connsiteY0" fmla="*/ 66331 h 753940"/>
              <a:gd name="connsiteX1" fmla="*/ 2956715 w 5763418"/>
              <a:gd name="connsiteY1" fmla="*/ 742885 h 753940"/>
              <a:gd name="connsiteX2" fmla="*/ 5763418 w 5763418"/>
              <a:gd name="connsiteY2" fmla="*/ 0 h 75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3418" h="753940">
                <a:moveTo>
                  <a:pt x="0" y="66331"/>
                </a:moveTo>
                <a:cubicBezTo>
                  <a:pt x="732347" y="492142"/>
                  <a:pt x="1996145" y="753940"/>
                  <a:pt x="2956715" y="742885"/>
                </a:cubicBezTo>
                <a:cubicBezTo>
                  <a:pt x="3917285" y="731830"/>
                  <a:pt x="4578524" y="318750"/>
                  <a:pt x="5763418" y="0"/>
                </a:cubicBezTo>
              </a:path>
            </a:pathLst>
          </a:cu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6503989" y="1905001"/>
            <a:ext cx="1344612" cy="15240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6503993" y="3429014"/>
            <a:ext cx="1344607" cy="1523987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160596" y="2248394"/>
            <a:ext cx="686786" cy="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6160600" y="4609606"/>
            <a:ext cx="686786" cy="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1" y="2589814"/>
            <a:ext cx="5449705" cy="305787"/>
          </a:xfrm>
          <a:custGeom>
            <a:avLst/>
            <a:gdLst>
              <a:gd name="connsiteX0" fmla="*/ 0 w 5751724"/>
              <a:gd name="connsiteY0" fmla="*/ 0 h 958685"/>
              <a:gd name="connsiteX1" fmla="*/ 2423315 w 5751724"/>
              <a:gd name="connsiteY1" fmla="*/ 905154 h 958685"/>
              <a:gd name="connsiteX2" fmla="*/ 5751724 w 5751724"/>
              <a:gd name="connsiteY2" fmla="*/ 321184 h 958685"/>
              <a:gd name="connsiteX0" fmla="*/ 0 w 5751724"/>
              <a:gd name="connsiteY0" fmla="*/ 0 h 907885"/>
              <a:gd name="connsiteX1" fmla="*/ 2423315 w 5751724"/>
              <a:gd name="connsiteY1" fmla="*/ 905154 h 907885"/>
              <a:gd name="connsiteX2" fmla="*/ 5751724 w 5751724"/>
              <a:gd name="connsiteY2" fmla="*/ 16384 h 907885"/>
              <a:gd name="connsiteX0" fmla="*/ 0 w 5751724"/>
              <a:gd name="connsiteY0" fmla="*/ 0 h 679285"/>
              <a:gd name="connsiteX1" fmla="*/ 2956715 w 5751724"/>
              <a:gd name="connsiteY1" fmla="*/ 676554 h 679285"/>
              <a:gd name="connsiteX2" fmla="*/ 5751724 w 5751724"/>
              <a:gd name="connsiteY2" fmla="*/ 16384 h 67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724" h="679285">
                <a:moveTo>
                  <a:pt x="0" y="0"/>
                </a:moveTo>
                <a:cubicBezTo>
                  <a:pt x="732347" y="425811"/>
                  <a:pt x="1998094" y="673823"/>
                  <a:pt x="2956715" y="676554"/>
                </a:cubicBezTo>
                <a:cubicBezTo>
                  <a:pt x="3915336" y="679285"/>
                  <a:pt x="4566830" y="335134"/>
                  <a:pt x="5751724" y="16384"/>
                </a:cubicBezTo>
              </a:path>
            </a:pathLst>
          </a:custGeom>
          <a:ln w="101600" cap="rnd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0800000">
            <a:off x="1042591" y="3810000"/>
            <a:ext cx="5461399" cy="533399"/>
          </a:xfrm>
          <a:custGeom>
            <a:avLst/>
            <a:gdLst>
              <a:gd name="connsiteX0" fmla="*/ 0 w 5751724"/>
              <a:gd name="connsiteY0" fmla="*/ 0 h 958685"/>
              <a:gd name="connsiteX1" fmla="*/ 2423315 w 5751724"/>
              <a:gd name="connsiteY1" fmla="*/ 905154 h 958685"/>
              <a:gd name="connsiteX2" fmla="*/ 5751724 w 5751724"/>
              <a:gd name="connsiteY2" fmla="*/ 321184 h 958685"/>
              <a:gd name="connsiteX0" fmla="*/ 0 w 5751724"/>
              <a:gd name="connsiteY0" fmla="*/ 0 h 907885"/>
              <a:gd name="connsiteX1" fmla="*/ 2423315 w 5751724"/>
              <a:gd name="connsiteY1" fmla="*/ 905154 h 907885"/>
              <a:gd name="connsiteX2" fmla="*/ 5751724 w 5751724"/>
              <a:gd name="connsiteY2" fmla="*/ 16384 h 907885"/>
              <a:gd name="connsiteX0" fmla="*/ 0 w 5751724"/>
              <a:gd name="connsiteY0" fmla="*/ 0 h 679285"/>
              <a:gd name="connsiteX1" fmla="*/ 2956715 w 5751724"/>
              <a:gd name="connsiteY1" fmla="*/ 676554 h 679285"/>
              <a:gd name="connsiteX2" fmla="*/ 5751724 w 5751724"/>
              <a:gd name="connsiteY2" fmla="*/ 16384 h 679285"/>
              <a:gd name="connsiteX0" fmla="*/ 0 w 5763418"/>
              <a:gd name="connsiteY0" fmla="*/ 66331 h 753940"/>
              <a:gd name="connsiteX1" fmla="*/ 2956715 w 5763418"/>
              <a:gd name="connsiteY1" fmla="*/ 742885 h 753940"/>
              <a:gd name="connsiteX2" fmla="*/ 5763418 w 5763418"/>
              <a:gd name="connsiteY2" fmla="*/ 0 h 75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3418" h="753940">
                <a:moveTo>
                  <a:pt x="0" y="66331"/>
                </a:moveTo>
                <a:cubicBezTo>
                  <a:pt x="732347" y="492142"/>
                  <a:pt x="1996145" y="753940"/>
                  <a:pt x="2956715" y="742885"/>
                </a:cubicBezTo>
                <a:cubicBezTo>
                  <a:pt x="3917285" y="731830"/>
                  <a:pt x="4578524" y="318750"/>
                  <a:pt x="5763418" y="0"/>
                </a:cubicBezTo>
              </a:path>
            </a:pathLst>
          </a:custGeom>
          <a:ln w="101600" cap="rnd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6503989" y="1905001"/>
            <a:ext cx="1344612" cy="1524020"/>
          </a:xfrm>
          <a:prstGeom prst="line">
            <a:avLst/>
          </a:prstGeom>
          <a:ln w="101600" cap="rnd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6503993" y="3429014"/>
            <a:ext cx="1344607" cy="1523987"/>
          </a:xfrm>
          <a:prstGeom prst="line">
            <a:avLst/>
          </a:prstGeom>
          <a:ln w="101600" cap="rnd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160596" y="2248394"/>
            <a:ext cx="686786" cy="3"/>
          </a:xfrm>
          <a:prstGeom prst="line">
            <a:avLst/>
          </a:prstGeom>
          <a:ln w="101600" cap="rnd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6160600" y="4609606"/>
            <a:ext cx="686786" cy="3"/>
          </a:xfrm>
          <a:prstGeom prst="line">
            <a:avLst/>
          </a:prstGeom>
          <a:ln w="101600" cap="rnd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 noChangeAspect="1"/>
          </p:cNvGrpSpPr>
          <p:nvPr/>
        </p:nvGrpSpPr>
        <p:grpSpPr>
          <a:xfrm>
            <a:off x="2514600" y="2057400"/>
            <a:ext cx="4114800" cy="4114800"/>
            <a:chOff x="1600200" y="457200"/>
            <a:chExt cx="5943600" cy="59436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Decision 4"/>
            <p:cNvSpPr>
              <a:spLocks/>
            </p:cNvSpPr>
            <p:nvPr/>
          </p:nvSpPr>
          <p:spPr>
            <a:xfrm>
              <a:off x="1600200" y="457200"/>
              <a:ext cx="5943600" cy="5943600"/>
            </a:xfrm>
            <a:prstGeom prst="flowChartDecision">
              <a:avLst/>
            </a:prstGeom>
            <a:grpFill/>
            <a:ln w="1016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Terminator 5"/>
            <p:cNvSpPr/>
            <p:nvPr/>
          </p:nvSpPr>
          <p:spPr>
            <a:xfrm>
              <a:off x="3273552" y="2667302"/>
              <a:ext cx="2612053" cy="1523698"/>
            </a:xfrm>
            <a:prstGeom prst="flowChartTerminator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7" name="Straight Connector 6"/>
          <p:cNvCxnSpPr/>
          <p:nvPr/>
        </p:nvCxnSpPr>
        <p:spPr>
          <a:xfrm rot="16200000" flipH="1">
            <a:off x="3916943" y="1402343"/>
            <a:ext cx="1310115" cy="1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2" y="1554540"/>
            <a:ext cx="7978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+</a:t>
            </a:r>
            <a:endParaRPr lang="en-US" sz="9600" dirty="0"/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1" y="2589814"/>
            <a:ext cx="5449705" cy="305787"/>
          </a:xfrm>
          <a:custGeom>
            <a:avLst/>
            <a:gdLst>
              <a:gd name="connsiteX0" fmla="*/ 0 w 5751724"/>
              <a:gd name="connsiteY0" fmla="*/ 0 h 958685"/>
              <a:gd name="connsiteX1" fmla="*/ 2423315 w 5751724"/>
              <a:gd name="connsiteY1" fmla="*/ 905154 h 958685"/>
              <a:gd name="connsiteX2" fmla="*/ 5751724 w 5751724"/>
              <a:gd name="connsiteY2" fmla="*/ 321184 h 958685"/>
              <a:gd name="connsiteX0" fmla="*/ 0 w 5751724"/>
              <a:gd name="connsiteY0" fmla="*/ 0 h 907885"/>
              <a:gd name="connsiteX1" fmla="*/ 2423315 w 5751724"/>
              <a:gd name="connsiteY1" fmla="*/ 905154 h 907885"/>
              <a:gd name="connsiteX2" fmla="*/ 5751724 w 5751724"/>
              <a:gd name="connsiteY2" fmla="*/ 16384 h 907885"/>
              <a:gd name="connsiteX0" fmla="*/ 0 w 5751724"/>
              <a:gd name="connsiteY0" fmla="*/ 0 h 679285"/>
              <a:gd name="connsiteX1" fmla="*/ 2956715 w 5751724"/>
              <a:gd name="connsiteY1" fmla="*/ 676554 h 679285"/>
              <a:gd name="connsiteX2" fmla="*/ 5751724 w 5751724"/>
              <a:gd name="connsiteY2" fmla="*/ 16384 h 67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724" h="679285">
                <a:moveTo>
                  <a:pt x="0" y="0"/>
                </a:moveTo>
                <a:cubicBezTo>
                  <a:pt x="732347" y="425811"/>
                  <a:pt x="1998094" y="673823"/>
                  <a:pt x="2956715" y="676554"/>
                </a:cubicBezTo>
                <a:cubicBezTo>
                  <a:pt x="3915336" y="679285"/>
                  <a:pt x="4566830" y="335134"/>
                  <a:pt x="5751724" y="16384"/>
                </a:cubicBezTo>
              </a:path>
            </a:pathLst>
          </a:cu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0800000">
            <a:off x="1042591" y="3810000"/>
            <a:ext cx="5461399" cy="533399"/>
          </a:xfrm>
          <a:custGeom>
            <a:avLst/>
            <a:gdLst>
              <a:gd name="connsiteX0" fmla="*/ 0 w 5751724"/>
              <a:gd name="connsiteY0" fmla="*/ 0 h 958685"/>
              <a:gd name="connsiteX1" fmla="*/ 2423315 w 5751724"/>
              <a:gd name="connsiteY1" fmla="*/ 905154 h 958685"/>
              <a:gd name="connsiteX2" fmla="*/ 5751724 w 5751724"/>
              <a:gd name="connsiteY2" fmla="*/ 321184 h 958685"/>
              <a:gd name="connsiteX0" fmla="*/ 0 w 5751724"/>
              <a:gd name="connsiteY0" fmla="*/ 0 h 907885"/>
              <a:gd name="connsiteX1" fmla="*/ 2423315 w 5751724"/>
              <a:gd name="connsiteY1" fmla="*/ 905154 h 907885"/>
              <a:gd name="connsiteX2" fmla="*/ 5751724 w 5751724"/>
              <a:gd name="connsiteY2" fmla="*/ 16384 h 907885"/>
              <a:gd name="connsiteX0" fmla="*/ 0 w 5751724"/>
              <a:gd name="connsiteY0" fmla="*/ 0 h 679285"/>
              <a:gd name="connsiteX1" fmla="*/ 2956715 w 5751724"/>
              <a:gd name="connsiteY1" fmla="*/ 676554 h 679285"/>
              <a:gd name="connsiteX2" fmla="*/ 5751724 w 5751724"/>
              <a:gd name="connsiteY2" fmla="*/ 16384 h 679285"/>
              <a:gd name="connsiteX0" fmla="*/ 0 w 5763418"/>
              <a:gd name="connsiteY0" fmla="*/ 66331 h 753940"/>
              <a:gd name="connsiteX1" fmla="*/ 2956715 w 5763418"/>
              <a:gd name="connsiteY1" fmla="*/ 742885 h 753940"/>
              <a:gd name="connsiteX2" fmla="*/ 5763418 w 5763418"/>
              <a:gd name="connsiteY2" fmla="*/ 0 h 75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3418" h="753940">
                <a:moveTo>
                  <a:pt x="0" y="66331"/>
                </a:moveTo>
                <a:cubicBezTo>
                  <a:pt x="732347" y="492142"/>
                  <a:pt x="1996145" y="753940"/>
                  <a:pt x="2956715" y="742885"/>
                </a:cubicBezTo>
                <a:cubicBezTo>
                  <a:pt x="3917285" y="731830"/>
                  <a:pt x="4578524" y="318750"/>
                  <a:pt x="5763418" y="0"/>
                </a:cubicBezTo>
              </a:path>
            </a:pathLst>
          </a:cu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6503989" y="1905001"/>
            <a:ext cx="1344612" cy="1524020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6503993" y="3429014"/>
            <a:ext cx="1344607" cy="1523987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160596" y="2248394"/>
            <a:ext cx="686786" cy="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6160600" y="4609606"/>
            <a:ext cx="686786" cy="3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0600" y="1905000"/>
            <a:ext cx="6858000" cy="3048000"/>
            <a:chOff x="990600" y="1905000"/>
            <a:chExt cx="6858000" cy="3048000"/>
          </a:xfrm>
        </p:grpSpPr>
        <p:sp>
          <p:nvSpPr>
            <p:cNvPr id="15" name="Freeform 14"/>
            <p:cNvSpPr/>
            <p:nvPr/>
          </p:nvSpPr>
          <p:spPr>
            <a:xfrm>
              <a:off x="990600" y="2589813"/>
              <a:ext cx="5449705" cy="305787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1724" h="679285">
                  <a:moveTo>
                    <a:pt x="0" y="0"/>
                  </a:moveTo>
                  <a:cubicBezTo>
                    <a:pt x="732347" y="425811"/>
                    <a:pt x="1998094" y="673823"/>
                    <a:pt x="2956715" y="676554"/>
                  </a:cubicBezTo>
                  <a:cubicBezTo>
                    <a:pt x="3915336" y="679285"/>
                    <a:pt x="4566830" y="335134"/>
                    <a:pt x="5751724" y="16384"/>
                  </a:cubicBezTo>
                </a:path>
              </a:pathLst>
            </a:cu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1042590" y="3809999"/>
              <a:ext cx="5461399" cy="533399"/>
            </a:xfrm>
            <a:custGeom>
              <a:avLst/>
              <a:gdLst>
                <a:gd name="connsiteX0" fmla="*/ 0 w 5751724"/>
                <a:gd name="connsiteY0" fmla="*/ 0 h 958685"/>
                <a:gd name="connsiteX1" fmla="*/ 2423315 w 5751724"/>
                <a:gd name="connsiteY1" fmla="*/ 905154 h 958685"/>
                <a:gd name="connsiteX2" fmla="*/ 5751724 w 5751724"/>
                <a:gd name="connsiteY2" fmla="*/ 321184 h 958685"/>
                <a:gd name="connsiteX0" fmla="*/ 0 w 5751724"/>
                <a:gd name="connsiteY0" fmla="*/ 0 h 907885"/>
                <a:gd name="connsiteX1" fmla="*/ 2423315 w 5751724"/>
                <a:gd name="connsiteY1" fmla="*/ 905154 h 907885"/>
                <a:gd name="connsiteX2" fmla="*/ 5751724 w 5751724"/>
                <a:gd name="connsiteY2" fmla="*/ 16384 h 907885"/>
                <a:gd name="connsiteX0" fmla="*/ 0 w 5751724"/>
                <a:gd name="connsiteY0" fmla="*/ 0 h 679285"/>
                <a:gd name="connsiteX1" fmla="*/ 2956715 w 5751724"/>
                <a:gd name="connsiteY1" fmla="*/ 676554 h 679285"/>
                <a:gd name="connsiteX2" fmla="*/ 5751724 w 5751724"/>
                <a:gd name="connsiteY2" fmla="*/ 16384 h 679285"/>
                <a:gd name="connsiteX0" fmla="*/ 0 w 5763418"/>
                <a:gd name="connsiteY0" fmla="*/ 66331 h 753940"/>
                <a:gd name="connsiteX1" fmla="*/ 2956715 w 5763418"/>
                <a:gd name="connsiteY1" fmla="*/ 742885 h 753940"/>
                <a:gd name="connsiteX2" fmla="*/ 5763418 w 5763418"/>
                <a:gd name="connsiteY2" fmla="*/ 0 h 7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3418" h="753940">
                  <a:moveTo>
                    <a:pt x="0" y="66331"/>
                  </a:moveTo>
                  <a:cubicBezTo>
                    <a:pt x="732347" y="492142"/>
                    <a:pt x="1996145" y="753940"/>
                    <a:pt x="2956715" y="742885"/>
                  </a:cubicBezTo>
                  <a:cubicBezTo>
                    <a:pt x="3917285" y="731830"/>
                    <a:pt x="4578524" y="318750"/>
                    <a:pt x="5763418" y="0"/>
                  </a:cubicBezTo>
                </a:path>
              </a:pathLst>
            </a:cu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6503988" y="1905000"/>
              <a:ext cx="1344612" cy="1524020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503991" y="3429013"/>
              <a:ext cx="1344607" cy="1523987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6160596" y="2248393"/>
              <a:ext cx="686786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6160599" y="4609605"/>
              <a:ext cx="686786" cy="3"/>
            </a:xfrm>
            <a:prstGeom prst="line">
              <a:avLst/>
            </a:prstGeom>
            <a:ln w="101600" cap="rnd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9"/>
          <p:cNvGrpSpPr/>
          <p:nvPr/>
        </p:nvGrpSpPr>
        <p:grpSpPr>
          <a:xfrm>
            <a:off x="838200" y="2207846"/>
            <a:ext cx="7391400" cy="1830754"/>
            <a:chOff x="838200" y="2207846"/>
            <a:chExt cx="7391400" cy="1830754"/>
          </a:xfrm>
        </p:grpSpPr>
        <p:sp>
          <p:nvSpPr>
            <p:cNvPr id="10" name="Process 9"/>
            <p:cNvSpPr>
              <a:spLocks noChangeAspect="1"/>
            </p:cNvSpPr>
            <p:nvPr/>
          </p:nvSpPr>
          <p:spPr>
            <a:xfrm>
              <a:off x="838200" y="2207846"/>
              <a:ext cx="3351212" cy="1830754"/>
            </a:xfrm>
            <a:prstGeom prst="flowChartProcess">
              <a:avLst/>
            </a:prstGeom>
            <a:solidFill>
              <a:srgbClr val="0000FF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Process 12"/>
            <p:cNvSpPr>
              <a:spLocks noChangeAspect="1"/>
            </p:cNvSpPr>
            <p:nvPr/>
          </p:nvSpPr>
          <p:spPr>
            <a:xfrm>
              <a:off x="4878388" y="2207846"/>
              <a:ext cx="3351212" cy="1830754"/>
            </a:xfrm>
            <a:prstGeom prst="flowChartProcess">
              <a:avLst/>
            </a:prstGeom>
            <a:solidFill>
              <a:srgbClr val="0000FF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Process 13"/>
          <p:cNvSpPr>
            <a:spLocks noChangeAspect="1"/>
          </p:cNvSpPr>
          <p:nvPr/>
        </p:nvSpPr>
        <p:spPr>
          <a:xfrm>
            <a:off x="839788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Process 14"/>
          <p:cNvSpPr>
            <a:spLocks noChangeAspect="1"/>
          </p:cNvSpPr>
          <p:nvPr/>
        </p:nvSpPr>
        <p:spPr>
          <a:xfrm>
            <a:off x="4876800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9"/>
          <p:cNvGrpSpPr/>
          <p:nvPr/>
        </p:nvGrpSpPr>
        <p:grpSpPr>
          <a:xfrm>
            <a:off x="838200" y="2207846"/>
            <a:ext cx="7391400" cy="1830754"/>
            <a:chOff x="838200" y="2207846"/>
            <a:chExt cx="7391400" cy="1830754"/>
          </a:xfrm>
        </p:grpSpPr>
        <p:sp>
          <p:nvSpPr>
            <p:cNvPr id="10" name="Process 9"/>
            <p:cNvSpPr>
              <a:spLocks noChangeAspect="1"/>
            </p:cNvSpPr>
            <p:nvPr/>
          </p:nvSpPr>
          <p:spPr>
            <a:xfrm>
              <a:off x="838200" y="2207846"/>
              <a:ext cx="3351212" cy="1830754"/>
            </a:xfrm>
            <a:prstGeom prst="flowChartProcess">
              <a:avLst/>
            </a:prstGeom>
            <a:solidFill>
              <a:srgbClr val="0000FF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Process 12"/>
            <p:cNvSpPr>
              <a:spLocks noChangeAspect="1"/>
            </p:cNvSpPr>
            <p:nvPr/>
          </p:nvSpPr>
          <p:spPr>
            <a:xfrm>
              <a:off x="4878388" y="2207846"/>
              <a:ext cx="3351212" cy="1830754"/>
            </a:xfrm>
            <a:prstGeom prst="flowChartProcess">
              <a:avLst/>
            </a:prstGeom>
            <a:solidFill>
              <a:srgbClr val="0000FF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Process 13"/>
          <p:cNvSpPr>
            <a:spLocks noChangeAspect="1"/>
          </p:cNvSpPr>
          <p:nvPr/>
        </p:nvSpPr>
        <p:spPr>
          <a:xfrm>
            <a:off x="839788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Process 14"/>
          <p:cNvSpPr>
            <a:spLocks noChangeAspect="1"/>
          </p:cNvSpPr>
          <p:nvPr/>
        </p:nvSpPr>
        <p:spPr>
          <a:xfrm>
            <a:off x="4876800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0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rocess 9"/>
          <p:cNvSpPr>
            <a:spLocks noChangeAspect="1"/>
          </p:cNvSpPr>
          <p:nvPr/>
        </p:nvSpPr>
        <p:spPr>
          <a:xfrm>
            <a:off x="838200" y="2207846"/>
            <a:ext cx="3351212" cy="1830754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Process 12"/>
          <p:cNvSpPr>
            <a:spLocks noChangeAspect="1"/>
          </p:cNvSpPr>
          <p:nvPr/>
        </p:nvSpPr>
        <p:spPr>
          <a:xfrm>
            <a:off x="4878388" y="2207846"/>
            <a:ext cx="3351212" cy="1830754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Process 13"/>
          <p:cNvSpPr>
            <a:spLocks noChangeAspect="1"/>
          </p:cNvSpPr>
          <p:nvPr/>
        </p:nvSpPr>
        <p:spPr>
          <a:xfrm>
            <a:off x="839788" y="4267200"/>
            <a:ext cx="3351212" cy="1830754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Process 14"/>
          <p:cNvSpPr>
            <a:spLocks noChangeAspect="1"/>
          </p:cNvSpPr>
          <p:nvPr/>
        </p:nvSpPr>
        <p:spPr>
          <a:xfrm>
            <a:off x="4876800" y="4267200"/>
            <a:ext cx="3351212" cy="1830754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0"/>
          <p:cNvGrpSpPr/>
          <p:nvPr/>
        </p:nvGrpSpPr>
        <p:grpSpPr>
          <a:xfrm>
            <a:off x="1600200" y="3200400"/>
            <a:ext cx="5867400" cy="1828800"/>
            <a:chOff x="1600200" y="2209800"/>
            <a:chExt cx="5867400" cy="1828800"/>
          </a:xfrm>
        </p:grpSpPr>
        <p:sp>
          <p:nvSpPr>
            <p:cNvPr id="12" name="Isosceles Triangle 11"/>
            <p:cNvSpPr/>
            <p:nvPr/>
          </p:nvSpPr>
          <p:spPr>
            <a:xfrm>
              <a:off x="1600200" y="2209800"/>
              <a:ext cx="1828800" cy="1828800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/>
            <p:cNvSpPr/>
            <p:nvPr/>
          </p:nvSpPr>
          <p:spPr>
            <a:xfrm>
              <a:off x="5638800" y="2209800"/>
              <a:ext cx="1828800" cy="1828800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Group 9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1" name="Straight Connector 10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"/>
          <p:cNvGrpSpPr/>
          <p:nvPr/>
        </p:nvGrpSpPr>
        <p:grpSpPr>
          <a:xfrm>
            <a:off x="1600200" y="2209800"/>
            <a:ext cx="5867400" cy="1828800"/>
            <a:chOff x="1600200" y="2209800"/>
            <a:chExt cx="5867400" cy="1828800"/>
          </a:xfrm>
          <a:noFill/>
        </p:grpSpPr>
        <p:sp>
          <p:nvSpPr>
            <p:cNvPr id="16" name="Isosceles Triangle 15"/>
            <p:cNvSpPr/>
            <p:nvPr/>
          </p:nvSpPr>
          <p:spPr>
            <a:xfrm>
              <a:off x="1600200" y="2209800"/>
              <a:ext cx="1828800" cy="1828800"/>
            </a:xfrm>
            <a:prstGeom prst="triangle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/>
            <p:cNvSpPr/>
            <p:nvPr/>
          </p:nvSpPr>
          <p:spPr>
            <a:xfrm>
              <a:off x="5638800" y="2209800"/>
              <a:ext cx="1828800" cy="1828800"/>
            </a:xfrm>
            <a:prstGeom prst="triangle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Isosceles Triangle 10"/>
          <p:cNvSpPr/>
          <p:nvPr/>
        </p:nvSpPr>
        <p:spPr>
          <a:xfrm>
            <a:off x="3611880" y="42672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1600200" y="2209800"/>
            <a:ext cx="5867400" cy="1828800"/>
            <a:chOff x="1600200" y="2209800"/>
            <a:chExt cx="5867400" cy="1828800"/>
          </a:xfrm>
          <a:noFill/>
        </p:grpSpPr>
        <p:sp>
          <p:nvSpPr>
            <p:cNvPr id="16" name="Isosceles Triangle 15"/>
            <p:cNvSpPr/>
            <p:nvPr/>
          </p:nvSpPr>
          <p:spPr>
            <a:xfrm>
              <a:off x="1600200" y="2209800"/>
              <a:ext cx="1828800" cy="1828800"/>
            </a:xfrm>
            <a:prstGeom prst="triangle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/>
            <p:cNvSpPr/>
            <p:nvPr/>
          </p:nvSpPr>
          <p:spPr>
            <a:xfrm>
              <a:off x="5638800" y="2209800"/>
              <a:ext cx="1828800" cy="1828800"/>
            </a:xfrm>
            <a:prstGeom prst="triangle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Isosceles Triangle 10"/>
          <p:cNvSpPr/>
          <p:nvPr/>
        </p:nvSpPr>
        <p:spPr>
          <a:xfrm>
            <a:off x="3611880" y="42672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9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cess 9"/>
          <p:cNvSpPr>
            <a:spLocks noChangeAspect="1"/>
          </p:cNvSpPr>
          <p:nvPr/>
        </p:nvSpPr>
        <p:spPr>
          <a:xfrm>
            <a:off x="2880360" y="4265246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cess 9"/>
          <p:cNvSpPr>
            <a:spLocks noChangeAspect="1"/>
          </p:cNvSpPr>
          <p:nvPr/>
        </p:nvSpPr>
        <p:spPr>
          <a:xfrm>
            <a:off x="2880360" y="4265246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0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620268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2954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3" name="Group 4"/>
              <p:cNvGrpSpPr/>
              <p:nvPr/>
            </p:nvGrpSpPr>
            <p:grpSpPr>
              <a:xfrm>
                <a:off x="3291840" y="5105400"/>
                <a:ext cx="2575560" cy="1554480"/>
                <a:chOff x="3200400" y="5181600"/>
                <a:chExt cx="2575560" cy="1554480"/>
              </a:xfrm>
            </p:grpSpPr>
            <p:sp>
              <p:nvSpPr>
                <p:cNvPr id="7" name="Arc 6"/>
                <p:cNvSpPr/>
                <p:nvPr/>
              </p:nvSpPr>
              <p:spPr>
                <a:xfrm>
                  <a:off x="32004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>
                  <a:off x="44958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cess 9"/>
          <p:cNvSpPr>
            <a:spLocks noChangeAspect="1"/>
          </p:cNvSpPr>
          <p:nvPr/>
        </p:nvSpPr>
        <p:spPr>
          <a:xfrm>
            <a:off x="4878388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/>
          <p:cNvSpPr/>
          <p:nvPr/>
        </p:nvSpPr>
        <p:spPr>
          <a:xfrm>
            <a:off x="1600200" y="42672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cess 9"/>
          <p:cNvSpPr>
            <a:spLocks noChangeAspect="1"/>
          </p:cNvSpPr>
          <p:nvPr/>
        </p:nvSpPr>
        <p:spPr>
          <a:xfrm>
            <a:off x="4878388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/>
          <p:cNvSpPr/>
          <p:nvPr/>
        </p:nvSpPr>
        <p:spPr>
          <a:xfrm>
            <a:off x="1600200" y="42672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0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/>
          <p:cNvSpPr/>
          <p:nvPr/>
        </p:nvSpPr>
        <p:spPr>
          <a:xfrm>
            <a:off x="1600200" y="42672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>
            <a:off x="5638800" y="42672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/>
          <p:cNvSpPr/>
          <p:nvPr/>
        </p:nvSpPr>
        <p:spPr>
          <a:xfrm>
            <a:off x="1600200" y="42672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>
            <a:off x="5638800" y="42672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1" name="Straight Connector 10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Isosceles Triangle 10"/>
          <p:cNvSpPr/>
          <p:nvPr/>
        </p:nvSpPr>
        <p:spPr>
          <a:xfrm>
            <a:off x="3611880" y="32004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rot="5400000" flipH="1" flipV="1">
            <a:off x="3924697" y="1256903"/>
            <a:ext cx="1296194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Isosceles Triangle 10"/>
          <p:cNvSpPr/>
          <p:nvPr/>
        </p:nvSpPr>
        <p:spPr>
          <a:xfrm>
            <a:off x="3611880" y="32004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rot="5400000" flipH="1" flipV="1">
            <a:off x="3924697" y="1256903"/>
            <a:ext cx="1296194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>
            <a:spLocks noChangeAspect="1"/>
          </p:cNvSpPr>
          <p:nvPr/>
        </p:nvSpPr>
        <p:spPr>
          <a:xfrm>
            <a:off x="2880360" y="3198446"/>
            <a:ext cx="3351212" cy="1830754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rot="5400000" flipH="1" flipV="1">
            <a:off x="3924697" y="1256903"/>
            <a:ext cx="1296194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>
            <a:spLocks noChangeAspect="1"/>
          </p:cNvSpPr>
          <p:nvPr/>
        </p:nvSpPr>
        <p:spPr>
          <a:xfrm>
            <a:off x="2880360" y="3198446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rot="5400000" flipH="1" flipV="1">
            <a:off x="3924697" y="1256903"/>
            <a:ext cx="1296194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9"/>
          <p:cNvGrpSpPr/>
          <p:nvPr/>
        </p:nvGrpSpPr>
        <p:grpSpPr>
          <a:xfrm>
            <a:off x="838200" y="2207846"/>
            <a:ext cx="7391400" cy="1830754"/>
            <a:chOff x="838200" y="2207846"/>
            <a:chExt cx="7391400" cy="1830754"/>
          </a:xfrm>
        </p:grpSpPr>
        <p:sp>
          <p:nvSpPr>
            <p:cNvPr id="10" name="Process 9"/>
            <p:cNvSpPr>
              <a:spLocks noChangeAspect="1"/>
            </p:cNvSpPr>
            <p:nvPr/>
          </p:nvSpPr>
          <p:spPr>
            <a:xfrm>
              <a:off x="838200" y="2207846"/>
              <a:ext cx="3351212" cy="1830754"/>
            </a:xfrm>
            <a:prstGeom prst="flowChartProcess">
              <a:avLst/>
            </a:prstGeom>
            <a:solidFill>
              <a:srgbClr val="0000FF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Process 12"/>
            <p:cNvSpPr>
              <a:spLocks noChangeAspect="1"/>
            </p:cNvSpPr>
            <p:nvPr/>
          </p:nvSpPr>
          <p:spPr>
            <a:xfrm>
              <a:off x="4878388" y="2207846"/>
              <a:ext cx="3351212" cy="1830754"/>
            </a:xfrm>
            <a:prstGeom prst="flowChartProcess">
              <a:avLst/>
            </a:prstGeom>
            <a:solidFill>
              <a:srgbClr val="0000FF"/>
            </a:solidFill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Process 13"/>
          <p:cNvSpPr>
            <a:spLocks noChangeAspect="1"/>
          </p:cNvSpPr>
          <p:nvPr/>
        </p:nvSpPr>
        <p:spPr>
          <a:xfrm>
            <a:off x="839788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Process 14"/>
          <p:cNvSpPr>
            <a:spLocks noChangeAspect="1"/>
          </p:cNvSpPr>
          <p:nvPr/>
        </p:nvSpPr>
        <p:spPr>
          <a:xfrm>
            <a:off x="4876800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0"/>
          <p:cNvGrpSpPr/>
          <p:nvPr/>
        </p:nvGrpSpPr>
        <p:grpSpPr>
          <a:xfrm>
            <a:off x="1600200" y="3200400"/>
            <a:ext cx="5867400" cy="1828800"/>
            <a:chOff x="1600200" y="2209800"/>
            <a:chExt cx="5867400" cy="1828800"/>
          </a:xfrm>
        </p:grpSpPr>
        <p:sp>
          <p:nvSpPr>
            <p:cNvPr id="12" name="Isosceles Triangle 11"/>
            <p:cNvSpPr/>
            <p:nvPr/>
          </p:nvSpPr>
          <p:spPr>
            <a:xfrm>
              <a:off x="1600200" y="2209800"/>
              <a:ext cx="1828800" cy="1828800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/>
            <p:cNvSpPr/>
            <p:nvPr/>
          </p:nvSpPr>
          <p:spPr>
            <a:xfrm>
              <a:off x="5638800" y="2209800"/>
              <a:ext cx="1828800" cy="1828800"/>
            </a:xfrm>
            <a:prstGeom prst="triangle">
              <a:avLst/>
            </a:prstGeom>
            <a:no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Group 9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1" name="Straight Connector 10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17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Arc 7"/>
              <p:cNvSpPr/>
              <p:nvPr/>
            </p:nvSpPr>
            <p:spPr>
              <a:xfrm>
                <a:off x="457200" y="2679192"/>
                <a:ext cx="1175657" cy="1554480"/>
              </a:xfrm>
              <a:prstGeom prst="arc">
                <a:avLst>
                  <a:gd name="adj1" fmla="val 10936631"/>
                  <a:gd name="adj2" fmla="val 2150606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 rot="10800000">
                <a:off x="1632857" y="2636519"/>
                <a:ext cx="1175657" cy="1554480"/>
              </a:xfrm>
              <a:prstGeom prst="arc">
                <a:avLst>
                  <a:gd name="adj1" fmla="val 10936631"/>
                  <a:gd name="adj2" fmla="val 2150606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/>
              <p:cNvSpPr/>
              <p:nvPr/>
            </p:nvSpPr>
            <p:spPr>
              <a:xfrm>
                <a:off x="2808514" y="2697480"/>
                <a:ext cx="1175657" cy="1554480"/>
              </a:xfrm>
              <a:prstGeom prst="arc">
                <a:avLst>
                  <a:gd name="adj1" fmla="val 10936631"/>
                  <a:gd name="adj2" fmla="val 2150606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 rot="10800000">
                <a:off x="3984171" y="2633472"/>
                <a:ext cx="1175657" cy="1554480"/>
              </a:xfrm>
              <a:prstGeom prst="arc">
                <a:avLst>
                  <a:gd name="adj1" fmla="val 10936631"/>
                  <a:gd name="adj2" fmla="val 2150606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5159829" y="2697480"/>
                <a:ext cx="1175657" cy="1554480"/>
              </a:xfrm>
              <a:prstGeom prst="arc">
                <a:avLst>
                  <a:gd name="adj1" fmla="val 10936631"/>
                  <a:gd name="adj2" fmla="val 2150606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10800000">
                <a:off x="6335486" y="2636519"/>
                <a:ext cx="1175657" cy="1554480"/>
              </a:xfrm>
              <a:prstGeom prst="arc">
                <a:avLst>
                  <a:gd name="adj1" fmla="val 10936631"/>
                  <a:gd name="adj2" fmla="val 2150606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>
                <a:off x="7511143" y="2697480"/>
                <a:ext cx="1175657" cy="1554480"/>
              </a:xfrm>
              <a:prstGeom prst="arc">
                <a:avLst>
                  <a:gd name="adj1" fmla="val 10936631"/>
                  <a:gd name="adj2" fmla="val 2150606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rminator 16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"/>
          <p:cNvGrpSpPr/>
          <p:nvPr/>
        </p:nvGrpSpPr>
        <p:grpSpPr>
          <a:xfrm>
            <a:off x="1600200" y="2209800"/>
            <a:ext cx="5867400" cy="1828800"/>
            <a:chOff x="1600200" y="2209800"/>
            <a:chExt cx="5867400" cy="1828800"/>
          </a:xfrm>
          <a:noFill/>
        </p:grpSpPr>
        <p:sp>
          <p:nvSpPr>
            <p:cNvPr id="16" name="Isosceles Triangle 15"/>
            <p:cNvSpPr/>
            <p:nvPr/>
          </p:nvSpPr>
          <p:spPr>
            <a:xfrm>
              <a:off x="1600200" y="2209800"/>
              <a:ext cx="1828800" cy="1828800"/>
            </a:xfrm>
            <a:prstGeom prst="triangle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/>
            <p:cNvSpPr/>
            <p:nvPr/>
          </p:nvSpPr>
          <p:spPr>
            <a:xfrm>
              <a:off x="5638800" y="2209800"/>
              <a:ext cx="1828800" cy="1828800"/>
            </a:xfrm>
            <a:prstGeom prst="triangle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Isosceles Triangle 10"/>
          <p:cNvSpPr/>
          <p:nvPr/>
        </p:nvSpPr>
        <p:spPr>
          <a:xfrm>
            <a:off x="3611880" y="42672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1600200" y="2209800"/>
            <a:ext cx="5867400" cy="1828800"/>
            <a:chOff x="1600200" y="2209800"/>
            <a:chExt cx="5867400" cy="1828800"/>
          </a:xfrm>
          <a:noFill/>
        </p:grpSpPr>
        <p:sp>
          <p:nvSpPr>
            <p:cNvPr id="16" name="Isosceles Triangle 15"/>
            <p:cNvSpPr/>
            <p:nvPr/>
          </p:nvSpPr>
          <p:spPr>
            <a:xfrm>
              <a:off x="1600200" y="2209800"/>
              <a:ext cx="1828800" cy="1828800"/>
            </a:xfrm>
            <a:prstGeom prst="triangle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/>
            <p:cNvSpPr/>
            <p:nvPr/>
          </p:nvSpPr>
          <p:spPr>
            <a:xfrm>
              <a:off x="5638800" y="2209800"/>
              <a:ext cx="1828800" cy="1828800"/>
            </a:xfrm>
            <a:prstGeom prst="triangle">
              <a:avLst/>
            </a:prstGeom>
            <a:grpFill/>
            <a:ln w="1016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Isosceles Triangle 10"/>
          <p:cNvSpPr/>
          <p:nvPr/>
        </p:nvSpPr>
        <p:spPr>
          <a:xfrm>
            <a:off x="3611880" y="42672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9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cess 9"/>
          <p:cNvSpPr>
            <a:spLocks noChangeAspect="1"/>
          </p:cNvSpPr>
          <p:nvPr/>
        </p:nvSpPr>
        <p:spPr>
          <a:xfrm>
            <a:off x="2880360" y="4265246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cess 9"/>
          <p:cNvSpPr>
            <a:spLocks noChangeAspect="1"/>
          </p:cNvSpPr>
          <p:nvPr/>
        </p:nvSpPr>
        <p:spPr>
          <a:xfrm>
            <a:off x="2880360" y="4265246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0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cess 9"/>
          <p:cNvSpPr>
            <a:spLocks noChangeAspect="1"/>
          </p:cNvSpPr>
          <p:nvPr/>
        </p:nvSpPr>
        <p:spPr>
          <a:xfrm>
            <a:off x="4878388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/>
          <p:cNvSpPr/>
          <p:nvPr/>
        </p:nvSpPr>
        <p:spPr>
          <a:xfrm>
            <a:off x="1600200" y="42672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cess 9"/>
          <p:cNvSpPr>
            <a:spLocks noChangeAspect="1"/>
          </p:cNvSpPr>
          <p:nvPr/>
        </p:nvSpPr>
        <p:spPr>
          <a:xfrm>
            <a:off x="4878388" y="4267200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/>
          <p:cNvSpPr/>
          <p:nvPr/>
        </p:nvSpPr>
        <p:spPr>
          <a:xfrm>
            <a:off x="1600200" y="42672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0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/>
          <p:nvPr/>
        </p:nvGrpSpPr>
        <p:grpSpPr>
          <a:xfrm>
            <a:off x="4111624" y="608806"/>
            <a:ext cx="917576" cy="1296988"/>
            <a:chOff x="4037012" y="608806"/>
            <a:chExt cx="917576" cy="1296988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3389709" y="1256109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4305697" y="1256903"/>
              <a:ext cx="1296194" cy="1588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/>
          <p:cNvSpPr/>
          <p:nvPr/>
        </p:nvSpPr>
        <p:spPr>
          <a:xfrm>
            <a:off x="1600200" y="42672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>
            <a:off x="5638800" y="42672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/>
          <p:cNvSpPr/>
          <p:nvPr/>
        </p:nvSpPr>
        <p:spPr>
          <a:xfrm>
            <a:off x="16002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/>
          <p:cNvSpPr/>
          <p:nvPr/>
        </p:nvSpPr>
        <p:spPr>
          <a:xfrm>
            <a:off x="1600200" y="42672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/>
          <p:cNvSpPr/>
          <p:nvPr/>
        </p:nvSpPr>
        <p:spPr>
          <a:xfrm>
            <a:off x="5638800" y="22098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>
            <a:off x="5638800" y="42672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9"/>
          <p:cNvGrpSpPr>
            <a:grpSpLocks noChangeAspect="1"/>
          </p:cNvGrpSpPr>
          <p:nvPr/>
        </p:nvGrpSpPr>
        <p:grpSpPr>
          <a:xfrm>
            <a:off x="4098160" y="669160"/>
            <a:ext cx="931040" cy="931040"/>
            <a:chOff x="4311520" y="882520"/>
            <a:chExt cx="581920" cy="581920"/>
          </a:xfrm>
        </p:grpSpPr>
        <p:cxnSp>
          <p:nvCxnSpPr>
            <p:cNvPr id="11" name="Straight Connector 10"/>
            <p:cNvCxnSpPr/>
            <p:nvPr/>
          </p:nvCxnSpPr>
          <p:spPr>
            <a:xfrm rot="16200000" flipH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4311520" y="882520"/>
              <a:ext cx="581920" cy="58192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Isosceles Triangle 10"/>
          <p:cNvSpPr/>
          <p:nvPr/>
        </p:nvSpPr>
        <p:spPr>
          <a:xfrm>
            <a:off x="3611880" y="3200400"/>
            <a:ext cx="1828800" cy="1828800"/>
          </a:xfrm>
          <a:prstGeom prst="triangle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rot="5400000" flipH="1" flipV="1">
            <a:off x="3924697" y="1256903"/>
            <a:ext cx="1296194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Isosceles Triangle 10"/>
          <p:cNvSpPr/>
          <p:nvPr/>
        </p:nvSpPr>
        <p:spPr>
          <a:xfrm>
            <a:off x="3611880" y="3200400"/>
            <a:ext cx="1828800" cy="1828800"/>
          </a:xfrm>
          <a:prstGeom prst="triangle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rot="5400000" flipH="1" flipV="1">
            <a:off x="3924697" y="1256903"/>
            <a:ext cx="1296194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6065462"/>
            <a:chOff x="1371600" y="518685"/>
            <a:chExt cx="6400800" cy="6065462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>
            <a:xfrm>
              <a:off x="1371600" y="1828800"/>
              <a:ext cx="6400800" cy="4755347"/>
              <a:chOff x="457200" y="457200"/>
              <a:chExt cx="8229600" cy="6181951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TextBox 9"/>
              <p:cNvSpPr txBox="1"/>
              <p:nvPr/>
            </p:nvSpPr>
            <p:spPr>
              <a:xfrm>
                <a:off x="457200" y="4318516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L</a:t>
                </a:r>
                <a:endParaRPr lang="en-US" sz="11000" b="1" dirty="0"/>
              </a:p>
            </p:txBody>
          </p:sp>
          <p:sp>
            <p:nvSpPr>
              <p:cNvPr id="5" name="Terminator 4"/>
              <p:cNvSpPr/>
              <p:nvPr/>
            </p:nvSpPr>
            <p:spPr>
              <a:xfrm>
                <a:off x="1981200" y="1397000"/>
                <a:ext cx="5181600" cy="30226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>
            <a:spLocks noChangeAspect="1"/>
          </p:cNvSpPr>
          <p:nvPr/>
        </p:nvSpPr>
        <p:spPr>
          <a:xfrm>
            <a:off x="2880360" y="3198446"/>
            <a:ext cx="3351212" cy="1830754"/>
          </a:xfrm>
          <a:prstGeom prst="flowChartProcess">
            <a:avLst/>
          </a:prstGeom>
          <a:noFill/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rot="5400000" flipH="1" flipV="1">
            <a:off x="3924697" y="1256903"/>
            <a:ext cx="1296194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>
            <a:spLocks noChangeAspect="1"/>
          </p:cNvSpPr>
          <p:nvPr/>
        </p:nvSpPr>
        <p:spPr>
          <a:xfrm>
            <a:off x="2880360" y="3198446"/>
            <a:ext cx="3351212" cy="1830754"/>
          </a:xfrm>
          <a:prstGeom prst="flowChartProcess">
            <a:avLst/>
          </a:prstGeom>
          <a:solidFill>
            <a:srgbClr val="0000FF"/>
          </a:solidFill>
          <a:ln w="1016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rocess 3"/>
          <p:cNvSpPr>
            <a:spLocks noChangeAspect="1"/>
          </p:cNvSpPr>
          <p:nvPr/>
        </p:nvSpPr>
        <p:spPr>
          <a:xfrm>
            <a:off x="457200" y="1905000"/>
            <a:ext cx="8229600" cy="4495800"/>
          </a:xfrm>
          <a:prstGeom prst="flowChartProcess">
            <a:avLst/>
          </a:prstGeom>
          <a:noFill/>
          <a:ln w="1016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rot="5400000" flipH="1" flipV="1">
            <a:off x="3924697" y="1256903"/>
            <a:ext cx="1296194" cy="1588"/>
          </a:xfrm>
          <a:prstGeom prst="line">
            <a:avLst/>
          </a:prstGeom>
          <a:ln w="1016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1371600" y="518685"/>
            <a:ext cx="6400800" cy="6065462"/>
            <a:chOff x="1371600" y="518685"/>
            <a:chExt cx="6400800" cy="606546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>
            <a:xfrm>
              <a:off x="1371600" y="1828800"/>
              <a:ext cx="6400800" cy="4755347"/>
              <a:chOff x="457200" y="457200"/>
              <a:chExt cx="8229600" cy="6181951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TextBox 9"/>
              <p:cNvSpPr txBox="1"/>
              <p:nvPr/>
            </p:nvSpPr>
            <p:spPr>
              <a:xfrm>
                <a:off x="457200" y="4318516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M</a:t>
                </a:r>
                <a:endParaRPr lang="en-US" sz="11000" b="1" dirty="0"/>
              </a:p>
            </p:txBody>
          </p:sp>
          <p:sp>
            <p:nvSpPr>
              <p:cNvPr id="5" name="Terminator 4"/>
              <p:cNvSpPr/>
              <p:nvPr/>
            </p:nvSpPr>
            <p:spPr>
              <a:xfrm>
                <a:off x="1981200" y="1397000"/>
                <a:ext cx="5181600" cy="30226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1371600" y="518685"/>
            <a:ext cx="6400800" cy="6065462"/>
            <a:chOff x="1371600" y="518685"/>
            <a:chExt cx="6400800" cy="606546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>
            <a:xfrm>
              <a:off x="1371600" y="1828800"/>
              <a:ext cx="6400800" cy="4755347"/>
              <a:chOff x="457200" y="457200"/>
              <a:chExt cx="8229600" cy="6181951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TextBox 9"/>
              <p:cNvSpPr txBox="1"/>
              <p:nvPr/>
            </p:nvSpPr>
            <p:spPr>
              <a:xfrm>
                <a:off x="457200" y="4318516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H</a:t>
                </a:r>
                <a:endParaRPr lang="en-US" sz="11000" b="1" dirty="0"/>
              </a:p>
            </p:txBody>
          </p:sp>
          <p:sp>
            <p:nvSpPr>
              <p:cNvPr id="5" name="Terminator 4"/>
              <p:cNvSpPr/>
              <p:nvPr/>
            </p:nvSpPr>
            <p:spPr>
              <a:xfrm>
                <a:off x="1981200" y="1397000"/>
                <a:ext cx="5181600" cy="30226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" name="Terminator 4"/>
              <p:cNvSpPr/>
              <p:nvPr/>
            </p:nvSpPr>
            <p:spPr>
              <a:xfrm>
                <a:off x="1828800" y="1453896"/>
                <a:ext cx="5486400" cy="32004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Connector 5"/>
              <p:cNvSpPr/>
              <p:nvPr/>
            </p:nvSpPr>
            <p:spPr>
              <a:xfrm>
                <a:off x="4114800" y="4663440"/>
                <a:ext cx="822960" cy="82296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7"/>
              <p:cNvSpPr/>
              <p:nvPr/>
            </p:nvSpPr>
            <p:spPr>
              <a:xfrm>
                <a:off x="2133600" y="4663440"/>
                <a:ext cx="822960" cy="82296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8"/>
              <p:cNvSpPr/>
              <p:nvPr/>
            </p:nvSpPr>
            <p:spPr>
              <a:xfrm>
                <a:off x="6187440" y="4663440"/>
                <a:ext cx="822960" cy="822960"/>
              </a:xfrm>
              <a:prstGeom prst="flowChartConnec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627888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627888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0"/>
              <p:cNvGrpSpPr>
                <a:grpSpLocks noChangeAspect="1"/>
              </p:cNvGrpSpPr>
              <p:nvPr/>
            </p:nvGrpSpPr>
            <p:grpSpPr>
              <a:xfrm>
                <a:off x="1981200" y="990600"/>
                <a:ext cx="5181600" cy="3808476"/>
                <a:chOff x="1828800" y="1066800"/>
                <a:chExt cx="5486400" cy="4032504"/>
              </a:xfrm>
            </p:grpSpPr>
            <p:sp>
              <p:nvSpPr>
                <p:cNvPr id="5" name="Terminator 4"/>
                <p:cNvSpPr/>
                <p:nvPr/>
              </p:nvSpPr>
              <p:spPr>
                <a:xfrm>
                  <a:off x="1828800" y="1066800"/>
                  <a:ext cx="5486400" cy="3200400"/>
                </a:xfrm>
                <a:prstGeom prst="flowChartTermina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Connector 5"/>
                <p:cNvSpPr/>
                <p:nvPr/>
              </p:nvSpPr>
              <p:spPr>
                <a:xfrm>
                  <a:off x="41148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" name="Connector 7"/>
                <p:cNvSpPr/>
                <p:nvPr/>
              </p:nvSpPr>
              <p:spPr>
                <a:xfrm>
                  <a:off x="21336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" name="Connector 8"/>
                <p:cNvSpPr/>
                <p:nvPr/>
              </p:nvSpPr>
              <p:spPr>
                <a:xfrm>
                  <a:off x="618744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3" name="Group 12"/>
              <p:cNvGrpSpPr/>
              <p:nvPr/>
            </p:nvGrpSpPr>
            <p:grpSpPr>
              <a:xfrm>
                <a:off x="3291840" y="5181600"/>
                <a:ext cx="2575560" cy="1554480"/>
                <a:chOff x="3200400" y="5181600"/>
                <a:chExt cx="2575560" cy="1554480"/>
              </a:xfrm>
            </p:grpSpPr>
            <p:sp>
              <p:nvSpPr>
                <p:cNvPr id="11" name="Arc 10"/>
                <p:cNvSpPr/>
                <p:nvPr/>
              </p:nvSpPr>
              <p:spPr>
                <a:xfrm>
                  <a:off x="32004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>
                  <a:off x="44958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" name="Straight Connector 13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8" name="Group 17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0"/>
              <p:cNvGrpSpPr/>
              <p:nvPr/>
            </p:nvGrpSpPr>
            <p:grpSpPr>
              <a:xfrm>
                <a:off x="1828800" y="1453896"/>
                <a:ext cx="5486400" cy="4032504"/>
                <a:chOff x="1828800" y="1066800"/>
                <a:chExt cx="5486400" cy="4032504"/>
              </a:xfrm>
            </p:grpSpPr>
            <p:sp>
              <p:nvSpPr>
                <p:cNvPr id="5" name="Terminator 4"/>
                <p:cNvSpPr/>
                <p:nvPr/>
              </p:nvSpPr>
              <p:spPr>
                <a:xfrm>
                  <a:off x="1828800" y="1066800"/>
                  <a:ext cx="5486400" cy="3200400"/>
                </a:xfrm>
                <a:prstGeom prst="flowChartTermina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Connector 5"/>
                <p:cNvSpPr/>
                <p:nvPr/>
              </p:nvSpPr>
              <p:spPr>
                <a:xfrm>
                  <a:off x="41148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" name="Connector 7"/>
                <p:cNvSpPr/>
                <p:nvPr/>
              </p:nvSpPr>
              <p:spPr>
                <a:xfrm>
                  <a:off x="21336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" name="Connector 8"/>
                <p:cNvSpPr/>
                <p:nvPr/>
              </p:nvSpPr>
              <p:spPr>
                <a:xfrm>
                  <a:off x="618744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3" name="Group 9"/>
              <p:cNvGrpSpPr>
                <a:grpSpLocks noChangeAspect="1"/>
              </p:cNvGrpSpPr>
              <p:nvPr/>
            </p:nvGrpSpPr>
            <p:grpSpPr>
              <a:xfrm>
                <a:off x="457200" y="2633472"/>
                <a:ext cx="8229600" cy="1618488"/>
                <a:chOff x="457200" y="2633472"/>
                <a:chExt cx="8961120" cy="1618488"/>
              </a:xfrm>
            </p:grpSpPr>
            <p:sp>
              <p:nvSpPr>
                <p:cNvPr id="11" name="Arc 10"/>
                <p:cNvSpPr/>
                <p:nvPr/>
              </p:nvSpPr>
              <p:spPr>
                <a:xfrm>
                  <a:off x="457200" y="267919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10800000">
                  <a:off x="173736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>
                  <a:off x="301752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10800000">
                  <a:off x="4297680" y="2633472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>
                  <a:off x="557784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0800000">
                  <a:off x="6858000" y="2636519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>
                  <a:off x="8138160" y="269748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1" y="0"/>
            <a:ext cx="7241404" cy="6400800"/>
            <a:chOff x="1371600" y="0"/>
            <a:chExt cx="7241404" cy="64008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812785" y="0"/>
              <a:ext cx="800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518686"/>
            <a:ext cx="6400800" cy="6143219"/>
            <a:chOff x="1371600" y="518685"/>
            <a:chExt cx="6400800" cy="6143219"/>
          </a:xfrm>
        </p:grpSpPr>
        <p:grpSp>
          <p:nvGrpSpPr>
            <p:cNvPr id="11" name="Group 10"/>
            <p:cNvGrpSpPr/>
            <p:nvPr/>
          </p:nvGrpSpPr>
          <p:grpSpPr>
            <a:xfrm>
              <a:off x="1371600" y="1828800"/>
              <a:ext cx="6400800" cy="4833104"/>
              <a:chOff x="457200" y="457200"/>
              <a:chExt cx="8229600" cy="6283035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TextBox 9"/>
              <p:cNvSpPr txBox="1"/>
              <p:nvPr/>
            </p:nvSpPr>
            <p:spPr>
              <a:xfrm>
                <a:off x="457200" y="4419600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L</a:t>
                </a:r>
                <a:endParaRPr lang="en-US" sz="11000" b="1" dirty="0"/>
              </a:p>
            </p:txBody>
          </p:sp>
          <p:grpSp>
            <p:nvGrpSpPr>
              <p:cNvPr id="2" name="Group 10"/>
              <p:cNvGrpSpPr>
                <a:grpSpLocks noChangeAspect="1"/>
              </p:cNvGrpSpPr>
              <p:nvPr/>
            </p:nvGrpSpPr>
            <p:grpSpPr>
              <a:xfrm>
                <a:off x="1981200" y="990600"/>
                <a:ext cx="5181600" cy="3808476"/>
                <a:chOff x="1828800" y="1066800"/>
                <a:chExt cx="5486400" cy="4032504"/>
              </a:xfrm>
            </p:grpSpPr>
            <p:sp>
              <p:nvSpPr>
                <p:cNvPr id="5" name="Terminator 4"/>
                <p:cNvSpPr/>
                <p:nvPr/>
              </p:nvSpPr>
              <p:spPr>
                <a:xfrm>
                  <a:off x="1828800" y="1066800"/>
                  <a:ext cx="5486400" cy="3200400"/>
                </a:xfrm>
                <a:prstGeom prst="flowChartTermina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Connector 5"/>
                <p:cNvSpPr/>
                <p:nvPr/>
              </p:nvSpPr>
              <p:spPr>
                <a:xfrm>
                  <a:off x="41148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" name="Connector 7"/>
                <p:cNvSpPr/>
                <p:nvPr/>
              </p:nvSpPr>
              <p:spPr>
                <a:xfrm>
                  <a:off x="21336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" name="Connector 8"/>
                <p:cNvSpPr/>
                <p:nvPr/>
              </p:nvSpPr>
              <p:spPr>
                <a:xfrm>
                  <a:off x="618744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 noChangeAspect="1"/>
          </p:cNvGrpSpPr>
          <p:nvPr/>
        </p:nvGrpSpPr>
        <p:grpSpPr>
          <a:xfrm>
            <a:off x="1371600" y="518686"/>
            <a:ext cx="6400800" cy="6143219"/>
            <a:chOff x="1371600" y="518685"/>
            <a:chExt cx="6400800" cy="6143219"/>
          </a:xfrm>
        </p:grpSpPr>
        <p:grpSp>
          <p:nvGrpSpPr>
            <p:cNvPr id="3" name="Group 10"/>
            <p:cNvGrpSpPr/>
            <p:nvPr/>
          </p:nvGrpSpPr>
          <p:grpSpPr>
            <a:xfrm>
              <a:off x="1371600" y="1828800"/>
              <a:ext cx="6400800" cy="4833104"/>
              <a:chOff x="457200" y="457200"/>
              <a:chExt cx="8229600" cy="6283035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TextBox 9"/>
              <p:cNvSpPr txBox="1"/>
              <p:nvPr/>
            </p:nvSpPr>
            <p:spPr>
              <a:xfrm>
                <a:off x="457200" y="4419600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M</a:t>
                </a:r>
                <a:endParaRPr lang="en-US" sz="11000" b="1" dirty="0"/>
              </a:p>
            </p:txBody>
          </p:sp>
          <p:grpSp>
            <p:nvGrpSpPr>
              <p:cNvPr id="7" name="Group 10"/>
              <p:cNvGrpSpPr>
                <a:grpSpLocks noChangeAspect="1"/>
              </p:cNvGrpSpPr>
              <p:nvPr/>
            </p:nvGrpSpPr>
            <p:grpSpPr>
              <a:xfrm>
                <a:off x="1981200" y="990600"/>
                <a:ext cx="5181600" cy="3808476"/>
                <a:chOff x="1828800" y="1066800"/>
                <a:chExt cx="5486400" cy="4032504"/>
              </a:xfrm>
            </p:grpSpPr>
            <p:sp>
              <p:nvSpPr>
                <p:cNvPr id="5" name="Terminator 4"/>
                <p:cNvSpPr/>
                <p:nvPr/>
              </p:nvSpPr>
              <p:spPr>
                <a:xfrm>
                  <a:off x="1828800" y="1066800"/>
                  <a:ext cx="5486400" cy="3200400"/>
                </a:xfrm>
                <a:prstGeom prst="flowChartTermina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Connector 5"/>
                <p:cNvSpPr/>
                <p:nvPr/>
              </p:nvSpPr>
              <p:spPr>
                <a:xfrm>
                  <a:off x="41148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" name="Connector 7"/>
                <p:cNvSpPr/>
                <p:nvPr/>
              </p:nvSpPr>
              <p:spPr>
                <a:xfrm>
                  <a:off x="21336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" name="Connector 8"/>
                <p:cNvSpPr/>
                <p:nvPr/>
              </p:nvSpPr>
              <p:spPr>
                <a:xfrm>
                  <a:off x="618744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 noChangeAspect="1"/>
          </p:cNvGrpSpPr>
          <p:nvPr/>
        </p:nvGrpSpPr>
        <p:grpSpPr>
          <a:xfrm>
            <a:off x="1371600" y="518686"/>
            <a:ext cx="6400800" cy="6143219"/>
            <a:chOff x="1371600" y="518685"/>
            <a:chExt cx="6400800" cy="6143219"/>
          </a:xfrm>
        </p:grpSpPr>
        <p:grpSp>
          <p:nvGrpSpPr>
            <p:cNvPr id="3" name="Group 10"/>
            <p:cNvGrpSpPr/>
            <p:nvPr/>
          </p:nvGrpSpPr>
          <p:grpSpPr>
            <a:xfrm>
              <a:off x="1371600" y="1828800"/>
              <a:ext cx="6400800" cy="4833104"/>
              <a:chOff x="457200" y="457200"/>
              <a:chExt cx="8229600" cy="6283035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TextBox 9"/>
              <p:cNvSpPr txBox="1"/>
              <p:nvPr/>
            </p:nvSpPr>
            <p:spPr>
              <a:xfrm>
                <a:off x="457200" y="4419600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H</a:t>
                </a:r>
                <a:endParaRPr lang="en-US" sz="11000" b="1" dirty="0"/>
              </a:p>
            </p:txBody>
          </p:sp>
          <p:grpSp>
            <p:nvGrpSpPr>
              <p:cNvPr id="7" name="Group 10"/>
              <p:cNvGrpSpPr>
                <a:grpSpLocks noChangeAspect="1"/>
              </p:cNvGrpSpPr>
              <p:nvPr/>
            </p:nvGrpSpPr>
            <p:grpSpPr>
              <a:xfrm>
                <a:off x="1981200" y="990600"/>
                <a:ext cx="5181600" cy="3808476"/>
                <a:chOff x="1828800" y="1066800"/>
                <a:chExt cx="5486400" cy="4032504"/>
              </a:xfrm>
            </p:grpSpPr>
            <p:sp>
              <p:nvSpPr>
                <p:cNvPr id="5" name="Terminator 4"/>
                <p:cNvSpPr/>
                <p:nvPr/>
              </p:nvSpPr>
              <p:spPr>
                <a:xfrm>
                  <a:off x="1828800" y="1066800"/>
                  <a:ext cx="5486400" cy="3200400"/>
                </a:xfrm>
                <a:prstGeom prst="flowChartTermina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" name="Connector 5"/>
                <p:cNvSpPr/>
                <p:nvPr/>
              </p:nvSpPr>
              <p:spPr>
                <a:xfrm>
                  <a:off x="41148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" name="Connector 7"/>
                <p:cNvSpPr/>
                <p:nvPr/>
              </p:nvSpPr>
              <p:spPr>
                <a:xfrm>
                  <a:off x="21336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" name="Connector 8"/>
                <p:cNvSpPr/>
                <p:nvPr/>
              </p:nvSpPr>
              <p:spPr>
                <a:xfrm>
                  <a:off x="618744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>
                <a:endCxn id="10" idx="0"/>
              </p:cNvCxnSpPr>
              <p:nvPr/>
            </p:nvCxnSpPr>
            <p:spPr>
              <a:xfrm rot="16200000" flipV="1">
                <a:off x="3124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0"/>
              </p:cNvCxnSpPr>
              <p:nvPr/>
            </p:nvCxnSpPr>
            <p:spPr>
              <a:xfrm rot="16200000" flipH="1" flipV="1">
                <a:off x="1600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>
                <a:endCxn id="10" idx="0"/>
              </p:cNvCxnSpPr>
              <p:nvPr/>
            </p:nvCxnSpPr>
            <p:spPr>
              <a:xfrm rot="16200000" flipV="1">
                <a:off x="3124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0"/>
              </p:cNvCxnSpPr>
              <p:nvPr/>
            </p:nvCxnSpPr>
            <p:spPr>
              <a:xfrm rot="16200000" flipH="1" flipV="1">
                <a:off x="1600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>
                <a:endCxn id="10" idx="0"/>
              </p:cNvCxnSpPr>
              <p:nvPr/>
            </p:nvCxnSpPr>
            <p:spPr>
              <a:xfrm rot="16200000" flipV="1">
                <a:off x="3124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0"/>
              </p:cNvCxnSpPr>
              <p:nvPr/>
            </p:nvCxnSpPr>
            <p:spPr>
              <a:xfrm rot="16200000" flipH="1" flipV="1">
                <a:off x="1600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>
                <a:endCxn id="10" idx="0"/>
              </p:cNvCxnSpPr>
              <p:nvPr/>
            </p:nvCxnSpPr>
            <p:spPr>
              <a:xfrm rot="16200000" flipV="1">
                <a:off x="3124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0"/>
              </p:cNvCxnSpPr>
              <p:nvPr/>
            </p:nvCxnSpPr>
            <p:spPr>
              <a:xfrm rot="16200000" flipH="1" flipV="1">
                <a:off x="1600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>
                <a:endCxn id="10" idx="0"/>
              </p:cNvCxnSpPr>
              <p:nvPr/>
            </p:nvCxnSpPr>
            <p:spPr>
              <a:xfrm rot="16200000" flipV="1">
                <a:off x="3124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0"/>
              </p:cNvCxnSpPr>
              <p:nvPr/>
            </p:nvCxnSpPr>
            <p:spPr>
              <a:xfrm rot="16200000" flipH="1" flipV="1">
                <a:off x="1600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>
                <a:endCxn id="10" idx="0"/>
              </p:cNvCxnSpPr>
              <p:nvPr/>
            </p:nvCxnSpPr>
            <p:spPr>
              <a:xfrm rot="16200000" flipV="1">
                <a:off x="3124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0"/>
              </p:cNvCxnSpPr>
              <p:nvPr/>
            </p:nvCxnSpPr>
            <p:spPr>
              <a:xfrm rot="16200000" flipH="1" flipV="1">
                <a:off x="1600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>
                <a:endCxn id="10" idx="0"/>
              </p:cNvCxnSpPr>
              <p:nvPr/>
            </p:nvCxnSpPr>
            <p:spPr>
              <a:xfrm rot="16200000" flipV="1">
                <a:off x="3124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0"/>
              </p:cNvCxnSpPr>
              <p:nvPr/>
            </p:nvCxnSpPr>
            <p:spPr>
              <a:xfrm rot="16200000" flipH="1" flipV="1">
                <a:off x="1600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371600" y="685800"/>
            <a:ext cx="7239001" cy="5715000"/>
            <a:chOff x="1371600" y="685800"/>
            <a:chExt cx="7239000" cy="57150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1828800" y="1828800"/>
                <a:ext cx="5486400" cy="3200400"/>
              </a:xfrm>
              <a:prstGeom prst="flowChartTermina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" name="Group 10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812785" y="68580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>
                <a:endCxn id="4" idx="0"/>
              </p:cNvCxnSpPr>
              <p:nvPr/>
            </p:nvCxnSpPr>
            <p:spPr>
              <a:xfrm rot="5400000" flipH="1" flipV="1">
                <a:off x="-4572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4" idx="0"/>
              </p:cNvCxnSpPr>
              <p:nvPr/>
            </p:nvCxnSpPr>
            <p:spPr>
              <a:xfrm rot="16200000" flipV="1">
                <a:off x="36576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>
                <a:endCxn id="10" idx="0"/>
              </p:cNvCxnSpPr>
              <p:nvPr/>
            </p:nvCxnSpPr>
            <p:spPr>
              <a:xfrm rot="16200000" flipV="1">
                <a:off x="3124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0"/>
              </p:cNvCxnSpPr>
              <p:nvPr/>
            </p:nvCxnSpPr>
            <p:spPr>
              <a:xfrm rot="16200000" flipH="1" flipV="1">
                <a:off x="1600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518686"/>
            <a:ext cx="6400800" cy="5990819"/>
            <a:chOff x="1371600" y="518685"/>
            <a:chExt cx="6400800" cy="5990819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1828800"/>
              <a:ext cx="6400800" cy="4680704"/>
              <a:chOff x="457200" y="457200"/>
              <a:chExt cx="8229600" cy="6084915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>
                <a:endCxn id="4" idx="0"/>
              </p:cNvCxnSpPr>
              <p:nvPr/>
            </p:nvCxnSpPr>
            <p:spPr>
              <a:xfrm rot="5400000" flipH="1" flipV="1">
                <a:off x="-4572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4" idx="0"/>
              </p:cNvCxnSpPr>
              <p:nvPr/>
            </p:nvCxnSpPr>
            <p:spPr>
              <a:xfrm rot="16200000" flipV="1">
                <a:off x="36576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457200" y="4221480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L</a:t>
                </a:r>
                <a:endParaRPr lang="en-US" sz="11000" b="1" dirty="0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620268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620268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>
                <a:endCxn id="4" idx="0"/>
              </p:cNvCxnSpPr>
              <p:nvPr/>
            </p:nvCxnSpPr>
            <p:spPr>
              <a:xfrm rot="5400000" flipH="1" flipV="1">
                <a:off x="-586740" y="1501140"/>
                <a:ext cx="620268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4" idx="0"/>
              </p:cNvCxnSpPr>
              <p:nvPr/>
            </p:nvCxnSpPr>
            <p:spPr>
              <a:xfrm rot="16200000" flipV="1">
                <a:off x="3528060" y="1501140"/>
                <a:ext cx="620268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5"/>
              <p:cNvGrpSpPr/>
              <p:nvPr/>
            </p:nvGrpSpPr>
            <p:grpSpPr>
              <a:xfrm>
                <a:off x="3291840" y="5105400"/>
                <a:ext cx="2575560" cy="1554480"/>
                <a:chOff x="3200400" y="5181600"/>
                <a:chExt cx="2575560" cy="1554480"/>
              </a:xfrm>
            </p:grpSpPr>
            <p:sp>
              <p:nvSpPr>
                <p:cNvPr id="7" name="Arc 6"/>
                <p:cNvSpPr/>
                <p:nvPr/>
              </p:nvSpPr>
              <p:spPr>
                <a:xfrm>
                  <a:off x="32004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>
                  <a:off x="4495800" y="5181600"/>
                  <a:ext cx="1280160" cy="1554480"/>
                </a:xfrm>
                <a:prstGeom prst="arc">
                  <a:avLst>
                    <a:gd name="adj1" fmla="val 10936631"/>
                    <a:gd name="adj2" fmla="val 21506069"/>
                  </a:avLst>
                </a:prstGeom>
                <a:ln w="101600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" name="Straight Connector 9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>
                <a:endCxn id="4" idx="0"/>
              </p:cNvCxnSpPr>
              <p:nvPr/>
            </p:nvCxnSpPr>
            <p:spPr>
              <a:xfrm rot="5400000" flipH="1" flipV="1">
                <a:off x="-4572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4" idx="0"/>
              </p:cNvCxnSpPr>
              <p:nvPr/>
            </p:nvCxnSpPr>
            <p:spPr>
              <a:xfrm rot="16200000" flipV="1">
                <a:off x="36576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Decision 17"/>
              <p:cNvSpPr/>
              <p:nvPr/>
            </p:nvSpPr>
            <p:spPr>
              <a:xfrm>
                <a:off x="3575304" y="457200"/>
                <a:ext cx="2002536" cy="2895600"/>
              </a:xfrm>
              <a:prstGeom prst="flowChartDecision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10" name="Group 9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>
                <a:endCxn id="4" idx="0"/>
              </p:cNvCxnSpPr>
              <p:nvPr/>
            </p:nvCxnSpPr>
            <p:spPr>
              <a:xfrm rot="5400000" flipH="1" flipV="1">
                <a:off x="-4572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4" idx="0"/>
              </p:cNvCxnSpPr>
              <p:nvPr/>
            </p:nvCxnSpPr>
            <p:spPr>
              <a:xfrm rot="16200000" flipV="1">
                <a:off x="36576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4"/>
              <p:cNvGrpSpPr/>
              <p:nvPr/>
            </p:nvGrpSpPr>
            <p:grpSpPr>
              <a:xfrm>
                <a:off x="1828800" y="1453896"/>
                <a:ext cx="5486400" cy="4032504"/>
                <a:chOff x="1828800" y="1066800"/>
                <a:chExt cx="5486400" cy="4032504"/>
              </a:xfrm>
            </p:grpSpPr>
            <p:sp>
              <p:nvSpPr>
                <p:cNvPr id="6" name="Terminator 5"/>
                <p:cNvSpPr/>
                <p:nvPr/>
              </p:nvSpPr>
              <p:spPr>
                <a:xfrm>
                  <a:off x="1828800" y="1066800"/>
                  <a:ext cx="5486400" cy="3200400"/>
                </a:xfrm>
                <a:prstGeom prst="flowChartTermina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7" name="Connector 6"/>
                <p:cNvSpPr/>
                <p:nvPr/>
              </p:nvSpPr>
              <p:spPr>
                <a:xfrm>
                  <a:off x="41148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" name="Connector 7"/>
                <p:cNvSpPr/>
                <p:nvPr/>
              </p:nvSpPr>
              <p:spPr>
                <a:xfrm>
                  <a:off x="21336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" name="Connector 8"/>
                <p:cNvSpPr/>
                <p:nvPr/>
              </p:nvSpPr>
              <p:spPr>
                <a:xfrm>
                  <a:off x="618744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  <p:cxnSp>
          <p:nvCxnSpPr>
            <p:cNvPr id="11" name="Straight Connector 10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11" name="Group 10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>
                <a:endCxn id="10" idx="0"/>
              </p:cNvCxnSpPr>
              <p:nvPr/>
            </p:nvCxnSpPr>
            <p:spPr>
              <a:xfrm rot="16200000" flipV="1">
                <a:off x="3124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0"/>
              </p:cNvCxnSpPr>
              <p:nvPr/>
            </p:nvCxnSpPr>
            <p:spPr>
              <a:xfrm rot="16200000" flipH="1" flipV="1">
                <a:off x="1600200" y="1905000"/>
                <a:ext cx="4419600" cy="15240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0"/>
              <p:cNvGrpSpPr>
                <a:grpSpLocks noChangeAspect="1"/>
              </p:cNvGrpSpPr>
              <p:nvPr/>
            </p:nvGrpSpPr>
            <p:grpSpPr>
              <a:xfrm>
                <a:off x="3328416" y="2514600"/>
                <a:ext cx="2488163" cy="1828800"/>
                <a:chOff x="1828800" y="1066800"/>
                <a:chExt cx="5486400" cy="4032504"/>
              </a:xfrm>
            </p:grpSpPr>
            <p:sp>
              <p:nvSpPr>
                <p:cNvPr id="6" name="Terminator 5"/>
                <p:cNvSpPr/>
                <p:nvPr/>
              </p:nvSpPr>
              <p:spPr>
                <a:xfrm>
                  <a:off x="1828800" y="1066800"/>
                  <a:ext cx="5486400" cy="3200400"/>
                </a:xfrm>
                <a:prstGeom prst="flowChartTermina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7" name="Connector 6"/>
                <p:cNvSpPr/>
                <p:nvPr/>
              </p:nvSpPr>
              <p:spPr>
                <a:xfrm>
                  <a:off x="41148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" name="Connector 7"/>
                <p:cNvSpPr/>
                <p:nvPr/>
              </p:nvSpPr>
              <p:spPr>
                <a:xfrm>
                  <a:off x="213360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" name="Connector 8"/>
                <p:cNvSpPr/>
                <p:nvPr/>
              </p:nvSpPr>
              <p:spPr>
                <a:xfrm>
                  <a:off x="6187440" y="4276344"/>
                  <a:ext cx="822960" cy="822960"/>
                </a:xfrm>
                <a:prstGeom prst="flowChartConnector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  <p:cxnSp>
          <p:nvCxnSpPr>
            <p:cNvPr id="12" name="Straight Connector 11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7" name="Group 6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" name="Terminator 4"/>
              <p:cNvSpPr/>
              <p:nvPr/>
            </p:nvSpPr>
            <p:spPr>
              <a:xfrm>
                <a:off x="1981200" y="1854200"/>
                <a:ext cx="5181600" cy="3022600"/>
              </a:xfrm>
              <a:prstGeom prst="flowChartTerminator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2" name="Straight Connector 11"/>
              <p:cNvCxnSpPr>
                <a:endCxn id="4" idx="0"/>
              </p:cNvCxnSpPr>
              <p:nvPr/>
            </p:nvCxnSpPr>
            <p:spPr>
              <a:xfrm rot="5400000" flipH="1" flipV="1">
                <a:off x="-4572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4" idx="0"/>
              </p:cNvCxnSpPr>
              <p:nvPr/>
            </p:nvCxnSpPr>
            <p:spPr>
              <a:xfrm rot="16200000" flipV="1">
                <a:off x="3657600" y="1371600"/>
                <a:ext cx="5943600" cy="411480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Decision 17"/>
              <p:cNvSpPr/>
              <p:nvPr/>
            </p:nvSpPr>
            <p:spPr>
              <a:xfrm>
                <a:off x="3575304" y="457200"/>
                <a:ext cx="2002536" cy="2895600"/>
              </a:xfrm>
              <a:prstGeom prst="flowChartDecision">
                <a:avLst/>
              </a:prstGeom>
              <a:no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6"/>
              <p:cNvGrpSpPr>
                <a:grpSpLocks noChangeAspect="1"/>
              </p:cNvGrpSpPr>
              <p:nvPr/>
            </p:nvGrpSpPr>
            <p:grpSpPr>
              <a:xfrm>
                <a:off x="3291840" y="2542032"/>
                <a:ext cx="2532529" cy="1793875"/>
                <a:chOff x="1828800" y="1485900"/>
                <a:chExt cx="5486400" cy="3886200"/>
              </a:xfrm>
              <a:grpFill/>
            </p:grpSpPr>
            <p:sp>
              <p:nvSpPr>
                <p:cNvPr id="8" name="Isosceles Triangle 7"/>
                <p:cNvSpPr>
                  <a:spLocks/>
                </p:cNvSpPr>
                <p:nvPr/>
              </p:nvSpPr>
              <p:spPr>
                <a:xfrm rot="16200000">
                  <a:off x="4000500" y="2057400"/>
                  <a:ext cx="3886200" cy="2743200"/>
                </a:xfrm>
                <a:prstGeom prst="triangle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" name="Isosceles Triangle 8"/>
                <p:cNvSpPr>
                  <a:spLocks/>
                </p:cNvSpPr>
                <p:nvPr/>
              </p:nvSpPr>
              <p:spPr>
                <a:xfrm rot="5400000">
                  <a:off x="1257300" y="2057400"/>
                  <a:ext cx="3886200" cy="2743200"/>
                </a:xfrm>
                <a:prstGeom prst="triangle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  <p:cxnSp>
          <p:nvCxnSpPr>
            <p:cNvPr id="7" name="Straight Connector 6"/>
            <p:cNvCxnSpPr>
              <a:cxnSpLocks noChangeAspect="1"/>
            </p:cNvCxnSpPr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1828800"/>
              <a:ext cx="6400800" cy="4572000"/>
              <a:chOff x="457200" y="457200"/>
              <a:chExt cx="8229600" cy="59436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0"/>
              <p:cNvGrpSpPr>
                <a:grpSpLocks noChangeAspect="1"/>
              </p:cNvGrpSpPr>
              <p:nvPr/>
            </p:nvGrpSpPr>
            <p:grpSpPr>
              <a:xfrm>
                <a:off x="2133600" y="1676400"/>
                <a:ext cx="4894729" cy="3467100"/>
                <a:chOff x="1828800" y="1485900"/>
                <a:chExt cx="5486400" cy="3886200"/>
              </a:xfrm>
              <a:grpFill/>
            </p:grpSpPr>
            <p:sp>
              <p:nvSpPr>
                <p:cNvPr id="9" name="Isosceles Triangle 8"/>
                <p:cNvSpPr>
                  <a:spLocks/>
                </p:cNvSpPr>
                <p:nvPr/>
              </p:nvSpPr>
              <p:spPr>
                <a:xfrm rot="16200000">
                  <a:off x="4000500" y="2057400"/>
                  <a:ext cx="3886200" cy="2743200"/>
                </a:xfrm>
                <a:prstGeom prst="triangle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" name="Isosceles Triangle 9"/>
                <p:cNvSpPr>
                  <a:spLocks/>
                </p:cNvSpPr>
                <p:nvPr/>
              </p:nvSpPr>
              <p:spPr>
                <a:xfrm rot="5400000">
                  <a:off x="1257300" y="2057400"/>
                  <a:ext cx="3886200" cy="2743200"/>
                </a:xfrm>
                <a:prstGeom prst="triangle">
                  <a:avLst/>
                </a:prstGeom>
                <a:grp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  <p:cxnSp>
          <p:nvCxnSpPr>
            <p:cNvPr id="7" name="Straight Connector 6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7" name="Group 6"/>
            <p:cNvGrpSpPr/>
            <p:nvPr/>
          </p:nvGrpSpPr>
          <p:grpSpPr>
            <a:xfrm>
              <a:off x="1371600" y="1674843"/>
              <a:ext cx="6400800" cy="4725957"/>
              <a:chOff x="457200" y="257056"/>
              <a:chExt cx="8229600" cy="6143744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" name="Group 10"/>
              <p:cNvGrpSpPr>
                <a:grpSpLocks noChangeAspect="1"/>
              </p:cNvGrpSpPr>
              <p:nvPr/>
            </p:nvGrpSpPr>
            <p:grpSpPr>
              <a:xfrm>
                <a:off x="2133600" y="1676400"/>
                <a:ext cx="4894729" cy="3467100"/>
                <a:chOff x="1828800" y="1485900"/>
                <a:chExt cx="5486400" cy="3886200"/>
              </a:xfrm>
            </p:grpSpPr>
            <p:sp>
              <p:nvSpPr>
                <p:cNvPr id="9" name="Isosceles Triangle 8"/>
                <p:cNvSpPr>
                  <a:spLocks/>
                </p:cNvSpPr>
                <p:nvPr/>
              </p:nvSpPr>
              <p:spPr>
                <a:xfrm rot="16200000">
                  <a:off x="4000500" y="2057400"/>
                  <a:ext cx="3886200" cy="2743200"/>
                </a:xfrm>
                <a:prstGeom prst="triangle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" name="Isosceles Triangle 9"/>
                <p:cNvSpPr>
                  <a:spLocks/>
                </p:cNvSpPr>
                <p:nvPr/>
              </p:nvSpPr>
              <p:spPr>
                <a:xfrm rot="5400000">
                  <a:off x="1257300" y="2057400"/>
                  <a:ext cx="3886200" cy="2743200"/>
                </a:xfrm>
                <a:prstGeom prst="triangle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457200" y="257056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A</a:t>
                </a:r>
                <a:endParaRPr lang="en-US" sz="11000" b="1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3" name="Group 6"/>
            <p:cNvGrpSpPr/>
            <p:nvPr/>
          </p:nvGrpSpPr>
          <p:grpSpPr>
            <a:xfrm>
              <a:off x="1371600" y="1674843"/>
              <a:ext cx="6400800" cy="4725957"/>
              <a:chOff x="457200" y="257056"/>
              <a:chExt cx="8229600" cy="6143744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5" name="Group 10"/>
              <p:cNvGrpSpPr>
                <a:grpSpLocks noChangeAspect="1"/>
              </p:cNvGrpSpPr>
              <p:nvPr/>
            </p:nvGrpSpPr>
            <p:grpSpPr>
              <a:xfrm>
                <a:off x="2133600" y="1676400"/>
                <a:ext cx="4894729" cy="3467100"/>
                <a:chOff x="1828800" y="1485900"/>
                <a:chExt cx="5486400" cy="3886200"/>
              </a:xfrm>
            </p:grpSpPr>
            <p:sp>
              <p:nvSpPr>
                <p:cNvPr id="9" name="Isosceles Triangle 8"/>
                <p:cNvSpPr>
                  <a:spLocks/>
                </p:cNvSpPr>
                <p:nvPr/>
              </p:nvSpPr>
              <p:spPr>
                <a:xfrm rot="16200000">
                  <a:off x="4000500" y="2057400"/>
                  <a:ext cx="3886200" cy="2743200"/>
                </a:xfrm>
                <a:prstGeom prst="triangle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" name="Isosceles Triangle 9"/>
                <p:cNvSpPr>
                  <a:spLocks/>
                </p:cNvSpPr>
                <p:nvPr/>
              </p:nvSpPr>
              <p:spPr>
                <a:xfrm rot="5400000">
                  <a:off x="1257300" y="2057400"/>
                  <a:ext cx="3886200" cy="2743200"/>
                </a:xfrm>
                <a:prstGeom prst="triangle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457200" y="257056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A</a:t>
                </a:r>
                <a:endParaRPr lang="en-US" sz="11000" b="1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3" name="Group 6"/>
            <p:cNvGrpSpPr/>
            <p:nvPr/>
          </p:nvGrpSpPr>
          <p:grpSpPr>
            <a:xfrm>
              <a:off x="1371600" y="1643896"/>
              <a:ext cx="6400800" cy="4756904"/>
              <a:chOff x="457200" y="216825"/>
              <a:chExt cx="8229600" cy="6183975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5" name="Group 10"/>
              <p:cNvGrpSpPr>
                <a:grpSpLocks noChangeAspect="1"/>
              </p:cNvGrpSpPr>
              <p:nvPr/>
            </p:nvGrpSpPr>
            <p:grpSpPr>
              <a:xfrm>
                <a:off x="2133600" y="1676400"/>
                <a:ext cx="4894729" cy="3467100"/>
                <a:chOff x="1828800" y="1485900"/>
                <a:chExt cx="5486400" cy="3886200"/>
              </a:xfrm>
            </p:grpSpPr>
            <p:sp>
              <p:nvSpPr>
                <p:cNvPr id="9" name="Isosceles Triangle 8"/>
                <p:cNvSpPr>
                  <a:spLocks/>
                </p:cNvSpPr>
                <p:nvPr/>
              </p:nvSpPr>
              <p:spPr>
                <a:xfrm rot="16200000">
                  <a:off x="4000500" y="2057400"/>
                  <a:ext cx="3886200" cy="2743200"/>
                </a:xfrm>
                <a:prstGeom prst="triangle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" name="Isosceles Triangle 9"/>
                <p:cNvSpPr>
                  <a:spLocks/>
                </p:cNvSpPr>
                <p:nvPr/>
              </p:nvSpPr>
              <p:spPr>
                <a:xfrm rot="5400000">
                  <a:off x="1257300" y="2057400"/>
                  <a:ext cx="3886200" cy="2743200"/>
                </a:xfrm>
                <a:prstGeom prst="triangle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457200" y="216825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U</a:t>
                </a:r>
                <a:endParaRPr lang="en-US" sz="11000" b="1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>
          <a:xfrm>
            <a:off x="1371600" y="518686"/>
            <a:ext cx="6400800" cy="5882115"/>
            <a:chOff x="1371600" y="518685"/>
            <a:chExt cx="6400800" cy="5882115"/>
          </a:xfrm>
        </p:grpSpPr>
        <p:grpSp>
          <p:nvGrpSpPr>
            <p:cNvPr id="3" name="Group 6"/>
            <p:cNvGrpSpPr/>
            <p:nvPr/>
          </p:nvGrpSpPr>
          <p:grpSpPr>
            <a:xfrm>
              <a:off x="1371600" y="1643896"/>
              <a:ext cx="6400800" cy="4756904"/>
              <a:chOff x="457200" y="216825"/>
              <a:chExt cx="8229600" cy="6183975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7200" y="457200"/>
                <a:ext cx="8229600" cy="5943600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016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5" name="Group 10"/>
              <p:cNvGrpSpPr>
                <a:grpSpLocks noChangeAspect="1"/>
              </p:cNvGrpSpPr>
              <p:nvPr/>
            </p:nvGrpSpPr>
            <p:grpSpPr>
              <a:xfrm>
                <a:off x="2133600" y="1676400"/>
                <a:ext cx="4894729" cy="3467100"/>
                <a:chOff x="1828800" y="1485900"/>
                <a:chExt cx="5486400" cy="3886200"/>
              </a:xfrm>
            </p:grpSpPr>
            <p:sp>
              <p:nvSpPr>
                <p:cNvPr id="9" name="Isosceles Triangle 8"/>
                <p:cNvSpPr>
                  <a:spLocks/>
                </p:cNvSpPr>
                <p:nvPr/>
              </p:nvSpPr>
              <p:spPr>
                <a:xfrm rot="16200000">
                  <a:off x="4000500" y="2057400"/>
                  <a:ext cx="3886200" cy="2743200"/>
                </a:xfrm>
                <a:prstGeom prst="triangle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" name="Isosceles Triangle 9"/>
                <p:cNvSpPr>
                  <a:spLocks/>
                </p:cNvSpPr>
                <p:nvPr/>
              </p:nvSpPr>
              <p:spPr>
                <a:xfrm rot="5400000">
                  <a:off x="1257300" y="2057400"/>
                  <a:ext cx="3886200" cy="2743200"/>
                </a:xfrm>
                <a:prstGeom prst="triangle">
                  <a:avLst/>
                </a:prstGeom>
                <a:noFill/>
                <a:ln w="1016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457200" y="216825"/>
                <a:ext cx="8229600" cy="2320635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0" b="1" dirty="0" smtClean="0"/>
                  <a:t>U</a:t>
                </a:r>
                <a:endParaRPr lang="en-US" sz="11000" b="1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rot="16200000" flipH="1">
              <a:off x="3916942" y="11737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518686"/>
            <a:ext cx="6400800" cy="6034515"/>
            <a:chOff x="1371600" y="518685"/>
            <a:chExt cx="6400800" cy="6034515"/>
          </a:xfrm>
        </p:grpSpPr>
        <p:grpSp>
          <p:nvGrpSpPr>
            <p:cNvPr id="2" name="Group 10"/>
            <p:cNvGrpSpPr>
              <a:grpSpLocks noChangeAspect="1"/>
            </p:cNvGrpSpPr>
            <p:nvPr/>
          </p:nvGrpSpPr>
          <p:grpSpPr>
            <a:xfrm>
              <a:off x="1371600" y="518685"/>
              <a:ext cx="6400800" cy="5882115"/>
              <a:chOff x="1371600" y="518685"/>
              <a:chExt cx="6400800" cy="5882115"/>
            </a:xfrm>
          </p:grpSpPr>
          <p:grpSp>
            <p:nvGrpSpPr>
              <p:cNvPr id="3" name="Group 6"/>
              <p:cNvGrpSpPr/>
              <p:nvPr/>
            </p:nvGrpSpPr>
            <p:grpSpPr>
              <a:xfrm>
                <a:off x="1371600" y="1643896"/>
                <a:ext cx="6400800" cy="4756904"/>
                <a:chOff x="457200" y="216825"/>
                <a:chExt cx="8229600" cy="6183975"/>
              </a:xfrm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5" name="Group 10"/>
                <p:cNvGrpSpPr>
                  <a:grpSpLocks noChangeAspect="1"/>
                </p:cNvGrpSpPr>
                <p:nvPr/>
              </p:nvGrpSpPr>
              <p:grpSpPr>
                <a:xfrm>
                  <a:off x="2133600" y="1676400"/>
                  <a:ext cx="4894729" cy="3467100"/>
                  <a:chOff x="1828800" y="1485900"/>
                  <a:chExt cx="5486400" cy="3886200"/>
                </a:xfrm>
              </p:grpSpPr>
              <p:sp>
                <p:nvSpPr>
                  <p:cNvPr id="9" name="Isosceles Triangle 8"/>
                  <p:cNvSpPr>
                    <a:spLocks/>
                  </p:cNvSpPr>
                  <p:nvPr/>
                </p:nvSpPr>
                <p:spPr>
                  <a:xfrm rot="16200000">
                    <a:off x="4000500" y="2057400"/>
                    <a:ext cx="3886200" cy="2743200"/>
                  </a:xfrm>
                  <a:prstGeom prst="triangl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" name="Isosceles Triangle 9"/>
                  <p:cNvSpPr>
                    <a:spLocks/>
                  </p:cNvSpPr>
                  <p:nvPr/>
                </p:nvSpPr>
                <p:spPr>
                  <a:xfrm rot="5400000">
                    <a:off x="1257300" y="2057400"/>
                    <a:ext cx="3886200" cy="2743200"/>
                  </a:xfrm>
                  <a:prstGeom prst="triangl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457200" y="216825"/>
                  <a:ext cx="8229600" cy="2320635"/>
                </a:xfrm>
                <a:prstGeom prst="rect">
                  <a:avLst/>
                </a:prstGeom>
                <a:noFill/>
                <a:ln w="1016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0" b="1" dirty="0" smtClean="0"/>
                    <a:t>U</a:t>
                  </a:r>
                  <a:endParaRPr lang="en-US" sz="11000" b="1" dirty="0"/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71600" y="4768096"/>
              <a:ext cx="6400800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L</a:t>
              </a:r>
              <a:endParaRPr lang="en-US" sz="1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518686"/>
            <a:ext cx="6400800" cy="6034515"/>
            <a:chOff x="1371600" y="518685"/>
            <a:chExt cx="6400800" cy="6034515"/>
          </a:xfrm>
        </p:grpSpPr>
        <p:grpSp>
          <p:nvGrpSpPr>
            <p:cNvPr id="2" name="Group 10"/>
            <p:cNvGrpSpPr>
              <a:grpSpLocks noChangeAspect="1"/>
            </p:cNvGrpSpPr>
            <p:nvPr/>
          </p:nvGrpSpPr>
          <p:grpSpPr>
            <a:xfrm>
              <a:off x="1371600" y="518685"/>
              <a:ext cx="6400800" cy="5882115"/>
              <a:chOff x="1371600" y="518685"/>
              <a:chExt cx="6400800" cy="5882115"/>
            </a:xfrm>
          </p:grpSpPr>
          <p:grpSp>
            <p:nvGrpSpPr>
              <p:cNvPr id="3" name="Group 6"/>
              <p:cNvGrpSpPr/>
              <p:nvPr/>
            </p:nvGrpSpPr>
            <p:grpSpPr>
              <a:xfrm>
                <a:off x="1371600" y="1643896"/>
                <a:ext cx="6400800" cy="4756904"/>
                <a:chOff x="457200" y="216825"/>
                <a:chExt cx="8229600" cy="6183975"/>
              </a:xfrm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5" name="Group 10"/>
                <p:cNvGrpSpPr>
                  <a:grpSpLocks noChangeAspect="1"/>
                </p:cNvGrpSpPr>
                <p:nvPr/>
              </p:nvGrpSpPr>
              <p:grpSpPr>
                <a:xfrm>
                  <a:off x="2133600" y="1676400"/>
                  <a:ext cx="4894729" cy="3467100"/>
                  <a:chOff x="1828800" y="1485900"/>
                  <a:chExt cx="5486400" cy="3886200"/>
                </a:xfrm>
              </p:grpSpPr>
              <p:sp>
                <p:nvSpPr>
                  <p:cNvPr id="9" name="Isosceles Triangle 8"/>
                  <p:cNvSpPr>
                    <a:spLocks/>
                  </p:cNvSpPr>
                  <p:nvPr/>
                </p:nvSpPr>
                <p:spPr>
                  <a:xfrm rot="16200000">
                    <a:off x="4000500" y="2057400"/>
                    <a:ext cx="3886200" cy="2743200"/>
                  </a:xfrm>
                  <a:prstGeom prst="triangl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" name="Isosceles Triangle 9"/>
                  <p:cNvSpPr>
                    <a:spLocks/>
                  </p:cNvSpPr>
                  <p:nvPr/>
                </p:nvSpPr>
                <p:spPr>
                  <a:xfrm rot="5400000">
                    <a:off x="1257300" y="2057400"/>
                    <a:ext cx="3886200" cy="2743200"/>
                  </a:xfrm>
                  <a:prstGeom prst="triangl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457200" y="216825"/>
                  <a:ext cx="8229600" cy="2320635"/>
                </a:xfrm>
                <a:prstGeom prst="rect">
                  <a:avLst/>
                </a:prstGeom>
                <a:noFill/>
                <a:ln w="1016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0" b="1" dirty="0" smtClean="0"/>
                    <a:t>U</a:t>
                  </a:r>
                  <a:endParaRPr lang="en-US" sz="11000" b="1" dirty="0"/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71600" y="4768096"/>
              <a:ext cx="6400800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M</a:t>
              </a:r>
              <a:endParaRPr lang="en-US" sz="1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71600" y="518686"/>
            <a:ext cx="6400800" cy="6034515"/>
            <a:chOff x="1371600" y="518685"/>
            <a:chExt cx="6400800" cy="6034515"/>
          </a:xfrm>
        </p:grpSpPr>
        <p:grpSp>
          <p:nvGrpSpPr>
            <p:cNvPr id="2" name="Group 10"/>
            <p:cNvGrpSpPr>
              <a:grpSpLocks noChangeAspect="1"/>
            </p:cNvGrpSpPr>
            <p:nvPr/>
          </p:nvGrpSpPr>
          <p:grpSpPr>
            <a:xfrm>
              <a:off x="1371600" y="518685"/>
              <a:ext cx="6400800" cy="5882115"/>
              <a:chOff x="1371600" y="518685"/>
              <a:chExt cx="6400800" cy="5882115"/>
            </a:xfrm>
          </p:grpSpPr>
          <p:grpSp>
            <p:nvGrpSpPr>
              <p:cNvPr id="3" name="Group 6"/>
              <p:cNvGrpSpPr/>
              <p:nvPr/>
            </p:nvGrpSpPr>
            <p:grpSpPr>
              <a:xfrm>
                <a:off x="1371600" y="1643896"/>
                <a:ext cx="6400800" cy="4756904"/>
                <a:chOff x="457200" y="216825"/>
                <a:chExt cx="8229600" cy="6183975"/>
              </a:xfrm>
            </p:grpSpPr>
            <p:sp>
              <p:nvSpPr>
                <p:cNvPr id="4" name="Process 3"/>
                <p:cNvSpPr/>
                <p:nvPr/>
              </p:nvSpPr>
              <p:spPr>
                <a:xfrm>
                  <a:off x="457200" y="457200"/>
                  <a:ext cx="8229600" cy="5943600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0160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5" name="Group 10"/>
                <p:cNvGrpSpPr>
                  <a:grpSpLocks noChangeAspect="1"/>
                </p:cNvGrpSpPr>
                <p:nvPr/>
              </p:nvGrpSpPr>
              <p:grpSpPr>
                <a:xfrm>
                  <a:off x="2133600" y="1676400"/>
                  <a:ext cx="4894729" cy="3467100"/>
                  <a:chOff x="1828800" y="1485900"/>
                  <a:chExt cx="5486400" cy="3886200"/>
                </a:xfrm>
              </p:grpSpPr>
              <p:sp>
                <p:nvSpPr>
                  <p:cNvPr id="9" name="Isosceles Triangle 8"/>
                  <p:cNvSpPr>
                    <a:spLocks/>
                  </p:cNvSpPr>
                  <p:nvPr/>
                </p:nvSpPr>
                <p:spPr>
                  <a:xfrm rot="16200000">
                    <a:off x="4000500" y="2057400"/>
                    <a:ext cx="3886200" cy="2743200"/>
                  </a:xfrm>
                  <a:prstGeom prst="triangl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" name="Isosceles Triangle 9"/>
                  <p:cNvSpPr>
                    <a:spLocks/>
                  </p:cNvSpPr>
                  <p:nvPr/>
                </p:nvSpPr>
                <p:spPr>
                  <a:xfrm rot="5400000">
                    <a:off x="1257300" y="2057400"/>
                    <a:ext cx="3886200" cy="2743200"/>
                  </a:xfrm>
                  <a:prstGeom prst="triangl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457200" y="216825"/>
                  <a:ext cx="8229600" cy="2320635"/>
                </a:xfrm>
                <a:prstGeom prst="rect">
                  <a:avLst/>
                </a:prstGeom>
                <a:noFill/>
                <a:ln w="1016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0" b="1" dirty="0" smtClean="0"/>
                    <a:t>U</a:t>
                  </a:r>
                  <a:endParaRPr lang="en-US" sz="11000" b="1" dirty="0"/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3916942" y="1173742"/>
                <a:ext cx="1310115" cy="1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71600" y="4768096"/>
              <a:ext cx="6400800" cy="1785104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 smtClean="0"/>
                <a:t>H</a:t>
              </a:r>
              <a:endParaRPr lang="en-US" sz="1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1" name="TextBox 10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514600" y="882520"/>
            <a:ext cx="4114800" cy="5289680"/>
            <a:chOff x="2514600" y="882520"/>
            <a:chExt cx="4114800" cy="5289680"/>
          </a:xfrm>
        </p:grpSpPr>
        <p:grpSp>
          <p:nvGrpSpPr>
            <p:cNvPr id="2" name="Group 9"/>
            <p:cNvGrpSpPr>
              <a:grpSpLocks noChangeAspect="1"/>
            </p:cNvGrpSpPr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Decision 4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Terminator 5"/>
              <p:cNvSpPr/>
              <p:nvPr/>
            </p:nvSpPr>
            <p:spPr>
              <a:xfrm>
                <a:off x="3273552" y="2667302"/>
                <a:ext cx="2612053" cy="1523698"/>
              </a:xfrm>
              <a:prstGeom prst="flowChartTerminator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/>
            <p:cNvGrpSpPr/>
            <p:nvPr/>
          </p:nvGrpSpPr>
          <p:grpSpPr>
            <a:xfrm>
              <a:off x="4311520" y="882520"/>
              <a:ext cx="581920" cy="581920"/>
              <a:chOff x="4311520" y="882520"/>
              <a:chExt cx="581920" cy="58192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4311520" y="882520"/>
                <a:ext cx="581920" cy="58192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1" name="TextBox 10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514600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0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7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1" name="TextBox 10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1" y="762000"/>
            <a:ext cx="4114800" cy="5410200"/>
            <a:chOff x="2514600" y="762000"/>
            <a:chExt cx="4114800" cy="5410200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715000" y="12192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_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819400" y="762000"/>
              <a:ext cx="3489960" cy="822960"/>
              <a:chOff x="3505200" y="762000"/>
              <a:chExt cx="3489960" cy="822960"/>
            </a:xfrm>
          </p:grpSpPr>
          <p:sp>
            <p:nvSpPr>
              <p:cNvPr id="8" name="Connector 7"/>
              <p:cNvSpPr/>
              <p:nvPr/>
            </p:nvSpPr>
            <p:spPr>
              <a:xfrm>
                <a:off x="3505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Connector 8"/>
              <p:cNvSpPr/>
              <p:nvPr/>
            </p:nvSpPr>
            <p:spPr>
              <a:xfrm>
                <a:off x="481584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Connector 10"/>
              <p:cNvSpPr/>
              <p:nvPr/>
            </p:nvSpPr>
            <p:spPr>
              <a:xfrm>
                <a:off x="6172200" y="762000"/>
                <a:ext cx="822960" cy="822960"/>
              </a:xfrm>
              <a:prstGeom prst="flowChartConnector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514600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514601" y="687387"/>
            <a:ext cx="4114800" cy="5484814"/>
            <a:chOff x="2514600" y="687386"/>
            <a:chExt cx="4114800" cy="5484814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4006" y="687386"/>
              <a:ext cx="952168" cy="1828008"/>
              <a:chOff x="4114006" y="687386"/>
              <a:chExt cx="952168" cy="1828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200797" y="1600597"/>
                <a:ext cx="1828006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151376" y="1600596"/>
                <a:ext cx="1828008" cy="1588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14601" y="747286"/>
            <a:ext cx="4114800" cy="5424915"/>
            <a:chOff x="2514600" y="747285"/>
            <a:chExt cx="4114800" cy="5424915"/>
          </a:xfrm>
        </p:grpSpPr>
        <p:grpSp>
          <p:nvGrpSpPr>
            <p:cNvPr id="2" name="Group 4"/>
            <p:cNvGrpSpPr/>
            <p:nvPr/>
          </p:nvGrpSpPr>
          <p:grpSpPr>
            <a:xfrm>
              <a:off x="2514600" y="2057400"/>
              <a:ext cx="4114800" cy="4114800"/>
              <a:chOff x="1600200" y="457200"/>
              <a:chExt cx="5943600" cy="5943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Decision 9"/>
              <p:cNvSpPr>
                <a:spLocks/>
              </p:cNvSpPr>
              <p:nvPr/>
            </p:nvSpPr>
            <p:spPr>
              <a:xfrm>
                <a:off x="1600200" y="457200"/>
                <a:ext cx="5943600" cy="5943600"/>
              </a:xfrm>
              <a:prstGeom prst="flowChartDecision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" name="Straight Connector 12"/>
              <p:cNvCxnSpPr/>
              <p:nvPr/>
            </p:nvCxnSpPr>
            <p:spPr>
              <a:xfrm rot="10800000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3048000" y="1981200"/>
                <a:ext cx="3048000" cy="2895600"/>
              </a:xfrm>
              <a:prstGeom prst="line">
                <a:avLst/>
              </a:prstGeom>
              <a:grpFill/>
              <a:ln w="1016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715000" y="1554540"/>
              <a:ext cx="797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+</a:t>
              </a:r>
              <a:endParaRPr lang="en-US" sz="96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3916942" y="1402342"/>
              <a:ext cx="1310115" cy="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25256</TotalTime>
  <Words>15223</Words>
  <Application>Microsoft Macintosh PowerPoint</Application>
  <PresentationFormat>On-screen Show (4:3)</PresentationFormat>
  <Paragraphs>4069</Paragraphs>
  <Slides>541</Slides>
  <Notes>541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541</vt:i4>
      </vt:variant>
    </vt:vector>
  </HeadingPairs>
  <TitlesOfParts>
    <vt:vector size="5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  <vt:lpstr>Slide 204</vt:lpstr>
      <vt:lpstr>Slide 205</vt:lpstr>
      <vt:lpstr>Slide 206</vt:lpstr>
      <vt:lpstr>Slide 207</vt:lpstr>
      <vt:lpstr>Slide 208</vt:lpstr>
      <vt:lpstr>Slide 209</vt:lpstr>
      <vt:lpstr>Slide 210</vt:lpstr>
      <vt:lpstr>Slide 211</vt:lpstr>
      <vt:lpstr>Slide 212</vt:lpstr>
      <vt:lpstr>Slide 213</vt:lpstr>
      <vt:lpstr>Slide 214</vt:lpstr>
      <vt:lpstr>Slide 215</vt:lpstr>
      <vt:lpstr>Slide 216</vt:lpstr>
      <vt:lpstr>Slide 217</vt:lpstr>
      <vt:lpstr>Slide 218</vt:lpstr>
      <vt:lpstr>Slide 219</vt:lpstr>
      <vt:lpstr>Slide 220</vt:lpstr>
      <vt:lpstr>Slide 221</vt:lpstr>
      <vt:lpstr>Slide 222</vt:lpstr>
      <vt:lpstr>Slide 223</vt:lpstr>
      <vt:lpstr>Slide 224</vt:lpstr>
      <vt:lpstr>Slide 225</vt:lpstr>
      <vt:lpstr>Slide 226</vt:lpstr>
      <vt:lpstr>Slide 227</vt:lpstr>
      <vt:lpstr>Slide 228</vt:lpstr>
      <vt:lpstr>Slide 229</vt:lpstr>
      <vt:lpstr>Slide 230</vt:lpstr>
      <vt:lpstr>Slide 231</vt:lpstr>
      <vt:lpstr>Slide 232</vt:lpstr>
      <vt:lpstr>Slide 233</vt:lpstr>
      <vt:lpstr>Slide 234</vt:lpstr>
      <vt:lpstr>Slide 235</vt:lpstr>
      <vt:lpstr>Slide 236</vt:lpstr>
      <vt:lpstr>Slide 237</vt:lpstr>
      <vt:lpstr>Slide 238</vt:lpstr>
      <vt:lpstr>Slide 239</vt:lpstr>
      <vt:lpstr>Slide 240</vt:lpstr>
      <vt:lpstr>Slide 241</vt:lpstr>
      <vt:lpstr>Slide 242</vt:lpstr>
      <vt:lpstr>Slide 243</vt:lpstr>
      <vt:lpstr>Slide 244</vt:lpstr>
      <vt:lpstr>Slide 245</vt:lpstr>
      <vt:lpstr>Slide 246</vt:lpstr>
      <vt:lpstr>Slide 247</vt:lpstr>
      <vt:lpstr>Slide 248</vt:lpstr>
      <vt:lpstr>Slide 249</vt:lpstr>
      <vt:lpstr>Slide 250</vt:lpstr>
      <vt:lpstr>Slide 251</vt:lpstr>
      <vt:lpstr>Slide 252</vt:lpstr>
      <vt:lpstr>Slide 253</vt:lpstr>
      <vt:lpstr>Slide 254</vt:lpstr>
      <vt:lpstr>Slide 255</vt:lpstr>
      <vt:lpstr>Slide 256</vt:lpstr>
      <vt:lpstr>Slide 257</vt:lpstr>
      <vt:lpstr>Slide 258</vt:lpstr>
      <vt:lpstr>Slide 259</vt:lpstr>
      <vt:lpstr>Slide 260</vt:lpstr>
      <vt:lpstr>Slide 261</vt:lpstr>
      <vt:lpstr>Slide 262</vt:lpstr>
      <vt:lpstr>Slide 263</vt:lpstr>
      <vt:lpstr>Slide 264</vt:lpstr>
      <vt:lpstr>Slide 265</vt:lpstr>
      <vt:lpstr>Slide 266</vt:lpstr>
      <vt:lpstr>Slide 267</vt:lpstr>
      <vt:lpstr>Slide 268</vt:lpstr>
      <vt:lpstr>Slide 269</vt:lpstr>
      <vt:lpstr>Slide 270</vt:lpstr>
      <vt:lpstr>Slide 271</vt:lpstr>
      <vt:lpstr>Slide 272</vt:lpstr>
      <vt:lpstr>Slide 273</vt:lpstr>
      <vt:lpstr>Slide 274</vt:lpstr>
      <vt:lpstr>Slide 275</vt:lpstr>
      <vt:lpstr>Slide 276</vt:lpstr>
      <vt:lpstr>Slide 277</vt:lpstr>
      <vt:lpstr>Slide 278</vt:lpstr>
      <vt:lpstr>Slide 279</vt:lpstr>
      <vt:lpstr>Slide 280</vt:lpstr>
      <vt:lpstr>Slide 281</vt:lpstr>
      <vt:lpstr>Slide 282</vt:lpstr>
      <vt:lpstr>Slide 283</vt:lpstr>
      <vt:lpstr>Slide 284</vt:lpstr>
      <vt:lpstr>Slide 285</vt:lpstr>
      <vt:lpstr>Slide 286</vt:lpstr>
      <vt:lpstr>Slide 287</vt:lpstr>
      <vt:lpstr>Slide 288</vt:lpstr>
      <vt:lpstr>Slide 289</vt:lpstr>
      <vt:lpstr>Slide 290</vt:lpstr>
      <vt:lpstr>Slide 291</vt:lpstr>
      <vt:lpstr>Slide 292</vt:lpstr>
      <vt:lpstr>Slide 293</vt:lpstr>
      <vt:lpstr>Slide 294</vt:lpstr>
      <vt:lpstr>Slide 295</vt:lpstr>
      <vt:lpstr>Slide 296</vt:lpstr>
      <vt:lpstr>Slide 297</vt:lpstr>
      <vt:lpstr>Slide 298</vt:lpstr>
      <vt:lpstr>Slide 299</vt:lpstr>
      <vt:lpstr>Slide 300</vt:lpstr>
      <vt:lpstr>Slide 301</vt:lpstr>
      <vt:lpstr>Slide 302</vt:lpstr>
      <vt:lpstr>Slide 303</vt:lpstr>
      <vt:lpstr>Slide 304</vt:lpstr>
      <vt:lpstr>Slide 305</vt:lpstr>
      <vt:lpstr>Slide 306</vt:lpstr>
      <vt:lpstr>Slide 307</vt:lpstr>
      <vt:lpstr>Slide 308</vt:lpstr>
      <vt:lpstr>Slide 309</vt:lpstr>
      <vt:lpstr>Slide 310</vt:lpstr>
      <vt:lpstr>Slide 311</vt:lpstr>
      <vt:lpstr>Slide 312</vt:lpstr>
      <vt:lpstr>Slide 313</vt:lpstr>
      <vt:lpstr>Slide 314</vt:lpstr>
      <vt:lpstr>Slide 315</vt:lpstr>
      <vt:lpstr>Slide 316</vt:lpstr>
      <vt:lpstr>Slide 317</vt:lpstr>
      <vt:lpstr>Slide 318</vt:lpstr>
      <vt:lpstr>Slide 319</vt:lpstr>
      <vt:lpstr>Slide 320</vt:lpstr>
      <vt:lpstr>Slide 321</vt:lpstr>
      <vt:lpstr>Slide 322</vt:lpstr>
      <vt:lpstr>Slide 323</vt:lpstr>
      <vt:lpstr>Slide 324</vt:lpstr>
      <vt:lpstr>Slide 325</vt:lpstr>
      <vt:lpstr>Slide 326</vt:lpstr>
      <vt:lpstr>Slide 327</vt:lpstr>
      <vt:lpstr>Slide 328</vt:lpstr>
      <vt:lpstr>Slide 329</vt:lpstr>
      <vt:lpstr>Slide 330</vt:lpstr>
      <vt:lpstr>Slide 331</vt:lpstr>
      <vt:lpstr>Slide 332</vt:lpstr>
      <vt:lpstr>Slide 333</vt:lpstr>
      <vt:lpstr>Slide 334</vt:lpstr>
      <vt:lpstr>Slide 335</vt:lpstr>
      <vt:lpstr>Slide 336</vt:lpstr>
      <vt:lpstr>Slide 337</vt:lpstr>
      <vt:lpstr>Slide 338</vt:lpstr>
      <vt:lpstr>Slide 339</vt:lpstr>
      <vt:lpstr>Slide 340</vt:lpstr>
      <vt:lpstr>Slide 341</vt:lpstr>
      <vt:lpstr>Slide 342</vt:lpstr>
      <vt:lpstr>Slide 343</vt:lpstr>
      <vt:lpstr>Slide 344</vt:lpstr>
      <vt:lpstr>Slide 345</vt:lpstr>
      <vt:lpstr>Slide 346</vt:lpstr>
      <vt:lpstr>Slide 347</vt:lpstr>
      <vt:lpstr>Slide 348</vt:lpstr>
      <vt:lpstr>Slide 349</vt:lpstr>
      <vt:lpstr>Slide 350</vt:lpstr>
      <vt:lpstr>Slide 351</vt:lpstr>
      <vt:lpstr>Slide 352</vt:lpstr>
      <vt:lpstr>Slide 353</vt:lpstr>
      <vt:lpstr>Slide 354</vt:lpstr>
      <vt:lpstr>Slide 355</vt:lpstr>
      <vt:lpstr>Slide 356</vt:lpstr>
      <vt:lpstr>Slide 357</vt:lpstr>
      <vt:lpstr>Slide 358</vt:lpstr>
      <vt:lpstr>Slide 359</vt:lpstr>
      <vt:lpstr>Slide 360</vt:lpstr>
      <vt:lpstr>Slide 361</vt:lpstr>
      <vt:lpstr>Slide 362</vt:lpstr>
      <vt:lpstr>Slide 363</vt:lpstr>
      <vt:lpstr>Slide 364</vt:lpstr>
      <vt:lpstr>Slide 365</vt:lpstr>
      <vt:lpstr>Slide 366</vt:lpstr>
      <vt:lpstr>Slide 367</vt:lpstr>
      <vt:lpstr>Slide 368</vt:lpstr>
      <vt:lpstr>Slide 369</vt:lpstr>
      <vt:lpstr>Slide 370</vt:lpstr>
      <vt:lpstr>Slide 371</vt:lpstr>
      <vt:lpstr>Slide 372</vt:lpstr>
      <vt:lpstr>Slide 373</vt:lpstr>
      <vt:lpstr>Slide 374</vt:lpstr>
      <vt:lpstr>Slide 375</vt:lpstr>
      <vt:lpstr>Slide 376</vt:lpstr>
      <vt:lpstr>Slide 377</vt:lpstr>
      <vt:lpstr>Slide 378</vt:lpstr>
      <vt:lpstr>Slide 379</vt:lpstr>
      <vt:lpstr>Slide 380</vt:lpstr>
      <vt:lpstr>Slide 381</vt:lpstr>
      <vt:lpstr>Slide 382</vt:lpstr>
      <vt:lpstr>Slide 383</vt:lpstr>
      <vt:lpstr>Slide 384</vt:lpstr>
      <vt:lpstr>Slide 385</vt:lpstr>
      <vt:lpstr>Slide 386</vt:lpstr>
      <vt:lpstr>Slide 387</vt:lpstr>
      <vt:lpstr>Slide 388</vt:lpstr>
      <vt:lpstr>Slide 389</vt:lpstr>
      <vt:lpstr>Slide 390</vt:lpstr>
      <vt:lpstr>Slide 391</vt:lpstr>
      <vt:lpstr>Slide 392</vt:lpstr>
      <vt:lpstr>Slide 393</vt:lpstr>
      <vt:lpstr>Slide 394</vt:lpstr>
      <vt:lpstr>Slide 395</vt:lpstr>
      <vt:lpstr>Slide 396</vt:lpstr>
      <vt:lpstr>Slide 397</vt:lpstr>
      <vt:lpstr>Slide 398</vt:lpstr>
      <vt:lpstr>Slide 399</vt:lpstr>
      <vt:lpstr>Slide 400</vt:lpstr>
      <vt:lpstr>Slide 401</vt:lpstr>
      <vt:lpstr>Slide 402</vt:lpstr>
      <vt:lpstr>Slide 403</vt:lpstr>
      <vt:lpstr>Slide 404</vt:lpstr>
      <vt:lpstr>Slide 405</vt:lpstr>
      <vt:lpstr>Slide 406</vt:lpstr>
      <vt:lpstr>Slide 407</vt:lpstr>
      <vt:lpstr>Slide 408</vt:lpstr>
      <vt:lpstr>Slide 409</vt:lpstr>
      <vt:lpstr>Slide 410</vt:lpstr>
      <vt:lpstr>Slide 411</vt:lpstr>
      <vt:lpstr>Slide 412</vt:lpstr>
      <vt:lpstr>Slide 413</vt:lpstr>
      <vt:lpstr>Slide 414</vt:lpstr>
      <vt:lpstr>Slide 415</vt:lpstr>
      <vt:lpstr>Slide 416</vt:lpstr>
      <vt:lpstr>Slide 417</vt:lpstr>
      <vt:lpstr>Slide 418</vt:lpstr>
      <vt:lpstr>Slide 419</vt:lpstr>
      <vt:lpstr>Slide 420</vt:lpstr>
      <vt:lpstr>Slide 421</vt:lpstr>
      <vt:lpstr>Slide 422</vt:lpstr>
      <vt:lpstr>Slide 423</vt:lpstr>
      <vt:lpstr>Slide 424</vt:lpstr>
      <vt:lpstr>Slide 425</vt:lpstr>
      <vt:lpstr>Slide 426</vt:lpstr>
      <vt:lpstr>Slide 427</vt:lpstr>
      <vt:lpstr>Slide 428</vt:lpstr>
      <vt:lpstr>Slide 429</vt:lpstr>
      <vt:lpstr>Slide 430</vt:lpstr>
      <vt:lpstr>Slide 431</vt:lpstr>
      <vt:lpstr>Slide 432</vt:lpstr>
      <vt:lpstr>Slide 433</vt:lpstr>
      <vt:lpstr>Slide 434</vt:lpstr>
      <vt:lpstr>Slide 435</vt:lpstr>
      <vt:lpstr>Slide 436</vt:lpstr>
      <vt:lpstr>Slide 437</vt:lpstr>
      <vt:lpstr>Slide 438</vt:lpstr>
      <vt:lpstr>Slide 439</vt:lpstr>
      <vt:lpstr>Slide 440</vt:lpstr>
      <vt:lpstr>Slide 441</vt:lpstr>
      <vt:lpstr>Slide 442</vt:lpstr>
      <vt:lpstr>Slide 443</vt:lpstr>
      <vt:lpstr>Slide 444</vt:lpstr>
      <vt:lpstr>Slide 445</vt:lpstr>
      <vt:lpstr>Slide 446</vt:lpstr>
      <vt:lpstr>Slide 447</vt:lpstr>
      <vt:lpstr>Slide 448</vt:lpstr>
      <vt:lpstr>Slide 449</vt:lpstr>
      <vt:lpstr>Slide 450</vt:lpstr>
      <vt:lpstr>Slide 451</vt:lpstr>
      <vt:lpstr>Slide 452</vt:lpstr>
      <vt:lpstr>Slide 453</vt:lpstr>
      <vt:lpstr>Slide 454</vt:lpstr>
      <vt:lpstr>Slide 455</vt:lpstr>
      <vt:lpstr>Slide 456</vt:lpstr>
      <vt:lpstr>Slide 457</vt:lpstr>
      <vt:lpstr>Slide 458</vt:lpstr>
      <vt:lpstr>Slide 459</vt:lpstr>
      <vt:lpstr>Slide 460</vt:lpstr>
      <vt:lpstr>Slide 461</vt:lpstr>
      <vt:lpstr>Slide 462</vt:lpstr>
      <vt:lpstr>Slide 463</vt:lpstr>
      <vt:lpstr>Slide 464</vt:lpstr>
      <vt:lpstr>Slide 465</vt:lpstr>
      <vt:lpstr>Slide 466</vt:lpstr>
      <vt:lpstr>Slide 467</vt:lpstr>
      <vt:lpstr>Slide 468</vt:lpstr>
      <vt:lpstr>Slide 469</vt:lpstr>
      <vt:lpstr>Slide 470</vt:lpstr>
      <vt:lpstr>Slide 471</vt:lpstr>
      <vt:lpstr>Slide 472</vt:lpstr>
      <vt:lpstr>Slide 473</vt:lpstr>
      <vt:lpstr>Slide 474</vt:lpstr>
      <vt:lpstr>Slide 475</vt:lpstr>
      <vt:lpstr>Slide 476</vt:lpstr>
      <vt:lpstr>Slide 477</vt:lpstr>
      <vt:lpstr>Slide 478</vt:lpstr>
      <vt:lpstr>Slide 479</vt:lpstr>
      <vt:lpstr>Slide 480</vt:lpstr>
      <vt:lpstr>Slide 481</vt:lpstr>
      <vt:lpstr>Slide 482</vt:lpstr>
      <vt:lpstr>Slide 483</vt:lpstr>
      <vt:lpstr>Slide 484</vt:lpstr>
      <vt:lpstr>Slide 485</vt:lpstr>
      <vt:lpstr>Slide 486</vt:lpstr>
      <vt:lpstr>Slide 487</vt:lpstr>
      <vt:lpstr>Slide 488</vt:lpstr>
      <vt:lpstr>Slide 489</vt:lpstr>
      <vt:lpstr>Slide 490</vt:lpstr>
      <vt:lpstr>Slide 491</vt:lpstr>
      <vt:lpstr>Slide 492</vt:lpstr>
      <vt:lpstr>Slide 493</vt:lpstr>
      <vt:lpstr>Slide 494</vt:lpstr>
      <vt:lpstr>Slide 495</vt:lpstr>
      <vt:lpstr>Slide 496</vt:lpstr>
      <vt:lpstr>Slide 497</vt:lpstr>
      <vt:lpstr>Slide 498</vt:lpstr>
      <vt:lpstr>Slide 499</vt:lpstr>
      <vt:lpstr>Slide 500</vt:lpstr>
      <vt:lpstr>Slide 501</vt:lpstr>
      <vt:lpstr>Slide 502</vt:lpstr>
      <vt:lpstr>Slide 503</vt:lpstr>
      <vt:lpstr>Slide 504</vt:lpstr>
      <vt:lpstr>Slide 505</vt:lpstr>
      <vt:lpstr>Slide 506</vt:lpstr>
      <vt:lpstr>Slide 507</vt:lpstr>
      <vt:lpstr>Slide 508</vt:lpstr>
      <vt:lpstr>Slide 509</vt:lpstr>
      <vt:lpstr>Slide 510</vt:lpstr>
      <vt:lpstr>Slide 511</vt:lpstr>
      <vt:lpstr>Slide 512</vt:lpstr>
      <vt:lpstr>Slide 513</vt:lpstr>
      <vt:lpstr>Slide 514</vt:lpstr>
      <vt:lpstr>Slide 515</vt:lpstr>
      <vt:lpstr>Slide 516</vt:lpstr>
      <vt:lpstr>Slide 517</vt:lpstr>
      <vt:lpstr>Slide 518</vt:lpstr>
      <vt:lpstr>Slide 519</vt:lpstr>
      <vt:lpstr>Slide 520</vt:lpstr>
      <vt:lpstr>Slide 521</vt:lpstr>
      <vt:lpstr>Slide 522</vt:lpstr>
      <vt:lpstr>Slide 523</vt:lpstr>
      <vt:lpstr>Slide 524</vt:lpstr>
      <vt:lpstr>Slide 525</vt:lpstr>
      <vt:lpstr>Slide 526</vt:lpstr>
      <vt:lpstr>Slide 527</vt:lpstr>
      <vt:lpstr>Slide 528</vt:lpstr>
      <vt:lpstr>Slide 529</vt:lpstr>
      <vt:lpstr>Slide 530</vt:lpstr>
      <vt:lpstr>Slide 531</vt:lpstr>
      <vt:lpstr>Slide 532</vt:lpstr>
      <vt:lpstr>Slide 533</vt:lpstr>
      <vt:lpstr>Slide 534</vt:lpstr>
      <vt:lpstr>Slide 535</vt:lpstr>
      <vt:lpstr>Slide 536</vt:lpstr>
      <vt:lpstr>Slide 537</vt:lpstr>
      <vt:lpstr>Slide 538</vt:lpstr>
      <vt:lpstr>Slide 539</vt:lpstr>
      <vt:lpstr>Slide 540</vt:lpstr>
      <vt:lpstr>Slide 541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Joshua Peschel</dc:creator>
  <cp:lastModifiedBy>Drew</cp:lastModifiedBy>
  <cp:revision>574</cp:revision>
  <cp:lastPrinted>2009-04-25T05:09:02Z</cp:lastPrinted>
  <dcterms:created xsi:type="dcterms:W3CDTF">2009-08-03T16:26:52Z</dcterms:created>
  <dcterms:modified xsi:type="dcterms:W3CDTF">2009-09-23T21:55:02Z</dcterms:modified>
</cp:coreProperties>
</file>