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4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624C57B-13F2-4469-A4C9-C8E119E63250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0DBAA2-8930-49A4-BD98-76E2CFA2D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43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1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238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6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040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060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8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5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67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07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91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BEBC-0B5C-477D-966D-009A61CE8187}" type="datetimeFigureOut">
              <a:rPr lang="he-IL" smtClean="0"/>
              <a:t>י"ז/שבט/תשע"ג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4E0C-127D-4D65-A415-65A0223441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62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980728"/>
            <a:ext cx="7175351" cy="1784489"/>
          </a:xfrm>
        </p:spPr>
        <p:txBody>
          <a:bodyPr/>
          <a:lstStyle/>
          <a:p>
            <a:pPr marL="182880" indent="0" algn="ctr">
              <a:buNone/>
            </a:pPr>
            <a:r>
              <a:rPr lang="he-IL" dirty="0" smtClean="0"/>
              <a:t>מצגת סיום </a:t>
            </a:r>
            <a:r>
              <a:rPr lang="he-IL" dirty="0" err="1" smtClean="0"/>
              <a:t>פרוייקט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VirtuClass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72008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5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פשוט זה לא היה......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זמן מוקצב של כ-3 חודשים</a:t>
            </a:r>
          </a:p>
          <a:p>
            <a:r>
              <a:rPr lang="he-IL" dirty="0" smtClean="0"/>
              <a:t>עבודת צוות על </a:t>
            </a:r>
            <a:r>
              <a:rPr lang="he-IL" dirty="0" err="1" smtClean="0"/>
              <a:t>פרוייקט</a:t>
            </a:r>
            <a:r>
              <a:rPr lang="he-IL" dirty="0" smtClean="0"/>
              <a:t> גדול</a:t>
            </a:r>
          </a:p>
          <a:p>
            <a:r>
              <a:rPr lang="he-IL" dirty="0" smtClean="0"/>
              <a:t>שימוש לראשונה בתקשורת בין </a:t>
            </a:r>
            <a:r>
              <a:rPr lang="he-IL" smtClean="0"/>
              <a:t>מחשבים בג'אווה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9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ולסיכום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err="1" smtClean="0"/>
              <a:t>נהננו</a:t>
            </a:r>
            <a:r>
              <a:rPr lang="he-IL" dirty="0" smtClean="0"/>
              <a:t> ונמשיך לפתח את המוצר למען הקהילה!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2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צוות </a:t>
            </a:r>
            <a:r>
              <a:rPr lang="en-US" dirty="0" err="1" smtClean="0"/>
              <a:t>VirtuClass</a:t>
            </a:r>
            <a:endParaRPr lang="he-IL" dirty="0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רז כהן</a:t>
            </a:r>
          </a:p>
          <a:p>
            <a:r>
              <a:rPr lang="he-IL" dirty="0" smtClean="0"/>
              <a:t>גלעד </a:t>
            </a:r>
            <a:r>
              <a:rPr lang="he-IL" dirty="0" err="1" smtClean="0"/>
              <a:t>ברוכיאן</a:t>
            </a:r>
            <a:endParaRPr lang="he-IL" dirty="0" smtClean="0"/>
          </a:p>
          <a:p>
            <a:r>
              <a:rPr lang="he-IL" dirty="0" smtClean="0"/>
              <a:t>יוגב גרשון</a:t>
            </a:r>
          </a:p>
          <a:p>
            <a:r>
              <a:rPr lang="he-IL" dirty="0" smtClean="0"/>
              <a:t>אושרי בן משה</a:t>
            </a:r>
          </a:p>
          <a:p>
            <a:r>
              <a:rPr lang="he-IL" dirty="0" smtClean="0"/>
              <a:t>עילי </a:t>
            </a:r>
            <a:r>
              <a:rPr lang="he-IL" dirty="0" err="1" smtClean="0"/>
              <a:t>זידמן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he-IL" dirty="0" smtClean="0"/>
              <a:t>מהו </a:t>
            </a:r>
            <a:r>
              <a:rPr lang="en-US" dirty="0" err="1" smtClean="0"/>
              <a:t>VirtuClass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VirtuClass</a:t>
            </a:r>
            <a:r>
              <a:rPr lang="he-IL" dirty="0"/>
              <a:t> מציעה את הפתרון האולטימטיבי ליצירת קשר בין אישי לשיתוף רעיונות ודעות, ושת"פ במשימות שונות ומגוונות.</a:t>
            </a:r>
            <a:endParaRPr lang="en-US" dirty="0"/>
          </a:p>
          <a:p>
            <a:r>
              <a:rPr lang="he-IL" dirty="0"/>
              <a:t>ממשק המשתמש יהיה אידאלי, נח לשימוש מ"ב ויכוון למקצועות רבים.</a:t>
            </a:r>
            <a:endParaRPr lang="en-US" dirty="0"/>
          </a:p>
          <a:p>
            <a:r>
              <a:rPr lang="he-IL" dirty="0"/>
              <a:t>ע"י שימוש ב </a:t>
            </a:r>
            <a:r>
              <a:rPr lang="en-US" dirty="0" err="1"/>
              <a:t>VirtuClass</a:t>
            </a:r>
            <a:r>
              <a:rPr lang="he-IL" dirty="0"/>
              <a:t> </a:t>
            </a:r>
            <a:r>
              <a:rPr lang="he-IL" dirty="0" err="1"/>
              <a:t>תווצר</a:t>
            </a:r>
            <a:r>
              <a:rPr lang="he-IL" dirty="0"/>
              <a:t> קהילת משתמשים אשר תספק עזרה הדדית, ובכך תקשר בין תרבויות שונות ותכפר על המרחק הרב. 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7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אז איך זה נראה?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76" y="1772152"/>
            <a:ext cx="3200847" cy="4182059"/>
          </a:xfrm>
        </p:spPr>
      </p:pic>
    </p:spTree>
    <p:extLst>
      <p:ext uri="{BB962C8B-B14F-4D97-AF65-F5344CB8AC3E}">
        <p14:creationId xmlns:p14="http://schemas.microsoft.com/office/powerpoint/2010/main" val="38960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אז איך זה נראה?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3172268" cy="4172533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210373" cy="4210638"/>
          </a:xfrm>
          <a:prstGeom prst="rect">
            <a:avLst/>
          </a:prstGeom>
        </p:spPr>
      </p:pic>
      <p:cxnSp>
        <p:nvCxnSpPr>
          <p:cNvPr id="8" name="מחבר חץ ישר 7"/>
          <p:cNvCxnSpPr/>
          <p:nvPr/>
        </p:nvCxnSpPr>
        <p:spPr>
          <a:xfrm flipH="1">
            <a:off x="6444208" y="2996952"/>
            <a:ext cx="216024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2400" y="2132856"/>
            <a:ext cx="9716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אפשר לזכור את המשתמש</a:t>
            </a:r>
          </a:p>
        </p:txBody>
      </p:sp>
    </p:spTree>
    <p:extLst>
      <p:ext uri="{BB962C8B-B14F-4D97-AF65-F5344CB8AC3E}">
        <p14:creationId xmlns:p14="http://schemas.microsoft.com/office/powerpoint/2010/main" val="7569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אז איך זה נראה?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44" y="1600200"/>
            <a:ext cx="6213311" cy="4525963"/>
          </a:xfrm>
        </p:spPr>
      </p:pic>
      <p:sp>
        <p:nvSpPr>
          <p:cNvPr id="6" name="TextBox 5"/>
          <p:cNvSpPr txBox="1"/>
          <p:nvPr/>
        </p:nvSpPr>
        <p:spPr>
          <a:xfrm>
            <a:off x="1547664" y="1196752"/>
            <a:ext cx="38884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יצירת כיתה חדשה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9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אז איך זה נראה?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872"/>
            <a:ext cx="8229600" cy="3468618"/>
          </a:xfrm>
        </p:spPr>
      </p:pic>
      <p:sp>
        <p:nvSpPr>
          <p:cNvPr id="6" name="TextBox 5"/>
          <p:cNvSpPr txBox="1"/>
          <p:nvPr/>
        </p:nvSpPr>
        <p:spPr>
          <a:xfrm>
            <a:off x="1547664" y="1484784"/>
            <a:ext cx="5184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 ניתן ליצור כיתה שכבר פתוחה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9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אז איך זה נראה?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1110"/>
            <a:ext cx="8229600" cy="3564142"/>
          </a:xfrm>
        </p:spPr>
      </p:pic>
      <p:cxnSp>
        <p:nvCxnSpPr>
          <p:cNvPr id="9" name="מחבר חץ ישר 8"/>
          <p:cNvCxnSpPr/>
          <p:nvPr/>
        </p:nvCxnSpPr>
        <p:spPr>
          <a:xfrm flipH="1">
            <a:off x="5292080" y="1700808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1195529"/>
            <a:ext cx="9721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פתיחת טבלת אמת</a:t>
            </a:r>
            <a:endParaRPr lang="he-IL" sz="1400" dirty="0"/>
          </a:p>
        </p:txBody>
      </p:sp>
      <p:cxnSp>
        <p:nvCxnSpPr>
          <p:cNvPr id="12" name="מחבר חץ ישר 11"/>
          <p:cNvCxnSpPr/>
          <p:nvPr/>
        </p:nvCxnSpPr>
        <p:spPr>
          <a:xfrm flipH="1">
            <a:off x="899592" y="1700808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36815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פתיחת מחשבון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569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אז איך זה נראה?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80" y="2410416"/>
            <a:ext cx="5115639" cy="2905531"/>
          </a:xfrm>
        </p:spPr>
      </p:pic>
    </p:spTree>
    <p:extLst>
      <p:ext uri="{BB962C8B-B14F-4D97-AF65-F5344CB8AC3E}">
        <p14:creationId xmlns:p14="http://schemas.microsoft.com/office/powerpoint/2010/main" val="7569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אז איך זה נראה?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7" y="1600200"/>
            <a:ext cx="7410385" cy="4525963"/>
          </a:xfrm>
        </p:spPr>
      </p:pic>
    </p:spTree>
    <p:extLst>
      <p:ext uri="{BB962C8B-B14F-4D97-AF65-F5344CB8AC3E}">
        <p14:creationId xmlns:p14="http://schemas.microsoft.com/office/powerpoint/2010/main" val="7569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154</Words>
  <Application>Microsoft Office PowerPoint</Application>
  <PresentationFormat>‫הצגה על המסך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ערכת נושא Office</vt:lpstr>
      <vt:lpstr>מצגת סיום פרוייקט VirtuClass</vt:lpstr>
      <vt:lpstr>מהו VirtuClass?</vt:lpstr>
      <vt:lpstr>אז איך זה נראה?</vt:lpstr>
      <vt:lpstr>אז איך זה נראה?</vt:lpstr>
      <vt:lpstr>אז איך זה נראה?</vt:lpstr>
      <vt:lpstr>אז איך זה נראה?</vt:lpstr>
      <vt:lpstr>אז איך זה נראה?</vt:lpstr>
      <vt:lpstr>אז איך זה נראה?</vt:lpstr>
      <vt:lpstr>אז איך זה נראה?</vt:lpstr>
      <vt:lpstr>פשוט זה לא היה......</vt:lpstr>
      <vt:lpstr>ולסיכום</vt:lpstr>
      <vt:lpstr>צוות VirtuClass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סיום פרוייקט VirtuClass</dc:title>
  <dc:creator>jce</dc:creator>
  <cp:lastModifiedBy>Raz</cp:lastModifiedBy>
  <cp:revision>8</cp:revision>
  <dcterms:created xsi:type="dcterms:W3CDTF">2013-01-23T07:17:28Z</dcterms:created>
  <dcterms:modified xsi:type="dcterms:W3CDTF">2013-01-28T18:01:18Z</dcterms:modified>
</cp:coreProperties>
</file>