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C73D5-1947-4A29-81DF-F70E22AF88F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DE4E8-DD50-4FD4-B8AD-C2E4F0A524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7977-656D-415F-8A35-00826D672E1D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26C2-9FB6-4231-8DA8-8974BCEB935D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1611-C0AE-4069-B022-8E58995452D6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41A7-5C95-474E-805C-29E99620BE9A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78BC-F41C-4D7F-BD51-59CD692B552C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A28-26BF-48AA-9B05-76851A007CBD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B9BC-0D11-4532-B353-8F7A6278F0A6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A3E6-F217-4A58-ACA9-7B248E538D94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03F9-B9B9-43C4-8753-E30DD89D3953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5CF0-D41B-4358-B377-D6BA79500037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5BBC-FBEF-4DBE-BA39-233E299EC4C9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C24A-BBC1-4950-9CC0-D8625F7158BD}" type="datetime1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MWSN-panel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71D9-1912-43A1-9753-F30B2543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Panel: Enriching </a:t>
            </a:r>
            <a:r>
              <a:rPr lang="en-US" dirty="0" smtClean="0"/>
              <a:t>Security Curricula with </a:t>
            </a:r>
            <a:r>
              <a:rPr lang="en-US" dirty="0" smtClean="0"/>
              <a:t>Research on Security </a:t>
            </a:r>
            <a:r>
              <a:rPr lang="en-US" dirty="0" smtClean="0"/>
              <a:t>and Privacy </a:t>
            </a:r>
            <a:r>
              <a:rPr lang="en-US" dirty="0" smtClean="0"/>
              <a:t>of MWSNs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Rakesh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Verma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University of Houston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four modules that can be “dropped” into undergrad/grad </a:t>
            </a:r>
            <a:r>
              <a:rPr lang="en-US" smtClean="0"/>
              <a:t>security courses:</a:t>
            </a:r>
            <a:endParaRPr lang="en-US" dirty="0" smtClean="0"/>
          </a:p>
          <a:p>
            <a:pPr lvl="1"/>
            <a:r>
              <a:rPr lang="en-US" dirty="0" smtClean="0"/>
              <a:t>Mobile Security and Privacy</a:t>
            </a:r>
          </a:p>
          <a:p>
            <a:pPr lvl="1"/>
            <a:r>
              <a:rPr lang="en-US" dirty="0" smtClean="0"/>
              <a:t>Security of Wireless Sensor Networks (WSNs)</a:t>
            </a:r>
          </a:p>
          <a:p>
            <a:pPr lvl="1"/>
            <a:r>
              <a:rPr lang="en-US" dirty="0" smtClean="0"/>
              <a:t>Timing &amp; Implementation Issues of WSNs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research in </a:t>
            </a:r>
            <a:r>
              <a:rPr lang="en-US" dirty="0" smtClean="0"/>
              <a:t>the area of </a:t>
            </a:r>
            <a:r>
              <a:rPr lang="en-US" smtClean="0"/>
              <a:t>each module </a:t>
            </a:r>
            <a:r>
              <a:rPr lang="en-US" dirty="0" smtClean="0"/>
              <a:t>is </a:t>
            </a:r>
            <a:r>
              <a:rPr lang="en-US" u="sng" dirty="0" smtClean="0"/>
              <a:t>essential</a:t>
            </a:r>
            <a:r>
              <a:rPr lang="en-US" dirty="0" smtClean="0"/>
              <a:t> and </a:t>
            </a:r>
            <a:r>
              <a:rPr lang="en-US" u="sng" dirty="0" smtClean="0"/>
              <a:t>stable</a:t>
            </a:r>
            <a:r>
              <a:rPr lang="en-US" dirty="0" smtClean="0"/>
              <a:t> enough that it must be a part of these modules?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order of presentation: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Stephen Wicker</a:t>
            </a:r>
            <a:r>
              <a:rPr lang="en-US" dirty="0" smtClean="0"/>
              <a:t>: Professor of Electrical &amp; Computer </a:t>
            </a:r>
            <a:r>
              <a:rPr lang="en-US" dirty="0" err="1" smtClean="0"/>
              <a:t>Engg</a:t>
            </a:r>
            <a:r>
              <a:rPr lang="en-US" dirty="0"/>
              <a:t> </a:t>
            </a:r>
            <a:r>
              <a:rPr lang="en-US" dirty="0" smtClean="0"/>
              <a:t>at Cornell University. </a:t>
            </a:r>
          </a:p>
          <a:p>
            <a:pPr marL="971550" lvl="1" indent="-514350">
              <a:buNone/>
            </a:pPr>
            <a:r>
              <a:rPr lang="en-US" dirty="0" smtClean="0"/>
              <a:t> Interests: wireless </a:t>
            </a:r>
            <a:r>
              <a:rPr lang="en-US" dirty="0"/>
              <a:t>information networks, cellular networks, packet-switched computer networks, and digital telephony. C</a:t>
            </a:r>
            <a:r>
              <a:rPr lang="en-US" dirty="0" smtClean="0"/>
              <a:t>urrent focus: </a:t>
            </a:r>
            <a:r>
              <a:rPr lang="en-US" dirty="0"/>
              <a:t>on the interface between information networking technology, law, and sociology, with a particular emphasis on how design choices and regulation can affect the privacy and speech rights of users.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2060"/>
                </a:solidFill>
              </a:rPr>
              <a:t>Shengli</a:t>
            </a:r>
            <a:r>
              <a:rPr lang="en-US" dirty="0" smtClean="0">
                <a:solidFill>
                  <a:srgbClr val="002060"/>
                </a:solidFill>
              </a:rPr>
              <a:t> Yuan</a:t>
            </a:r>
            <a:r>
              <a:rPr lang="en-US" dirty="0" smtClean="0"/>
              <a:t>: Professor of Computer Information Science at University of Houston-Downtown</a:t>
            </a:r>
          </a:p>
          <a:p>
            <a:pPr lvl="1">
              <a:buNone/>
            </a:pPr>
            <a:r>
              <a:rPr lang="en-US" dirty="0" smtClean="0"/>
              <a:t>Interests: </a:t>
            </a:r>
            <a:r>
              <a:rPr lang="en-US" dirty="0"/>
              <a:t>Network Reliability and Security, Optical Networks, Wireless </a:t>
            </a:r>
            <a:r>
              <a:rPr lang="en-US" dirty="0" smtClean="0"/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Wei W. Li</a:t>
            </a:r>
            <a:r>
              <a:rPr lang="en-US" dirty="0" smtClean="0"/>
              <a:t>: Professor and Chair (interim) of Computer Science, Texas Southern University</a:t>
            </a:r>
            <a:endParaRPr lang="en-US" dirty="0"/>
          </a:p>
          <a:p>
            <a:pPr>
              <a:buNone/>
            </a:pPr>
            <a:r>
              <a:rPr lang="en-US" dirty="0" smtClean="0"/>
              <a:t>Interests: wireless sensor networks, high-performance networking, wireless multimedia, wireless internet and mobile </a:t>
            </a:r>
            <a:r>
              <a:rPr lang="en-US" dirty="0" err="1" smtClean="0"/>
              <a:t>adhoc</a:t>
            </a:r>
            <a:r>
              <a:rPr lang="en-US" dirty="0" smtClean="0"/>
              <a:t> networks, performance evaluation and real-time, hybrid and embedded systems</a:t>
            </a:r>
          </a:p>
          <a:p>
            <a:r>
              <a:rPr lang="en-US" dirty="0">
                <a:solidFill>
                  <a:srgbClr val="002060"/>
                </a:solidFill>
              </a:rPr>
              <a:t>Stephen Huang</a:t>
            </a:r>
            <a:r>
              <a:rPr lang="en-US" dirty="0"/>
              <a:t>: Professor of Computer Science, University </a:t>
            </a:r>
            <a:r>
              <a:rPr lang="en-US" dirty="0" smtClean="0"/>
              <a:t>of Houston</a:t>
            </a:r>
          </a:p>
          <a:p>
            <a:pPr>
              <a:buNone/>
            </a:pPr>
            <a:r>
              <a:rPr lang="en-US" dirty="0" smtClean="0"/>
              <a:t>Interests: Intrusion detection and data mining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panelist gets up to 8 minutes for a position statement</a:t>
            </a:r>
          </a:p>
          <a:p>
            <a:r>
              <a:rPr lang="en-US" dirty="0" smtClean="0"/>
              <a:t>Drs. Yuan, Li and Huang will present module outlines</a:t>
            </a:r>
          </a:p>
          <a:p>
            <a:r>
              <a:rPr lang="en-US" dirty="0" smtClean="0"/>
              <a:t>Audience can ask a few short questions during initial presentation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Important</a:t>
            </a:r>
            <a:r>
              <a:rPr lang="en-US" dirty="0" smtClean="0"/>
              <a:t>: “Fill as you hear” model: </a:t>
            </a:r>
            <a:r>
              <a:rPr lang="en-US" dirty="0" smtClean="0"/>
              <a:t>Please fill </a:t>
            </a:r>
            <a:r>
              <a:rPr lang="en-US" dirty="0" smtClean="0"/>
              <a:t>in the module evaluation forms </a:t>
            </a:r>
            <a:r>
              <a:rPr lang="en-US" dirty="0" smtClean="0"/>
              <a:t>as you receive them – </a:t>
            </a:r>
            <a:r>
              <a:rPr lang="en-US" dirty="0" smtClean="0"/>
              <a:t>they will be collected at the end of </a:t>
            </a:r>
            <a:r>
              <a:rPr lang="en-US" dirty="0" smtClean="0"/>
              <a:t>panel</a:t>
            </a:r>
            <a:r>
              <a:rPr lang="en-US" dirty="0" smtClean="0"/>
              <a:t> </a:t>
            </a:r>
            <a:r>
              <a:rPr lang="en-US" dirty="0" smtClean="0"/>
              <a:t>discussion</a:t>
            </a:r>
            <a:endParaRPr lang="en-US" dirty="0" smtClean="0"/>
          </a:p>
          <a:p>
            <a:r>
              <a:rPr lang="en-US" dirty="0" smtClean="0"/>
              <a:t>Open discussion will follow panelists’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71D9-1912-43A1-9753-F30B254339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MWSN-panel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317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Panel: Enriching Security Curricula with Research on Security and Privacy of MWSNs</vt:lpstr>
      <vt:lpstr>Goal</vt:lpstr>
      <vt:lpstr>Focus </vt:lpstr>
      <vt:lpstr>Panelists</vt:lpstr>
      <vt:lpstr>Slide 5</vt:lpstr>
      <vt:lpstr>Format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Enriching Security Curricula with Security and Privacy on Mobile, Wireless and Sensor Networks</dc:title>
  <dc:creator>user</dc:creator>
  <cp:lastModifiedBy>user</cp:lastModifiedBy>
  <cp:revision>13</cp:revision>
  <dcterms:created xsi:type="dcterms:W3CDTF">2013-06-24T03:06:38Z</dcterms:created>
  <dcterms:modified xsi:type="dcterms:W3CDTF">2013-06-24T11:26:14Z</dcterms:modified>
</cp:coreProperties>
</file>