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58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7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3CD92-AB2E-431D-A697-91CE4F973314}" type="datetimeFigureOut">
              <a:rPr lang="en-US" smtClean="0"/>
              <a:t>6/24/2013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3C38D-44CE-4732-B286-977CD45F09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3E99C-5D16-46B2-B303-1FD05EC3FC62}" type="datetime1">
              <a:rPr lang="en-US" smtClean="0"/>
              <a:t>6/24/2013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MWSN -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ECA8-B23D-4F5B-8737-4107B2E8E0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A0F0-BA9D-46C7-BD28-D40D6645FB47}" type="datetime1">
              <a:rPr lang="en-US" smtClean="0"/>
              <a:t>6/24/2013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MWSN -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ECA8-B23D-4F5B-8737-4107B2E8E0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B87A-4345-496F-A248-83194D751EC4}" type="datetime1">
              <a:rPr lang="en-US" smtClean="0"/>
              <a:t>6/24/2013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MWSN -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ECA8-B23D-4F5B-8737-4107B2E8E0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817E8-A34A-4735-9A9A-9082E5A3D66B}" type="datetime1">
              <a:rPr lang="en-US" smtClean="0"/>
              <a:t>6/24/2013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MWSN -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ECA8-B23D-4F5B-8737-4107B2E8E0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6D3F-F232-4FB1-9C0A-9805A1F6DE20}" type="datetime1">
              <a:rPr lang="en-US" smtClean="0"/>
              <a:t>6/24/2013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MWSN -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ECA8-B23D-4F5B-8737-4107B2E8E0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4074-9109-46BC-B30B-911D59A4B735}" type="datetime1">
              <a:rPr lang="en-US" smtClean="0"/>
              <a:t>6/24/2013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MWSN - Introduction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ECA8-B23D-4F5B-8737-4107B2E8E0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B318-928A-49A7-AAE4-5BE730898F4C}" type="datetime1">
              <a:rPr lang="en-US" smtClean="0"/>
              <a:t>6/24/2013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MWSN - Introduction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ECA8-B23D-4F5B-8737-4107B2E8E0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0A20-F7BA-4271-BB1F-D8CB8E6D4863}" type="datetime1">
              <a:rPr lang="en-US" smtClean="0"/>
              <a:t>6/24/2013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MWSN - Introduction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ECA8-B23D-4F5B-8737-4107B2E8E0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09CAB-F3D1-4112-BE94-5CA9C9F97099}" type="datetime1">
              <a:rPr lang="en-US" smtClean="0"/>
              <a:t>6/24/2013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MWSN - Introduction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ECA8-B23D-4F5B-8737-4107B2E8E0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10D7-A601-4C5D-9089-94F36EB87DBF}" type="datetime1">
              <a:rPr lang="en-US" smtClean="0"/>
              <a:t>6/24/2013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MWSN - Introduction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ECA8-B23D-4F5B-8737-4107B2E8E0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B320-6C0C-4396-922B-DD2AA55C7CDE}" type="datetime1">
              <a:rPr lang="en-US" smtClean="0"/>
              <a:t>6/24/2013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MWSN - Introduction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ECA8-B23D-4F5B-8737-4107B2E8E0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0CAC6-3800-4AA4-A387-499E1DF82BC6}" type="datetime1">
              <a:rPr lang="en-US" smtClean="0"/>
              <a:t>6/24/2013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MWSN -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DECA8-B23D-4F5B-8737-4107B2E8E0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2013 IEEE Workshop on Security and Privacy of Mobile, Wireless and Sensor Networks (MWSN)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2060"/>
                </a:solidFill>
              </a:rPr>
              <a:t>Rakesh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Verma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/>
              <a:t>Computer Science Department</a:t>
            </a:r>
          </a:p>
          <a:p>
            <a:r>
              <a:rPr lang="en-US" dirty="0" smtClean="0"/>
              <a:t>University of Houston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ECA8-B23D-4F5B-8737-4107B2E8E0A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MWSN - Introduction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Recent Happening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 I was driving back from office one evening last week</a:t>
            </a:r>
          </a:p>
          <a:p>
            <a:r>
              <a:rPr lang="en-US" dirty="0" smtClean="0"/>
              <a:t>On Houston Public Radio, they were talking about drones</a:t>
            </a:r>
          </a:p>
          <a:p>
            <a:r>
              <a:rPr lang="en-US" dirty="0" smtClean="0"/>
              <a:t>Drones have been in the news a lot lately for various reasons</a:t>
            </a:r>
          </a:p>
          <a:p>
            <a:r>
              <a:rPr lang="en-US" dirty="0" smtClean="0"/>
              <a:t>But, anyway, they were discussing drones whose size will be approximately that of … guess??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ECA8-B23D-4F5B-8737-4107B2E8E0A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MWSN - Introduction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size of mosquitoes!</a:t>
            </a:r>
          </a:p>
          <a:p>
            <a:r>
              <a:rPr lang="en-US" dirty="0" smtClean="0"/>
              <a:t>Of course, the drones will fly!!</a:t>
            </a:r>
          </a:p>
          <a:p>
            <a:r>
              <a:rPr lang="en-US" dirty="0" smtClean="0"/>
              <a:t>They will have all kinds of sensors and even video cameras for surveillance</a:t>
            </a:r>
          </a:p>
          <a:p>
            <a:r>
              <a:rPr lang="en-US" dirty="0" smtClean="0"/>
              <a:t>So, I, mean the possibilities for this line of research on wireless, sensors and mobile networks are kind of limitless …. </a:t>
            </a:r>
            <a:endParaRPr lang="en-US" dirty="0" smtClean="0"/>
          </a:p>
          <a:p>
            <a:r>
              <a:rPr lang="en-US" dirty="0" smtClean="0"/>
              <a:t>And, exciting!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ECA8-B23D-4F5B-8737-4107B2E8E0A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MWSN - Introduction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105400"/>
          </a:xfrm>
        </p:spPr>
        <p:txBody>
          <a:bodyPr/>
          <a:lstStyle/>
          <a:p>
            <a:r>
              <a:rPr lang="en-US" dirty="0" smtClean="0"/>
              <a:t>Submissions: </a:t>
            </a:r>
            <a:r>
              <a:rPr lang="en-US" dirty="0" smtClean="0"/>
              <a:t>12 </a:t>
            </a:r>
            <a:r>
              <a:rPr lang="en-US" dirty="0" smtClean="0"/>
              <a:t>full papers, 2 </a:t>
            </a:r>
            <a:r>
              <a:rPr lang="en-US" dirty="0" smtClean="0"/>
              <a:t>posters</a:t>
            </a:r>
          </a:p>
          <a:p>
            <a:pPr algn="ctr">
              <a:buNone/>
            </a:pPr>
            <a:r>
              <a:rPr lang="en-US" dirty="0" smtClean="0"/>
              <a:t>Authors by country: Submitted/Accepted</a:t>
            </a:r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81200" y="2514600"/>
          <a:ext cx="5029200" cy="3831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</a:tblGrid>
              <a:tr h="478971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USA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8/6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71">
                <a:tc>
                  <a:txBody>
                    <a:bodyPr/>
                    <a:lstStyle/>
                    <a:p>
                      <a:r>
                        <a:rPr lang="en-US" dirty="0" smtClean="0"/>
                        <a:t>China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4/1 (WD)</a:t>
                      </a:r>
                      <a:endParaRPr lang="en-US" dirty="0"/>
                    </a:p>
                  </a:txBody>
                  <a:tcPr/>
                </a:tc>
              </a:tr>
              <a:tr h="478971">
                <a:tc>
                  <a:txBody>
                    <a:bodyPr/>
                    <a:lstStyle/>
                    <a:p>
                      <a:r>
                        <a:rPr lang="en-US" dirty="0" smtClean="0"/>
                        <a:t>India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3/0</a:t>
                      </a:r>
                      <a:endParaRPr lang="en-US" dirty="0"/>
                    </a:p>
                  </a:txBody>
                  <a:tcPr/>
                </a:tc>
              </a:tr>
              <a:tr h="478971">
                <a:tc>
                  <a:txBody>
                    <a:bodyPr/>
                    <a:lstStyle/>
                    <a:p>
                      <a:r>
                        <a:rPr lang="en-US" dirty="0" smtClean="0"/>
                        <a:t>Czech</a:t>
                      </a:r>
                      <a:r>
                        <a:rPr lang="en-US" baseline="0" dirty="0" smtClean="0"/>
                        <a:t> Republic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2/2</a:t>
                      </a:r>
                      <a:endParaRPr lang="en-US" dirty="0"/>
                    </a:p>
                  </a:txBody>
                  <a:tcPr/>
                </a:tc>
              </a:tr>
              <a:tr h="478971">
                <a:tc>
                  <a:txBody>
                    <a:bodyPr/>
                    <a:lstStyle/>
                    <a:p>
                      <a:r>
                        <a:rPr lang="en-US" dirty="0" smtClean="0"/>
                        <a:t>Korea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1/0</a:t>
                      </a:r>
                      <a:endParaRPr lang="en-US" dirty="0"/>
                    </a:p>
                  </a:txBody>
                  <a:tcPr/>
                </a:tc>
              </a:tr>
              <a:tr h="478971">
                <a:tc>
                  <a:txBody>
                    <a:bodyPr/>
                    <a:lstStyle/>
                    <a:p>
                      <a:r>
                        <a:rPr lang="en-US" dirty="0" smtClean="0"/>
                        <a:t>Iran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1/0</a:t>
                      </a:r>
                      <a:endParaRPr lang="en-US" dirty="0"/>
                    </a:p>
                  </a:txBody>
                  <a:tcPr/>
                </a:tc>
              </a:tr>
              <a:tr h="478971">
                <a:tc>
                  <a:txBody>
                    <a:bodyPr/>
                    <a:lstStyle/>
                    <a:p>
                      <a:r>
                        <a:rPr lang="en-US" dirty="0" smtClean="0"/>
                        <a:t>Tunisia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1/0</a:t>
                      </a:r>
                      <a:endParaRPr lang="en-US" dirty="0"/>
                    </a:p>
                  </a:txBody>
                  <a:tcPr/>
                </a:tc>
              </a:tr>
              <a:tr h="478971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20/8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ECA8-B23D-4F5B-8737-4107B2E8E0A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MWSN - Introduction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Organizing </a:t>
            </a:r>
            <a:r>
              <a:rPr lang="en-US" dirty="0" smtClean="0"/>
              <a:t>&amp;</a:t>
            </a:r>
            <a:r>
              <a:rPr lang="en-US" dirty="0" smtClean="0"/>
              <a:t> </a:t>
            </a:r>
            <a:r>
              <a:rPr lang="en-US" dirty="0" smtClean="0"/>
              <a:t>Technical Program </a:t>
            </a:r>
            <a:r>
              <a:rPr lang="en-US" dirty="0" smtClean="0"/>
              <a:t>Comm</a:t>
            </a:r>
            <a:r>
              <a:rPr lang="en-US" dirty="0" smtClean="0"/>
              <a:t>ittees</a:t>
            </a:r>
            <a:endParaRPr lang="en-US" dirty="0" smtClean="0"/>
          </a:p>
          <a:p>
            <a:r>
              <a:rPr lang="en-US" dirty="0" smtClean="0"/>
              <a:t>Keynote Speakers: Stephen Wicker &amp; </a:t>
            </a:r>
            <a:r>
              <a:rPr lang="en-US" dirty="0" err="1" smtClean="0"/>
              <a:t>Wenjing</a:t>
            </a:r>
            <a:r>
              <a:rPr lang="en-US" dirty="0" smtClean="0"/>
              <a:t> Lou</a:t>
            </a:r>
            <a:endParaRPr lang="en-US" dirty="0" smtClean="0"/>
          </a:p>
          <a:p>
            <a:r>
              <a:rPr lang="en-US" dirty="0" smtClean="0"/>
              <a:t>My students:</a:t>
            </a:r>
          </a:p>
          <a:p>
            <a:pPr lvl="1"/>
            <a:r>
              <a:rPr lang="en-US" dirty="0" err="1" smtClean="0"/>
              <a:t>Tanmay</a:t>
            </a:r>
            <a:r>
              <a:rPr lang="en-US" dirty="0" smtClean="0"/>
              <a:t> </a:t>
            </a:r>
            <a:r>
              <a:rPr lang="en-US" dirty="0" err="1" smtClean="0"/>
              <a:t>Thakur</a:t>
            </a:r>
            <a:endParaRPr lang="en-US" dirty="0" smtClean="0"/>
          </a:p>
          <a:p>
            <a:pPr lvl="1"/>
            <a:r>
              <a:rPr lang="en-US" dirty="0" err="1" smtClean="0"/>
              <a:t>Vasanthi</a:t>
            </a:r>
            <a:r>
              <a:rPr lang="en-US" dirty="0" smtClean="0"/>
              <a:t> </a:t>
            </a:r>
            <a:r>
              <a:rPr lang="en-US" dirty="0" err="1" smtClean="0"/>
              <a:t>Vuppuluri</a:t>
            </a:r>
            <a:endParaRPr lang="en-US" dirty="0" smtClean="0"/>
          </a:p>
          <a:p>
            <a:r>
              <a:rPr lang="en-US" dirty="0" smtClean="0"/>
              <a:t>Alice </a:t>
            </a:r>
            <a:r>
              <a:rPr lang="en-US" dirty="0" err="1" smtClean="0"/>
              <a:t>Arapshian</a:t>
            </a:r>
            <a:r>
              <a:rPr lang="en-US" dirty="0" smtClean="0"/>
              <a:t> (EDAS</a:t>
            </a:r>
            <a:r>
              <a:rPr lang="en-US" dirty="0" smtClean="0"/>
              <a:t>), Gayle </a:t>
            </a:r>
            <a:r>
              <a:rPr lang="en-US" dirty="0" smtClean="0"/>
              <a:t>Weisman </a:t>
            </a:r>
            <a:r>
              <a:rPr lang="en-US" dirty="0" smtClean="0"/>
              <a:t>(IEEE), </a:t>
            </a:r>
            <a:r>
              <a:rPr lang="en-US" dirty="0" smtClean="0"/>
              <a:t>SECON: Joseph </a:t>
            </a:r>
            <a:r>
              <a:rPr lang="en-US" dirty="0" smtClean="0"/>
              <a:t>Camp, </a:t>
            </a:r>
            <a:r>
              <a:rPr lang="en-US" dirty="0" err="1" smtClean="0"/>
              <a:t>Thyaga</a:t>
            </a:r>
            <a:r>
              <a:rPr lang="en-US" dirty="0" smtClean="0"/>
              <a:t> </a:t>
            </a:r>
            <a:r>
              <a:rPr lang="en-US" dirty="0" err="1" smtClean="0"/>
              <a:t>Nandagopal</a:t>
            </a:r>
            <a:r>
              <a:rPr lang="en-US" dirty="0" smtClean="0"/>
              <a:t>, Fred Bauer, </a:t>
            </a:r>
            <a:r>
              <a:rPr lang="en-US" dirty="0" err="1" smtClean="0"/>
              <a:t>JeongGil</a:t>
            </a:r>
            <a:r>
              <a:rPr lang="en-US" dirty="0" smtClean="0"/>
              <a:t> </a:t>
            </a:r>
            <a:r>
              <a:rPr lang="en-US" dirty="0" err="1" smtClean="0"/>
              <a:t>Ko</a:t>
            </a:r>
            <a:endParaRPr lang="en-US" dirty="0" smtClean="0"/>
          </a:p>
          <a:p>
            <a:r>
              <a:rPr lang="en-US" dirty="0" smtClean="0"/>
              <a:t>Sponsor: National Science Foundation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ECA8-B23D-4F5B-8737-4107B2E8E0A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MWSN - Introduction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239</Words>
  <Application>Microsoft Office PowerPoint</Application>
  <PresentationFormat>On-screen Show (4:3)</PresentationFormat>
  <Paragraphs>53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2013 IEEE Workshop on Security and Privacy of Mobile, Wireless and Sensor Networks (MWSN)</vt:lpstr>
      <vt:lpstr>A Recent Happening</vt:lpstr>
      <vt:lpstr>Drones</vt:lpstr>
      <vt:lpstr>Some statistics</vt:lpstr>
      <vt:lpstr>Acknowledgments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2013 IEEE Workshop on Security and Privacy of Mobile, Wireless and Sensor Networks </dc:title>
  <dc:creator>user</dc:creator>
  <cp:lastModifiedBy>user</cp:lastModifiedBy>
  <cp:revision>34</cp:revision>
  <dcterms:created xsi:type="dcterms:W3CDTF">2013-06-23T23:03:37Z</dcterms:created>
  <dcterms:modified xsi:type="dcterms:W3CDTF">2013-06-24T11:26:54Z</dcterms:modified>
</cp:coreProperties>
</file>