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ó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04/05/14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a/JavaScript-logo.png" TargetMode="External"/><Relationship Id="rId4" Type="http://schemas.openxmlformats.org/officeDocument/2006/relationships/hyperlink" Target="http://neowelder.com/imgs/vs2012.png" TargetMode="External"/><Relationship Id="rId5" Type="http://schemas.openxmlformats.org/officeDocument/2006/relationships/hyperlink" Target="http://darkchicles.files.wordpress.com/2008/10/image-thumb31.png" TargetMode="External"/><Relationship Id="rId6" Type="http://schemas.openxmlformats.org/officeDocument/2006/relationships/hyperlink" Target="http://www.mikroe.com/img/development-tools/pic24-dspic33/easypic-fusion-v7/images/optional/lm35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tios.itesm.mx/identidad/img/TECdeMty_logo_2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Smart </a:t>
            </a:r>
            <a:r>
              <a:rPr lang="es-ES" dirty="0" err="1" smtClean="0"/>
              <a:t>Room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1127318"/>
          </a:xfrm>
        </p:spPr>
        <p:txBody>
          <a:bodyPr>
            <a:normAutofit/>
          </a:bodyPr>
          <a:lstStyle/>
          <a:p>
            <a:r>
              <a:rPr lang="es-ES" dirty="0" smtClean="0"/>
              <a:t>Guillermo Beltr</a:t>
            </a:r>
            <a:r>
              <a:rPr lang="es-ES" dirty="0" smtClean="0"/>
              <a:t>án</a:t>
            </a:r>
          </a:p>
          <a:p>
            <a:r>
              <a:rPr lang="es-ES" dirty="0" smtClean="0"/>
              <a:t>José Franco</a:t>
            </a:r>
          </a:p>
          <a:p>
            <a:r>
              <a:rPr lang="es-ES" dirty="0" smtClean="0"/>
              <a:t>Julio Collado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4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l"/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5800" y="2008704"/>
            <a:ext cx="238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Sal</a:t>
            </a:r>
            <a:r>
              <a:rPr lang="es-ES" sz="2400" dirty="0" smtClean="0"/>
              <a:t>ón Inteligente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488156" y="1171027"/>
            <a:ext cx="247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Simulaci</a:t>
            </a:r>
            <a:r>
              <a:rPr lang="es-ES" sz="2800" dirty="0" smtClean="0"/>
              <a:t>ón 3D</a:t>
            </a:r>
            <a:endParaRPr lang="es-ES" sz="2800" dirty="0"/>
          </a:p>
        </p:txBody>
      </p:sp>
      <p:pic>
        <p:nvPicPr>
          <p:cNvPr id="7" name="Imagen 6" descr="unity3d1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8" t="26651" r="59648" b="27783"/>
          <a:stretch/>
        </p:blipFill>
        <p:spPr>
          <a:xfrm>
            <a:off x="5602459" y="1550894"/>
            <a:ext cx="2151014" cy="2355055"/>
          </a:xfrm>
          <a:prstGeom prst="rect">
            <a:avLst/>
          </a:prstGeom>
        </p:spPr>
      </p:pic>
      <p:pic>
        <p:nvPicPr>
          <p:cNvPr id="8" name="Imagen 7" descr="LS01249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38" y="2470369"/>
            <a:ext cx="998641" cy="179090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567694" y="3536617"/>
            <a:ext cx="217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Ambiente ideal</a:t>
            </a:r>
            <a:endParaRPr lang="es-ES" sz="2400" dirty="0"/>
          </a:p>
        </p:txBody>
      </p:sp>
      <p:pic>
        <p:nvPicPr>
          <p:cNvPr id="10" name="Imagen 9" descr="j031696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80" y="4261277"/>
            <a:ext cx="3168479" cy="2091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064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 anchor="b"/>
          <a:lstStyle/>
          <a:p>
            <a:pPr algn="l"/>
            <a:r>
              <a:rPr lang="es-ES" dirty="0" smtClean="0"/>
              <a:t>Clientes</a:t>
            </a:r>
            <a:endParaRPr lang="es-ES" dirty="0"/>
          </a:p>
        </p:txBody>
      </p:sp>
      <p:pic>
        <p:nvPicPr>
          <p:cNvPr id="7" name="Imagen 6" descr="TECdeMty_logo_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2" y="2012950"/>
            <a:ext cx="4203700" cy="140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1967653" y="3557880"/>
            <a:ext cx="202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Universidades</a:t>
            </a:r>
            <a:endParaRPr lang="es-ES" sz="2400" dirty="0"/>
          </a:p>
        </p:txBody>
      </p:sp>
      <p:pic>
        <p:nvPicPr>
          <p:cNvPr id="9" name="Imagen 8" descr="escuel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20" y="879836"/>
            <a:ext cx="2763693" cy="2266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 descr="j014911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42" y="4261472"/>
            <a:ext cx="3657600" cy="2474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uadroTexto 10"/>
          <p:cNvSpPr txBox="1"/>
          <p:nvPr/>
        </p:nvSpPr>
        <p:spPr>
          <a:xfrm>
            <a:off x="6558840" y="3419405"/>
            <a:ext cx="130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Escuelas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43142" y="4813988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dirty="0" smtClean="0"/>
              <a:t>Cualquier tipo </a:t>
            </a:r>
            <a:r>
              <a:rPr lang="es-ES" dirty="0"/>
              <a:t>d</a:t>
            </a:r>
            <a:r>
              <a:rPr lang="es-ES" dirty="0" smtClean="0"/>
              <a:t>e empresa </a:t>
            </a:r>
          </a:p>
          <a:p>
            <a:pPr algn="just"/>
            <a:r>
              <a:rPr lang="es-ES" dirty="0" smtClean="0"/>
              <a:t>con infraestructura </a:t>
            </a:r>
            <a:r>
              <a:rPr lang="es-ES" dirty="0"/>
              <a:t>d</a:t>
            </a:r>
            <a:r>
              <a:rPr lang="es-ES" dirty="0" smtClean="0"/>
              <a:t>e tipo</a:t>
            </a:r>
          </a:p>
          <a:p>
            <a:pPr algn="just"/>
            <a:r>
              <a:rPr lang="es-ES" dirty="0"/>
              <a:t>s</a:t>
            </a:r>
            <a:r>
              <a:rPr lang="es-ES" dirty="0" smtClean="0"/>
              <a:t>al</a:t>
            </a:r>
            <a:r>
              <a:rPr lang="es-ES" dirty="0" smtClean="0"/>
              <a:t>ón o salas de juntas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91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 anchor="b"/>
          <a:lstStyle/>
          <a:p>
            <a:pPr algn="l"/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85800" y="1764958"/>
            <a:ext cx="246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El usuario puede:</a:t>
            </a:r>
            <a:endParaRPr lang="es-ES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79164" y="2226623"/>
            <a:ext cx="7686720" cy="4349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s-ES" sz="2000" dirty="0" smtClean="0"/>
              <a:t>Ver informaci</a:t>
            </a:r>
            <a:r>
              <a:rPr lang="es-ES" sz="2000" dirty="0" smtClean="0"/>
              <a:t>ón relevante de la simulación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s-ES" sz="2000" dirty="0"/>
              <a:t>Seleccionar varias vistas del </a:t>
            </a:r>
            <a:r>
              <a:rPr lang="es-ES" sz="2000" dirty="0" smtClean="0"/>
              <a:t>salón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s-ES" sz="2000" dirty="0" smtClean="0"/>
              <a:t>El usuario podr</a:t>
            </a:r>
            <a:r>
              <a:rPr lang="es-ES" sz="2000" dirty="0" smtClean="0"/>
              <a:t>á interactuar con elementos como la luz y ventanas</a:t>
            </a:r>
            <a:endParaRPr lang="es-ES" sz="2000" dirty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s-ES" sz="2000" dirty="0"/>
              <a:t>Proveer simulación realista </a:t>
            </a:r>
            <a:r>
              <a:rPr lang="es-ES" sz="2000" dirty="0" smtClean="0"/>
              <a:t>con </a:t>
            </a:r>
            <a:r>
              <a:rPr lang="es-ES" sz="2000" dirty="0"/>
              <a:t>sensores disponibles en </a:t>
            </a:r>
            <a:r>
              <a:rPr lang="es-ES" sz="2000" dirty="0" smtClean="0"/>
              <a:t>el mercado</a:t>
            </a:r>
          </a:p>
          <a:p>
            <a:pPr marL="285750" indent="-285750" algn="ctr">
              <a:lnSpc>
                <a:spcPct val="200000"/>
              </a:lnSpc>
              <a:buFont typeface="Arial"/>
              <a:buChar char="•"/>
            </a:pPr>
            <a:r>
              <a:rPr lang="es-ES" sz="2000" dirty="0" smtClean="0"/>
              <a:t>Variaciones </a:t>
            </a:r>
            <a:r>
              <a:rPr lang="es-ES" sz="2000" dirty="0"/>
              <a:t>ajustadas a la </a:t>
            </a:r>
            <a:r>
              <a:rPr lang="es-ES" sz="2000" dirty="0" smtClean="0"/>
              <a:t>ciudad de Cuernavaca</a:t>
            </a:r>
          </a:p>
          <a:p>
            <a:pPr marL="285750" indent="-285750" algn="ctr">
              <a:lnSpc>
                <a:spcPct val="200000"/>
              </a:lnSpc>
              <a:buFont typeface="Arial"/>
              <a:buChar char="•"/>
            </a:pPr>
            <a:r>
              <a:rPr lang="es-ES" sz="2000" dirty="0"/>
              <a:t>La posición geográfica del salón no puede </a:t>
            </a:r>
            <a:r>
              <a:rPr lang="es-ES" sz="2000" dirty="0" smtClean="0"/>
              <a:t>cambiar</a:t>
            </a:r>
          </a:p>
          <a:p>
            <a:pPr marL="285750" indent="-285750" algn="ctr">
              <a:lnSpc>
                <a:spcPct val="200000"/>
              </a:lnSpc>
              <a:buFont typeface="Arial"/>
              <a:buChar char="•"/>
            </a:pPr>
            <a:r>
              <a:rPr lang="es-ES" sz="2000" dirty="0" smtClean="0"/>
              <a:t>La falla de un sensor o actuador no est</a:t>
            </a:r>
            <a:r>
              <a:rPr lang="es-ES" sz="2000" dirty="0" smtClean="0"/>
              <a:t>án contemplados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147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 anchor="b"/>
          <a:lstStyle/>
          <a:p>
            <a:pPr algn="l"/>
            <a:r>
              <a:rPr lang="es-ES" dirty="0" smtClean="0"/>
              <a:t>Formulaci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5800" y="1906975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L</a:t>
            </a:r>
            <a:r>
              <a:rPr lang="es-ES" sz="2400" dirty="0" smtClean="0"/>
              <a:t>ógica difusa: Método de </a:t>
            </a:r>
            <a:r>
              <a:rPr lang="es-ES" sz="2400" dirty="0" err="1" smtClean="0"/>
              <a:t>Mamdani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791162" y="2553306"/>
            <a:ext cx="5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AC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739990" y="2368640"/>
            <a:ext cx="12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# Personas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855094" y="27119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Temperatura Sensor</a:t>
            </a:r>
            <a:endParaRPr lang="es-ES" dirty="0"/>
          </a:p>
        </p:txBody>
      </p:sp>
      <p:cxnSp>
        <p:nvCxnSpPr>
          <p:cNvPr id="10" name="Conector recto 9"/>
          <p:cNvCxnSpPr>
            <a:stCxn id="7" idx="3"/>
            <a:endCxn id="6" idx="1"/>
          </p:cNvCxnSpPr>
          <p:nvPr/>
        </p:nvCxnSpPr>
        <p:spPr>
          <a:xfrm>
            <a:off x="4001836" y="2553306"/>
            <a:ext cx="789326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8" idx="3"/>
            <a:endCxn id="6" idx="1"/>
          </p:cNvCxnSpPr>
          <p:nvPr/>
        </p:nvCxnSpPr>
        <p:spPr>
          <a:xfrm flipV="1">
            <a:off x="4001836" y="2737972"/>
            <a:ext cx="789326" cy="158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91162" y="3837510"/>
            <a:ext cx="13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Luz Interior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566076" y="3652844"/>
            <a:ext cx="14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Luz Exterior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875356" y="3052719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Hay clase</a:t>
            </a:r>
            <a:endParaRPr lang="es-ES" dirty="0"/>
          </a:p>
        </p:txBody>
      </p:sp>
      <p:cxnSp>
        <p:nvCxnSpPr>
          <p:cNvPr id="19" name="Conector recto 18"/>
          <p:cNvCxnSpPr>
            <a:stCxn id="17" idx="3"/>
            <a:endCxn id="6" idx="1"/>
          </p:cNvCxnSpPr>
          <p:nvPr/>
        </p:nvCxnSpPr>
        <p:spPr>
          <a:xfrm flipV="1">
            <a:off x="4001836" y="2737972"/>
            <a:ext cx="789326" cy="499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586064" y="414976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Hora del d</a:t>
            </a:r>
            <a:r>
              <a:rPr lang="es-ES" dirty="0" smtClean="0"/>
              <a:t>ía</a:t>
            </a:r>
            <a:endParaRPr lang="es-ES" dirty="0"/>
          </a:p>
        </p:txBody>
      </p:sp>
      <p:cxnSp>
        <p:nvCxnSpPr>
          <p:cNvPr id="22" name="Conector recto 21"/>
          <p:cNvCxnSpPr>
            <a:stCxn id="15" idx="3"/>
            <a:endCxn id="14" idx="1"/>
          </p:cNvCxnSpPr>
          <p:nvPr/>
        </p:nvCxnSpPr>
        <p:spPr>
          <a:xfrm>
            <a:off x="4001836" y="3837510"/>
            <a:ext cx="789326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20" idx="3"/>
            <a:endCxn id="14" idx="1"/>
          </p:cNvCxnSpPr>
          <p:nvPr/>
        </p:nvCxnSpPr>
        <p:spPr>
          <a:xfrm flipV="1">
            <a:off x="4001836" y="4022176"/>
            <a:ext cx="789326" cy="312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791162" y="5107444"/>
            <a:ext cx="204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Puertas y Ventanas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855094" y="492277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Temperatura Sensor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398249" y="5407921"/>
            <a:ext cx="160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AC_ON/OFF</a:t>
            </a:r>
            <a:endParaRPr lang="es-ES" dirty="0"/>
          </a:p>
        </p:txBody>
      </p:sp>
      <p:cxnSp>
        <p:nvCxnSpPr>
          <p:cNvPr id="29" name="Conector recto 28"/>
          <p:cNvCxnSpPr>
            <a:stCxn id="26" idx="3"/>
            <a:endCxn id="25" idx="1"/>
          </p:cNvCxnSpPr>
          <p:nvPr/>
        </p:nvCxnSpPr>
        <p:spPr>
          <a:xfrm>
            <a:off x="4001836" y="5107444"/>
            <a:ext cx="789326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27" idx="3"/>
            <a:endCxn id="25" idx="1"/>
          </p:cNvCxnSpPr>
          <p:nvPr/>
        </p:nvCxnSpPr>
        <p:spPr>
          <a:xfrm flipV="1">
            <a:off x="4001836" y="5292110"/>
            <a:ext cx="789326" cy="300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2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 anchor="b"/>
          <a:lstStyle/>
          <a:p>
            <a:pPr algn="l"/>
            <a:r>
              <a:rPr lang="es-ES" dirty="0" smtClean="0"/>
              <a:t>Herramientas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34859" y="5508633"/>
            <a:ext cx="3718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FuzzyNet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Library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7" descr="unity3d1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8" t="26651" r="59648" b="27783"/>
          <a:stretch/>
        </p:blipFill>
        <p:spPr>
          <a:xfrm>
            <a:off x="6442499" y="4049919"/>
            <a:ext cx="2151014" cy="2355055"/>
          </a:xfrm>
          <a:prstGeom prst="rect">
            <a:avLst/>
          </a:prstGeom>
        </p:spPr>
      </p:pic>
      <p:pic>
        <p:nvPicPr>
          <p:cNvPr id="10" name="Imagen 9" descr="JavaScript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94" y="1074915"/>
            <a:ext cx="2279819" cy="2279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 descr="mv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2" y="1715412"/>
            <a:ext cx="2043536" cy="2043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 descr="dotn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45" y="2994774"/>
            <a:ext cx="2286000" cy="218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379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7" b="89956" l="9881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5" y="1550894"/>
            <a:ext cx="3028950" cy="274193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 anchor="b"/>
          <a:lstStyle/>
          <a:p>
            <a:pPr algn="l"/>
            <a:r>
              <a:rPr lang="es-ES" dirty="0" smtClean="0"/>
              <a:t>Sensores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482069" y="1795354"/>
            <a:ext cx="230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Netduino</a:t>
            </a:r>
            <a:r>
              <a:rPr lang="es-ES" sz="2400" dirty="0" smtClean="0"/>
              <a:t> Plus 2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346485" y="3367465"/>
            <a:ext cx="57246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 dirty="0" smtClean="0"/>
              <a:t>LM 35 Sensor de Temperatura de Precisi</a:t>
            </a:r>
            <a:r>
              <a:rPr lang="es-ES" sz="2000" dirty="0" smtClean="0"/>
              <a:t>ón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 smtClean="0"/>
              <a:t>Calibrado en Celsius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 smtClean="0"/>
              <a:t>-55ºC a 150ºC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DHT11 Sensor de Temperatura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 smtClean="0"/>
              <a:t>Humedad y temperatura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 smtClean="0"/>
              <a:t>20% y 90% humedad</a:t>
            </a:r>
          </a:p>
          <a:p>
            <a:pPr marL="742950" lvl="1" indent="-285750">
              <a:buFont typeface="Arial"/>
              <a:buChar char="•"/>
            </a:pPr>
            <a:r>
              <a:rPr lang="es-ES" sz="2000" dirty="0" smtClean="0"/>
              <a:t>0ºC a 50ºC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smtClean="0"/>
              <a:t>JY MCU Bluetooth </a:t>
            </a:r>
            <a:r>
              <a:rPr lang="es-ES" sz="2000" dirty="0" err="1" smtClean="0"/>
              <a:t>Wireless</a:t>
            </a:r>
            <a:r>
              <a:rPr lang="es-ES" sz="2000" dirty="0" smtClean="0"/>
              <a:t> Serial Port Module</a:t>
            </a:r>
          </a:p>
          <a:p>
            <a:pPr marL="742950" lvl="1" indent="-285750">
              <a:buFont typeface="Arial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060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 anchor="b"/>
          <a:lstStyle/>
          <a:p>
            <a:pPr algn="l"/>
            <a:r>
              <a:rPr lang="es-ES" dirty="0" smtClean="0"/>
              <a:t>Resultados y trabajo a futuro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70517" y="2596944"/>
            <a:ext cx="454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Implementaci</a:t>
            </a:r>
            <a:r>
              <a:rPr lang="es-ES" sz="2400" dirty="0" smtClean="0"/>
              <a:t>ón en ambiente real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612597" y="3581498"/>
            <a:ext cx="704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Usar la misma idea para otro tipo de infraestructuras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823523" y="4554314"/>
            <a:ext cx="338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Probar con m</a:t>
            </a:r>
            <a:r>
              <a:rPr lang="es-ES" sz="2400" dirty="0" smtClean="0"/>
              <a:t>ás sensores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735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600" dirty="0" smtClean="0"/>
              <a:t>Logo ITESM: </a:t>
            </a:r>
            <a:r>
              <a:rPr lang="es-ES_tradnl" sz="1600" dirty="0" smtClean="0">
                <a:hlinkClick r:id="rId2"/>
              </a:rPr>
              <a:t>http</a:t>
            </a:r>
            <a:r>
              <a:rPr lang="es-ES_tradnl" sz="1600" dirty="0">
                <a:hlinkClick r:id="rId2"/>
              </a:rPr>
              <a:t>://sitios.itesm.mx/identidad/img/TECdeMty_logo_2.</a:t>
            </a:r>
            <a:r>
              <a:rPr lang="es-ES_tradnl" sz="1600" dirty="0" smtClean="0">
                <a:hlinkClick r:id="rId2"/>
              </a:rPr>
              <a:t>gif</a:t>
            </a:r>
            <a:endParaRPr lang="es-ES_tradnl" sz="1600" dirty="0" smtClean="0"/>
          </a:p>
          <a:p>
            <a:r>
              <a:rPr lang="es-ES_tradnl" sz="1600" dirty="0" smtClean="0"/>
              <a:t>Logo JavaScript: </a:t>
            </a:r>
            <a:r>
              <a:rPr lang="en-US" sz="1600" dirty="0">
                <a:hlinkClick r:id="rId3"/>
              </a:rPr>
              <a:t>http://upload.wikimedia.org/wikipedia/commons/6/6a/JavaScript-</a:t>
            </a:r>
            <a:r>
              <a:rPr lang="en-US" sz="1600" dirty="0" smtClean="0">
                <a:hlinkClick r:id="rId3"/>
              </a:rPr>
              <a:t>logo.png</a:t>
            </a:r>
            <a:endParaRPr lang="en-US" sz="1600" dirty="0" smtClean="0"/>
          </a:p>
          <a:p>
            <a:r>
              <a:rPr lang="es-ES" sz="1600" dirty="0" smtClean="0"/>
              <a:t>Icono MVS: </a:t>
            </a:r>
            <a:r>
              <a:rPr lang="nl-NL" sz="1600" dirty="0">
                <a:hlinkClick r:id="rId4"/>
              </a:rPr>
              <a:t>http://neowelder.com/imgs/vs2012.</a:t>
            </a:r>
            <a:r>
              <a:rPr lang="nl-NL" sz="1600" dirty="0" smtClean="0">
                <a:hlinkClick r:id="rId4"/>
              </a:rPr>
              <a:t>png</a:t>
            </a:r>
            <a:endParaRPr lang="nl-NL" sz="1600" dirty="0" smtClean="0"/>
          </a:p>
          <a:p>
            <a:r>
              <a:rPr lang="nl-NL" sz="1600" dirty="0" err="1" smtClean="0"/>
              <a:t>DotNet</a:t>
            </a:r>
            <a:r>
              <a:rPr lang="nl-NL" sz="1600" dirty="0" smtClean="0"/>
              <a:t>: </a:t>
            </a:r>
            <a:r>
              <a:rPr lang="en-US" sz="1600" dirty="0">
                <a:hlinkClick r:id="rId5"/>
              </a:rPr>
              <a:t>http://darkchicles.files.wordpress.com/2008/10/image-thumb31.</a:t>
            </a:r>
            <a:r>
              <a:rPr lang="en-US" sz="1600" dirty="0" smtClean="0">
                <a:hlinkClick r:id="rId5"/>
              </a:rPr>
              <a:t>png</a:t>
            </a:r>
            <a:endParaRPr lang="en-US" sz="1600" dirty="0"/>
          </a:p>
          <a:p>
            <a:r>
              <a:rPr lang="en-US" sz="1600" dirty="0" smtClean="0"/>
              <a:t>LM35: </a:t>
            </a:r>
            <a:r>
              <a:rPr lang="en-US" sz="1600" dirty="0">
                <a:hlinkClick r:id="rId6"/>
              </a:rPr>
              <a:t>http://www.mikroe.com/img/development-tools/pic24-dspic33/easypic-fusion-v7/images/optional/lm35.</a:t>
            </a:r>
            <a:r>
              <a:rPr lang="en-US" sz="1600" dirty="0" smtClean="0">
                <a:hlinkClick r:id="rId6"/>
              </a:rPr>
              <a:t>png</a:t>
            </a:r>
            <a:endParaRPr lang="en-US" sz="1600" dirty="0" smtClean="0"/>
          </a:p>
          <a:p>
            <a:endParaRPr lang="nl-NL" sz="1600" dirty="0" smtClean="0"/>
          </a:p>
          <a:p>
            <a:endParaRPr lang="es-ES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 anchor="b"/>
          <a:lstStyle/>
          <a:p>
            <a:pPr algn="l"/>
            <a:r>
              <a:rPr lang="es-ES" dirty="0" smtClean="0"/>
              <a:t>Referencias de Im</a:t>
            </a:r>
            <a:r>
              <a:rPr lang="es-ES" dirty="0" smtClean="0"/>
              <a:t>ágenes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036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rtículo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Artículo.thmx</Template>
  <TotalTime>1098</TotalTime>
  <Words>288</Words>
  <Application>Microsoft Macintosh PowerPoint</Application>
  <PresentationFormat>Presentación en pantalla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Artículo</vt:lpstr>
      <vt:lpstr>Smart Room</vt:lpstr>
      <vt:lpstr>Objetivo</vt:lpstr>
      <vt:lpstr>Clientes</vt:lpstr>
      <vt:lpstr>Alcance</vt:lpstr>
      <vt:lpstr>Formulación</vt:lpstr>
      <vt:lpstr>Herramientas</vt:lpstr>
      <vt:lpstr>Sensores</vt:lpstr>
      <vt:lpstr>Resultados y trabajo a futuro</vt:lpstr>
      <vt:lpstr>Referencias de Imágenes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Room</dc:title>
  <dc:creator>Guillermo Beltran</dc:creator>
  <cp:lastModifiedBy>Guillermo Beltran</cp:lastModifiedBy>
  <cp:revision>9</cp:revision>
  <dcterms:created xsi:type="dcterms:W3CDTF">2014-05-05T01:47:40Z</dcterms:created>
  <dcterms:modified xsi:type="dcterms:W3CDTF">2014-05-05T19:59:07Z</dcterms:modified>
</cp:coreProperties>
</file>