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F5E4-F00A-6C31-E0A0-1194AB5E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3602E-EE2D-AE72-C148-47FB907BE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6E521-9612-6A27-E52E-3BDBFBE0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45B16-BE68-8EB1-5370-A96142D1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28F80-8A1A-088C-AE5E-F100437A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640FD-D0B2-5C39-C9FB-6182B0EE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E735A-EA23-EF90-0BB1-1702C0788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E05D5-CE12-EFFD-19AC-A17B5E68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3225E-340F-4A92-600D-77F1BE2F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1F876-0D69-D286-188D-0C123D3F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CD4EE-98CF-E3BA-9094-693502D5F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AAE11-DF53-F9A3-670C-90997113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AA2A9-EFCD-BEE7-F756-560493F9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505EB-0984-D287-41CC-A2729036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3FF75-1FCB-EB28-74FA-FB5E3E17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4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07ED-7321-9079-5D6A-E6CE5E81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F8540-DAEF-99E6-F404-8A0AC6BD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CF9E0-FE09-0B7B-EC1B-BA3FCA53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FAAEB-280A-2C93-CAA1-876A2296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D0B2C-3C90-B39B-970D-9ACC79D0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A361-D5AB-A0D9-5FEC-F1005E11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8FB26-0656-25C0-45CD-7EAA55E6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3726D-FB45-E0C7-BB72-AA23F326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21417-EE71-70BB-38AA-DD0F4059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D158-F16D-C504-E3B9-5CAE15B9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9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910A-86E1-9B70-0BF3-D8652C12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ECDC5-15DE-343F-51A9-E1D4F77A3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0266F-1651-2597-2ECF-CABE56A7D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C6902-3E7B-91AA-8EDD-FD81A83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8E0B7-C4C1-F952-EE33-CC5A60E7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7D3FD-3CC8-DE23-4C72-17DB886C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2279C-53A4-7872-CD62-E72D0518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37977-3C33-74DF-918A-AF371762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CF6DB-0116-1E1A-7291-2671C7BE1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7836D-187D-850E-D1DF-1FD3B7AE9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A6CFF-D9D3-632E-32D4-AFDD5205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9FE44F-2B61-60C0-3A4F-76EB4FDB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476A13-D29F-FE68-7A21-39489EE2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730294-8919-B48D-016A-CD538D4C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D54A-F5C6-2029-473C-63924D9A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25969-92D2-5C12-D92D-50ED6687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92BD6-6679-8E83-2D2A-C8E5C297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27C99-AE70-25F5-4546-2A0B3710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2D8440-8ED3-85FA-C37C-A1504E41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86F50-3EF4-173C-D724-A6C1C739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8C738-9A5E-A907-6AC3-7C72D817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1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0ABF-8407-5666-24FC-A9EE7815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C13CC-0804-1F52-9E3D-36353579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F83ED-4234-2A00-56EA-377B7172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7BCDD-24E7-0B9E-5C3B-A14F1744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70703-14E2-35D5-CBEB-2E13CB74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DE93E-2296-AA21-CB00-680D13B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3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259B8-6FA4-0C22-3787-23E7EB84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96A384-BDAC-FA87-121C-72D926DC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33880-3265-C069-4D26-31B851699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3B9AE-8AC3-C735-3740-2F7F6C9D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70F9C-14E7-AE7F-F309-690EC4E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FEB10-E757-3BE9-21B0-FB0C517B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11D90C-9B39-22DA-D072-B5FFF957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987CE-DB0E-2460-2DB2-E9DBD996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E27B7-04A2-16DA-EB53-96EBD794A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4617-F27E-46E3-B77B-5AEB217AA326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5E54D-0BBB-6CD1-9789-CBB09A764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DC6C3-40FF-8D5A-D081-97D5A903E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5844-E292-4DF1-816B-0AB66E090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574B-9E55-5360-A76F-D030143D7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6B2752-786F-E0B1-CE4B-82A6611DE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 휘</a:t>
            </a:r>
          </a:p>
        </p:txBody>
      </p:sp>
    </p:spTree>
    <p:extLst>
      <p:ext uri="{BB962C8B-B14F-4D97-AF65-F5344CB8AC3E}">
        <p14:creationId xmlns:p14="http://schemas.microsoft.com/office/powerpoint/2010/main" val="23003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BE76F-C5F2-5232-8A6B-A610504282DA}"/>
              </a:ext>
            </a:extLst>
          </p:cNvPr>
          <p:cNvSpPr txBox="1"/>
          <p:nvPr/>
        </p:nvSpPr>
        <p:spPr>
          <a:xfrm>
            <a:off x="391886" y="342900"/>
            <a:ext cx="113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UI</a:t>
            </a:r>
            <a:r>
              <a:rPr lang="ko-KR" altLang="en-US" sz="3600" b="1" dirty="0"/>
              <a:t>구현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문항 </a:t>
            </a:r>
            <a:r>
              <a:rPr lang="en-US" altLang="ko-KR" sz="3600" b="1" dirty="0"/>
              <a:t>12 </a:t>
            </a:r>
            <a:r>
              <a:rPr lang="ko-KR" altLang="en-US" sz="3600" b="1" dirty="0"/>
              <a:t>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97D69-D3A7-F191-6C8F-2EC3935A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10" y="1442187"/>
            <a:ext cx="8021332" cy="17745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00F109-27FD-6C6F-1E17-8B02BEA4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10" y="3432599"/>
            <a:ext cx="8021332" cy="28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BE76F-C5F2-5232-8A6B-A610504282DA}"/>
              </a:ext>
            </a:extLst>
          </p:cNvPr>
          <p:cNvSpPr txBox="1"/>
          <p:nvPr/>
        </p:nvSpPr>
        <p:spPr>
          <a:xfrm>
            <a:off x="391886" y="342900"/>
            <a:ext cx="113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UI</a:t>
            </a:r>
            <a:r>
              <a:rPr lang="ko-KR" altLang="en-US" sz="3600" b="1" dirty="0"/>
              <a:t>구현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문항 </a:t>
            </a:r>
            <a:r>
              <a:rPr lang="en-US" altLang="ko-KR" sz="3600" b="1" dirty="0"/>
              <a:t>15 </a:t>
            </a:r>
            <a:r>
              <a:rPr lang="ko-KR" altLang="en-US" sz="3600" b="1" dirty="0"/>
              <a:t>번</a:t>
            </a:r>
            <a:r>
              <a:rPr lang="en-US" altLang="ko-KR" sz="3600" b="1" dirty="0"/>
              <a:t>(1)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940C2-734F-82AF-98D1-626851C6171A}"/>
              </a:ext>
            </a:extLst>
          </p:cNvPr>
          <p:cNvSpPr txBox="1"/>
          <p:nvPr/>
        </p:nvSpPr>
        <p:spPr>
          <a:xfrm>
            <a:off x="478972" y="989231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메일로 파일 첨부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13247-E554-739D-A231-5F2FB450E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29" y="1661994"/>
            <a:ext cx="4417799" cy="4853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601F25-2DEB-73EB-3D14-77B4274C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393" y="1661993"/>
            <a:ext cx="4644475" cy="48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BE76F-C5F2-5232-8A6B-A610504282DA}"/>
              </a:ext>
            </a:extLst>
          </p:cNvPr>
          <p:cNvSpPr txBox="1"/>
          <p:nvPr/>
        </p:nvSpPr>
        <p:spPr>
          <a:xfrm>
            <a:off x="391886" y="342900"/>
            <a:ext cx="113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UI</a:t>
            </a:r>
            <a:r>
              <a:rPr lang="ko-KR" altLang="en-US" sz="3600" b="1" dirty="0"/>
              <a:t>구현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문항 </a:t>
            </a:r>
            <a:r>
              <a:rPr lang="en-US" altLang="ko-KR" sz="3600" b="1" dirty="0"/>
              <a:t>15 </a:t>
            </a:r>
            <a:r>
              <a:rPr lang="ko-KR" altLang="en-US" sz="3600" b="1" dirty="0"/>
              <a:t>번</a:t>
            </a:r>
            <a:r>
              <a:rPr lang="en-US" altLang="ko-KR" sz="3600" b="1" dirty="0"/>
              <a:t>(2)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940C2-734F-82AF-98D1-626851C6171A}"/>
              </a:ext>
            </a:extLst>
          </p:cNvPr>
          <p:cNvSpPr txBox="1"/>
          <p:nvPr/>
        </p:nvSpPr>
        <p:spPr>
          <a:xfrm>
            <a:off x="478972" y="989231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메일로 파일 첨부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4C348-75A6-E929-7866-F10BDB2A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22" y="1405776"/>
            <a:ext cx="6596742" cy="51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0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BE76F-C5F2-5232-8A6B-A610504282DA}"/>
              </a:ext>
            </a:extLst>
          </p:cNvPr>
          <p:cNvSpPr txBox="1"/>
          <p:nvPr/>
        </p:nvSpPr>
        <p:spPr>
          <a:xfrm>
            <a:off x="391886" y="342900"/>
            <a:ext cx="113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UI</a:t>
            </a:r>
            <a:r>
              <a:rPr lang="ko-KR" altLang="en-US" sz="3600" b="1" dirty="0"/>
              <a:t>구현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문항 </a:t>
            </a:r>
            <a:r>
              <a:rPr lang="en-US" altLang="ko-KR" sz="3600" b="1" dirty="0"/>
              <a:t>15 </a:t>
            </a:r>
            <a:r>
              <a:rPr lang="ko-KR" altLang="en-US" sz="3600" b="1" dirty="0"/>
              <a:t>번</a:t>
            </a:r>
            <a:r>
              <a:rPr lang="en-US" altLang="ko-KR" sz="3600" b="1" dirty="0"/>
              <a:t>(3)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940C2-734F-82AF-98D1-626851C6171A}"/>
              </a:ext>
            </a:extLst>
          </p:cNvPr>
          <p:cNvSpPr txBox="1"/>
          <p:nvPr/>
        </p:nvSpPr>
        <p:spPr>
          <a:xfrm>
            <a:off x="478972" y="989231"/>
            <a:ext cx="56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메일로 파일 첨부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F6166-A37D-9F55-764D-7EF90939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0" y="1358563"/>
            <a:ext cx="6933913" cy="52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5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49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UI구현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EZENIC-172</dc:creator>
  <cp:lastModifiedBy>EZENIC-172</cp:lastModifiedBy>
  <cp:revision>15</cp:revision>
  <dcterms:created xsi:type="dcterms:W3CDTF">2024-04-04T04:15:16Z</dcterms:created>
  <dcterms:modified xsi:type="dcterms:W3CDTF">2024-04-04T07:13:22Z</dcterms:modified>
</cp:coreProperties>
</file>