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1" r:id="rId8"/>
    <p:sldId id="264" r:id="rId9"/>
    <p:sldId id="265" r:id="rId10"/>
    <p:sldId id="267"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18C7-B525-4EFB-8F12-2C14BB71A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7B029A-433F-463C-8AE5-1467ECD5A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F631D4-8AEA-4858-8316-47151B102EB9}"/>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5" name="Footer Placeholder 4">
            <a:extLst>
              <a:ext uri="{FF2B5EF4-FFF2-40B4-BE49-F238E27FC236}">
                <a16:creationId xmlns:a16="http://schemas.microsoft.com/office/drawing/2014/main" id="{2ED3446B-9792-4EBF-B045-75B3EF9854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6223B-C669-40ED-AA5F-5682F1E0772F}"/>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148715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04A9-B29C-40AF-A16B-5B587A8ABB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1C3E27-7732-4B2E-8B56-E441F4758E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D41194-A636-4B3F-B3F8-284921E533F8}"/>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5" name="Footer Placeholder 4">
            <a:extLst>
              <a:ext uri="{FF2B5EF4-FFF2-40B4-BE49-F238E27FC236}">
                <a16:creationId xmlns:a16="http://schemas.microsoft.com/office/drawing/2014/main" id="{8675F763-7628-46E9-A1C3-0B2350C29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198EF-FF62-4807-940A-E3742E579D75}"/>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3411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91F0C-0E35-49CF-AAE1-0FB87F405B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D6E8C9-8C87-45C9-B4D2-D1058DA3A7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6363E-5134-4004-90ED-D884B659E794}"/>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5" name="Footer Placeholder 4">
            <a:extLst>
              <a:ext uri="{FF2B5EF4-FFF2-40B4-BE49-F238E27FC236}">
                <a16:creationId xmlns:a16="http://schemas.microsoft.com/office/drawing/2014/main" id="{9EAC108D-5719-4288-BA9D-793D9DBF0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7078-51C0-4084-BF53-E1B8494E8A85}"/>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53717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BBCF-58CF-4A02-8831-53DCA31BE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F2EF14-84B8-45BD-B467-6122A94E71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37AB9-8C9B-4D93-91B7-7B564C7AE26C}"/>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5" name="Footer Placeholder 4">
            <a:extLst>
              <a:ext uri="{FF2B5EF4-FFF2-40B4-BE49-F238E27FC236}">
                <a16:creationId xmlns:a16="http://schemas.microsoft.com/office/drawing/2014/main" id="{01BFAC4C-84CF-48EE-91A3-8FB51D86A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C3859-67F3-4755-9E04-15CD8CDEB4E4}"/>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119028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6F63-EEAE-42D8-8625-4FA2C472D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210459-03A8-47E7-9E31-97E99236E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4383D2-5470-46B2-9C40-32CE7BDF127B}"/>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5" name="Footer Placeholder 4">
            <a:extLst>
              <a:ext uri="{FF2B5EF4-FFF2-40B4-BE49-F238E27FC236}">
                <a16:creationId xmlns:a16="http://schemas.microsoft.com/office/drawing/2014/main" id="{EFEBE10D-4BF5-4C15-8CA6-8E1B886B1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11852-84EE-46A3-8EE9-6CD99A1BC9DC}"/>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242511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C896-D3D9-4582-A9E5-001D9A451A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06351-597B-48C9-B118-95F1905B59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303003-1F44-46B1-82E3-54BBBFACCC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FFA8D6-188E-47E6-8741-56B643CFB3F8}"/>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6" name="Footer Placeholder 5">
            <a:extLst>
              <a:ext uri="{FF2B5EF4-FFF2-40B4-BE49-F238E27FC236}">
                <a16:creationId xmlns:a16="http://schemas.microsoft.com/office/drawing/2014/main" id="{A1D3BF71-E556-4EFD-A89E-D4AB67761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3FF3F-DA3E-453D-BA2A-9CB3D67F1575}"/>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333264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5867-2608-452A-BB75-E5AB5D9B7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3FEE0-BC11-4747-BE0C-A2A50D811B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9C6A0E-9B6D-472F-8CE5-E6A3D96774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EC7484-4F07-40F6-A196-3EFD30B60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98B33F-33CB-4D4B-8D93-400CD7375A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4DF75A-F00D-44AD-A0B1-E6F83493C418}"/>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8" name="Footer Placeholder 7">
            <a:extLst>
              <a:ext uri="{FF2B5EF4-FFF2-40B4-BE49-F238E27FC236}">
                <a16:creationId xmlns:a16="http://schemas.microsoft.com/office/drawing/2014/main" id="{B539030D-B6E3-4D4A-B62F-2D8FAD0629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387131-B8F5-41D4-80D8-379FE0BA63CD}"/>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287616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2646-DEDB-49F0-AA62-3A7AE04DAC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043CD9-3020-4654-87D1-D80245A07C8A}"/>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4" name="Footer Placeholder 3">
            <a:extLst>
              <a:ext uri="{FF2B5EF4-FFF2-40B4-BE49-F238E27FC236}">
                <a16:creationId xmlns:a16="http://schemas.microsoft.com/office/drawing/2014/main" id="{E3A1B104-11AE-4AB2-9986-C21E405717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D8D379-71C2-4A21-883C-BAA0F839D284}"/>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336553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A654C-4E10-43F6-80DC-F5B1B5997C81}"/>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3" name="Footer Placeholder 2">
            <a:extLst>
              <a:ext uri="{FF2B5EF4-FFF2-40B4-BE49-F238E27FC236}">
                <a16:creationId xmlns:a16="http://schemas.microsoft.com/office/drawing/2014/main" id="{A5C6173A-24EA-4010-9F4B-5DA9B1283F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D9CE8B-C36E-4B99-BF20-22DC8FB1FEE6}"/>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104904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1B7C-53FA-4A41-9CC4-B6F181743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632067-5FE7-4F84-973E-F8374E3EF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50452D-9967-4F09-B9DC-D14421298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D7979-E4AB-4706-A7F0-E376C4A15C9C}"/>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6" name="Footer Placeholder 5">
            <a:extLst>
              <a:ext uri="{FF2B5EF4-FFF2-40B4-BE49-F238E27FC236}">
                <a16:creationId xmlns:a16="http://schemas.microsoft.com/office/drawing/2014/main" id="{206E9552-BFF7-49E9-B8E0-ED1D4BAA4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D79BCC-DCB5-4B5F-820C-8437698A87FA}"/>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44884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64BE-6861-4E0C-81C9-66AA96988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0833AF-38D9-4971-8F8C-C180C0F67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6E3766-6434-45A8-BC50-593D72DD4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A68E92-4BAE-4A36-AD12-15EFB33EC92B}"/>
              </a:ext>
            </a:extLst>
          </p:cNvPr>
          <p:cNvSpPr>
            <a:spLocks noGrp="1"/>
          </p:cNvSpPr>
          <p:nvPr>
            <p:ph type="dt" sz="half" idx="10"/>
          </p:nvPr>
        </p:nvSpPr>
        <p:spPr/>
        <p:txBody>
          <a:bodyPr/>
          <a:lstStyle/>
          <a:p>
            <a:fld id="{AAF9D637-5275-4B95-AC8D-651FBCED41F3}" type="datetimeFigureOut">
              <a:rPr lang="en-IN" smtClean="0"/>
              <a:t>10-11-2021</a:t>
            </a:fld>
            <a:endParaRPr lang="en-IN"/>
          </a:p>
        </p:txBody>
      </p:sp>
      <p:sp>
        <p:nvSpPr>
          <p:cNvPr id="6" name="Footer Placeholder 5">
            <a:extLst>
              <a:ext uri="{FF2B5EF4-FFF2-40B4-BE49-F238E27FC236}">
                <a16:creationId xmlns:a16="http://schemas.microsoft.com/office/drawing/2014/main" id="{304B60A6-F580-405A-A813-FF0285BEC2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41C58-DB74-4A8B-A9E5-73D51F4ADACB}"/>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215729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F9F2F-4B80-40F6-B805-30631E35A4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C8DAE-E985-4178-BBFC-19E5BCC54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97B68-D5CB-44B3-8925-29F0B6791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9D637-5275-4B95-AC8D-651FBCED41F3}" type="datetimeFigureOut">
              <a:rPr lang="en-IN" smtClean="0"/>
              <a:t>10-11-2021</a:t>
            </a:fld>
            <a:endParaRPr lang="en-IN"/>
          </a:p>
        </p:txBody>
      </p:sp>
      <p:sp>
        <p:nvSpPr>
          <p:cNvPr id="5" name="Footer Placeholder 4">
            <a:extLst>
              <a:ext uri="{FF2B5EF4-FFF2-40B4-BE49-F238E27FC236}">
                <a16:creationId xmlns:a16="http://schemas.microsoft.com/office/drawing/2014/main" id="{D6089A41-D4E5-4DD6-AC24-E2DB05C72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4008DD-A207-4A6F-B6FE-909545393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549A0-2CA2-4D54-A9CC-E0C308E652EB}" type="slidenum">
              <a:rPr lang="en-IN" smtClean="0"/>
              <a:t>‹#›</a:t>
            </a:fld>
            <a:endParaRPr lang="en-IN"/>
          </a:p>
        </p:txBody>
      </p:sp>
    </p:spTree>
    <p:extLst>
      <p:ext uri="{BB962C8B-B14F-4D97-AF65-F5344CB8AC3E}">
        <p14:creationId xmlns:p14="http://schemas.microsoft.com/office/powerpoint/2010/main" val="3760502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543C3F3-1D91-4BAB-9BB1-AD95A1F175F3}"/>
              </a:ext>
            </a:extLst>
          </p:cNvPr>
          <p:cNvGrpSpPr/>
          <p:nvPr/>
        </p:nvGrpSpPr>
        <p:grpSpPr>
          <a:xfrm>
            <a:off x="4290173" y="2985508"/>
            <a:ext cx="3789455" cy="3749231"/>
            <a:chOff x="467844" y="1853399"/>
            <a:chExt cx="3789455" cy="3749231"/>
          </a:xfrm>
        </p:grpSpPr>
        <p:grpSp>
          <p:nvGrpSpPr>
            <p:cNvPr id="28" name="Group 27">
              <a:extLst>
                <a:ext uri="{FF2B5EF4-FFF2-40B4-BE49-F238E27FC236}">
                  <a16:creationId xmlns:a16="http://schemas.microsoft.com/office/drawing/2014/main" id="{699C4EF0-9E92-4FAE-96EA-12A4B0E4DF1C}"/>
                </a:ext>
              </a:extLst>
            </p:cNvPr>
            <p:cNvGrpSpPr/>
            <p:nvPr/>
          </p:nvGrpSpPr>
          <p:grpSpPr>
            <a:xfrm>
              <a:off x="609337" y="3133218"/>
              <a:ext cx="290433" cy="1718127"/>
              <a:chOff x="3411744" y="3709142"/>
              <a:chExt cx="290433" cy="1718127"/>
            </a:xfrm>
            <a:solidFill>
              <a:schemeClr val="bg1">
                <a:lumMod val="85000"/>
              </a:schemeClr>
            </a:solidFill>
          </p:grpSpPr>
          <p:sp>
            <p:nvSpPr>
              <p:cNvPr id="203" name="Freeform 5">
                <a:extLst>
                  <a:ext uri="{FF2B5EF4-FFF2-40B4-BE49-F238E27FC236}">
                    <a16:creationId xmlns:a16="http://schemas.microsoft.com/office/drawing/2014/main" id="{AE15A537-249F-4E40-B8E5-9478C35EE407}"/>
                  </a:ext>
                </a:extLst>
              </p:cNvPr>
              <p:cNvSpPr>
                <a:spLocks/>
              </p:cNvSpPr>
              <p:nvPr/>
            </p:nvSpPr>
            <p:spPr bwMode="auto">
              <a:xfrm>
                <a:off x="3622387" y="3714461"/>
                <a:ext cx="41490" cy="50001"/>
              </a:xfrm>
              <a:custGeom>
                <a:avLst/>
                <a:gdLst>
                  <a:gd name="T0" fmla="*/ 4 w 28"/>
                  <a:gd name="T1" fmla="*/ 19 h 33"/>
                  <a:gd name="T2" fmla="*/ 15 w 28"/>
                  <a:gd name="T3" fmla="*/ 28 h 33"/>
                  <a:gd name="T4" fmla="*/ 16 w 28"/>
                  <a:gd name="T5" fmla="*/ 26 h 33"/>
                  <a:gd name="T6" fmla="*/ 17 w 28"/>
                  <a:gd name="T7" fmla="*/ 25 h 33"/>
                  <a:gd name="T8" fmla="*/ 19 w 28"/>
                  <a:gd name="T9" fmla="*/ 22 h 33"/>
                  <a:gd name="T10" fmla="*/ 21 w 28"/>
                  <a:gd name="T11" fmla="*/ 18 h 33"/>
                  <a:gd name="T12" fmla="*/ 23 w 28"/>
                  <a:gd name="T13" fmla="*/ 15 h 33"/>
                  <a:gd name="T14" fmla="*/ 24 w 28"/>
                  <a:gd name="T15" fmla="*/ 14 h 33"/>
                  <a:gd name="T16" fmla="*/ 14 w 28"/>
                  <a:gd name="T17" fmla="*/ 4 h 33"/>
                  <a:gd name="T18" fmla="*/ 12 w 28"/>
                  <a:gd name="T19" fmla="*/ 6 h 33"/>
                  <a:gd name="T20" fmla="*/ 11 w 28"/>
                  <a:gd name="T21" fmla="*/ 7 h 33"/>
                  <a:gd name="T22" fmla="*/ 9 w 28"/>
                  <a:gd name="T23" fmla="*/ 11 h 33"/>
                  <a:gd name="T24" fmla="*/ 7 w 28"/>
                  <a:gd name="T25" fmla="*/ 14 h 33"/>
                  <a:gd name="T26" fmla="*/ 5 w 28"/>
                  <a:gd name="T27" fmla="*/ 17 h 33"/>
                  <a:gd name="T28" fmla="*/ 4 w 28"/>
                  <a:gd name="T29"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3">
                    <a:moveTo>
                      <a:pt x="4" y="19"/>
                    </a:moveTo>
                    <a:cubicBezTo>
                      <a:pt x="0" y="25"/>
                      <a:pt x="8" y="33"/>
                      <a:pt x="15" y="28"/>
                    </a:cubicBezTo>
                    <a:cubicBezTo>
                      <a:pt x="15" y="27"/>
                      <a:pt x="16" y="27"/>
                      <a:pt x="16" y="26"/>
                    </a:cubicBezTo>
                    <a:cubicBezTo>
                      <a:pt x="17" y="25"/>
                      <a:pt x="17" y="25"/>
                      <a:pt x="17" y="25"/>
                    </a:cubicBezTo>
                    <a:cubicBezTo>
                      <a:pt x="19" y="22"/>
                      <a:pt x="19" y="22"/>
                      <a:pt x="19" y="22"/>
                    </a:cubicBezTo>
                    <a:cubicBezTo>
                      <a:pt x="21" y="18"/>
                      <a:pt x="21" y="18"/>
                      <a:pt x="21" y="18"/>
                    </a:cubicBezTo>
                    <a:cubicBezTo>
                      <a:pt x="23" y="15"/>
                      <a:pt x="23" y="15"/>
                      <a:pt x="23" y="15"/>
                    </a:cubicBezTo>
                    <a:cubicBezTo>
                      <a:pt x="24" y="14"/>
                      <a:pt x="24" y="14"/>
                      <a:pt x="24" y="14"/>
                    </a:cubicBezTo>
                    <a:cubicBezTo>
                      <a:pt x="28" y="8"/>
                      <a:pt x="20" y="0"/>
                      <a:pt x="14" y="4"/>
                    </a:cubicBezTo>
                    <a:cubicBezTo>
                      <a:pt x="13" y="5"/>
                      <a:pt x="12" y="6"/>
                      <a:pt x="12" y="6"/>
                    </a:cubicBezTo>
                    <a:cubicBezTo>
                      <a:pt x="11" y="7"/>
                      <a:pt x="11" y="7"/>
                      <a:pt x="11" y="7"/>
                    </a:cubicBezTo>
                    <a:cubicBezTo>
                      <a:pt x="9" y="11"/>
                      <a:pt x="9" y="11"/>
                      <a:pt x="9" y="11"/>
                    </a:cubicBezTo>
                    <a:cubicBezTo>
                      <a:pt x="7" y="14"/>
                      <a:pt x="7" y="14"/>
                      <a:pt x="7" y="14"/>
                    </a:cubicBezTo>
                    <a:cubicBezTo>
                      <a:pt x="5" y="17"/>
                      <a:pt x="5" y="17"/>
                      <a:pt x="5" y="17"/>
                    </a:cubicBez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4" name="Freeform 6">
                <a:extLst>
                  <a:ext uri="{FF2B5EF4-FFF2-40B4-BE49-F238E27FC236}">
                    <a16:creationId xmlns:a16="http://schemas.microsoft.com/office/drawing/2014/main" id="{21DB9EC8-2C23-4FC3-8DF8-9BD2FA7C3E20}"/>
                  </a:ext>
                </a:extLst>
              </p:cNvPr>
              <p:cNvSpPr>
                <a:spLocks/>
              </p:cNvSpPr>
              <p:nvPr/>
            </p:nvSpPr>
            <p:spPr bwMode="auto">
              <a:xfrm>
                <a:off x="3617068" y="3709142"/>
                <a:ext cx="52129" cy="59576"/>
              </a:xfrm>
              <a:custGeom>
                <a:avLst/>
                <a:gdLst>
                  <a:gd name="T0" fmla="*/ 2 w 34"/>
                  <a:gd name="T1" fmla="*/ 18 h 39"/>
                  <a:gd name="T2" fmla="*/ 4 w 34"/>
                  <a:gd name="T3" fmla="*/ 35 h 39"/>
                  <a:gd name="T4" fmla="*/ 21 w 34"/>
                  <a:gd name="T5" fmla="*/ 36 h 39"/>
                  <a:gd name="T6" fmla="*/ 22 w 34"/>
                  <a:gd name="T7" fmla="*/ 35 h 39"/>
                  <a:gd name="T8" fmla="*/ 24 w 34"/>
                  <a:gd name="T9" fmla="*/ 32 h 39"/>
                  <a:gd name="T10" fmla="*/ 25 w 34"/>
                  <a:gd name="T11" fmla="*/ 31 h 39"/>
                  <a:gd name="T12" fmla="*/ 27 w 34"/>
                  <a:gd name="T13" fmla="*/ 28 h 39"/>
                  <a:gd name="T14" fmla="*/ 29 w 34"/>
                  <a:gd name="T15" fmla="*/ 25 h 39"/>
                  <a:gd name="T16" fmla="*/ 32 w 34"/>
                  <a:gd name="T17" fmla="*/ 20 h 39"/>
                  <a:gd name="T18" fmla="*/ 34 w 34"/>
                  <a:gd name="T19" fmla="*/ 13 h 39"/>
                  <a:gd name="T20" fmla="*/ 21 w 34"/>
                  <a:gd name="T21" fmla="*/ 0 h 39"/>
                  <a:gd name="T22" fmla="*/ 13 w 34"/>
                  <a:gd name="T23" fmla="*/ 3 h 39"/>
                  <a:gd name="T24" fmla="*/ 10 w 34"/>
                  <a:gd name="T25" fmla="*/ 6 h 39"/>
                  <a:gd name="T26" fmla="*/ 9 w 34"/>
                  <a:gd name="T27" fmla="*/ 7 h 39"/>
                  <a:gd name="T28" fmla="*/ 7 w 34"/>
                  <a:gd name="T29" fmla="*/ 10 h 39"/>
                  <a:gd name="T30" fmla="*/ 3 w 34"/>
                  <a:gd name="T31" fmla="*/ 17 h 39"/>
                  <a:gd name="T32" fmla="*/ 7 w 34"/>
                  <a:gd name="T33" fmla="*/ 22 h 39"/>
                  <a:gd name="T34" fmla="*/ 13 w 34"/>
                  <a:gd name="T35" fmla="*/ 23 h 39"/>
                  <a:gd name="T36" fmla="*/ 15 w 34"/>
                  <a:gd name="T37" fmla="*/ 20 h 39"/>
                  <a:gd name="T38" fmla="*/ 19 w 34"/>
                  <a:gd name="T39" fmla="*/ 14 h 39"/>
                  <a:gd name="T40" fmla="*/ 20 w 34"/>
                  <a:gd name="T41" fmla="*/ 12 h 39"/>
                  <a:gd name="T42" fmla="*/ 20 w 34"/>
                  <a:gd name="T43" fmla="*/ 12 h 39"/>
                  <a:gd name="T44" fmla="*/ 20 w 34"/>
                  <a:gd name="T45" fmla="*/ 12 h 39"/>
                  <a:gd name="T46" fmla="*/ 22 w 34"/>
                  <a:gd name="T47" fmla="*/ 12 h 39"/>
                  <a:gd name="T48" fmla="*/ 22 w 34"/>
                  <a:gd name="T49" fmla="*/ 14 h 39"/>
                  <a:gd name="T50" fmla="*/ 21 w 34"/>
                  <a:gd name="T51" fmla="*/ 15 h 39"/>
                  <a:gd name="T52" fmla="*/ 19 w 34"/>
                  <a:gd name="T53" fmla="*/ 18 h 39"/>
                  <a:gd name="T54" fmla="*/ 17 w 34"/>
                  <a:gd name="T55" fmla="*/ 21 h 39"/>
                  <a:gd name="T56" fmla="*/ 15 w 34"/>
                  <a:gd name="T57" fmla="*/ 25 h 39"/>
                  <a:gd name="T58" fmla="*/ 14 w 34"/>
                  <a:gd name="T59" fmla="*/ 26 h 39"/>
                  <a:gd name="T60" fmla="*/ 14 w 34"/>
                  <a:gd name="T61" fmla="*/ 26 h 39"/>
                  <a:gd name="T62" fmla="*/ 18 w 34"/>
                  <a:gd name="T63" fmla="*/ 31 h 39"/>
                  <a:gd name="T64" fmla="*/ 13 w 34"/>
                  <a:gd name="T65" fmla="*/ 27 h 39"/>
                  <a:gd name="T66" fmla="*/ 12 w 34"/>
                  <a:gd name="T67" fmla="*/ 25 h 39"/>
                  <a:gd name="T68" fmla="*/ 7 w 34"/>
                  <a:gd name="T69"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39">
                    <a:moveTo>
                      <a:pt x="7" y="22"/>
                    </a:moveTo>
                    <a:cubicBezTo>
                      <a:pt x="2" y="18"/>
                      <a:pt x="2" y="18"/>
                      <a:pt x="2" y="18"/>
                    </a:cubicBezTo>
                    <a:cubicBezTo>
                      <a:pt x="1" y="21"/>
                      <a:pt x="0" y="23"/>
                      <a:pt x="0" y="25"/>
                    </a:cubicBezTo>
                    <a:cubicBezTo>
                      <a:pt x="0" y="29"/>
                      <a:pt x="2" y="32"/>
                      <a:pt x="4" y="35"/>
                    </a:cubicBezTo>
                    <a:cubicBezTo>
                      <a:pt x="6" y="37"/>
                      <a:pt x="10" y="38"/>
                      <a:pt x="13" y="38"/>
                    </a:cubicBezTo>
                    <a:cubicBezTo>
                      <a:pt x="16" y="39"/>
                      <a:pt x="19" y="37"/>
                      <a:pt x="21" y="36"/>
                    </a:cubicBezTo>
                    <a:cubicBezTo>
                      <a:pt x="22" y="35"/>
                      <a:pt x="22" y="35"/>
                      <a:pt x="22" y="35"/>
                    </a:cubicBezTo>
                    <a:cubicBezTo>
                      <a:pt x="22" y="35"/>
                      <a:pt x="22" y="35"/>
                      <a:pt x="22" y="35"/>
                    </a:cubicBezTo>
                    <a:cubicBezTo>
                      <a:pt x="22" y="35"/>
                      <a:pt x="23" y="34"/>
                      <a:pt x="24" y="32"/>
                    </a:cubicBezTo>
                    <a:cubicBezTo>
                      <a:pt x="24" y="32"/>
                      <a:pt x="24" y="32"/>
                      <a:pt x="24" y="32"/>
                    </a:cubicBezTo>
                    <a:cubicBezTo>
                      <a:pt x="25" y="31"/>
                      <a:pt x="25" y="31"/>
                      <a:pt x="25" y="31"/>
                    </a:cubicBezTo>
                    <a:cubicBezTo>
                      <a:pt x="25" y="31"/>
                      <a:pt x="25" y="31"/>
                      <a:pt x="25" y="31"/>
                    </a:cubicBezTo>
                    <a:cubicBezTo>
                      <a:pt x="27" y="28"/>
                      <a:pt x="27" y="28"/>
                      <a:pt x="27" y="28"/>
                    </a:cubicBezTo>
                    <a:cubicBezTo>
                      <a:pt x="27" y="28"/>
                      <a:pt x="27" y="28"/>
                      <a:pt x="27" y="28"/>
                    </a:cubicBezTo>
                    <a:cubicBezTo>
                      <a:pt x="29" y="25"/>
                      <a:pt x="29" y="25"/>
                      <a:pt x="29" y="25"/>
                    </a:cubicBezTo>
                    <a:cubicBezTo>
                      <a:pt x="29" y="25"/>
                      <a:pt x="29" y="25"/>
                      <a:pt x="29" y="25"/>
                    </a:cubicBezTo>
                    <a:cubicBezTo>
                      <a:pt x="31" y="21"/>
                      <a:pt x="31" y="21"/>
                      <a:pt x="31" y="21"/>
                    </a:cubicBezTo>
                    <a:cubicBezTo>
                      <a:pt x="32" y="20"/>
                      <a:pt x="32" y="20"/>
                      <a:pt x="32" y="20"/>
                    </a:cubicBezTo>
                    <a:cubicBezTo>
                      <a:pt x="32" y="21"/>
                      <a:pt x="32" y="21"/>
                      <a:pt x="32" y="21"/>
                    </a:cubicBezTo>
                    <a:cubicBezTo>
                      <a:pt x="33" y="18"/>
                      <a:pt x="34" y="16"/>
                      <a:pt x="34" y="13"/>
                    </a:cubicBezTo>
                    <a:cubicBezTo>
                      <a:pt x="34" y="10"/>
                      <a:pt x="32" y="6"/>
                      <a:pt x="30" y="4"/>
                    </a:cubicBezTo>
                    <a:cubicBezTo>
                      <a:pt x="28" y="2"/>
                      <a:pt x="25" y="0"/>
                      <a:pt x="21" y="0"/>
                    </a:cubicBezTo>
                    <a:cubicBezTo>
                      <a:pt x="18" y="0"/>
                      <a:pt x="16" y="1"/>
                      <a:pt x="13" y="3"/>
                    </a:cubicBezTo>
                    <a:cubicBezTo>
                      <a:pt x="13" y="3"/>
                      <a:pt x="13" y="3"/>
                      <a:pt x="13" y="3"/>
                    </a:cubicBezTo>
                    <a:cubicBezTo>
                      <a:pt x="13" y="3"/>
                      <a:pt x="13" y="3"/>
                      <a:pt x="13" y="3"/>
                    </a:cubicBezTo>
                    <a:cubicBezTo>
                      <a:pt x="12" y="4"/>
                      <a:pt x="11" y="5"/>
                      <a:pt x="10" y="6"/>
                    </a:cubicBezTo>
                    <a:cubicBezTo>
                      <a:pt x="10" y="6"/>
                      <a:pt x="10" y="6"/>
                      <a:pt x="10" y="6"/>
                    </a:cubicBezTo>
                    <a:cubicBezTo>
                      <a:pt x="9" y="7"/>
                      <a:pt x="9" y="7"/>
                      <a:pt x="9" y="7"/>
                    </a:cubicBezTo>
                    <a:cubicBezTo>
                      <a:pt x="9" y="7"/>
                      <a:pt x="9" y="7"/>
                      <a:pt x="9" y="7"/>
                    </a:cubicBezTo>
                    <a:cubicBezTo>
                      <a:pt x="7" y="10"/>
                      <a:pt x="7" y="10"/>
                      <a:pt x="7" y="10"/>
                    </a:cubicBezTo>
                    <a:cubicBezTo>
                      <a:pt x="5" y="14"/>
                      <a:pt x="5" y="14"/>
                      <a:pt x="5" y="14"/>
                    </a:cubicBezTo>
                    <a:cubicBezTo>
                      <a:pt x="3" y="17"/>
                      <a:pt x="3" y="17"/>
                      <a:pt x="3" y="17"/>
                    </a:cubicBezTo>
                    <a:cubicBezTo>
                      <a:pt x="2" y="19"/>
                      <a:pt x="2" y="19"/>
                      <a:pt x="2" y="19"/>
                    </a:cubicBezTo>
                    <a:cubicBezTo>
                      <a:pt x="7" y="22"/>
                      <a:pt x="7" y="22"/>
                      <a:pt x="7" y="22"/>
                    </a:cubicBezTo>
                    <a:cubicBezTo>
                      <a:pt x="12" y="25"/>
                      <a:pt x="12" y="25"/>
                      <a:pt x="12" y="25"/>
                    </a:cubicBezTo>
                    <a:cubicBezTo>
                      <a:pt x="13" y="23"/>
                      <a:pt x="13" y="23"/>
                      <a:pt x="13" y="23"/>
                    </a:cubicBezTo>
                    <a:cubicBezTo>
                      <a:pt x="15" y="20"/>
                      <a:pt x="15" y="20"/>
                      <a:pt x="15" y="20"/>
                    </a:cubicBezTo>
                    <a:cubicBezTo>
                      <a:pt x="15" y="20"/>
                      <a:pt x="15" y="20"/>
                      <a:pt x="15" y="20"/>
                    </a:cubicBezTo>
                    <a:cubicBezTo>
                      <a:pt x="17" y="17"/>
                      <a:pt x="17" y="17"/>
                      <a:pt x="17" y="17"/>
                    </a:cubicBezTo>
                    <a:cubicBezTo>
                      <a:pt x="19" y="14"/>
                      <a:pt x="19" y="14"/>
                      <a:pt x="19" y="14"/>
                    </a:cubicBezTo>
                    <a:cubicBezTo>
                      <a:pt x="19" y="14"/>
                      <a:pt x="19" y="14"/>
                      <a:pt x="19" y="14"/>
                    </a:cubicBezTo>
                    <a:cubicBezTo>
                      <a:pt x="20" y="12"/>
                      <a:pt x="20" y="12"/>
                      <a:pt x="20" y="12"/>
                    </a:cubicBezTo>
                    <a:cubicBezTo>
                      <a:pt x="20" y="13"/>
                      <a:pt x="20" y="13"/>
                      <a:pt x="20" y="13"/>
                    </a:cubicBezTo>
                    <a:cubicBezTo>
                      <a:pt x="20" y="12"/>
                      <a:pt x="20" y="12"/>
                      <a:pt x="20" y="12"/>
                    </a:cubicBezTo>
                    <a:cubicBezTo>
                      <a:pt x="17" y="7"/>
                      <a:pt x="17" y="7"/>
                      <a:pt x="17" y="7"/>
                    </a:cubicBezTo>
                    <a:cubicBezTo>
                      <a:pt x="20" y="12"/>
                      <a:pt x="20" y="12"/>
                      <a:pt x="20" y="12"/>
                    </a:cubicBezTo>
                    <a:cubicBezTo>
                      <a:pt x="21" y="12"/>
                      <a:pt x="21" y="12"/>
                      <a:pt x="21" y="12"/>
                    </a:cubicBezTo>
                    <a:cubicBezTo>
                      <a:pt x="22" y="12"/>
                      <a:pt x="22" y="12"/>
                      <a:pt x="22" y="12"/>
                    </a:cubicBezTo>
                    <a:cubicBezTo>
                      <a:pt x="22" y="13"/>
                      <a:pt x="22" y="13"/>
                      <a:pt x="22" y="13"/>
                    </a:cubicBezTo>
                    <a:cubicBezTo>
                      <a:pt x="22" y="13"/>
                      <a:pt x="22" y="14"/>
                      <a:pt x="22" y="14"/>
                    </a:cubicBezTo>
                    <a:cubicBezTo>
                      <a:pt x="22" y="14"/>
                      <a:pt x="22" y="14"/>
                      <a:pt x="22" y="14"/>
                    </a:cubicBezTo>
                    <a:cubicBezTo>
                      <a:pt x="21" y="15"/>
                      <a:pt x="21" y="15"/>
                      <a:pt x="21" y="15"/>
                    </a:cubicBezTo>
                    <a:cubicBezTo>
                      <a:pt x="21" y="15"/>
                      <a:pt x="21" y="15"/>
                      <a:pt x="21" y="15"/>
                    </a:cubicBezTo>
                    <a:cubicBezTo>
                      <a:pt x="19" y="18"/>
                      <a:pt x="19" y="18"/>
                      <a:pt x="19" y="18"/>
                    </a:cubicBezTo>
                    <a:cubicBezTo>
                      <a:pt x="19" y="18"/>
                      <a:pt x="19" y="18"/>
                      <a:pt x="19" y="18"/>
                    </a:cubicBezTo>
                    <a:cubicBezTo>
                      <a:pt x="17" y="21"/>
                      <a:pt x="17" y="21"/>
                      <a:pt x="17" y="21"/>
                    </a:cubicBezTo>
                    <a:cubicBezTo>
                      <a:pt x="17" y="21"/>
                      <a:pt x="17" y="21"/>
                      <a:pt x="17" y="21"/>
                    </a:cubicBezTo>
                    <a:cubicBezTo>
                      <a:pt x="15" y="25"/>
                      <a:pt x="15" y="25"/>
                      <a:pt x="15" y="25"/>
                    </a:cubicBezTo>
                    <a:cubicBezTo>
                      <a:pt x="15" y="25"/>
                      <a:pt x="15" y="25"/>
                      <a:pt x="15" y="25"/>
                    </a:cubicBezTo>
                    <a:cubicBezTo>
                      <a:pt x="14" y="26"/>
                      <a:pt x="14" y="26"/>
                      <a:pt x="14" y="26"/>
                    </a:cubicBezTo>
                    <a:cubicBezTo>
                      <a:pt x="14" y="26"/>
                      <a:pt x="14" y="26"/>
                      <a:pt x="14" y="26"/>
                    </a:cubicBezTo>
                    <a:cubicBezTo>
                      <a:pt x="14" y="26"/>
                      <a:pt x="14" y="26"/>
                      <a:pt x="14" y="26"/>
                    </a:cubicBezTo>
                    <a:cubicBezTo>
                      <a:pt x="14" y="27"/>
                      <a:pt x="14" y="27"/>
                      <a:pt x="14" y="27"/>
                    </a:cubicBezTo>
                    <a:cubicBezTo>
                      <a:pt x="18" y="31"/>
                      <a:pt x="18" y="31"/>
                      <a:pt x="18" y="31"/>
                    </a:cubicBezTo>
                    <a:cubicBezTo>
                      <a:pt x="14" y="26"/>
                      <a:pt x="14" y="26"/>
                      <a:pt x="14" y="26"/>
                    </a:cubicBezTo>
                    <a:cubicBezTo>
                      <a:pt x="14" y="27"/>
                      <a:pt x="13" y="27"/>
                      <a:pt x="13" y="27"/>
                    </a:cubicBezTo>
                    <a:cubicBezTo>
                      <a:pt x="12" y="26"/>
                      <a:pt x="12" y="26"/>
                      <a:pt x="12" y="26"/>
                    </a:cubicBezTo>
                    <a:cubicBezTo>
                      <a:pt x="12" y="25"/>
                      <a:pt x="12" y="25"/>
                      <a:pt x="12" y="25"/>
                    </a:cubicBezTo>
                    <a:cubicBezTo>
                      <a:pt x="12" y="25"/>
                      <a:pt x="12" y="25"/>
                      <a:pt x="12" y="25"/>
                    </a:cubicBezTo>
                    <a:lnTo>
                      <a:pt x="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5" name="Freeform 7">
                <a:extLst>
                  <a:ext uri="{FF2B5EF4-FFF2-40B4-BE49-F238E27FC236}">
                    <a16:creationId xmlns:a16="http://schemas.microsoft.com/office/drawing/2014/main" id="{9F503B5B-01C4-4C96-B50A-DC4AD9477B0B}"/>
                  </a:ext>
                </a:extLst>
              </p:cNvPr>
              <p:cNvSpPr>
                <a:spLocks/>
              </p:cNvSpPr>
              <p:nvPr/>
            </p:nvSpPr>
            <p:spPr bwMode="auto">
              <a:xfrm>
                <a:off x="3561748" y="3827230"/>
                <a:ext cx="39363" cy="53193"/>
              </a:xfrm>
              <a:custGeom>
                <a:avLst/>
                <a:gdLst>
                  <a:gd name="T0" fmla="*/ 3 w 26"/>
                  <a:gd name="T1" fmla="*/ 21 h 35"/>
                  <a:gd name="T2" fmla="*/ 16 w 26"/>
                  <a:gd name="T3" fmla="*/ 28 h 35"/>
                  <a:gd name="T4" fmla="*/ 16 w 26"/>
                  <a:gd name="T5" fmla="*/ 27 h 35"/>
                  <a:gd name="T6" fmla="*/ 18 w 26"/>
                  <a:gd name="T7" fmla="*/ 24 h 35"/>
                  <a:gd name="T8" fmla="*/ 20 w 26"/>
                  <a:gd name="T9" fmla="*/ 20 h 35"/>
                  <a:gd name="T10" fmla="*/ 22 w 26"/>
                  <a:gd name="T11" fmla="*/ 16 h 35"/>
                  <a:gd name="T12" fmla="*/ 22 w 26"/>
                  <a:gd name="T13" fmla="*/ 14 h 35"/>
                  <a:gd name="T14" fmla="*/ 11 w 26"/>
                  <a:gd name="T15" fmla="*/ 6 h 35"/>
                  <a:gd name="T16" fmla="*/ 9 w 26"/>
                  <a:gd name="T17" fmla="*/ 8 h 35"/>
                  <a:gd name="T18" fmla="*/ 9 w 26"/>
                  <a:gd name="T19" fmla="*/ 10 h 35"/>
                  <a:gd name="T20" fmla="*/ 7 w 26"/>
                  <a:gd name="T21" fmla="*/ 14 h 35"/>
                  <a:gd name="T22" fmla="*/ 5 w 26"/>
                  <a:gd name="T23" fmla="*/ 18 h 35"/>
                  <a:gd name="T24" fmla="*/ 3 w 26"/>
                  <a:gd name="T25"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5">
                    <a:moveTo>
                      <a:pt x="3" y="21"/>
                    </a:moveTo>
                    <a:cubicBezTo>
                      <a:pt x="0" y="29"/>
                      <a:pt x="11" y="35"/>
                      <a:pt x="16" y="28"/>
                    </a:cubicBezTo>
                    <a:cubicBezTo>
                      <a:pt x="16" y="28"/>
                      <a:pt x="16" y="27"/>
                      <a:pt x="16" y="27"/>
                    </a:cubicBezTo>
                    <a:cubicBezTo>
                      <a:pt x="18" y="24"/>
                      <a:pt x="18" y="24"/>
                      <a:pt x="18" y="24"/>
                    </a:cubicBezTo>
                    <a:cubicBezTo>
                      <a:pt x="20" y="20"/>
                      <a:pt x="20" y="20"/>
                      <a:pt x="20" y="20"/>
                    </a:cubicBezTo>
                    <a:cubicBezTo>
                      <a:pt x="22" y="16"/>
                      <a:pt x="22" y="16"/>
                      <a:pt x="22" y="16"/>
                    </a:cubicBezTo>
                    <a:cubicBezTo>
                      <a:pt x="22" y="14"/>
                      <a:pt x="22" y="14"/>
                      <a:pt x="22" y="14"/>
                    </a:cubicBezTo>
                    <a:cubicBezTo>
                      <a:pt x="26" y="7"/>
                      <a:pt x="17" y="0"/>
                      <a:pt x="11" y="6"/>
                    </a:cubicBezTo>
                    <a:cubicBezTo>
                      <a:pt x="10" y="6"/>
                      <a:pt x="10" y="7"/>
                      <a:pt x="9" y="8"/>
                    </a:cubicBezTo>
                    <a:cubicBezTo>
                      <a:pt x="9" y="10"/>
                      <a:pt x="9" y="10"/>
                      <a:pt x="9" y="10"/>
                    </a:cubicBezTo>
                    <a:cubicBezTo>
                      <a:pt x="7" y="14"/>
                      <a:pt x="7" y="14"/>
                      <a:pt x="7" y="14"/>
                    </a:cubicBezTo>
                    <a:cubicBezTo>
                      <a:pt x="5" y="18"/>
                      <a:pt x="5" y="18"/>
                      <a:pt x="5" y="18"/>
                    </a:cubicBezTo>
                    <a:lnTo>
                      <a:pt x="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6" name="Freeform 8">
                <a:extLst>
                  <a:ext uri="{FF2B5EF4-FFF2-40B4-BE49-F238E27FC236}">
                    <a16:creationId xmlns:a16="http://schemas.microsoft.com/office/drawing/2014/main" id="{F6541275-83E0-48A5-921F-9896804D9038}"/>
                  </a:ext>
                </a:extLst>
              </p:cNvPr>
              <p:cNvSpPr>
                <a:spLocks/>
              </p:cNvSpPr>
              <p:nvPr/>
            </p:nvSpPr>
            <p:spPr bwMode="auto">
              <a:xfrm>
                <a:off x="3556428" y="3825102"/>
                <a:ext cx="48937" cy="58512"/>
              </a:xfrm>
              <a:custGeom>
                <a:avLst/>
                <a:gdLst>
                  <a:gd name="T0" fmla="*/ 1 w 32"/>
                  <a:gd name="T1" fmla="*/ 20 h 39"/>
                  <a:gd name="T2" fmla="*/ 4 w 32"/>
                  <a:gd name="T3" fmla="*/ 35 h 39"/>
                  <a:gd name="T4" fmla="*/ 19 w 32"/>
                  <a:gd name="T5" fmla="*/ 38 h 39"/>
                  <a:gd name="T6" fmla="*/ 24 w 32"/>
                  <a:gd name="T7" fmla="*/ 33 h 39"/>
                  <a:gd name="T8" fmla="*/ 25 w 32"/>
                  <a:gd name="T9" fmla="*/ 31 h 39"/>
                  <a:gd name="T10" fmla="*/ 26 w 32"/>
                  <a:gd name="T11" fmla="*/ 28 h 39"/>
                  <a:gd name="T12" fmla="*/ 28 w 32"/>
                  <a:gd name="T13" fmla="*/ 24 h 39"/>
                  <a:gd name="T14" fmla="*/ 30 w 32"/>
                  <a:gd name="T15" fmla="*/ 20 h 39"/>
                  <a:gd name="T16" fmla="*/ 31 w 32"/>
                  <a:gd name="T17" fmla="*/ 18 h 39"/>
                  <a:gd name="T18" fmla="*/ 28 w 32"/>
                  <a:gd name="T19" fmla="*/ 3 h 39"/>
                  <a:gd name="T20" fmla="*/ 10 w 32"/>
                  <a:gd name="T21" fmla="*/ 4 h 39"/>
                  <a:gd name="T22" fmla="*/ 10 w 32"/>
                  <a:gd name="T23" fmla="*/ 4 h 39"/>
                  <a:gd name="T24" fmla="*/ 7 w 32"/>
                  <a:gd name="T25" fmla="*/ 7 h 39"/>
                  <a:gd name="T26" fmla="*/ 6 w 32"/>
                  <a:gd name="T27" fmla="*/ 9 h 39"/>
                  <a:gd name="T28" fmla="*/ 2 w 32"/>
                  <a:gd name="T29" fmla="*/ 17 h 39"/>
                  <a:gd name="T30" fmla="*/ 1 w 32"/>
                  <a:gd name="T31" fmla="*/ 20 h 39"/>
                  <a:gd name="T32" fmla="*/ 6 w 32"/>
                  <a:gd name="T33" fmla="*/ 23 h 39"/>
                  <a:gd name="T34" fmla="*/ 13 w 32"/>
                  <a:gd name="T35" fmla="*/ 22 h 39"/>
                  <a:gd name="T36" fmla="*/ 15 w 32"/>
                  <a:gd name="T37" fmla="*/ 18 h 39"/>
                  <a:gd name="T38" fmla="*/ 17 w 32"/>
                  <a:gd name="T39" fmla="*/ 14 h 39"/>
                  <a:gd name="T40" fmla="*/ 18 w 32"/>
                  <a:gd name="T41" fmla="*/ 12 h 39"/>
                  <a:gd name="T42" fmla="*/ 18 w 32"/>
                  <a:gd name="T43" fmla="*/ 12 h 39"/>
                  <a:gd name="T44" fmla="*/ 14 w 32"/>
                  <a:gd name="T45" fmla="*/ 8 h 39"/>
                  <a:gd name="T46" fmla="*/ 19 w 32"/>
                  <a:gd name="T47" fmla="*/ 11 h 39"/>
                  <a:gd name="T48" fmla="*/ 20 w 32"/>
                  <a:gd name="T49" fmla="*/ 13 h 39"/>
                  <a:gd name="T50" fmla="*/ 20 w 32"/>
                  <a:gd name="T51" fmla="*/ 13 h 39"/>
                  <a:gd name="T52" fmla="*/ 17 w 32"/>
                  <a:gd name="T53" fmla="*/ 19 h 39"/>
                  <a:gd name="T54" fmla="*/ 14 w 32"/>
                  <a:gd name="T55" fmla="*/ 26 h 39"/>
                  <a:gd name="T56" fmla="*/ 14 w 32"/>
                  <a:gd name="T57" fmla="*/ 26 h 39"/>
                  <a:gd name="T58" fmla="*/ 19 w 32"/>
                  <a:gd name="T59" fmla="*/ 30 h 39"/>
                  <a:gd name="T60" fmla="*/ 13 w 32"/>
                  <a:gd name="T61" fmla="*/ 27 h 39"/>
                  <a:gd name="T62" fmla="*/ 12 w 32"/>
                  <a:gd name="T63" fmla="*/ 27 h 39"/>
                  <a:gd name="T64" fmla="*/ 12 w 32"/>
                  <a:gd name="T65" fmla="*/ 25 h 39"/>
                  <a:gd name="T66" fmla="*/ 12 w 32"/>
                  <a:gd name="T67"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39">
                    <a:moveTo>
                      <a:pt x="6" y="23"/>
                    </a:moveTo>
                    <a:cubicBezTo>
                      <a:pt x="1" y="20"/>
                      <a:pt x="1" y="20"/>
                      <a:pt x="1" y="20"/>
                    </a:cubicBezTo>
                    <a:cubicBezTo>
                      <a:pt x="0" y="22"/>
                      <a:pt x="0" y="24"/>
                      <a:pt x="0" y="26"/>
                    </a:cubicBezTo>
                    <a:cubicBezTo>
                      <a:pt x="0" y="30"/>
                      <a:pt x="2" y="33"/>
                      <a:pt x="4" y="35"/>
                    </a:cubicBezTo>
                    <a:cubicBezTo>
                      <a:pt x="6" y="38"/>
                      <a:pt x="10" y="39"/>
                      <a:pt x="13" y="39"/>
                    </a:cubicBezTo>
                    <a:cubicBezTo>
                      <a:pt x="15" y="39"/>
                      <a:pt x="17" y="38"/>
                      <a:pt x="19" y="38"/>
                    </a:cubicBezTo>
                    <a:cubicBezTo>
                      <a:pt x="20" y="37"/>
                      <a:pt x="22" y="35"/>
                      <a:pt x="23" y="34"/>
                    </a:cubicBezTo>
                    <a:cubicBezTo>
                      <a:pt x="24" y="33"/>
                      <a:pt x="24" y="33"/>
                      <a:pt x="24" y="33"/>
                    </a:cubicBezTo>
                    <a:cubicBezTo>
                      <a:pt x="24" y="33"/>
                      <a:pt x="24" y="33"/>
                      <a:pt x="24" y="33"/>
                    </a:cubicBezTo>
                    <a:cubicBezTo>
                      <a:pt x="24" y="33"/>
                      <a:pt x="24" y="32"/>
                      <a:pt x="25" y="31"/>
                    </a:cubicBezTo>
                    <a:cubicBezTo>
                      <a:pt x="25" y="31"/>
                      <a:pt x="25" y="31"/>
                      <a:pt x="25" y="31"/>
                    </a:cubicBezTo>
                    <a:cubicBezTo>
                      <a:pt x="26" y="28"/>
                      <a:pt x="26" y="28"/>
                      <a:pt x="26" y="28"/>
                    </a:cubicBezTo>
                    <a:cubicBezTo>
                      <a:pt x="26" y="28"/>
                      <a:pt x="26" y="28"/>
                      <a:pt x="26" y="28"/>
                    </a:cubicBezTo>
                    <a:cubicBezTo>
                      <a:pt x="28" y="24"/>
                      <a:pt x="28" y="24"/>
                      <a:pt x="28" y="24"/>
                    </a:cubicBezTo>
                    <a:cubicBezTo>
                      <a:pt x="28" y="24"/>
                      <a:pt x="28" y="24"/>
                      <a:pt x="28" y="24"/>
                    </a:cubicBezTo>
                    <a:cubicBezTo>
                      <a:pt x="30" y="20"/>
                      <a:pt x="30" y="20"/>
                      <a:pt x="30" y="20"/>
                    </a:cubicBezTo>
                    <a:cubicBezTo>
                      <a:pt x="31" y="18"/>
                      <a:pt x="31" y="18"/>
                      <a:pt x="31" y="18"/>
                    </a:cubicBezTo>
                    <a:cubicBezTo>
                      <a:pt x="31" y="18"/>
                      <a:pt x="31" y="18"/>
                      <a:pt x="31" y="18"/>
                    </a:cubicBezTo>
                    <a:cubicBezTo>
                      <a:pt x="32" y="17"/>
                      <a:pt x="32" y="15"/>
                      <a:pt x="32" y="13"/>
                    </a:cubicBezTo>
                    <a:cubicBezTo>
                      <a:pt x="32" y="9"/>
                      <a:pt x="30" y="6"/>
                      <a:pt x="28" y="3"/>
                    </a:cubicBezTo>
                    <a:cubicBezTo>
                      <a:pt x="26" y="1"/>
                      <a:pt x="22" y="0"/>
                      <a:pt x="19" y="0"/>
                    </a:cubicBezTo>
                    <a:cubicBezTo>
                      <a:pt x="16" y="0"/>
                      <a:pt x="12" y="1"/>
                      <a:pt x="10" y="4"/>
                    </a:cubicBezTo>
                    <a:cubicBezTo>
                      <a:pt x="10" y="4"/>
                      <a:pt x="10" y="4"/>
                      <a:pt x="10" y="4"/>
                    </a:cubicBezTo>
                    <a:cubicBezTo>
                      <a:pt x="10" y="4"/>
                      <a:pt x="10" y="4"/>
                      <a:pt x="10" y="4"/>
                    </a:cubicBezTo>
                    <a:cubicBezTo>
                      <a:pt x="9" y="5"/>
                      <a:pt x="8" y="6"/>
                      <a:pt x="7" y="7"/>
                    </a:cubicBezTo>
                    <a:cubicBezTo>
                      <a:pt x="7" y="7"/>
                      <a:pt x="7" y="7"/>
                      <a:pt x="7" y="7"/>
                    </a:cubicBezTo>
                    <a:cubicBezTo>
                      <a:pt x="6" y="9"/>
                      <a:pt x="6" y="9"/>
                      <a:pt x="6" y="9"/>
                    </a:cubicBezTo>
                    <a:cubicBezTo>
                      <a:pt x="6" y="9"/>
                      <a:pt x="6" y="9"/>
                      <a:pt x="6" y="9"/>
                    </a:cubicBezTo>
                    <a:cubicBezTo>
                      <a:pt x="4" y="13"/>
                      <a:pt x="4" y="13"/>
                      <a:pt x="4" y="13"/>
                    </a:cubicBezTo>
                    <a:cubicBezTo>
                      <a:pt x="2" y="17"/>
                      <a:pt x="2" y="17"/>
                      <a:pt x="2" y="17"/>
                    </a:cubicBezTo>
                    <a:cubicBezTo>
                      <a:pt x="1" y="20"/>
                      <a:pt x="1" y="20"/>
                      <a:pt x="1" y="20"/>
                    </a:cubicBezTo>
                    <a:cubicBezTo>
                      <a:pt x="1" y="20"/>
                      <a:pt x="1" y="20"/>
                      <a:pt x="1" y="20"/>
                    </a:cubicBezTo>
                    <a:cubicBezTo>
                      <a:pt x="1" y="20"/>
                      <a:pt x="1" y="20"/>
                      <a:pt x="1" y="20"/>
                    </a:cubicBezTo>
                    <a:cubicBezTo>
                      <a:pt x="6" y="23"/>
                      <a:pt x="6" y="23"/>
                      <a:pt x="6" y="23"/>
                    </a:cubicBezTo>
                    <a:cubicBezTo>
                      <a:pt x="12" y="25"/>
                      <a:pt x="12" y="25"/>
                      <a:pt x="12" y="25"/>
                    </a:cubicBezTo>
                    <a:cubicBezTo>
                      <a:pt x="13" y="22"/>
                      <a:pt x="13" y="22"/>
                      <a:pt x="13" y="22"/>
                    </a:cubicBezTo>
                    <a:cubicBezTo>
                      <a:pt x="13" y="22"/>
                      <a:pt x="13" y="22"/>
                      <a:pt x="13" y="22"/>
                    </a:cubicBezTo>
                    <a:cubicBezTo>
                      <a:pt x="15" y="18"/>
                      <a:pt x="15" y="18"/>
                      <a:pt x="15" y="18"/>
                    </a:cubicBezTo>
                    <a:cubicBezTo>
                      <a:pt x="15" y="18"/>
                      <a:pt x="15" y="18"/>
                      <a:pt x="15" y="18"/>
                    </a:cubicBezTo>
                    <a:cubicBezTo>
                      <a:pt x="17" y="14"/>
                      <a:pt x="17" y="14"/>
                      <a:pt x="17" y="14"/>
                    </a:cubicBezTo>
                    <a:cubicBezTo>
                      <a:pt x="17" y="14"/>
                      <a:pt x="17" y="14"/>
                      <a:pt x="17" y="14"/>
                    </a:cubicBezTo>
                    <a:cubicBezTo>
                      <a:pt x="18" y="12"/>
                      <a:pt x="18" y="12"/>
                      <a:pt x="18" y="12"/>
                    </a:cubicBezTo>
                    <a:cubicBezTo>
                      <a:pt x="18" y="12"/>
                      <a:pt x="18" y="12"/>
                      <a:pt x="18" y="12"/>
                    </a:cubicBezTo>
                    <a:cubicBezTo>
                      <a:pt x="18" y="12"/>
                      <a:pt x="18" y="12"/>
                      <a:pt x="18" y="12"/>
                    </a:cubicBezTo>
                    <a:cubicBezTo>
                      <a:pt x="18" y="12"/>
                      <a:pt x="18" y="12"/>
                      <a:pt x="18" y="12"/>
                    </a:cubicBezTo>
                    <a:cubicBezTo>
                      <a:pt x="14" y="8"/>
                      <a:pt x="14" y="8"/>
                      <a:pt x="14" y="8"/>
                    </a:cubicBezTo>
                    <a:cubicBezTo>
                      <a:pt x="18" y="12"/>
                      <a:pt x="18" y="12"/>
                      <a:pt x="18" y="12"/>
                    </a:cubicBezTo>
                    <a:cubicBezTo>
                      <a:pt x="19" y="11"/>
                      <a:pt x="19" y="11"/>
                      <a:pt x="19" y="11"/>
                    </a:cubicBezTo>
                    <a:cubicBezTo>
                      <a:pt x="20" y="12"/>
                      <a:pt x="20" y="12"/>
                      <a:pt x="20" y="12"/>
                    </a:cubicBezTo>
                    <a:cubicBezTo>
                      <a:pt x="20" y="13"/>
                      <a:pt x="20" y="13"/>
                      <a:pt x="20" y="13"/>
                    </a:cubicBezTo>
                    <a:cubicBezTo>
                      <a:pt x="20" y="13"/>
                      <a:pt x="20" y="13"/>
                      <a:pt x="20" y="13"/>
                    </a:cubicBezTo>
                    <a:cubicBezTo>
                      <a:pt x="20" y="13"/>
                      <a:pt x="20" y="13"/>
                      <a:pt x="20" y="13"/>
                    </a:cubicBezTo>
                    <a:cubicBezTo>
                      <a:pt x="19" y="15"/>
                      <a:pt x="19" y="15"/>
                      <a:pt x="19" y="15"/>
                    </a:cubicBezTo>
                    <a:cubicBezTo>
                      <a:pt x="17" y="19"/>
                      <a:pt x="17" y="19"/>
                      <a:pt x="17" y="19"/>
                    </a:cubicBezTo>
                    <a:cubicBezTo>
                      <a:pt x="15" y="23"/>
                      <a:pt x="15" y="23"/>
                      <a:pt x="15" y="23"/>
                    </a:cubicBezTo>
                    <a:cubicBezTo>
                      <a:pt x="14" y="26"/>
                      <a:pt x="14" y="26"/>
                      <a:pt x="14" y="26"/>
                    </a:cubicBezTo>
                    <a:cubicBezTo>
                      <a:pt x="19" y="29"/>
                      <a:pt x="19" y="29"/>
                      <a:pt x="19" y="29"/>
                    </a:cubicBezTo>
                    <a:cubicBezTo>
                      <a:pt x="14" y="26"/>
                      <a:pt x="14" y="26"/>
                      <a:pt x="14" y="26"/>
                    </a:cubicBezTo>
                    <a:cubicBezTo>
                      <a:pt x="14" y="27"/>
                      <a:pt x="14" y="27"/>
                      <a:pt x="14" y="27"/>
                    </a:cubicBezTo>
                    <a:cubicBezTo>
                      <a:pt x="19" y="30"/>
                      <a:pt x="19" y="30"/>
                      <a:pt x="19" y="30"/>
                    </a:cubicBezTo>
                    <a:cubicBezTo>
                      <a:pt x="14" y="27"/>
                      <a:pt x="14" y="27"/>
                      <a:pt x="14" y="27"/>
                    </a:cubicBezTo>
                    <a:cubicBezTo>
                      <a:pt x="14" y="27"/>
                      <a:pt x="14" y="27"/>
                      <a:pt x="13" y="27"/>
                    </a:cubicBezTo>
                    <a:cubicBezTo>
                      <a:pt x="13" y="27"/>
                      <a:pt x="13" y="27"/>
                      <a:pt x="13" y="27"/>
                    </a:cubicBezTo>
                    <a:cubicBezTo>
                      <a:pt x="12" y="27"/>
                      <a:pt x="12" y="27"/>
                      <a:pt x="12" y="27"/>
                    </a:cubicBezTo>
                    <a:cubicBezTo>
                      <a:pt x="12" y="26"/>
                      <a:pt x="12" y="26"/>
                      <a:pt x="12" y="26"/>
                    </a:cubicBezTo>
                    <a:cubicBezTo>
                      <a:pt x="12" y="26"/>
                      <a:pt x="12" y="26"/>
                      <a:pt x="12" y="25"/>
                    </a:cubicBezTo>
                    <a:cubicBezTo>
                      <a:pt x="6" y="23"/>
                      <a:pt x="6" y="23"/>
                      <a:pt x="6" y="23"/>
                    </a:cubicBezTo>
                    <a:cubicBezTo>
                      <a:pt x="12" y="25"/>
                      <a:pt x="12" y="25"/>
                      <a:pt x="12" y="25"/>
                    </a:cubicBez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7" name="Freeform 9">
                <a:extLst>
                  <a:ext uri="{FF2B5EF4-FFF2-40B4-BE49-F238E27FC236}">
                    <a16:creationId xmlns:a16="http://schemas.microsoft.com/office/drawing/2014/main" id="{EDDEE0CB-333C-41E8-9A63-FFB21FBA143D}"/>
                  </a:ext>
                </a:extLst>
              </p:cNvPr>
              <p:cNvSpPr>
                <a:spLocks/>
              </p:cNvSpPr>
              <p:nvPr/>
            </p:nvSpPr>
            <p:spPr bwMode="auto">
              <a:xfrm>
                <a:off x="3514938" y="3948509"/>
                <a:ext cx="36171" cy="53193"/>
              </a:xfrm>
              <a:custGeom>
                <a:avLst/>
                <a:gdLst>
                  <a:gd name="T0" fmla="*/ 2 w 24"/>
                  <a:gd name="T1" fmla="*/ 22 h 35"/>
                  <a:gd name="T2" fmla="*/ 15 w 24"/>
                  <a:gd name="T3" fmla="*/ 29 h 35"/>
                  <a:gd name="T4" fmla="*/ 16 w 24"/>
                  <a:gd name="T5" fmla="*/ 27 h 35"/>
                  <a:gd name="T6" fmla="*/ 17 w 24"/>
                  <a:gd name="T7" fmla="*/ 24 h 35"/>
                  <a:gd name="T8" fmla="*/ 19 w 24"/>
                  <a:gd name="T9" fmla="*/ 19 h 35"/>
                  <a:gd name="T10" fmla="*/ 20 w 24"/>
                  <a:gd name="T11" fmla="*/ 15 h 35"/>
                  <a:gd name="T12" fmla="*/ 21 w 24"/>
                  <a:gd name="T13" fmla="*/ 13 h 35"/>
                  <a:gd name="T14" fmla="*/ 8 w 24"/>
                  <a:gd name="T15" fmla="*/ 7 h 35"/>
                  <a:gd name="T16" fmla="*/ 7 w 24"/>
                  <a:gd name="T17" fmla="*/ 8 h 35"/>
                  <a:gd name="T18" fmla="*/ 7 w 24"/>
                  <a:gd name="T19" fmla="*/ 10 h 35"/>
                  <a:gd name="T20" fmla="*/ 5 w 24"/>
                  <a:gd name="T21" fmla="*/ 14 h 35"/>
                  <a:gd name="T22" fmla="*/ 3 w 24"/>
                  <a:gd name="T23" fmla="*/ 19 h 35"/>
                  <a:gd name="T24" fmla="*/ 2 w 24"/>
                  <a:gd name="T2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5">
                    <a:moveTo>
                      <a:pt x="2" y="22"/>
                    </a:moveTo>
                    <a:cubicBezTo>
                      <a:pt x="0" y="29"/>
                      <a:pt x="9" y="35"/>
                      <a:pt x="15" y="29"/>
                    </a:cubicBezTo>
                    <a:cubicBezTo>
                      <a:pt x="15" y="28"/>
                      <a:pt x="16" y="28"/>
                      <a:pt x="16" y="27"/>
                    </a:cubicBezTo>
                    <a:cubicBezTo>
                      <a:pt x="17" y="24"/>
                      <a:pt x="17" y="24"/>
                      <a:pt x="17" y="24"/>
                    </a:cubicBezTo>
                    <a:cubicBezTo>
                      <a:pt x="19" y="19"/>
                      <a:pt x="19" y="19"/>
                      <a:pt x="19" y="19"/>
                    </a:cubicBezTo>
                    <a:cubicBezTo>
                      <a:pt x="20" y="15"/>
                      <a:pt x="20" y="15"/>
                      <a:pt x="20" y="15"/>
                    </a:cubicBezTo>
                    <a:cubicBezTo>
                      <a:pt x="21" y="13"/>
                      <a:pt x="21" y="13"/>
                      <a:pt x="21" y="13"/>
                    </a:cubicBezTo>
                    <a:cubicBezTo>
                      <a:pt x="24" y="5"/>
                      <a:pt x="13" y="0"/>
                      <a:pt x="8" y="7"/>
                    </a:cubicBezTo>
                    <a:cubicBezTo>
                      <a:pt x="8" y="7"/>
                      <a:pt x="7" y="8"/>
                      <a:pt x="7" y="8"/>
                    </a:cubicBezTo>
                    <a:cubicBezTo>
                      <a:pt x="7" y="10"/>
                      <a:pt x="7" y="10"/>
                      <a:pt x="7" y="10"/>
                    </a:cubicBezTo>
                    <a:cubicBezTo>
                      <a:pt x="5" y="14"/>
                      <a:pt x="5" y="14"/>
                      <a:pt x="5" y="14"/>
                    </a:cubicBezTo>
                    <a:cubicBezTo>
                      <a:pt x="3" y="19"/>
                      <a:pt x="3" y="19"/>
                      <a:pt x="3" y="19"/>
                    </a:cubicBez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8" name="Freeform 10">
                <a:extLst>
                  <a:ext uri="{FF2B5EF4-FFF2-40B4-BE49-F238E27FC236}">
                    <a16:creationId xmlns:a16="http://schemas.microsoft.com/office/drawing/2014/main" id="{3C3EF57D-578B-49F9-B408-D297FA02A371}"/>
                  </a:ext>
                </a:extLst>
              </p:cNvPr>
              <p:cNvSpPr>
                <a:spLocks/>
              </p:cNvSpPr>
              <p:nvPr/>
            </p:nvSpPr>
            <p:spPr bwMode="auto">
              <a:xfrm>
                <a:off x="3508555" y="3944254"/>
                <a:ext cx="46810" cy="60640"/>
              </a:xfrm>
              <a:custGeom>
                <a:avLst/>
                <a:gdLst>
                  <a:gd name="T0" fmla="*/ 1 w 31"/>
                  <a:gd name="T1" fmla="*/ 23 h 40"/>
                  <a:gd name="T2" fmla="*/ 4 w 31"/>
                  <a:gd name="T3" fmla="*/ 37 h 40"/>
                  <a:gd name="T4" fmla="*/ 23 w 31"/>
                  <a:gd name="T5" fmla="*/ 36 h 40"/>
                  <a:gd name="T6" fmla="*/ 23 w 31"/>
                  <a:gd name="T7" fmla="*/ 36 h 40"/>
                  <a:gd name="T8" fmla="*/ 26 w 31"/>
                  <a:gd name="T9" fmla="*/ 31 h 40"/>
                  <a:gd name="T10" fmla="*/ 26 w 31"/>
                  <a:gd name="T11" fmla="*/ 29 h 40"/>
                  <a:gd name="T12" fmla="*/ 28 w 31"/>
                  <a:gd name="T13" fmla="*/ 24 h 40"/>
                  <a:gd name="T14" fmla="*/ 30 w 31"/>
                  <a:gd name="T15" fmla="*/ 20 h 40"/>
                  <a:gd name="T16" fmla="*/ 30 w 31"/>
                  <a:gd name="T17" fmla="*/ 18 h 40"/>
                  <a:gd name="T18" fmla="*/ 31 w 31"/>
                  <a:gd name="T19" fmla="*/ 13 h 40"/>
                  <a:gd name="T20" fmla="*/ 18 w 31"/>
                  <a:gd name="T21" fmla="*/ 0 h 40"/>
                  <a:gd name="T22" fmla="*/ 7 w 31"/>
                  <a:gd name="T23" fmla="*/ 6 h 40"/>
                  <a:gd name="T24" fmla="*/ 7 w 31"/>
                  <a:gd name="T25" fmla="*/ 6 h 40"/>
                  <a:gd name="T26" fmla="*/ 6 w 31"/>
                  <a:gd name="T27" fmla="*/ 9 h 40"/>
                  <a:gd name="T28" fmla="*/ 3 w 31"/>
                  <a:gd name="T29" fmla="*/ 15 h 40"/>
                  <a:gd name="T30" fmla="*/ 1 w 31"/>
                  <a:gd name="T31" fmla="*/ 23 h 40"/>
                  <a:gd name="T32" fmla="*/ 1 w 31"/>
                  <a:gd name="T33" fmla="*/ 23 h 40"/>
                  <a:gd name="T34" fmla="*/ 12 w 31"/>
                  <a:gd name="T35" fmla="*/ 27 h 40"/>
                  <a:gd name="T36" fmla="*/ 13 w 31"/>
                  <a:gd name="T37" fmla="*/ 24 h 40"/>
                  <a:gd name="T38" fmla="*/ 15 w 31"/>
                  <a:gd name="T39" fmla="*/ 19 h 40"/>
                  <a:gd name="T40" fmla="*/ 16 w 31"/>
                  <a:gd name="T41" fmla="*/ 15 h 40"/>
                  <a:gd name="T42" fmla="*/ 17 w 31"/>
                  <a:gd name="T43" fmla="*/ 13 h 40"/>
                  <a:gd name="T44" fmla="*/ 17 w 31"/>
                  <a:gd name="T45" fmla="*/ 13 h 40"/>
                  <a:gd name="T46" fmla="*/ 17 w 31"/>
                  <a:gd name="T47" fmla="*/ 13 h 40"/>
                  <a:gd name="T48" fmla="*/ 17 w 31"/>
                  <a:gd name="T49" fmla="*/ 13 h 40"/>
                  <a:gd name="T50" fmla="*/ 12 w 31"/>
                  <a:gd name="T51" fmla="*/ 10 h 40"/>
                  <a:gd name="T52" fmla="*/ 17 w 31"/>
                  <a:gd name="T53" fmla="*/ 12 h 40"/>
                  <a:gd name="T54" fmla="*/ 19 w 31"/>
                  <a:gd name="T55" fmla="*/ 13 h 40"/>
                  <a:gd name="T56" fmla="*/ 19 w 31"/>
                  <a:gd name="T57" fmla="*/ 14 h 40"/>
                  <a:gd name="T58" fmla="*/ 19 w 31"/>
                  <a:gd name="T59" fmla="*/ 16 h 40"/>
                  <a:gd name="T60" fmla="*/ 17 w 31"/>
                  <a:gd name="T61" fmla="*/ 20 h 40"/>
                  <a:gd name="T62" fmla="*/ 14 w 31"/>
                  <a:gd name="T63" fmla="*/ 28 h 40"/>
                  <a:gd name="T64" fmla="*/ 14 w 31"/>
                  <a:gd name="T65" fmla="*/ 28 h 40"/>
                  <a:gd name="T66" fmla="*/ 14 w 31"/>
                  <a:gd name="T67" fmla="*/ 28 h 40"/>
                  <a:gd name="T68" fmla="*/ 12 w 31"/>
                  <a:gd name="T69" fmla="*/ 28 h 40"/>
                  <a:gd name="T70" fmla="*/ 12 w 31"/>
                  <a:gd name="T71" fmla="*/ 27 h 40"/>
                  <a:gd name="T72" fmla="*/ 6 w 31"/>
                  <a:gd name="T7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0">
                    <a:moveTo>
                      <a:pt x="6" y="25"/>
                    </a:moveTo>
                    <a:cubicBezTo>
                      <a:pt x="1" y="23"/>
                      <a:pt x="1" y="23"/>
                      <a:pt x="1" y="23"/>
                    </a:cubicBezTo>
                    <a:cubicBezTo>
                      <a:pt x="0" y="24"/>
                      <a:pt x="0" y="26"/>
                      <a:pt x="0" y="27"/>
                    </a:cubicBezTo>
                    <a:cubicBezTo>
                      <a:pt x="0" y="31"/>
                      <a:pt x="2" y="34"/>
                      <a:pt x="4" y="37"/>
                    </a:cubicBezTo>
                    <a:cubicBezTo>
                      <a:pt x="7" y="39"/>
                      <a:pt x="10" y="40"/>
                      <a:pt x="13" y="40"/>
                    </a:cubicBezTo>
                    <a:cubicBezTo>
                      <a:pt x="17" y="40"/>
                      <a:pt x="20" y="39"/>
                      <a:pt x="23" y="36"/>
                    </a:cubicBezTo>
                    <a:cubicBezTo>
                      <a:pt x="23" y="36"/>
                      <a:pt x="23" y="36"/>
                      <a:pt x="23" y="36"/>
                    </a:cubicBezTo>
                    <a:cubicBezTo>
                      <a:pt x="23" y="36"/>
                      <a:pt x="23" y="36"/>
                      <a:pt x="23" y="36"/>
                    </a:cubicBezTo>
                    <a:cubicBezTo>
                      <a:pt x="24" y="35"/>
                      <a:pt x="25" y="33"/>
                      <a:pt x="26" y="31"/>
                    </a:cubicBezTo>
                    <a:cubicBezTo>
                      <a:pt x="26" y="31"/>
                      <a:pt x="26" y="31"/>
                      <a:pt x="26" y="31"/>
                    </a:cubicBezTo>
                    <a:cubicBezTo>
                      <a:pt x="26" y="29"/>
                      <a:pt x="26" y="29"/>
                      <a:pt x="26" y="29"/>
                    </a:cubicBezTo>
                    <a:cubicBezTo>
                      <a:pt x="26" y="29"/>
                      <a:pt x="26" y="29"/>
                      <a:pt x="26" y="29"/>
                    </a:cubicBezTo>
                    <a:cubicBezTo>
                      <a:pt x="28" y="24"/>
                      <a:pt x="28" y="24"/>
                      <a:pt x="28" y="24"/>
                    </a:cubicBezTo>
                    <a:cubicBezTo>
                      <a:pt x="28" y="24"/>
                      <a:pt x="28" y="24"/>
                      <a:pt x="28" y="24"/>
                    </a:cubicBezTo>
                    <a:cubicBezTo>
                      <a:pt x="30" y="19"/>
                      <a:pt x="30" y="19"/>
                      <a:pt x="30" y="19"/>
                    </a:cubicBezTo>
                    <a:cubicBezTo>
                      <a:pt x="30" y="20"/>
                      <a:pt x="30" y="20"/>
                      <a:pt x="30" y="20"/>
                    </a:cubicBezTo>
                    <a:cubicBezTo>
                      <a:pt x="30" y="18"/>
                      <a:pt x="30" y="18"/>
                      <a:pt x="30" y="18"/>
                    </a:cubicBezTo>
                    <a:cubicBezTo>
                      <a:pt x="30" y="18"/>
                      <a:pt x="30" y="18"/>
                      <a:pt x="30" y="18"/>
                    </a:cubicBezTo>
                    <a:cubicBezTo>
                      <a:pt x="30" y="18"/>
                      <a:pt x="30" y="18"/>
                      <a:pt x="30" y="18"/>
                    </a:cubicBezTo>
                    <a:cubicBezTo>
                      <a:pt x="31" y="17"/>
                      <a:pt x="31" y="15"/>
                      <a:pt x="31" y="13"/>
                    </a:cubicBezTo>
                    <a:cubicBezTo>
                      <a:pt x="31" y="10"/>
                      <a:pt x="29" y="6"/>
                      <a:pt x="27" y="4"/>
                    </a:cubicBezTo>
                    <a:cubicBezTo>
                      <a:pt x="24" y="2"/>
                      <a:pt x="21" y="1"/>
                      <a:pt x="18" y="0"/>
                    </a:cubicBezTo>
                    <a:cubicBezTo>
                      <a:pt x="16" y="0"/>
                      <a:pt x="14" y="1"/>
                      <a:pt x="12" y="2"/>
                    </a:cubicBezTo>
                    <a:cubicBezTo>
                      <a:pt x="10" y="3"/>
                      <a:pt x="8" y="4"/>
                      <a:pt x="7" y="6"/>
                    </a:cubicBezTo>
                    <a:cubicBezTo>
                      <a:pt x="7" y="6"/>
                      <a:pt x="7" y="6"/>
                      <a:pt x="7" y="6"/>
                    </a:cubicBezTo>
                    <a:cubicBezTo>
                      <a:pt x="7" y="6"/>
                      <a:pt x="7" y="6"/>
                      <a:pt x="7" y="6"/>
                    </a:cubicBezTo>
                    <a:cubicBezTo>
                      <a:pt x="7" y="7"/>
                      <a:pt x="6" y="8"/>
                      <a:pt x="6" y="9"/>
                    </a:cubicBezTo>
                    <a:cubicBezTo>
                      <a:pt x="6" y="9"/>
                      <a:pt x="6" y="9"/>
                      <a:pt x="6" y="9"/>
                    </a:cubicBezTo>
                    <a:cubicBezTo>
                      <a:pt x="5" y="11"/>
                      <a:pt x="5" y="11"/>
                      <a:pt x="5" y="11"/>
                    </a:cubicBezTo>
                    <a:cubicBezTo>
                      <a:pt x="3" y="15"/>
                      <a:pt x="3" y="15"/>
                      <a:pt x="3" y="15"/>
                    </a:cubicBezTo>
                    <a:cubicBezTo>
                      <a:pt x="2" y="20"/>
                      <a:pt x="2" y="20"/>
                      <a:pt x="2" y="20"/>
                    </a:cubicBezTo>
                    <a:cubicBezTo>
                      <a:pt x="1" y="23"/>
                      <a:pt x="1" y="23"/>
                      <a:pt x="1" y="23"/>
                    </a:cubicBezTo>
                    <a:cubicBezTo>
                      <a:pt x="1" y="23"/>
                      <a:pt x="1" y="23"/>
                      <a:pt x="1" y="23"/>
                    </a:cubicBezTo>
                    <a:cubicBezTo>
                      <a:pt x="1" y="23"/>
                      <a:pt x="1" y="23"/>
                      <a:pt x="1" y="23"/>
                    </a:cubicBezTo>
                    <a:cubicBezTo>
                      <a:pt x="6" y="25"/>
                      <a:pt x="6" y="25"/>
                      <a:pt x="6" y="25"/>
                    </a:cubicBezTo>
                    <a:cubicBezTo>
                      <a:pt x="12" y="27"/>
                      <a:pt x="12" y="27"/>
                      <a:pt x="12" y="27"/>
                    </a:cubicBezTo>
                    <a:cubicBezTo>
                      <a:pt x="13" y="24"/>
                      <a:pt x="13" y="24"/>
                      <a:pt x="13" y="24"/>
                    </a:cubicBezTo>
                    <a:cubicBezTo>
                      <a:pt x="13" y="24"/>
                      <a:pt x="13" y="24"/>
                      <a:pt x="13" y="24"/>
                    </a:cubicBezTo>
                    <a:cubicBezTo>
                      <a:pt x="15" y="19"/>
                      <a:pt x="15" y="19"/>
                      <a:pt x="15" y="19"/>
                    </a:cubicBezTo>
                    <a:cubicBezTo>
                      <a:pt x="15" y="19"/>
                      <a:pt x="15" y="19"/>
                      <a:pt x="15" y="19"/>
                    </a:cubicBezTo>
                    <a:cubicBezTo>
                      <a:pt x="16" y="15"/>
                      <a:pt x="16" y="15"/>
                      <a:pt x="16" y="15"/>
                    </a:cubicBezTo>
                    <a:cubicBezTo>
                      <a:pt x="16" y="15"/>
                      <a:pt x="16" y="15"/>
                      <a:pt x="16" y="15"/>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2" y="10"/>
                      <a:pt x="12" y="10"/>
                      <a:pt x="12" y="10"/>
                    </a:cubicBezTo>
                    <a:cubicBezTo>
                      <a:pt x="17" y="13"/>
                      <a:pt x="17" y="13"/>
                      <a:pt x="17" y="13"/>
                    </a:cubicBezTo>
                    <a:cubicBezTo>
                      <a:pt x="17" y="13"/>
                      <a:pt x="17" y="12"/>
                      <a:pt x="17" y="12"/>
                    </a:cubicBezTo>
                    <a:cubicBezTo>
                      <a:pt x="18" y="12"/>
                      <a:pt x="18" y="12"/>
                      <a:pt x="18" y="12"/>
                    </a:cubicBezTo>
                    <a:cubicBezTo>
                      <a:pt x="19" y="13"/>
                      <a:pt x="19" y="13"/>
                      <a:pt x="19" y="13"/>
                    </a:cubicBezTo>
                    <a:cubicBezTo>
                      <a:pt x="19" y="13"/>
                      <a:pt x="19" y="13"/>
                      <a:pt x="19" y="13"/>
                    </a:cubicBezTo>
                    <a:cubicBezTo>
                      <a:pt x="19" y="14"/>
                      <a:pt x="19" y="14"/>
                      <a:pt x="19" y="14"/>
                    </a:cubicBezTo>
                    <a:cubicBezTo>
                      <a:pt x="19" y="14"/>
                      <a:pt x="19" y="14"/>
                      <a:pt x="19" y="14"/>
                    </a:cubicBezTo>
                    <a:cubicBezTo>
                      <a:pt x="19" y="16"/>
                      <a:pt x="19" y="16"/>
                      <a:pt x="19" y="16"/>
                    </a:cubicBezTo>
                    <a:cubicBezTo>
                      <a:pt x="19" y="16"/>
                      <a:pt x="19" y="16"/>
                      <a:pt x="19" y="16"/>
                    </a:cubicBezTo>
                    <a:cubicBezTo>
                      <a:pt x="17" y="20"/>
                      <a:pt x="17" y="20"/>
                      <a:pt x="17" y="20"/>
                    </a:cubicBezTo>
                    <a:cubicBezTo>
                      <a:pt x="15" y="25"/>
                      <a:pt x="15" y="25"/>
                      <a:pt x="15" y="25"/>
                    </a:cubicBezTo>
                    <a:cubicBezTo>
                      <a:pt x="14" y="28"/>
                      <a:pt x="14" y="28"/>
                      <a:pt x="14" y="28"/>
                    </a:cubicBezTo>
                    <a:cubicBezTo>
                      <a:pt x="14" y="28"/>
                      <a:pt x="14" y="28"/>
                      <a:pt x="14" y="28"/>
                    </a:cubicBezTo>
                    <a:cubicBezTo>
                      <a:pt x="14" y="28"/>
                      <a:pt x="14" y="28"/>
                      <a:pt x="14" y="28"/>
                    </a:cubicBezTo>
                    <a:cubicBezTo>
                      <a:pt x="19" y="32"/>
                      <a:pt x="19" y="32"/>
                      <a:pt x="19" y="32"/>
                    </a:cubicBezTo>
                    <a:cubicBezTo>
                      <a:pt x="14" y="28"/>
                      <a:pt x="14" y="28"/>
                      <a:pt x="14" y="28"/>
                    </a:cubicBezTo>
                    <a:cubicBezTo>
                      <a:pt x="14" y="29"/>
                      <a:pt x="14" y="28"/>
                      <a:pt x="13" y="29"/>
                    </a:cubicBezTo>
                    <a:cubicBezTo>
                      <a:pt x="12" y="28"/>
                      <a:pt x="12" y="28"/>
                      <a:pt x="12" y="28"/>
                    </a:cubicBezTo>
                    <a:cubicBezTo>
                      <a:pt x="12" y="27"/>
                      <a:pt x="12" y="27"/>
                      <a:pt x="12" y="27"/>
                    </a:cubicBezTo>
                    <a:cubicBezTo>
                      <a:pt x="12" y="27"/>
                      <a:pt x="12" y="27"/>
                      <a:pt x="12" y="27"/>
                    </a:cubicBezTo>
                    <a:cubicBezTo>
                      <a:pt x="12" y="27"/>
                      <a:pt x="12" y="27"/>
                      <a:pt x="12" y="27"/>
                    </a:cubicBezTo>
                    <a:lnTo>
                      <a:pt x="6"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9" name="Freeform 11">
                <a:extLst>
                  <a:ext uri="{FF2B5EF4-FFF2-40B4-BE49-F238E27FC236}">
                    <a16:creationId xmlns:a16="http://schemas.microsoft.com/office/drawing/2014/main" id="{FE5ABB39-5EF8-4F76-A844-7C5B7BD971B9}"/>
                  </a:ext>
                </a:extLst>
              </p:cNvPr>
              <p:cNvSpPr>
                <a:spLocks/>
              </p:cNvSpPr>
              <p:nvPr/>
            </p:nvSpPr>
            <p:spPr bwMode="auto">
              <a:xfrm>
                <a:off x="3479831" y="4075108"/>
                <a:ext cx="29788" cy="48937"/>
              </a:xfrm>
              <a:custGeom>
                <a:avLst/>
                <a:gdLst>
                  <a:gd name="T0" fmla="*/ 0 w 20"/>
                  <a:gd name="T1" fmla="*/ 22 h 33"/>
                  <a:gd name="T2" fmla="*/ 3 w 20"/>
                  <a:gd name="T3" fmla="*/ 30 h 33"/>
                  <a:gd name="T4" fmla="*/ 14 w 20"/>
                  <a:gd name="T5" fmla="*/ 26 h 33"/>
                  <a:gd name="T6" fmla="*/ 16 w 20"/>
                  <a:gd name="T7" fmla="*/ 21 h 33"/>
                  <a:gd name="T8" fmla="*/ 17 w 20"/>
                  <a:gd name="T9" fmla="*/ 16 h 33"/>
                  <a:gd name="T10" fmla="*/ 18 w 20"/>
                  <a:gd name="T11" fmla="*/ 12 h 33"/>
                  <a:gd name="T12" fmla="*/ 6 w 20"/>
                  <a:gd name="T13" fmla="*/ 5 h 33"/>
                  <a:gd name="T14" fmla="*/ 4 w 20"/>
                  <a:gd name="T15" fmla="*/ 8 h 33"/>
                  <a:gd name="T16" fmla="*/ 3 w 20"/>
                  <a:gd name="T17" fmla="*/ 12 h 33"/>
                  <a:gd name="T18" fmla="*/ 2 w 20"/>
                  <a:gd name="T19" fmla="*/ 17 h 33"/>
                  <a:gd name="T20" fmla="*/ 0 w 20"/>
                  <a:gd name="T2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3">
                    <a:moveTo>
                      <a:pt x="0" y="22"/>
                    </a:moveTo>
                    <a:cubicBezTo>
                      <a:pt x="0" y="25"/>
                      <a:pt x="1" y="28"/>
                      <a:pt x="3" y="30"/>
                    </a:cubicBezTo>
                    <a:cubicBezTo>
                      <a:pt x="7" y="33"/>
                      <a:pt x="13" y="30"/>
                      <a:pt x="14" y="26"/>
                    </a:cubicBezTo>
                    <a:cubicBezTo>
                      <a:pt x="16" y="21"/>
                      <a:pt x="16" y="21"/>
                      <a:pt x="16" y="21"/>
                    </a:cubicBezTo>
                    <a:cubicBezTo>
                      <a:pt x="17" y="16"/>
                      <a:pt x="17" y="16"/>
                      <a:pt x="17" y="16"/>
                    </a:cubicBezTo>
                    <a:cubicBezTo>
                      <a:pt x="18" y="12"/>
                      <a:pt x="18" y="12"/>
                      <a:pt x="18" y="12"/>
                    </a:cubicBezTo>
                    <a:cubicBezTo>
                      <a:pt x="20" y="5"/>
                      <a:pt x="11" y="0"/>
                      <a:pt x="6" y="5"/>
                    </a:cubicBezTo>
                    <a:cubicBezTo>
                      <a:pt x="5" y="6"/>
                      <a:pt x="4" y="7"/>
                      <a:pt x="4" y="8"/>
                    </a:cubicBezTo>
                    <a:cubicBezTo>
                      <a:pt x="3" y="12"/>
                      <a:pt x="3" y="12"/>
                      <a:pt x="3" y="12"/>
                    </a:cubicBezTo>
                    <a:cubicBezTo>
                      <a:pt x="2" y="17"/>
                      <a:pt x="2" y="17"/>
                      <a:pt x="2" y="17"/>
                    </a:cubicBez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0" name="Freeform 12">
                <a:extLst>
                  <a:ext uri="{FF2B5EF4-FFF2-40B4-BE49-F238E27FC236}">
                    <a16:creationId xmlns:a16="http://schemas.microsoft.com/office/drawing/2014/main" id="{B48DD940-2DC6-4EDB-B229-6FA7C8601895}"/>
                  </a:ext>
                </a:extLst>
              </p:cNvPr>
              <p:cNvSpPr>
                <a:spLocks/>
              </p:cNvSpPr>
              <p:nvPr/>
            </p:nvSpPr>
            <p:spPr bwMode="auto">
              <a:xfrm>
                <a:off x="3470256" y="4069789"/>
                <a:ext cx="45746" cy="60640"/>
              </a:xfrm>
              <a:custGeom>
                <a:avLst/>
                <a:gdLst>
                  <a:gd name="T0" fmla="*/ 6 w 30"/>
                  <a:gd name="T1" fmla="*/ 25 h 40"/>
                  <a:gd name="T2" fmla="*/ 1 w 30"/>
                  <a:gd name="T3" fmla="*/ 24 h 40"/>
                  <a:gd name="T4" fmla="*/ 0 w 30"/>
                  <a:gd name="T5" fmla="*/ 27 h 40"/>
                  <a:gd name="T6" fmla="*/ 6 w 30"/>
                  <a:gd name="T7" fmla="*/ 38 h 40"/>
                  <a:gd name="T8" fmla="*/ 6 w 30"/>
                  <a:gd name="T9" fmla="*/ 38 h 40"/>
                  <a:gd name="T10" fmla="*/ 13 w 30"/>
                  <a:gd name="T11" fmla="*/ 40 h 40"/>
                  <a:gd name="T12" fmla="*/ 21 w 30"/>
                  <a:gd name="T13" fmla="*/ 37 h 40"/>
                  <a:gd name="T14" fmla="*/ 26 w 30"/>
                  <a:gd name="T15" fmla="*/ 30 h 40"/>
                  <a:gd name="T16" fmla="*/ 26 w 30"/>
                  <a:gd name="T17" fmla="*/ 30 h 40"/>
                  <a:gd name="T18" fmla="*/ 27 w 30"/>
                  <a:gd name="T19" fmla="*/ 25 h 40"/>
                  <a:gd name="T20" fmla="*/ 27 w 30"/>
                  <a:gd name="T21" fmla="*/ 26 h 40"/>
                  <a:gd name="T22" fmla="*/ 29 w 30"/>
                  <a:gd name="T23" fmla="*/ 20 h 40"/>
                  <a:gd name="T24" fmla="*/ 29 w 30"/>
                  <a:gd name="T25" fmla="*/ 20 h 40"/>
                  <a:gd name="T26" fmla="*/ 30 w 30"/>
                  <a:gd name="T27" fmla="*/ 16 h 40"/>
                  <a:gd name="T28" fmla="*/ 30 w 30"/>
                  <a:gd name="T29" fmla="*/ 16 h 40"/>
                  <a:gd name="T30" fmla="*/ 30 w 30"/>
                  <a:gd name="T31" fmla="*/ 16 h 40"/>
                  <a:gd name="T32" fmla="*/ 30 w 30"/>
                  <a:gd name="T33" fmla="*/ 13 h 40"/>
                  <a:gd name="T34" fmla="*/ 26 w 30"/>
                  <a:gd name="T35" fmla="*/ 4 h 40"/>
                  <a:gd name="T36" fmla="*/ 17 w 30"/>
                  <a:gd name="T37" fmla="*/ 0 h 40"/>
                  <a:gd name="T38" fmla="*/ 8 w 30"/>
                  <a:gd name="T39" fmla="*/ 4 h 40"/>
                  <a:gd name="T40" fmla="*/ 8 w 30"/>
                  <a:gd name="T41" fmla="*/ 4 h 40"/>
                  <a:gd name="T42" fmla="*/ 8 w 30"/>
                  <a:gd name="T43" fmla="*/ 4 h 40"/>
                  <a:gd name="T44" fmla="*/ 4 w 30"/>
                  <a:gd name="T45" fmla="*/ 10 h 40"/>
                  <a:gd name="T46" fmla="*/ 10 w 30"/>
                  <a:gd name="T47" fmla="*/ 11 h 40"/>
                  <a:gd name="T48" fmla="*/ 4 w 30"/>
                  <a:gd name="T49" fmla="*/ 10 h 40"/>
                  <a:gd name="T50" fmla="*/ 3 w 30"/>
                  <a:gd name="T51" fmla="*/ 14 h 40"/>
                  <a:gd name="T52" fmla="*/ 3 w 30"/>
                  <a:gd name="T53" fmla="*/ 14 h 40"/>
                  <a:gd name="T54" fmla="*/ 2 w 30"/>
                  <a:gd name="T55" fmla="*/ 19 h 40"/>
                  <a:gd name="T56" fmla="*/ 1 w 30"/>
                  <a:gd name="T57" fmla="*/ 24 h 40"/>
                  <a:gd name="T58" fmla="*/ 1 w 30"/>
                  <a:gd name="T59" fmla="*/ 24 h 40"/>
                  <a:gd name="T60" fmla="*/ 6 w 30"/>
                  <a:gd name="T61" fmla="*/ 25 h 40"/>
                  <a:gd name="T62" fmla="*/ 12 w 30"/>
                  <a:gd name="T63" fmla="*/ 27 h 40"/>
                  <a:gd name="T64" fmla="*/ 13 w 30"/>
                  <a:gd name="T65" fmla="*/ 22 h 40"/>
                  <a:gd name="T66" fmla="*/ 13 w 30"/>
                  <a:gd name="T67" fmla="*/ 22 h 40"/>
                  <a:gd name="T68" fmla="*/ 15 w 30"/>
                  <a:gd name="T69" fmla="*/ 17 h 40"/>
                  <a:gd name="T70" fmla="*/ 15 w 30"/>
                  <a:gd name="T71" fmla="*/ 17 h 40"/>
                  <a:gd name="T72" fmla="*/ 16 w 30"/>
                  <a:gd name="T73" fmla="*/ 13 h 40"/>
                  <a:gd name="T74" fmla="*/ 16 w 30"/>
                  <a:gd name="T75" fmla="*/ 13 h 40"/>
                  <a:gd name="T76" fmla="*/ 16 w 30"/>
                  <a:gd name="T77" fmla="*/ 13 h 40"/>
                  <a:gd name="T78" fmla="*/ 16 w 30"/>
                  <a:gd name="T79" fmla="*/ 12 h 40"/>
                  <a:gd name="T80" fmla="*/ 12 w 30"/>
                  <a:gd name="T81" fmla="*/ 8 h 40"/>
                  <a:gd name="T82" fmla="*/ 16 w 30"/>
                  <a:gd name="T83" fmla="*/ 12 h 40"/>
                  <a:gd name="T84" fmla="*/ 17 w 30"/>
                  <a:gd name="T85" fmla="*/ 12 h 40"/>
                  <a:gd name="T86" fmla="*/ 18 w 30"/>
                  <a:gd name="T87" fmla="*/ 12 h 40"/>
                  <a:gd name="T88" fmla="*/ 18 w 30"/>
                  <a:gd name="T89" fmla="*/ 13 h 40"/>
                  <a:gd name="T90" fmla="*/ 18 w 30"/>
                  <a:gd name="T91" fmla="*/ 13 h 40"/>
                  <a:gd name="T92" fmla="*/ 24 w 30"/>
                  <a:gd name="T93" fmla="*/ 15 h 40"/>
                  <a:gd name="T94" fmla="*/ 18 w 30"/>
                  <a:gd name="T95" fmla="*/ 13 h 40"/>
                  <a:gd name="T96" fmla="*/ 17 w 30"/>
                  <a:gd name="T97" fmla="*/ 17 h 40"/>
                  <a:gd name="T98" fmla="*/ 17 w 30"/>
                  <a:gd name="T99" fmla="*/ 17 h 40"/>
                  <a:gd name="T100" fmla="*/ 16 w 30"/>
                  <a:gd name="T101" fmla="*/ 23 h 40"/>
                  <a:gd name="T102" fmla="*/ 15 w 30"/>
                  <a:gd name="T103" fmla="*/ 27 h 40"/>
                  <a:gd name="T104" fmla="*/ 15 w 30"/>
                  <a:gd name="T105" fmla="*/ 27 h 40"/>
                  <a:gd name="T106" fmla="*/ 14 w 30"/>
                  <a:gd name="T107" fmla="*/ 28 h 40"/>
                  <a:gd name="T108" fmla="*/ 13 w 30"/>
                  <a:gd name="T109" fmla="*/ 28 h 40"/>
                  <a:gd name="T110" fmla="*/ 13 w 30"/>
                  <a:gd name="T111" fmla="*/ 28 h 40"/>
                  <a:gd name="T112" fmla="*/ 13 w 30"/>
                  <a:gd name="T113" fmla="*/ 28 h 40"/>
                  <a:gd name="T114" fmla="*/ 13 w 30"/>
                  <a:gd name="T115" fmla="*/ 28 h 40"/>
                  <a:gd name="T116" fmla="*/ 12 w 30"/>
                  <a:gd name="T117" fmla="*/ 27 h 40"/>
                  <a:gd name="T118" fmla="*/ 12 w 30"/>
                  <a:gd name="T119" fmla="*/ 27 h 40"/>
                  <a:gd name="T120" fmla="*/ 12 w 30"/>
                  <a:gd name="T121" fmla="*/ 27 h 40"/>
                  <a:gd name="T122" fmla="*/ 6 w 30"/>
                  <a:gd name="T12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 h="40">
                    <a:moveTo>
                      <a:pt x="6" y="25"/>
                    </a:moveTo>
                    <a:cubicBezTo>
                      <a:pt x="1" y="24"/>
                      <a:pt x="1" y="24"/>
                      <a:pt x="1" y="24"/>
                    </a:cubicBezTo>
                    <a:cubicBezTo>
                      <a:pt x="0" y="25"/>
                      <a:pt x="0" y="26"/>
                      <a:pt x="0" y="27"/>
                    </a:cubicBezTo>
                    <a:cubicBezTo>
                      <a:pt x="0" y="31"/>
                      <a:pt x="2" y="35"/>
                      <a:pt x="6" y="38"/>
                    </a:cubicBezTo>
                    <a:cubicBezTo>
                      <a:pt x="6" y="38"/>
                      <a:pt x="6" y="38"/>
                      <a:pt x="6" y="38"/>
                    </a:cubicBezTo>
                    <a:cubicBezTo>
                      <a:pt x="8" y="39"/>
                      <a:pt x="11" y="40"/>
                      <a:pt x="13" y="40"/>
                    </a:cubicBezTo>
                    <a:cubicBezTo>
                      <a:pt x="16" y="40"/>
                      <a:pt x="19" y="39"/>
                      <a:pt x="21" y="37"/>
                    </a:cubicBezTo>
                    <a:cubicBezTo>
                      <a:pt x="23" y="36"/>
                      <a:pt x="25" y="33"/>
                      <a:pt x="26" y="30"/>
                    </a:cubicBezTo>
                    <a:cubicBezTo>
                      <a:pt x="26" y="30"/>
                      <a:pt x="26" y="30"/>
                      <a:pt x="26" y="30"/>
                    </a:cubicBezTo>
                    <a:cubicBezTo>
                      <a:pt x="27" y="25"/>
                      <a:pt x="27" y="25"/>
                      <a:pt x="27" y="25"/>
                    </a:cubicBezTo>
                    <a:cubicBezTo>
                      <a:pt x="27" y="26"/>
                      <a:pt x="27" y="26"/>
                      <a:pt x="27" y="26"/>
                    </a:cubicBezTo>
                    <a:cubicBezTo>
                      <a:pt x="29" y="20"/>
                      <a:pt x="29" y="20"/>
                      <a:pt x="29" y="20"/>
                    </a:cubicBezTo>
                    <a:cubicBezTo>
                      <a:pt x="29" y="20"/>
                      <a:pt x="29" y="20"/>
                      <a:pt x="29" y="20"/>
                    </a:cubicBezTo>
                    <a:cubicBezTo>
                      <a:pt x="30" y="16"/>
                      <a:pt x="30" y="16"/>
                      <a:pt x="30" y="16"/>
                    </a:cubicBezTo>
                    <a:cubicBezTo>
                      <a:pt x="30" y="16"/>
                      <a:pt x="30" y="16"/>
                      <a:pt x="30" y="16"/>
                    </a:cubicBezTo>
                    <a:cubicBezTo>
                      <a:pt x="30" y="16"/>
                      <a:pt x="30" y="16"/>
                      <a:pt x="30" y="16"/>
                    </a:cubicBezTo>
                    <a:cubicBezTo>
                      <a:pt x="30" y="15"/>
                      <a:pt x="30" y="14"/>
                      <a:pt x="30" y="13"/>
                    </a:cubicBezTo>
                    <a:cubicBezTo>
                      <a:pt x="30" y="9"/>
                      <a:pt x="28" y="6"/>
                      <a:pt x="26" y="4"/>
                    </a:cubicBezTo>
                    <a:cubicBezTo>
                      <a:pt x="24" y="1"/>
                      <a:pt x="20" y="0"/>
                      <a:pt x="17" y="0"/>
                    </a:cubicBezTo>
                    <a:cubicBezTo>
                      <a:pt x="14" y="0"/>
                      <a:pt x="10" y="1"/>
                      <a:pt x="8" y="4"/>
                    </a:cubicBezTo>
                    <a:cubicBezTo>
                      <a:pt x="8" y="4"/>
                      <a:pt x="8" y="4"/>
                      <a:pt x="8" y="4"/>
                    </a:cubicBezTo>
                    <a:cubicBezTo>
                      <a:pt x="8" y="4"/>
                      <a:pt x="8" y="4"/>
                      <a:pt x="8" y="4"/>
                    </a:cubicBezTo>
                    <a:cubicBezTo>
                      <a:pt x="6" y="5"/>
                      <a:pt x="5" y="7"/>
                      <a:pt x="4" y="10"/>
                    </a:cubicBezTo>
                    <a:cubicBezTo>
                      <a:pt x="10" y="11"/>
                      <a:pt x="10" y="11"/>
                      <a:pt x="10" y="11"/>
                    </a:cubicBezTo>
                    <a:cubicBezTo>
                      <a:pt x="4" y="10"/>
                      <a:pt x="4" y="10"/>
                      <a:pt x="4" y="10"/>
                    </a:cubicBezTo>
                    <a:cubicBezTo>
                      <a:pt x="3" y="14"/>
                      <a:pt x="3" y="14"/>
                      <a:pt x="3" y="14"/>
                    </a:cubicBezTo>
                    <a:cubicBezTo>
                      <a:pt x="3" y="14"/>
                      <a:pt x="3" y="14"/>
                      <a:pt x="3" y="14"/>
                    </a:cubicBezTo>
                    <a:cubicBezTo>
                      <a:pt x="2" y="19"/>
                      <a:pt x="2" y="19"/>
                      <a:pt x="2" y="19"/>
                    </a:cubicBezTo>
                    <a:cubicBezTo>
                      <a:pt x="1" y="24"/>
                      <a:pt x="1" y="24"/>
                      <a:pt x="1" y="24"/>
                    </a:cubicBezTo>
                    <a:cubicBezTo>
                      <a:pt x="1" y="24"/>
                      <a:pt x="1" y="24"/>
                      <a:pt x="1" y="24"/>
                    </a:cubicBezTo>
                    <a:cubicBezTo>
                      <a:pt x="6" y="25"/>
                      <a:pt x="6" y="25"/>
                      <a:pt x="6" y="25"/>
                    </a:cubicBezTo>
                    <a:cubicBezTo>
                      <a:pt x="12" y="27"/>
                      <a:pt x="12" y="27"/>
                      <a:pt x="12" y="27"/>
                    </a:cubicBezTo>
                    <a:cubicBezTo>
                      <a:pt x="13" y="22"/>
                      <a:pt x="13" y="22"/>
                      <a:pt x="13" y="22"/>
                    </a:cubicBezTo>
                    <a:cubicBezTo>
                      <a:pt x="13" y="22"/>
                      <a:pt x="13" y="22"/>
                      <a:pt x="13" y="22"/>
                    </a:cubicBezTo>
                    <a:cubicBezTo>
                      <a:pt x="15" y="17"/>
                      <a:pt x="15" y="17"/>
                      <a:pt x="15" y="17"/>
                    </a:cubicBezTo>
                    <a:cubicBezTo>
                      <a:pt x="15" y="17"/>
                      <a:pt x="15" y="17"/>
                      <a:pt x="15" y="17"/>
                    </a:cubicBezTo>
                    <a:cubicBezTo>
                      <a:pt x="16" y="13"/>
                      <a:pt x="16" y="13"/>
                      <a:pt x="16" y="13"/>
                    </a:cubicBezTo>
                    <a:cubicBezTo>
                      <a:pt x="16" y="13"/>
                      <a:pt x="16" y="13"/>
                      <a:pt x="16" y="13"/>
                    </a:cubicBezTo>
                    <a:cubicBezTo>
                      <a:pt x="16" y="13"/>
                      <a:pt x="16" y="13"/>
                      <a:pt x="16" y="13"/>
                    </a:cubicBezTo>
                    <a:cubicBezTo>
                      <a:pt x="16" y="13"/>
                      <a:pt x="16" y="12"/>
                      <a:pt x="16" y="12"/>
                    </a:cubicBezTo>
                    <a:cubicBezTo>
                      <a:pt x="12" y="8"/>
                      <a:pt x="12" y="8"/>
                      <a:pt x="12" y="8"/>
                    </a:cubicBezTo>
                    <a:cubicBezTo>
                      <a:pt x="16" y="12"/>
                      <a:pt x="16" y="12"/>
                      <a:pt x="16" y="12"/>
                    </a:cubicBezTo>
                    <a:cubicBezTo>
                      <a:pt x="17" y="12"/>
                      <a:pt x="17" y="12"/>
                      <a:pt x="17" y="12"/>
                    </a:cubicBezTo>
                    <a:cubicBezTo>
                      <a:pt x="18" y="12"/>
                      <a:pt x="18" y="12"/>
                      <a:pt x="18" y="12"/>
                    </a:cubicBezTo>
                    <a:cubicBezTo>
                      <a:pt x="18" y="12"/>
                      <a:pt x="18" y="13"/>
                      <a:pt x="18" y="13"/>
                    </a:cubicBezTo>
                    <a:cubicBezTo>
                      <a:pt x="18" y="13"/>
                      <a:pt x="18" y="13"/>
                      <a:pt x="18" y="13"/>
                    </a:cubicBezTo>
                    <a:cubicBezTo>
                      <a:pt x="24" y="15"/>
                      <a:pt x="24" y="15"/>
                      <a:pt x="24" y="15"/>
                    </a:cubicBezTo>
                    <a:cubicBezTo>
                      <a:pt x="18" y="13"/>
                      <a:pt x="18" y="13"/>
                      <a:pt x="18" y="13"/>
                    </a:cubicBezTo>
                    <a:cubicBezTo>
                      <a:pt x="17" y="17"/>
                      <a:pt x="17" y="17"/>
                      <a:pt x="17" y="17"/>
                    </a:cubicBezTo>
                    <a:cubicBezTo>
                      <a:pt x="17" y="17"/>
                      <a:pt x="17" y="17"/>
                      <a:pt x="17" y="17"/>
                    </a:cubicBezTo>
                    <a:cubicBezTo>
                      <a:pt x="16" y="23"/>
                      <a:pt x="16" y="23"/>
                      <a:pt x="16" y="23"/>
                    </a:cubicBezTo>
                    <a:cubicBezTo>
                      <a:pt x="15" y="27"/>
                      <a:pt x="15" y="27"/>
                      <a:pt x="15" y="27"/>
                    </a:cubicBezTo>
                    <a:cubicBezTo>
                      <a:pt x="15" y="27"/>
                      <a:pt x="15" y="27"/>
                      <a:pt x="15" y="27"/>
                    </a:cubicBezTo>
                    <a:cubicBezTo>
                      <a:pt x="14" y="28"/>
                      <a:pt x="14" y="28"/>
                      <a:pt x="14" y="28"/>
                    </a:cubicBezTo>
                    <a:cubicBezTo>
                      <a:pt x="13" y="28"/>
                      <a:pt x="13" y="28"/>
                      <a:pt x="13" y="28"/>
                    </a:cubicBezTo>
                    <a:cubicBezTo>
                      <a:pt x="13" y="28"/>
                      <a:pt x="13" y="28"/>
                      <a:pt x="13" y="28"/>
                    </a:cubicBezTo>
                    <a:cubicBezTo>
                      <a:pt x="13" y="28"/>
                      <a:pt x="13" y="28"/>
                      <a:pt x="13" y="28"/>
                    </a:cubicBezTo>
                    <a:cubicBezTo>
                      <a:pt x="13" y="28"/>
                      <a:pt x="13" y="28"/>
                      <a:pt x="13" y="28"/>
                    </a:cubicBezTo>
                    <a:cubicBezTo>
                      <a:pt x="12" y="28"/>
                      <a:pt x="12" y="27"/>
                      <a:pt x="12" y="27"/>
                    </a:cubicBezTo>
                    <a:cubicBezTo>
                      <a:pt x="12" y="27"/>
                      <a:pt x="12" y="27"/>
                      <a:pt x="12" y="27"/>
                    </a:cubicBezTo>
                    <a:cubicBezTo>
                      <a:pt x="12" y="27"/>
                      <a:pt x="12" y="27"/>
                      <a:pt x="12" y="27"/>
                    </a:cubicBezTo>
                    <a:lnTo>
                      <a:pt x="6"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1" name="Freeform 13">
                <a:extLst>
                  <a:ext uri="{FF2B5EF4-FFF2-40B4-BE49-F238E27FC236}">
                    <a16:creationId xmlns:a16="http://schemas.microsoft.com/office/drawing/2014/main" id="{DEE791BB-E882-4688-BE55-9946BEC66955}"/>
                  </a:ext>
                </a:extLst>
              </p:cNvPr>
              <p:cNvSpPr>
                <a:spLocks/>
              </p:cNvSpPr>
              <p:nvPr/>
            </p:nvSpPr>
            <p:spPr bwMode="auto">
              <a:xfrm>
                <a:off x="3448979" y="4200643"/>
                <a:ext cx="30852" cy="54257"/>
              </a:xfrm>
              <a:custGeom>
                <a:avLst/>
                <a:gdLst>
                  <a:gd name="T0" fmla="*/ 1 w 20"/>
                  <a:gd name="T1" fmla="*/ 24 h 36"/>
                  <a:gd name="T2" fmla="*/ 15 w 20"/>
                  <a:gd name="T3" fmla="*/ 28 h 36"/>
                  <a:gd name="T4" fmla="*/ 16 w 20"/>
                  <a:gd name="T5" fmla="*/ 27 h 36"/>
                  <a:gd name="T6" fmla="*/ 16 w 20"/>
                  <a:gd name="T7" fmla="*/ 25 h 36"/>
                  <a:gd name="T8" fmla="*/ 17 w 20"/>
                  <a:gd name="T9" fmla="*/ 19 h 36"/>
                  <a:gd name="T10" fmla="*/ 18 w 20"/>
                  <a:gd name="T11" fmla="*/ 14 h 36"/>
                  <a:gd name="T12" fmla="*/ 18 w 20"/>
                  <a:gd name="T13" fmla="*/ 13 h 36"/>
                  <a:gd name="T14" fmla="*/ 5 w 20"/>
                  <a:gd name="T15" fmla="*/ 7 h 36"/>
                  <a:gd name="T16" fmla="*/ 4 w 20"/>
                  <a:gd name="T17" fmla="*/ 10 h 36"/>
                  <a:gd name="T18" fmla="*/ 4 w 20"/>
                  <a:gd name="T19" fmla="*/ 11 h 36"/>
                  <a:gd name="T20" fmla="*/ 3 w 20"/>
                  <a:gd name="T21" fmla="*/ 16 h 36"/>
                  <a:gd name="T22" fmla="*/ 2 w 20"/>
                  <a:gd name="T23" fmla="*/ 22 h 36"/>
                  <a:gd name="T24" fmla="*/ 1 w 20"/>
                  <a:gd name="T25"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6">
                    <a:moveTo>
                      <a:pt x="1" y="24"/>
                    </a:moveTo>
                    <a:cubicBezTo>
                      <a:pt x="0" y="32"/>
                      <a:pt x="12" y="36"/>
                      <a:pt x="15" y="28"/>
                    </a:cubicBezTo>
                    <a:cubicBezTo>
                      <a:pt x="15" y="28"/>
                      <a:pt x="16" y="27"/>
                      <a:pt x="16" y="27"/>
                    </a:cubicBezTo>
                    <a:cubicBezTo>
                      <a:pt x="16" y="25"/>
                      <a:pt x="16" y="25"/>
                      <a:pt x="16" y="25"/>
                    </a:cubicBezTo>
                    <a:cubicBezTo>
                      <a:pt x="17" y="19"/>
                      <a:pt x="17" y="19"/>
                      <a:pt x="17" y="19"/>
                    </a:cubicBezTo>
                    <a:cubicBezTo>
                      <a:pt x="18" y="14"/>
                      <a:pt x="18" y="14"/>
                      <a:pt x="18" y="14"/>
                    </a:cubicBezTo>
                    <a:cubicBezTo>
                      <a:pt x="18" y="13"/>
                      <a:pt x="18" y="13"/>
                      <a:pt x="18" y="13"/>
                    </a:cubicBezTo>
                    <a:cubicBezTo>
                      <a:pt x="20" y="5"/>
                      <a:pt x="10" y="0"/>
                      <a:pt x="5" y="7"/>
                    </a:cubicBezTo>
                    <a:cubicBezTo>
                      <a:pt x="5" y="8"/>
                      <a:pt x="4" y="9"/>
                      <a:pt x="4" y="10"/>
                    </a:cubicBezTo>
                    <a:cubicBezTo>
                      <a:pt x="4" y="11"/>
                      <a:pt x="4" y="11"/>
                      <a:pt x="4" y="11"/>
                    </a:cubicBezTo>
                    <a:cubicBezTo>
                      <a:pt x="3" y="16"/>
                      <a:pt x="3" y="16"/>
                      <a:pt x="3" y="16"/>
                    </a:cubicBezTo>
                    <a:cubicBezTo>
                      <a:pt x="2" y="22"/>
                      <a:pt x="2" y="22"/>
                      <a:pt x="2" y="22"/>
                    </a:cubicBezTo>
                    <a:lnTo>
                      <a:pt x="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2" name="Freeform 14">
                <a:extLst>
                  <a:ext uri="{FF2B5EF4-FFF2-40B4-BE49-F238E27FC236}">
                    <a16:creationId xmlns:a16="http://schemas.microsoft.com/office/drawing/2014/main" id="{DDD3136C-A724-4149-9447-B21F4FAD66ED}"/>
                  </a:ext>
                </a:extLst>
              </p:cNvPr>
              <p:cNvSpPr>
                <a:spLocks/>
              </p:cNvSpPr>
              <p:nvPr/>
            </p:nvSpPr>
            <p:spPr bwMode="auto">
              <a:xfrm>
                <a:off x="3441532" y="4197452"/>
                <a:ext cx="43618" cy="60640"/>
              </a:xfrm>
              <a:custGeom>
                <a:avLst/>
                <a:gdLst>
                  <a:gd name="T0" fmla="*/ 1 w 29"/>
                  <a:gd name="T1" fmla="*/ 25 h 40"/>
                  <a:gd name="T2" fmla="*/ 5 w 29"/>
                  <a:gd name="T3" fmla="*/ 37 h 40"/>
                  <a:gd name="T4" fmla="*/ 20 w 29"/>
                  <a:gd name="T5" fmla="*/ 38 h 40"/>
                  <a:gd name="T6" fmla="*/ 26 w 29"/>
                  <a:gd name="T7" fmla="*/ 32 h 40"/>
                  <a:gd name="T8" fmla="*/ 26 w 29"/>
                  <a:gd name="T9" fmla="*/ 30 h 40"/>
                  <a:gd name="T10" fmla="*/ 27 w 29"/>
                  <a:gd name="T11" fmla="*/ 28 h 40"/>
                  <a:gd name="T12" fmla="*/ 28 w 29"/>
                  <a:gd name="T13" fmla="*/ 22 h 40"/>
                  <a:gd name="T14" fmla="*/ 29 w 29"/>
                  <a:gd name="T15" fmla="*/ 17 h 40"/>
                  <a:gd name="T16" fmla="*/ 29 w 29"/>
                  <a:gd name="T17" fmla="*/ 16 h 40"/>
                  <a:gd name="T18" fmla="*/ 25 w 29"/>
                  <a:gd name="T19" fmla="*/ 4 h 40"/>
                  <a:gd name="T20" fmla="*/ 10 w 29"/>
                  <a:gd name="T21" fmla="*/ 1 h 40"/>
                  <a:gd name="T22" fmla="*/ 5 w 29"/>
                  <a:gd name="T23" fmla="*/ 6 h 40"/>
                  <a:gd name="T24" fmla="*/ 3 w 29"/>
                  <a:gd name="T25" fmla="*/ 10 h 40"/>
                  <a:gd name="T26" fmla="*/ 3 w 29"/>
                  <a:gd name="T27" fmla="*/ 12 h 40"/>
                  <a:gd name="T28" fmla="*/ 1 w 29"/>
                  <a:gd name="T29" fmla="*/ 23 h 40"/>
                  <a:gd name="T30" fmla="*/ 1 w 29"/>
                  <a:gd name="T31" fmla="*/ 25 h 40"/>
                  <a:gd name="T32" fmla="*/ 6 w 29"/>
                  <a:gd name="T33" fmla="*/ 26 h 40"/>
                  <a:gd name="T34" fmla="*/ 13 w 29"/>
                  <a:gd name="T35" fmla="*/ 25 h 40"/>
                  <a:gd name="T36" fmla="*/ 14 w 29"/>
                  <a:gd name="T37" fmla="*/ 20 h 40"/>
                  <a:gd name="T38" fmla="*/ 15 w 29"/>
                  <a:gd name="T39" fmla="*/ 14 h 40"/>
                  <a:gd name="T40" fmla="*/ 15 w 29"/>
                  <a:gd name="T41" fmla="*/ 13 h 40"/>
                  <a:gd name="T42" fmla="*/ 15 w 29"/>
                  <a:gd name="T43" fmla="*/ 12 h 40"/>
                  <a:gd name="T44" fmla="*/ 15 w 29"/>
                  <a:gd name="T45" fmla="*/ 12 h 40"/>
                  <a:gd name="T46" fmla="*/ 16 w 29"/>
                  <a:gd name="T47" fmla="*/ 12 h 40"/>
                  <a:gd name="T48" fmla="*/ 18 w 29"/>
                  <a:gd name="T49" fmla="*/ 13 h 40"/>
                  <a:gd name="T50" fmla="*/ 18 w 29"/>
                  <a:gd name="T51" fmla="*/ 13 h 40"/>
                  <a:gd name="T52" fmla="*/ 17 w 29"/>
                  <a:gd name="T53" fmla="*/ 14 h 40"/>
                  <a:gd name="T54" fmla="*/ 15 w 29"/>
                  <a:gd name="T55" fmla="*/ 26 h 40"/>
                  <a:gd name="T56" fmla="*/ 21 w 29"/>
                  <a:gd name="T57" fmla="*/ 29 h 40"/>
                  <a:gd name="T58" fmla="*/ 15 w 29"/>
                  <a:gd name="T59" fmla="*/ 28 h 40"/>
                  <a:gd name="T60" fmla="*/ 15 w 29"/>
                  <a:gd name="T61" fmla="*/ 28 h 40"/>
                  <a:gd name="T62" fmla="*/ 14 w 29"/>
                  <a:gd name="T63" fmla="*/ 29 h 40"/>
                  <a:gd name="T64" fmla="*/ 12 w 29"/>
                  <a:gd name="T65" fmla="*/ 27 h 40"/>
                  <a:gd name="T66" fmla="*/ 12 w 29"/>
                  <a:gd name="T6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40">
                    <a:moveTo>
                      <a:pt x="6" y="26"/>
                    </a:moveTo>
                    <a:cubicBezTo>
                      <a:pt x="1" y="25"/>
                      <a:pt x="1" y="25"/>
                      <a:pt x="1" y="25"/>
                    </a:cubicBezTo>
                    <a:cubicBezTo>
                      <a:pt x="1" y="26"/>
                      <a:pt x="0" y="27"/>
                      <a:pt x="0" y="27"/>
                    </a:cubicBezTo>
                    <a:cubicBezTo>
                      <a:pt x="0" y="31"/>
                      <a:pt x="2" y="35"/>
                      <a:pt x="5" y="37"/>
                    </a:cubicBezTo>
                    <a:cubicBezTo>
                      <a:pt x="7" y="39"/>
                      <a:pt x="10" y="40"/>
                      <a:pt x="14" y="40"/>
                    </a:cubicBezTo>
                    <a:cubicBezTo>
                      <a:pt x="16" y="40"/>
                      <a:pt x="18" y="40"/>
                      <a:pt x="20" y="38"/>
                    </a:cubicBezTo>
                    <a:cubicBezTo>
                      <a:pt x="23" y="37"/>
                      <a:pt x="24" y="35"/>
                      <a:pt x="26" y="33"/>
                    </a:cubicBezTo>
                    <a:cubicBezTo>
                      <a:pt x="26" y="32"/>
                      <a:pt x="26" y="32"/>
                      <a:pt x="26" y="32"/>
                    </a:cubicBezTo>
                    <a:cubicBezTo>
                      <a:pt x="26" y="32"/>
                      <a:pt x="26" y="32"/>
                      <a:pt x="26" y="32"/>
                    </a:cubicBezTo>
                    <a:cubicBezTo>
                      <a:pt x="26" y="31"/>
                      <a:pt x="26" y="31"/>
                      <a:pt x="26" y="30"/>
                    </a:cubicBezTo>
                    <a:cubicBezTo>
                      <a:pt x="26" y="30"/>
                      <a:pt x="26" y="30"/>
                      <a:pt x="26" y="30"/>
                    </a:cubicBezTo>
                    <a:cubicBezTo>
                      <a:pt x="27" y="28"/>
                      <a:pt x="27" y="28"/>
                      <a:pt x="27" y="28"/>
                    </a:cubicBezTo>
                    <a:cubicBezTo>
                      <a:pt x="28" y="22"/>
                      <a:pt x="28" y="22"/>
                      <a:pt x="28" y="22"/>
                    </a:cubicBezTo>
                    <a:cubicBezTo>
                      <a:pt x="28" y="22"/>
                      <a:pt x="28" y="22"/>
                      <a:pt x="28" y="22"/>
                    </a:cubicBezTo>
                    <a:cubicBezTo>
                      <a:pt x="29" y="17"/>
                      <a:pt x="29" y="17"/>
                      <a:pt x="29" y="17"/>
                    </a:cubicBezTo>
                    <a:cubicBezTo>
                      <a:pt x="29" y="17"/>
                      <a:pt x="29" y="17"/>
                      <a:pt x="29" y="17"/>
                    </a:cubicBezTo>
                    <a:cubicBezTo>
                      <a:pt x="29" y="16"/>
                      <a:pt x="29" y="16"/>
                      <a:pt x="29" y="16"/>
                    </a:cubicBezTo>
                    <a:cubicBezTo>
                      <a:pt x="29" y="16"/>
                      <a:pt x="29" y="16"/>
                      <a:pt x="29" y="16"/>
                    </a:cubicBezTo>
                    <a:cubicBezTo>
                      <a:pt x="29" y="15"/>
                      <a:pt x="29" y="14"/>
                      <a:pt x="29" y="13"/>
                    </a:cubicBezTo>
                    <a:cubicBezTo>
                      <a:pt x="29" y="9"/>
                      <a:pt x="28" y="6"/>
                      <a:pt x="25" y="4"/>
                    </a:cubicBezTo>
                    <a:cubicBezTo>
                      <a:pt x="23" y="1"/>
                      <a:pt x="20" y="0"/>
                      <a:pt x="16" y="0"/>
                    </a:cubicBezTo>
                    <a:cubicBezTo>
                      <a:pt x="14" y="0"/>
                      <a:pt x="12" y="0"/>
                      <a:pt x="10" y="1"/>
                    </a:cubicBezTo>
                    <a:cubicBezTo>
                      <a:pt x="8" y="2"/>
                      <a:pt x="7" y="4"/>
                      <a:pt x="5" y="6"/>
                    </a:cubicBezTo>
                    <a:cubicBezTo>
                      <a:pt x="5" y="6"/>
                      <a:pt x="5" y="6"/>
                      <a:pt x="5" y="6"/>
                    </a:cubicBezTo>
                    <a:cubicBezTo>
                      <a:pt x="5" y="6"/>
                      <a:pt x="5" y="6"/>
                      <a:pt x="5" y="6"/>
                    </a:cubicBezTo>
                    <a:cubicBezTo>
                      <a:pt x="4" y="7"/>
                      <a:pt x="4" y="9"/>
                      <a:pt x="3" y="10"/>
                    </a:cubicBezTo>
                    <a:cubicBezTo>
                      <a:pt x="3" y="11"/>
                      <a:pt x="3" y="11"/>
                      <a:pt x="3" y="11"/>
                    </a:cubicBezTo>
                    <a:cubicBezTo>
                      <a:pt x="3" y="12"/>
                      <a:pt x="3" y="12"/>
                      <a:pt x="3" y="12"/>
                    </a:cubicBezTo>
                    <a:cubicBezTo>
                      <a:pt x="2" y="17"/>
                      <a:pt x="2" y="17"/>
                      <a:pt x="2" y="17"/>
                    </a:cubicBezTo>
                    <a:cubicBezTo>
                      <a:pt x="1" y="23"/>
                      <a:pt x="1" y="23"/>
                      <a:pt x="1" y="23"/>
                    </a:cubicBezTo>
                    <a:cubicBezTo>
                      <a:pt x="1" y="25"/>
                      <a:pt x="1" y="25"/>
                      <a:pt x="1" y="25"/>
                    </a:cubicBezTo>
                    <a:cubicBezTo>
                      <a:pt x="1" y="25"/>
                      <a:pt x="1" y="25"/>
                      <a:pt x="1" y="25"/>
                    </a:cubicBezTo>
                    <a:cubicBezTo>
                      <a:pt x="1" y="25"/>
                      <a:pt x="1" y="25"/>
                      <a:pt x="1" y="25"/>
                    </a:cubicBezTo>
                    <a:cubicBezTo>
                      <a:pt x="6" y="26"/>
                      <a:pt x="6" y="26"/>
                      <a:pt x="6" y="26"/>
                    </a:cubicBezTo>
                    <a:cubicBezTo>
                      <a:pt x="12" y="27"/>
                      <a:pt x="12" y="27"/>
                      <a:pt x="12" y="27"/>
                    </a:cubicBezTo>
                    <a:cubicBezTo>
                      <a:pt x="13" y="25"/>
                      <a:pt x="13" y="25"/>
                      <a:pt x="13" y="25"/>
                    </a:cubicBezTo>
                    <a:cubicBezTo>
                      <a:pt x="13" y="25"/>
                      <a:pt x="13" y="25"/>
                      <a:pt x="13" y="25"/>
                    </a:cubicBezTo>
                    <a:cubicBezTo>
                      <a:pt x="14" y="20"/>
                      <a:pt x="14" y="20"/>
                      <a:pt x="14" y="20"/>
                    </a:cubicBezTo>
                    <a:cubicBezTo>
                      <a:pt x="14" y="20"/>
                      <a:pt x="14" y="20"/>
                      <a:pt x="14" y="20"/>
                    </a:cubicBezTo>
                    <a:cubicBezTo>
                      <a:pt x="15" y="14"/>
                      <a:pt x="15" y="14"/>
                      <a:pt x="15" y="14"/>
                    </a:cubicBezTo>
                    <a:cubicBezTo>
                      <a:pt x="15" y="14"/>
                      <a:pt x="15" y="14"/>
                      <a:pt x="15" y="14"/>
                    </a:cubicBezTo>
                    <a:cubicBezTo>
                      <a:pt x="15" y="13"/>
                      <a:pt x="15" y="13"/>
                      <a:pt x="15" y="13"/>
                    </a:cubicBezTo>
                    <a:cubicBezTo>
                      <a:pt x="15" y="13"/>
                      <a:pt x="15" y="13"/>
                      <a:pt x="15" y="13"/>
                    </a:cubicBezTo>
                    <a:cubicBezTo>
                      <a:pt x="15" y="12"/>
                      <a:pt x="15" y="12"/>
                      <a:pt x="15" y="12"/>
                    </a:cubicBezTo>
                    <a:cubicBezTo>
                      <a:pt x="10" y="9"/>
                      <a:pt x="10" y="9"/>
                      <a:pt x="10" y="9"/>
                    </a:cubicBezTo>
                    <a:cubicBezTo>
                      <a:pt x="15" y="12"/>
                      <a:pt x="15" y="12"/>
                      <a:pt x="15" y="12"/>
                    </a:cubicBezTo>
                    <a:cubicBezTo>
                      <a:pt x="15" y="12"/>
                      <a:pt x="16" y="12"/>
                      <a:pt x="16" y="12"/>
                    </a:cubicBezTo>
                    <a:cubicBezTo>
                      <a:pt x="16" y="12"/>
                      <a:pt x="16" y="12"/>
                      <a:pt x="16" y="12"/>
                    </a:cubicBezTo>
                    <a:cubicBezTo>
                      <a:pt x="17" y="12"/>
                      <a:pt x="17" y="12"/>
                      <a:pt x="17" y="12"/>
                    </a:cubicBezTo>
                    <a:cubicBezTo>
                      <a:pt x="18" y="13"/>
                      <a:pt x="18" y="13"/>
                      <a:pt x="18" y="13"/>
                    </a:cubicBezTo>
                    <a:cubicBezTo>
                      <a:pt x="18" y="13"/>
                      <a:pt x="18" y="13"/>
                      <a:pt x="18" y="13"/>
                    </a:cubicBezTo>
                    <a:cubicBezTo>
                      <a:pt x="18" y="13"/>
                      <a:pt x="18" y="13"/>
                      <a:pt x="18" y="13"/>
                    </a:cubicBezTo>
                    <a:cubicBezTo>
                      <a:pt x="17" y="14"/>
                      <a:pt x="17" y="14"/>
                      <a:pt x="17" y="14"/>
                    </a:cubicBezTo>
                    <a:cubicBezTo>
                      <a:pt x="17" y="14"/>
                      <a:pt x="17" y="14"/>
                      <a:pt x="17" y="14"/>
                    </a:cubicBezTo>
                    <a:cubicBezTo>
                      <a:pt x="16" y="20"/>
                      <a:pt x="16" y="20"/>
                      <a:pt x="16" y="20"/>
                    </a:cubicBezTo>
                    <a:cubicBezTo>
                      <a:pt x="15" y="26"/>
                      <a:pt x="15" y="26"/>
                      <a:pt x="15" y="26"/>
                    </a:cubicBezTo>
                    <a:cubicBezTo>
                      <a:pt x="15" y="28"/>
                      <a:pt x="15" y="28"/>
                      <a:pt x="15" y="28"/>
                    </a:cubicBezTo>
                    <a:cubicBezTo>
                      <a:pt x="21" y="29"/>
                      <a:pt x="21" y="29"/>
                      <a:pt x="21" y="29"/>
                    </a:cubicBezTo>
                    <a:cubicBezTo>
                      <a:pt x="15" y="27"/>
                      <a:pt x="15" y="27"/>
                      <a:pt x="15" y="27"/>
                    </a:cubicBezTo>
                    <a:cubicBezTo>
                      <a:pt x="15" y="28"/>
                      <a:pt x="15" y="28"/>
                      <a:pt x="15" y="28"/>
                    </a:cubicBezTo>
                    <a:cubicBezTo>
                      <a:pt x="20" y="30"/>
                      <a:pt x="20" y="30"/>
                      <a:pt x="20" y="30"/>
                    </a:cubicBezTo>
                    <a:cubicBezTo>
                      <a:pt x="15" y="28"/>
                      <a:pt x="15" y="28"/>
                      <a:pt x="15" y="28"/>
                    </a:cubicBezTo>
                    <a:cubicBezTo>
                      <a:pt x="15" y="28"/>
                      <a:pt x="14" y="28"/>
                      <a:pt x="14" y="28"/>
                    </a:cubicBezTo>
                    <a:cubicBezTo>
                      <a:pt x="14" y="29"/>
                      <a:pt x="14" y="29"/>
                      <a:pt x="14" y="29"/>
                    </a:cubicBezTo>
                    <a:cubicBezTo>
                      <a:pt x="13" y="29"/>
                      <a:pt x="13" y="28"/>
                      <a:pt x="13" y="28"/>
                    </a:cubicBezTo>
                    <a:cubicBezTo>
                      <a:pt x="12" y="28"/>
                      <a:pt x="12" y="28"/>
                      <a:pt x="12" y="27"/>
                    </a:cubicBezTo>
                    <a:cubicBezTo>
                      <a:pt x="12" y="27"/>
                      <a:pt x="12" y="27"/>
                      <a:pt x="12" y="27"/>
                    </a:cubicBezTo>
                    <a:cubicBezTo>
                      <a:pt x="12" y="27"/>
                      <a:pt x="12" y="27"/>
                      <a:pt x="12" y="27"/>
                    </a:cubicBezTo>
                    <a:lnTo>
                      <a:pt x="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3" name="Freeform 15">
                <a:extLst>
                  <a:ext uri="{FF2B5EF4-FFF2-40B4-BE49-F238E27FC236}">
                    <a16:creationId xmlns:a16="http://schemas.microsoft.com/office/drawing/2014/main" id="{248414AB-9F23-448A-A21D-825DDD03B52C}"/>
                  </a:ext>
                </a:extLst>
              </p:cNvPr>
              <p:cNvSpPr>
                <a:spLocks/>
              </p:cNvSpPr>
              <p:nvPr/>
            </p:nvSpPr>
            <p:spPr bwMode="auto">
              <a:xfrm>
                <a:off x="3430893" y="4333625"/>
                <a:ext cx="25533" cy="50001"/>
              </a:xfrm>
              <a:custGeom>
                <a:avLst/>
                <a:gdLst>
                  <a:gd name="T0" fmla="*/ 1 w 17"/>
                  <a:gd name="T1" fmla="*/ 22 h 33"/>
                  <a:gd name="T2" fmla="*/ 14 w 17"/>
                  <a:gd name="T3" fmla="*/ 25 h 33"/>
                  <a:gd name="T4" fmla="*/ 15 w 17"/>
                  <a:gd name="T5" fmla="*/ 24 h 33"/>
                  <a:gd name="T6" fmla="*/ 15 w 17"/>
                  <a:gd name="T7" fmla="*/ 23 h 33"/>
                  <a:gd name="T8" fmla="*/ 16 w 17"/>
                  <a:gd name="T9" fmla="*/ 17 h 33"/>
                  <a:gd name="T10" fmla="*/ 16 w 17"/>
                  <a:gd name="T11" fmla="*/ 11 h 33"/>
                  <a:gd name="T12" fmla="*/ 17 w 17"/>
                  <a:gd name="T13" fmla="*/ 9 h 33"/>
                  <a:gd name="T14" fmla="*/ 13 w 17"/>
                  <a:gd name="T15" fmla="*/ 2 h 33"/>
                  <a:gd name="T16" fmla="*/ 2 w 17"/>
                  <a:gd name="T17" fmla="*/ 7 h 33"/>
                  <a:gd name="T18" fmla="*/ 2 w 17"/>
                  <a:gd name="T19" fmla="*/ 9 h 33"/>
                  <a:gd name="T20" fmla="*/ 1 w 17"/>
                  <a:gd name="T21" fmla="*/ 15 h 33"/>
                  <a:gd name="T22" fmla="*/ 1 w 17"/>
                  <a:gd name="T23" fmla="*/ 21 h 33"/>
                  <a:gd name="T24" fmla="*/ 1 w 17"/>
                  <a:gd name="T25"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33">
                    <a:moveTo>
                      <a:pt x="1" y="22"/>
                    </a:moveTo>
                    <a:cubicBezTo>
                      <a:pt x="0" y="30"/>
                      <a:pt x="11" y="33"/>
                      <a:pt x="14" y="25"/>
                    </a:cubicBezTo>
                    <a:cubicBezTo>
                      <a:pt x="15" y="25"/>
                      <a:pt x="15" y="24"/>
                      <a:pt x="15" y="24"/>
                    </a:cubicBezTo>
                    <a:cubicBezTo>
                      <a:pt x="15" y="23"/>
                      <a:pt x="15" y="23"/>
                      <a:pt x="15" y="23"/>
                    </a:cubicBezTo>
                    <a:cubicBezTo>
                      <a:pt x="16" y="17"/>
                      <a:pt x="16" y="17"/>
                      <a:pt x="16" y="17"/>
                    </a:cubicBezTo>
                    <a:cubicBezTo>
                      <a:pt x="16" y="11"/>
                      <a:pt x="16" y="11"/>
                      <a:pt x="16" y="11"/>
                    </a:cubicBezTo>
                    <a:cubicBezTo>
                      <a:pt x="17" y="9"/>
                      <a:pt x="17" y="9"/>
                      <a:pt x="17" y="9"/>
                    </a:cubicBezTo>
                    <a:cubicBezTo>
                      <a:pt x="17" y="6"/>
                      <a:pt x="15" y="4"/>
                      <a:pt x="13" y="2"/>
                    </a:cubicBezTo>
                    <a:cubicBezTo>
                      <a:pt x="8" y="0"/>
                      <a:pt x="3" y="2"/>
                      <a:pt x="2" y="7"/>
                    </a:cubicBezTo>
                    <a:cubicBezTo>
                      <a:pt x="2" y="9"/>
                      <a:pt x="2" y="9"/>
                      <a:pt x="2" y="9"/>
                    </a:cubicBezTo>
                    <a:cubicBezTo>
                      <a:pt x="1" y="15"/>
                      <a:pt x="1" y="15"/>
                      <a:pt x="1" y="15"/>
                    </a:cubicBezTo>
                    <a:cubicBezTo>
                      <a:pt x="1" y="21"/>
                      <a:pt x="1" y="21"/>
                      <a:pt x="1" y="21"/>
                    </a:cubicBezTo>
                    <a:lnTo>
                      <a:pt x="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4" name="Freeform 16">
                <a:extLst>
                  <a:ext uri="{FF2B5EF4-FFF2-40B4-BE49-F238E27FC236}">
                    <a16:creationId xmlns:a16="http://schemas.microsoft.com/office/drawing/2014/main" id="{2EEC9B12-7ED3-477B-8D34-DD34EE755EA6}"/>
                  </a:ext>
                </a:extLst>
              </p:cNvPr>
              <p:cNvSpPr>
                <a:spLocks/>
              </p:cNvSpPr>
              <p:nvPr/>
            </p:nvSpPr>
            <p:spPr bwMode="auto">
              <a:xfrm>
                <a:off x="3423446" y="4326178"/>
                <a:ext cx="42554" cy="61704"/>
              </a:xfrm>
              <a:custGeom>
                <a:avLst/>
                <a:gdLst>
                  <a:gd name="T0" fmla="*/ 0 w 28"/>
                  <a:gd name="T1" fmla="*/ 26 h 41"/>
                  <a:gd name="T2" fmla="*/ 4 w 28"/>
                  <a:gd name="T3" fmla="*/ 37 h 41"/>
                  <a:gd name="T4" fmla="*/ 20 w 28"/>
                  <a:gd name="T5" fmla="*/ 39 h 41"/>
                  <a:gd name="T6" fmla="*/ 25 w 28"/>
                  <a:gd name="T7" fmla="*/ 32 h 41"/>
                  <a:gd name="T8" fmla="*/ 26 w 28"/>
                  <a:gd name="T9" fmla="*/ 29 h 41"/>
                  <a:gd name="T10" fmla="*/ 26 w 28"/>
                  <a:gd name="T11" fmla="*/ 28 h 41"/>
                  <a:gd name="T12" fmla="*/ 26 w 28"/>
                  <a:gd name="T13" fmla="*/ 23 h 41"/>
                  <a:gd name="T14" fmla="*/ 27 w 28"/>
                  <a:gd name="T15" fmla="*/ 17 h 41"/>
                  <a:gd name="T16" fmla="*/ 27 w 28"/>
                  <a:gd name="T17" fmla="*/ 15 h 41"/>
                  <a:gd name="T18" fmla="*/ 21 w 28"/>
                  <a:gd name="T19" fmla="*/ 2 h 41"/>
                  <a:gd name="T20" fmla="*/ 21 w 28"/>
                  <a:gd name="T21" fmla="*/ 2 h 41"/>
                  <a:gd name="T22" fmla="*/ 6 w 28"/>
                  <a:gd name="T23" fmla="*/ 3 h 41"/>
                  <a:gd name="T24" fmla="*/ 1 w 28"/>
                  <a:gd name="T25" fmla="*/ 12 h 41"/>
                  <a:gd name="T26" fmla="*/ 1 w 28"/>
                  <a:gd name="T27" fmla="*/ 13 h 41"/>
                  <a:gd name="T28" fmla="*/ 0 w 28"/>
                  <a:gd name="T29" fmla="*/ 25 h 41"/>
                  <a:gd name="T30" fmla="*/ 0 w 28"/>
                  <a:gd name="T31" fmla="*/ 26 h 41"/>
                  <a:gd name="T32" fmla="*/ 6 w 28"/>
                  <a:gd name="T33" fmla="*/ 27 h 41"/>
                  <a:gd name="T34" fmla="*/ 11 w 28"/>
                  <a:gd name="T35" fmla="*/ 27 h 41"/>
                  <a:gd name="T36" fmla="*/ 12 w 28"/>
                  <a:gd name="T37" fmla="*/ 21 h 41"/>
                  <a:gd name="T38" fmla="*/ 13 w 28"/>
                  <a:gd name="T39" fmla="*/ 15 h 41"/>
                  <a:gd name="T40" fmla="*/ 13 w 28"/>
                  <a:gd name="T41" fmla="*/ 13 h 41"/>
                  <a:gd name="T42" fmla="*/ 14 w 28"/>
                  <a:gd name="T43" fmla="*/ 12 h 41"/>
                  <a:gd name="T44" fmla="*/ 15 w 28"/>
                  <a:gd name="T45" fmla="*/ 12 h 41"/>
                  <a:gd name="T46" fmla="*/ 15 w 28"/>
                  <a:gd name="T47" fmla="*/ 12 h 41"/>
                  <a:gd name="T48" fmla="*/ 16 w 28"/>
                  <a:gd name="T49" fmla="*/ 14 h 41"/>
                  <a:gd name="T50" fmla="*/ 16 w 28"/>
                  <a:gd name="T51" fmla="*/ 15 h 41"/>
                  <a:gd name="T52" fmla="*/ 14 w 28"/>
                  <a:gd name="T53" fmla="*/ 27 h 41"/>
                  <a:gd name="T54" fmla="*/ 20 w 28"/>
                  <a:gd name="T55" fmla="*/ 29 h 41"/>
                  <a:gd name="T56" fmla="*/ 14 w 28"/>
                  <a:gd name="T57" fmla="*/ 28 h 41"/>
                  <a:gd name="T58" fmla="*/ 14 w 28"/>
                  <a:gd name="T59" fmla="*/ 28 h 41"/>
                  <a:gd name="T60" fmla="*/ 13 w 28"/>
                  <a:gd name="T61" fmla="*/ 29 h 41"/>
                  <a:gd name="T62" fmla="*/ 11 w 28"/>
                  <a:gd name="T63" fmla="*/ 28 h 41"/>
                  <a:gd name="T64" fmla="*/ 11 w 28"/>
                  <a:gd name="T65"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41">
                    <a:moveTo>
                      <a:pt x="6" y="27"/>
                    </a:moveTo>
                    <a:cubicBezTo>
                      <a:pt x="0" y="26"/>
                      <a:pt x="0" y="26"/>
                      <a:pt x="0" y="26"/>
                    </a:cubicBezTo>
                    <a:cubicBezTo>
                      <a:pt x="0" y="27"/>
                      <a:pt x="0" y="27"/>
                      <a:pt x="0" y="28"/>
                    </a:cubicBezTo>
                    <a:cubicBezTo>
                      <a:pt x="0" y="32"/>
                      <a:pt x="1" y="35"/>
                      <a:pt x="4" y="37"/>
                    </a:cubicBezTo>
                    <a:cubicBezTo>
                      <a:pt x="6" y="40"/>
                      <a:pt x="10" y="41"/>
                      <a:pt x="13" y="41"/>
                    </a:cubicBezTo>
                    <a:cubicBezTo>
                      <a:pt x="15" y="41"/>
                      <a:pt x="18" y="40"/>
                      <a:pt x="20" y="39"/>
                    </a:cubicBezTo>
                    <a:cubicBezTo>
                      <a:pt x="22" y="37"/>
                      <a:pt x="24" y="35"/>
                      <a:pt x="25" y="32"/>
                    </a:cubicBezTo>
                    <a:cubicBezTo>
                      <a:pt x="25" y="32"/>
                      <a:pt x="25" y="32"/>
                      <a:pt x="25" y="32"/>
                    </a:cubicBezTo>
                    <a:cubicBezTo>
                      <a:pt x="25" y="32"/>
                      <a:pt x="25" y="32"/>
                      <a:pt x="25" y="32"/>
                    </a:cubicBezTo>
                    <a:cubicBezTo>
                      <a:pt x="25" y="31"/>
                      <a:pt x="26" y="30"/>
                      <a:pt x="26" y="29"/>
                    </a:cubicBezTo>
                    <a:cubicBezTo>
                      <a:pt x="26" y="29"/>
                      <a:pt x="26" y="29"/>
                      <a:pt x="26" y="29"/>
                    </a:cubicBezTo>
                    <a:cubicBezTo>
                      <a:pt x="26" y="28"/>
                      <a:pt x="26" y="28"/>
                      <a:pt x="26" y="28"/>
                    </a:cubicBezTo>
                    <a:cubicBezTo>
                      <a:pt x="26" y="22"/>
                      <a:pt x="26" y="22"/>
                      <a:pt x="26" y="22"/>
                    </a:cubicBezTo>
                    <a:cubicBezTo>
                      <a:pt x="26" y="23"/>
                      <a:pt x="26" y="23"/>
                      <a:pt x="26" y="23"/>
                    </a:cubicBezTo>
                    <a:cubicBezTo>
                      <a:pt x="27" y="17"/>
                      <a:pt x="27" y="17"/>
                      <a:pt x="27" y="17"/>
                    </a:cubicBezTo>
                    <a:cubicBezTo>
                      <a:pt x="27" y="17"/>
                      <a:pt x="27" y="17"/>
                      <a:pt x="27" y="17"/>
                    </a:cubicBezTo>
                    <a:cubicBezTo>
                      <a:pt x="27" y="15"/>
                      <a:pt x="27" y="15"/>
                      <a:pt x="27" y="15"/>
                    </a:cubicBezTo>
                    <a:cubicBezTo>
                      <a:pt x="27" y="15"/>
                      <a:pt x="27" y="15"/>
                      <a:pt x="27" y="15"/>
                    </a:cubicBezTo>
                    <a:cubicBezTo>
                      <a:pt x="27" y="15"/>
                      <a:pt x="28" y="14"/>
                      <a:pt x="28" y="13"/>
                    </a:cubicBezTo>
                    <a:cubicBezTo>
                      <a:pt x="28" y="9"/>
                      <a:pt x="25" y="4"/>
                      <a:pt x="21" y="2"/>
                    </a:cubicBezTo>
                    <a:cubicBezTo>
                      <a:pt x="21" y="2"/>
                      <a:pt x="21" y="2"/>
                      <a:pt x="21" y="2"/>
                    </a:cubicBezTo>
                    <a:cubicBezTo>
                      <a:pt x="21" y="2"/>
                      <a:pt x="21" y="2"/>
                      <a:pt x="21" y="2"/>
                    </a:cubicBezTo>
                    <a:cubicBezTo>
                      <a:pt x="19" y="1"/>
                      <a:pt x="17" y="0"/>
                      <a:pt x="14" y="0"/>
                    </a:cubicBezTo>
                    <a:cubicBezTo>
                      <a:pt x="11" y="0"/>
                      <a:pt x="8" y="1"/>
                      <a:pt x="6" y="3"/>
                    </a:cubicBezTo>
                    <a:cubicBezTo>
                      <a:pt x="4" y="5"/>
                      <a:pt x="2" y="8"/>
                      <a:pt x="1" y="12"/>
                    </a:cubicBezTo>
                    <a:cubicBezTo>
                      <a:pt x="1" y="12"/>
                      <a:pt x="1" y="12"/>
                      <a:pt x="1" y="12"/>
                    </a:cubicBezTo>
                    <a:cubicBezTo>
                      <a:pt x="1" y="13"/>
                      <a:pt x="1" y="13"/>
                      <a:pt x="1" y="13"/>
                    </a:cubicBezTo>
                    <a:cubicBezTo>
                      <a:pt x="1" y="13"/>
                      <a:pt x="1" y="13"/>
                      <a:pt x="1" y="13"/>
                    </a:cubicBezTo>
                    <a:cubicBezTo>
                      <a:pt x="1" y="19"/>
                      <a:pt x="1" y="19"/>
                      <a:pt x="1" y="19"/>
                    </a:cubicBezTo>
                    <a:cubicBezTo>
                      <a:pt x="0" y="25"/>
                      <a:pt x="0" y="25"/>
                      <a:pt x="0" y="25"/>
                    </a:cubicBezTo>
                    <a:cubicBezTo>
                      <a:pt x="0" y="26"/>
                      <a:pt x="0" y="26"/>
                      <a:pt x="0" y="26"/>
                    </a:cubicBezTo>
                    <a:cubicBezTo>
                      <a:pt x="0" y="26"/>
                      <a:pt x="0" y="26"/>
                      <a:pt x="0" y="26"/>
                    </a:cubicBezTo>
                    <a:cubicBezTo>
                      <a:pt x="0" y="26"/>
                      <a:pt x="0" y="26"/>
                      <a:pt x="0" y="26"/>
                    </a:cubicBezTo>
                    <a:cubicBezTo>
                      <a:pt x="6" y="27"/>
                      <a:pt x="6" y="27"/>
                      <a:pt x="6" y="27"/>
                    </a:cubicBezTo>
                    <a:cubicBezTo>
                      <a:pt x="11" y="28"/>
                      <a:pt x="11" y="28"/>
                      <a:pt x="11" y="28"/>
                    </a:cubicBezTo>
                    <a:cubicBezTo>
                      <a:pt x="11" y="27"/>
                      <a:pt x="11" y="27"/>
                      <a:pt x="11" y="27"/>
                    </a:cubicBezTo>
                    <a:cubicBezTo>
                      <a:pt x="11" y="27"/>
                      <a:pt x="11" y="27"/>
                      <a:pt x="11" y="27"/>
                    </a:cubicBezTo>
                    <a:cubicBezTo>
                      <a:pt x="12" y="21"/>
                      <a:pt x="12" y="21"/>
                      <a:pt x="12" y="21"/>
                    </a:cubicBezTo>
                    <a:cubicBezTo>
                      <a:pt x="12" y="21"/>
                      <a:pt x="12" y="21"/>
                      <a:pt x="12" y="21"/>
                    </a:cubicBezTo>
                    <a:cubicBezTo>
                      <a:pt x="13" y="15"/>
                      <a:pt x="13" y="15"/>
                      <a:pt x="13" y="15"/>
                    </a:cubicBezTo>
                    <a:cubicBezTo>
                      <a:pt x="13" y="15"/>
                      <a:pt x="13" y="15"/>
                      <a:pt x="13" y="15"/>
                    </a:cubicBezTo>
                    <a:cubicBezTo>
                      <a:pt x="13" y="13"/>
                      <a:pt x="13" y="13"/>
                      <a:pt x="13" y="13"/>
                    </a:cubicBezTo>
                    <a:cubicBezTo>
                      <a:pt x="13" y="13"/>
                      <a:pt x="13" y="13"/>
                      <a:pt x="13" y="13"/>
                    </a:cubicBezTo>
                    <a:cubicBezTo>
                      <a:pt x="13" y="13"/>
                      <a:pt x="13" y="13"/>
                      <a:pt x="14" y="12"/>
                    </a:cubicBezTo>
                    <a:cubicBezTo>
                      <a:pt x="14" y="12"/>
                      <a:pt x="14" y="12"/>
                      <a:pt x="14" y="12"/>
                    </a:cubicBezTo>
                    <a:cubicBezTo>
                      <a:pt x="15" y="12"/>
                      <a:pt x="15" y="12"/>
                      <a:pt x="15" y="12"/>
                    </a:cubicBezTo>
                    <a:cubicBezTo>
                      <a:pt x="18" y="7"/>
                      <a:pt x="18" y="7"/>
                      <a:pt x="18" y="7"/>
                    </a:cubicBezTo>
                    <a:cubicBezTo>
                      <a:pt x="15" y="12"/>
                      <a:pt x="15" y="12"/>
                      <a:pt x="15" y="12"/>
                    </a:cubicBezTo>
                    <a:cubicBezTo>
                      <a:pt x="16" y="12"/>
                      <a:pt x="16" y="13"/>
                      <a:pt x="16" y="13"/>
                    </a:cubicBezTo>
                    <a:cubicBezTo>
                      <a:pt x="16" y="14"/>
                      <a:pt x="16" y="14"/>
                      <a:pt x="16" y="14"/>
                    </a:cubicBezTo>
                    <a:cubicBezTo>
                      <a:pt x="16" y="15"/>
                      <a:pt x="16" y="15"/>
                      <a:pt x="16" y="15"/>
                    </a:cubicBezTo>
                    <a:cubicBezTo>
                      <a:pt x="16" y="15"/>
                      <a:pt x="16" y="15"/>
                      <a:pt x="16" y="15"/>
                    </a:cubicBezTo>
                    <a:cubicBezTo>
                      <a:pt x="15" y="21"/>
                      <a:pt x="15" y="21"/>
                      <a:pt x="15" y="21"/>
                    </a:cubicBezTo>
                    <a:cubicBezTo>
                      <a:pt x="14" y="27"/>
                      <a:pt x="14" y="27"/>
                      <a:pt x="14" y="27"/>
                    </a:cubicBezTo>
                    <a:cubicBezTo>
                      <a:pt x="14" y="28"/>
                      <a:pt x="14" y="28"/>
                      <a:pt x="14" y="28"/>
                    </a:cubicBezTo>
                    <a:cubicBezTo>
                      <a:pt x="20" y="29"/>
                      <a:pt x="20" y="29"/>
                      <a:pt x="20" y="29"/>
                    </a:cubicBezTo>
                    <a:cubicBezTo>
                      <a:pt x="14" y="28"/>
                      <a:pt x="14" y="28"/>
                      <a:pt x="14" y="28"/>
                    </a:cubicBezTo>
                    <a:cubicBezTo>
                      <a:pt x="14" y="28"/>
                      <a:pt x="14" y="28"/>
                      <a:pt x="14" y="28"/>
                    </a:cubicBezTo>
                    <a:cubicBezTo>
                      <a:pt x="19" y="30"/>
                      <a:pt x="19" y="30"/>
                      <a:pt x="19" y="30"/>
                    </a:cubicBezTo>
                    <a:cubicBezTo>
                      <a:pt x="14" y="28"/>
                      <a:pt x="14" y="28"/>
                      <a:pt x="14" y="28"/>
                    </a:cubicBezTo>
                    <a:cubicBezTo>
                      <a:pt x="14" y="29"/>
                      <a:pt x="14" y="29"/>
                      <a:pt x="13" y="29"/>
                    </a:cubicBezTo>
                    <a:cubicBezTo>
                      <a:pt x="13" y="29"/>
                      <a:pt x="13" y="29"/>
                      <a:pt x="13" y="29"/>
                    </a:cubicBezTo>
                    <a:cubicBezTo>
                      <a:pt x="12" y="29"/>
                      <a:pt x="12" y="29"/>
                      <a:pt x="12" y="29"/>
                    </a:cubicBezTo>
                    <a:cubicBezTo>
                      <a:pt x="11" y="28"/>
                      <a:pt x="11" y="28"/>
                      <a:pt x="11" y="28"/>
                    </a:cubicBezTo>
                    <a:cubicBezTo>
                      <a:pt x="11" y="28"/>
                      <a:pt x="11" y="28"/>
                      <a:pt x="11" y="28"/>
                    </a:cubicBezTo>
                    <a:cubicBezTo>
                      <a:pt x="11" y="28"/>
                      <a:pt x="11" y="28"/>
                      <a:pt x="11" y="28"/>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5" name="Freeform 17">
                <a:extLst>
                  <a:ext uri="{FF2B5EF4-FFF2-40B4-BE49-F238E27FC236}">
                    <a16:creationId xmlns:a16="http://schemas.microsoft.com/office/drawing/2014/main" id="{BD524032-C3B9-4A2E-BF7F-548FE1F33255}"/>
                  </a:ext>
                </a:extLst>
              </p:cNvPr>
              <p:cNvSpPr>
                <a:spLocks/>
              </p:cNvSpPr>
              <p:nvPr/>
            </p:nvSpPr>
            <p:spPr bwMode="auto">
              <a:xfrm>
                <a:off x="3422382" y="4461288"/>
                <a:ext cx="22341" cy="52129"/>
              </a:xfrm>
              <a:custGeom>
                <a:avLst/>
                <a:gdLst>
                  <a:gd name="T0" fmla="*/ 0 w 15"/>
                  <a:gd name="T1" fmla="*/ 25 h 35"/>
                  <a:gd name="T2" fmla="*/ 1 w 15"/>
                  <a:gd name="T3" fmla="*/ 29 h 35"/>
                  <a:gd name="T4" fmla="*/ 14 w 15"/>
                  <a:gd name="T5" fmla="*/ 25 h 35"/>
                  <a:gd name="T6" fmla="*/ 14 w 15"/>
                  <a:gd name="T7" fmla="*/ 22 h 35"/>
                  <a:gd name="T8" fmla="*/ 14 w 15"/>
                  <a:gd name="T9" fmla="*/ 16 h 35"/>
                  <a:gd name="T10" fmla="*/ 15 w 15"/>
                  <a:gd name="T11" fmla="*/ 11 h 35"/>
                  <a:gd name="T12" fmla="*/ 1 w 15"/>
                  <a:gd name="T13" fmla="*/ 7 h 35"/>
                  <a:gd name="T14" fmla="*/ 0 w 15"/>
                  <a:gd name="T15" fmla="*/ 10 h 35"/>
                  <a:gd name="T16" fmla="*/ 0 w 15"/>
                  <a:gd name="T17" fmla="*/ 15 h 35"/>
                  <a:gd name="T18" fmla="*/ 0 w 15"/>
                  <a:gd name="T19" fmla="*/ 21 h 35"/>
                  <a:gd name="T20" fmla="*/ 0 w 15"/>
                  <a:gd name="T21"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5">
                    <a:moveTo>
                      <a:pt x="0" y="25"/>
                    </a:moveTo>
                    <a:cubicBezTo>
                      <a:pt x="0" y="26"/>
                      <a:pt x="0" y="28"/>
                      <a:pt x="1" y="29"/>
                    </a:cubicBezTo>
                    <a:cubicBezTo>
                      <a:pt x="5" y="35"/>
                      <a:pt x="14" y="32"/>
                      <a:pt x="14" y="25"/>
                    </a:cubicBezTo>
                    <a:cubicBezTo>
                      <a:pt x="14" y="22"/>
                      <a:pt x="14" y="22"/>
                      <a:pt x="14" y="22"/>
                    </a:cubicBezTo>
                    <a:cubicBezTo>
                      <a:pt x="14" y="16"/>
                      <a:pt x="14" y="16"/>
                      <a:pt x="14" y="16"/>
                    </a:cubicBezTo>
                    <a:cubicBezTo>
                      <a:pt x="15" y="11"/>
                      <a:pt x="15" y="11"/>
                      <a:pt x="15" y="11"/>
                    </a:cubicBezTo>
                    <a:cubicBezTo>
                      <a:pt x="15" y="3"/>
                      <a:pt x="5" y="0"/>
                      <a:pt x="1" y="7"/>
                    </a:cubicBezTo>
                    <a:cubicBezTo>
                      <a:pt x="1" y="8"/>
                      <a:pt x="0" y="9"/>
                      <a:pt x="0" y="10"/>
                    </a:cubicBezTo>
                    <a:cubicBezTo>
                      <a:pt x="0" y="15"/>
                      <a:pt x="0" y="15"/>
                      <a:pt x="0" y="15"/>
                    </a:cubicBezTo>
                    <a:cubicBezTo>
                      <a:pt x="0" y="21"/>
                      <a:pt x="0" y="21"/>
                      <a:pt x="0" y="21"/>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6" name="Freeform 18">
                <a:extLst>
                  <a:ext uri="{FF2B5EF4-FFF2-40B4-BE49-F238E27FC236}">
                    <a16:creationId xmlns:a16="http://schemas.microsoft.com/office/drawing/2014/main" id="{6422581D-FC1A-475D-8A56-A49C6EE8B077}"/>
                  </a:ext>
                </a:extLst>
              </p:cNvPr>
              <p:cNvSpPr>
                <a:spLocks/>
              </p:cNvSpPr>
              <p:nvPr/>
            </p:nvSpPr>
            <p:spPr bwMode="auto">
              <a:xfrm>
                <a:off x="3412808" y="4455968"/>
                <a:ext cx="41490" cy="62767"/>
              </a:xfrm>
              <a:custGeom>
                <a:avLst/>
                <a:gdLst>
                  <a:gd name="T0" fmla="*/ 6 w 27"/>
                  <a:gd name="T1" fmla="*/ 28 h 41"/>
                  <a:gd name="T2" fmla="*/ 0 w 27"/>
                  <a:gd name="T3" fmla="*/ 27 h 41"/>
                  <a:gd name="T4" fmla="*/ 0 w 27"/>
                  <a:gd name="T5" fmla="*/ 28 h 41"/>
                  <a:gd name="T6" fmla="*/ 3 w 27"/>
                  <a:gd name="T7" fmla="*/ 36 h 41"/>
                  <a:gd name="T8" fmla="*/ 3 w 27"/>
                  <a:gd name="T9" fmla="*/ 36 h 41"/>
                  <a:gd name="T10" fmla="*/ 3 w 27"/>
                  <a:gd name="T11" fmla="*/ 36 h 41"/>
                  <a:gd name="T12" fmla="*/ 13 w 27"/>
                  <a:gd name="T13" fmla="*/ 41 h 41"/>
                  <a:gd name="T14" fmla="*/ 22 w 27"/>
                  <a:gd name="T15" fmla="*/ 38 h 41"/>
                  <a:gd name="T16" fmla="*/ 26 w 27"/>
                  <a:gd name="T17" fmla="*/ 29 h 41"/>
                  <a:gd name="T18" fmla="*/ 26 w 27"/>
                  <a:gd name="T19" fmla="*/ 28 h 41"/>
                  <a:gd name="T20" fmla="*/ 26 w 27"/>
                  <a:gd name="T21" fmla="*/ 25 h 41"/>
                  <a:gd name="T22" fmla="*/ 26 w 27"/>
                  <a:gd name="T23" fmla="*/ 25 h 41"/>
                  <a:gd name="T24" fmla="*/ 26 w 27"/>
                  <a:gd name="T25" fmla="*/ 19 h 41"/>
                  <a:gd name="T26" fmla="*/ 26 w 27"/>
                  <a:gd name="T27" fmla="*/ 19 h 41"/>
                  <a:gd name="T28" fmla="*/ 27 w 27"/>
                  <a:gd name="T29" fmla="*/ 14 h 41"/>
                  <a:gd name="T30" fmla="*/ 27 w 27"/>
                  <a:gd name="T31" fmla="*/ 14 h 41"/>
                  <a:gd name="T32" fmla="*/ 27 w 27"/>
                  <a:gd name="T33" fmla="*/ 13 h 41"/>
                  <a:gd name="T34" fmla="*/ 22 w 27"/>
                  <a:gd name="T35" fmla="*/ 4 h 41"/>
                  <a:gd name="T36" fmla="*/ 13 w 27"/>
                  <a:gd name="T37" fmla="*/ 0 h 41"/>
                  <a:gd name="T38" fmla="*/ 7 w 27"/>
                  <a:gd name="T39" fmla="*/ 2 h 41"/>
                  <a:gd name="T40" fmla="*/ 2 w 27"/>
                  <a:gd name="T41" fmla="*/ 7 h 41"/>
                  <a:gd name="T42" fmla="*/ 2 w 27"/>
                  <a:gd name="T43" fmla="*/ 7 h 41"/>
                  <a:gd name="T44" fmla="*/ 2 w 27"/>
                  <a:gd name="T45" fmla="*/ 8 h 41"/>
                  <a:gd name="T46" fmla="*/ 1 w 27"/>
                  <a:gd name="T47" fmla="*/ 13 h 41"/>
                  <a:gd name="T48" fmla="*/ 1 w 27"/>
                  <a:gd name="T49" fmla="*/ 13 h 41"/>
                  <a:gd name="T50" fmla="*/ 0 w 27"/>
                  <a:gd name="T51" fmla="*/ 18 h 41"/>
                  <a:gd name="T52" fmla="*/ 0 w 27"/>
                  <a:gd name="T53" fmla="*/ 18 h 41"/>
                  <a:gd name="T54" fmla="*/ 0 w 27"/>
                  <a:gd name="T55" fmla="*/ 24 h 41"/>
                  <a:gd name="T56" fmla="*/ 0 w 27"/>
                  <a:gd name="T57" fmla="*/ 27 h 41"/>
                  <a:gd name="T58" fmla="*/ 0 w 27"/>
                  <a:gd name="T59" fmla="*/ 27 h 41"/>
                  <a:gd name="T60" fmla="*/ 6 w 27"/>
                  <a:gd name="T61" fmla="*/ 28 h 41"/>
                  <a:gd name="T62" fmla="*/ 12 w 27"/>
                  <a:gd name="T63" fmla="*/ 28 h 41"/>
                  <a:gd name="T64" fmla="*/ 12 w 27"/>
                  <a:gd name="T65" fmla="*/ 24 h 41"/>
                  <a:gd name="T66" fmla="*/ 12 w 27"/>
                  <a:gd name="T67" fmla="*/ 24 h 41"/>
                  <a:gd name="T68" fmla="*/ 12 w 27"/>
                  <a:gd name="T69" fmla="*/ 18 h 41"/>
                  <a:gd name="T70" fmla="*/ 12 w 27"/>
                  <a:gd name="T71" fmla="*/ 18 h 41"/>
                  <a:gd name="T72" fmla="*/ 12 w 27"/>
                  <a:gd name="T73" fmla="*/ 13 h 41"/>
                  <a:gd name="T74" fmla="*/ 12 w 27"/>
                  <a:gd name="T75" fmla="*/ 13 h 41"/>
                  <a:gd name="T76" fmla="*/ 12 w 27"/>
                  <a:gd name="T77" fmla="*/ 13 h 41"/>
                  <a:gd name="T78" fmla="*/ 7 w 27"/>
                  <a:gd name="T79" fmla="*/ 10 h 41"/>
                  <a:gd name="T80" fmla="*/ 12 w 27"/>
                  <a:gd name="T81" fmla="*/ 13 h 41"/>
                  <a:gd name="T82" fmla="*/ 13 w 27"/>
                  <a:gd name="T83" fmla="*/ 12 h 41"/>
                  <a:gd name="T84" fmla="*/ 13 w 27"/>
                  <a:gd name="T85" fmla="*/ 12 h 41"/>
                  <a:gd name="T86" fmla="*/ 15 w 27"/>
                  <a:gd name="T87" fmla="*/ 13 h 41"/>
                  <a:gd name="T88" fmla="*/ 15 w 27"/>
                  <a:gd name="T89" fmla="*/ 13 h 41"/>
                  <a:gd name="T90" fmla="*/ 15 w 27"/>
                  <a:gd name="T91" fmla="*/ 14 h 41"/>
                  <a:gd name="T92" fmla="*/ 15 w 27"/>
                  <a:gd name="T93" fmla="*/ 14 h 41"/>
                  <a:gd name="T94" fmla="*/ 15 w 27"/>
                  <a:gd name="T95" fmla="*/ 18 h 41"/>
                  <a:gd name="T96" fmla="*/ 15 w 27"/>
                  <a:gd name="T97" fmla="*/ 18 h 41"/>
                  <a:gd name="T98" fmla="*/ 14 w 27"/>
                  <a:gd name="T99" fmla="*/ 24 h 41"/>
                  <a:gd name="T100" fmla="*/ 14 w 27"/>
                  <a:gd name="T101" fmla="*/ 28 h 41"/>
                  <a:gd name="T102" fmla="*/ 20 w 27"/>
                  <a:gd name="T103" fmla="*/ 28 h 41"/>
                  <a:gd name="T104" fmla="*/ 14 w 27"/>
                  <a:gd name="T105" fmla="*/ 28 h 41"/>
                  <a:gd name="T106" fmla="*/ 14 w 27"/>
                  <a:gd name="T107" fmla="*/ 29 h 41"/>
                  <a:gd name="T108" fmla="*/ 13 w 27"/>
                  <a:gd name="T109" fmla="*/ 29 h 41"/>
                  <a:gd name="T110" fmla="*/ 12 w 27"/>
                  <a:gd name="T111" fmla="*/ 29 h 41"/>
                  <a:gd name="T112" fmla="*/ 12 w 27"/>
                  <a:gd name="T113" fmla="*/ 29 h 41"/>
                  <a:gd name="T114" fmla="*/ 12 w 27"/>
                  <a:gd name="T115" fmla="*/ 28 h 41"/>
                  <a:gd name="T116" fmla="*/ 12 w 27"/>
                  <a:gd name="T117" fmla="*/ 28 h 41"/>
                  <a:gd name="T118" fmla="*/ 12 w 27"/>
                  <a:gd name="T119" fmla="*/ 28 h 41"/>
                  <a:gd name="T120" fmla="*/ 6 w 27"/>
                  <a:gd name="T12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 h="41">
                    <a:moveTo>
                      <a:pt x="6" y="28"/>
                    </a:moveTo>
                    <a:cubicBezTo>
                      <a:pt x="0" y="27"/>
                      <a:pt x="0" y="27"/>
                      <a:pt x="0" y="27"/>
                    </a:cubicBezTo>
                    <a:cubicBezTo>
                      <a:pt x="0" y="28"/>
                      <a:pt x="0" y="28"/>
                      <a:pt x="0" y="28"/>
                    </a:cubicBezTo>
                    <a:cubicBezTo>
                      <a:pt x="0" y="31"/>
                      <a:pt x="1" y="34"/>
                      <a:pt x="3" y="36"/>
                    </a:cubicBezTo>
                    <a:cubicBezTo>
                      <a:pt x="3" y="36"/>
                      <a:pt x="3" y="36"/>
                      <a:pt x="3" y="36"/>
                    </a:cubicBezTo>
                    <a:cubicBezTo>
                      <a:pt x="3" y="36"/>
                      <a:pt x="3" y="36"/>
                      <a:pt x="3" y="36"/>
                    </a:cubicBezTo>
                    <a:cubicBezTo>
                      <a:pt x="5" y="39"/>
                      <a:pt x="9" y="41"/>
                      <a:pt x="13" y="41"/>
                    </a:cubicBezTo>
                    <a:cubicBezTo>
                      <a:pt x="16" y="41"/>
                      <a:pt x="19" y="40"/>
                      <a:pt x="22" y="38"/>
                    </a:cubicBezTo>
                    <a:cubicBezTo>
                      <a:pt x="24" y="35"/>
                      <a:pt x="26" y="32"/>
                      <a:pt x="26" y="29"/>
                    </a:cubicBezTo>
                    <a:cubicBezTo>
                      <a:pt x="26" y="28"/>
                      <a:pt x="26" y="28"/>
                      <a:pt x="26" y="28"/>
                    </a:cubicBezTo>
                    <a:cubicBezTo>
                      <a:pt x="26" y="25"/>
                      <a:pt x="26" y="25"/>
                      <a:pt x="26" y="25"/>
                    </a:cubicBezTo>
                    <a:cubicBezTo>
                      <a:pt x="26" y="25"/>
                      <a:pt x="26" y="25"/>
                      <a:pt x="26" y="25"/>
                    </a:cubicBezTo>
                    <a:cubicBezTo>
                      <a:pt x="26" y="19"/>
                      <a:pt x="26" y="19"/>
                      <a:pt x="26" y="19"/>
                    </a:cubicBezTo>
                    <a:cubicBezTo>
                      <a:pt x="26" y="19"/>
                      <a:pt x="26" y="19"/>
                      <a:pt x="26" y="19"/>
                    </a:cubicBezTo>
                    <a:cubicBezTo>
                      <a:pt x="27" y="14"/>
                      <a:pt x="27" y="14"/>
                      <a:pt x="27" y="14"/>
                    </a:cubicBezTo>
                    <a:cubicBezTo>
                      <a:pt x="27" y="14"/>
                      <a:pt x="27" y="14"/>
                      <a:pt x="27" y="14"/>
                    </a:cubicBezTo>
                    <a:cubicBezTo>
                      <a:pt x="27" y="13"/>
                      <a:pt x="27" y="13"/>
                      <a:pt x="27" y="13"/>
                    </a:cubicBezTo>
                    <a:cubicBezTo>
                      <a:pt x="27" y="10"/>
                      <a:pt x="25" y="6"/>
                      <a:pt x="22" y="4"/>
                    </a:cubicBezTo>
                    <a:cubicBezTo>
                      <a:pt x="20" y="2"/>
                      <a:pt x="17" y="0"/>
                      <a:pt x="13" y="0"/>
                    </a:cubicBezTo>
                    <a:cubicBezTo>
                      <a:pt x="11" y="0"/>
                      <a:pt x="9" y="1"/>
                      <a:pt x="7" y="2"/>
                    </a:cubicBezTo>
                    <a:cubicBezTo>
                      <a:pt x="5" y="3"/>
                      <a:pt x="3" y="5"/>
                      <a:pt x="2" y="7"/>
                    </a:cubicBezTo>
                    <a:cubicBezTo>
                      <a:pt x="2" y="7"/>
                      <a:pt x="2" y="7"/>
                      <a:pt x="2" y="7"/>
                    </a:cubicBezTo>
                    <a:cubicBezTo>
                      <a:pt x="2" y="8"/>
                      <a:pt x="2" y="8"/>
                      <a:pt x="2" y="8"/>
                    </a:cubicBezTo>
                    <a:cubicBezTo>
                      <a:pt x="1" y="9"/>
                      <a:pt x="1" y="11"/>
                      <a:pt x="1" y="13"/>
                    </a:cubicBezTo>
                    <a:cubicBezTo>
                      <a:pt x="1" y="13"/>
                      <a:pt x="1" y="13"/>
                      <a:pt x="1" y="13"/>
                    </a:cubicBezTo>
                    <a:cubicBezTo>
                      <a:pt x="0" y="18"/>
                      <a:pt x="0" y="18"/>
                      <a:pt x="0" y="18"/>
                    </a:cubicBezTo>
                    <a:cubicBezTo>
                      <a:pt x="0" y="18"/>
                      <a:pt x="0" y="18"/>
                      <a:pt x="0" y="18"/>
                    </a:cubicBezTo>
                    <a:cubicBezTo>
                      <a:pt x="0" y="24"/>
                      <a:pt x="0" y="24"/>
                      <a:pt x="0" y="24"/>
                    </a:cubicBezTo>
                    <a:cubicBezTo>
                      <a:pt x="0" y="27"/>
                      <a:pt x="0" y="27"/>
                      <a:pt x="0" y="27"/>
                    </a:cubicBezTo>
                    <a:cubicBezTo>
                      <a:pt x="0" y="27"/>
                      <a:pt x="0" y="27"/>
                      <a:pt x="0" y="27"/>
                    </a:cubicBezTo>
                    <a:cubicBezTo>
                      <a:pt x="6" y="28"/>
                      <a:pt x="6" y="28"/>
                      <a:pt x="6" y="28"/>
                    </a:cubicBezTo>
                    <a:cubicBezTo>
                      <a:pt x="12" y="28"/>
                      <a:pt x="12" y="28"/>
                      <a:pt x="12" y="28"/>
                    </a:cubicBezTo>
                    <a:cubicBezTo>
                      <a:pt x="12" y="24"/>
                      <a:pt x="12" y="24"/>
                      <a:pt x="12" y="24"/>
                    </a:cubicBezTo>
                    <a:cubicBezTo>
                      <a:pt x="12" y="24"/>
                      <a:pt x="12" y="24"/>
                      <a:pt x="12" y="24"/>
                    </a:cubicBezTo>
                    <a:cubicBezTo>
                      <a:pt x="12" y="18"/>
                      <a:pt x="12" y="18"/>
                      <a:pt x="12" y="18"/>
                    </a:cubicBezTo>
                    <a:cubicBezTo>
                      <a:pt x="12" y="18"/>
                      <a:pt x="12" y="18"/>
                      <a:pt x="12" y="18"/>
                    </a:cubicBezTo>
                    <a:cubicBezTo>
                      <a:pt x="12" y="13"/>
                      <a:pt x="12" y="13"/>
                      <a:pt x="12" y="13"/>
                    </a:cubicBezTo>
                    <a:cubicBezTo>
                      <a:pt x="12" y="13"/>
                      <a:pt x="12" y="13"/>
                      <a:pt x="12" y="13"/>
                    </a:cubicBezTo>
                    <a:cubicBezTo>
                      <a:pt x="12" y="13"/>
                      <a:pt x="12" y="13"/>
                      <a:pt x="12" y="13"/>
                    </a:cubicBezTo>
                    <a:cubicBezTo>
                      <a:pt x="7" y="10"/>
                      <a:pt x="7" y="10"/>
                      <a:pt x="7" y="10"/>
                    </a:cubicBezTo>
                    <a:cubicBezTo>
                      <a:pt x="12" y="13"/>
                      <a:pt x="12" y="13"/>
                      <a:pt x="12" y="13"/>
                    </a:cubicBezTo>
                    <a:cubicBezTo>
                      <a:pt x="13" y="12"/>
                      <a:pt x="13" y="12"/>
                      <a:pt x="13" y="12"/>
                    </a:cubicBezTo>
                    <a:cubicBezTo>
                      <a:pt x="13" y="12"/>
                      <a:pt x="13" y="12"/>
                      <a:pt x="13" y="12"/>
                    </a:cubicBezTo>
                    <a:cubicBezTo>
                      <a:pt x="14" y="12"/>
                      <a:pt x="14" y="12"/>
                      <a:pt x="15" y="13"/>
                    </a:cubicBezTo>
                    <a:cubicBezTo>
                      <a:pt x="15" y="13"/>
                      <a:pt x="15" y="13"/>
                      <a:pt x="15" y="13"/>
                    </a:cubicBezTo>
                    <a:cubicBezTo>
                      <a:pt x="15" y="14"/>
                      <a:pt x="15" y="14"/>
                      <a:pt x="15" y="14"/>
                    </a:cubicBezTo>
                    <a:cubicBezTo>
                      <a:pt x="15" y="14"/>
                      <a:pt x="15" y="14"/>
                      <a:pt x="15" y="14"/>
                    </a:cubicBezTo>
                    <a:cubicBezTo>
                      <a:pt x="15" y="18"/>
                      <a:pt x="15" y="18"/>
                      <a:pt x="15" y="18"/>
                    </a:cubicBezTo>
                    <a:cubicBezTo>
                      <a:pt x="15" y="18"/>
                      <a:pt x="15" y="18"/>
                      <a:pt x="15" y="18"/>
                    </a:cubicBezTo>
                    <a:cubicBezTo>
                      <a:pt x="14" y="24"/>
                      <a:pt x="14" y="24"/>
                      <a:pt x="14" y="24"/>
                    </a:cubicBezTo>
                    <a:cubicBezTo>
                      <a:pt x="14" y="28"/>
                      <a:pt x="14" y="28"/>
                      <a:pt x="14" y="28"/>
                    </a:cubicBezTo>
                    <a:cubicBezTo>
                      <a:pt x="20" y="28"/>
                      <a:pt x="20" y="28"/>
                      <a:pt x="20" y="28"/>
                    </a:cubicBezTo>
                    <a:cubicBezTo>
                      <a:pt x="14" y="28"/>
                      <a:pt x="14" y="28"/>
                      <a:pt x="14" y="28"/>
                    </a:cubicBezTo>
                    <a:cubicBezTo>
                      <a:pt x="14" y="28"/>
                      <a:pt x="14" y="29"/>
                      <a:pt x="14" y="29"/>
                    </a:cubicBezTo>
                    <a:cubicBezTo>
                      <a:pt x="13" y="29"/>
                      <a:pt x="13" y="29"/>
                      <a:pt x="13" y="29"/>
                    </a:cubicBezTo>
                    <a:cubicBezTo>
                      <a:pt x="12" y="29"/>
                      <a:pt x="12" y="29"/>
                      <a:pt x="12" y="29"/>
                    </a:cubicBezTo>
                    <a:cubicBezTo>
                      <a:pt x="12" y="29"/>
                      <a:pt x="12" y="29"/>
                      <a:pt x="12" y="29"/>
                    </a:cubicBezTo>
                    <a:cubicBezTo>
                      <a:pt x="12" y="28"/>
                      <a:pt x="12" y="28"/>
                      <a:pt x="12" y="28"/>
                    </a:cubicBezTo>
                    <a:cubicBezTo>
                      <a:pt x="12" y="28"/>
                      <a:pt x="12" y="28"/>
                      <a:pt x="12" y="28"/>
                    </a:cubicBezTo>
                    <a:cubicBezTo>
                      <a:pt x="12" y="28"/>
                      <a:pt x="12" y="28"/>
                      <a:pt x="12" y="28"/>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7" name="Freeform 19">
                <a:extLst>
                  <a:ext uri="{FF2B5EF4-FFF2-40B4-BE49-F238E27FC236}">
                    <a16:creationId xmlns:a16="http://schemas.microsoft.com/office/drawing/2014/main" id="{D7BFF5CE-E633-4B90-9B24-6DA065C8A9E1}"/>
                  </a:ext>
                </a:extLst>
              </p:cNvPr>
              <p:cNvSpPr>
                <a:spLocks/>
              </p:cNvSpPr>
              <p:nvPr/>
            </p:nvSpPr>
            <p:spPr bwMode="auto">
              <a:xfrm>
                <a:off x="3420255" y="4592142"/>
                <a:ext cx="21277" cy="52129"/>
              </a:xfrm>
              <a:custGeom>
                <a:avLst/>
                <a:gdLst>
                  <a:gd name="T0" fmla="*/ 0 w 14"/>
                  <a:gd name="T1" fmla="*/ 24 h 34"/>
                  <a:gd name="T2" fmla="*/ 14 w 14"/>
                  <a:gd name="T3" fmla="*/ 26 h 34"/>
                  <a:gd name="T4" fmla="*/ 14 w 14"/>
                  <a:gd name="T5" fmla="*/ 24 h 34"/>
                  <a:gd name="T6" fmla="*/ 14 w 14"/>
                  <a:gd name="T7" fmla="*/ 20 h 34"/>
                  <a:gd name="T8" fmla="*/ 14 w 14"/>
                  <a:gd name="T9" fmla="*/ 13 h 34"/>
                  <a:gd name="T10" fmla="*/ 14 w 14"/>
                  <a:gd name="T11" fmla="*/ 10 h 34"/>
                  <a:gd name="T12" fmla="*/ 0 w 14"/>
                  <a:gd name="T13" fmla="*/ 8 h 34"/>
                  <a:gd name="T14" fmla="*/ 0 w 14"/>
                  <a:gd name="T15" fmla="*/ 10 h 34"/>
                  <a:gd name="T16" fmla="*/ 0 w 14"/>
                  <a:gd name="T17" fmla="*/ 14 h 34"/>
                  <a:gd name="T18" fmla="*/ 0 w 14"/>
                  <a:gd name="T19" fmla="*/ 20 h 34"/>
                  <a:gd name="T20" fmla="*/ 0 w 14"/>
                  <a:gd name="T21"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4">
                    <a:moveTo>
                      <a:pt x="0" y="24"/>
                    </a:moveTo>
                    <a:cubicBezTo>
                      <a:pt x="0" y="32"/>
                      <a:pt x="11" y="34"/>
                      <a:pt x="14" y="26"/>
                    </a:cubicBezTo>
                    <a:cubicBezTo>
                      <a:pt x="14" y="26"/>
                      <a:pt x="14" y="25"/>
                      <a:pt x="14" y="24"/>
                    </a:cubicBezTo>
                    <a:cubicBezTo>
                      <a:pt x="14" y="20"/>
                      <a:pt x="14" y="20"/>
                      <a:pt x="14" y="20"/>
                    </a:cubicBezTo>
                    <a:cubicBezTo>
                      <a:pt x="14" y="13"/>
                      <a:pt x="14" y="13"/>
                      <a:pt x="14" y="13"/>
                    </a:cubicBezTo>
                    <a:cubicBezTo>
                      <a:pt x="14" y="10"/>
                      <a:pt x="14" y="10"/>
                      <a:pt x="14" y="10"/>
                    </a:cubicBezTo>
                    <a:cubicBezTo>
                      <a:pt x="14" y="2"/>
                      <a:pt x="3" y="0"/>
                      <a:pt x="0" y="8"/>
                    </a:cubicBezTo>
                    <a:cubicBezTo>
                      <a:pt x="0" y="8"/>
                      <a:pt x="0" y="9"/>
                      <a:pt x="0" y="10"/>
                    </a:cubicBezTo>
                    <a:cubicBezTo>
                      <a:pt x="0" y="14"/>
                      <a:pt x="0" y="14"/>
                      <a:pt x="0" y="14"/>
                    </a:cubicBezTo>
                    <a:cubicBezTo>
                      <a:pt x="0" y="20"/>
                      <a:pt x="0" y="20"/>
                      <a:pt x="0" y="20"/>
                    </a:cubicBez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8" name="Freeform 20">
                <a:extLst>
                  <a:ext uri="{FF2B5EF4-FFF2-40B4-BE49-F238E27FC236}">
                    <a16:creationId xmlns:a16="http://schemas.microsoft.com/office/drawing/2014/main" id="{949431EC-D955-456D-A0F1-E5AD7BA1F01F}"/>
                  </a:ext>
                </a:extLst>
              </p:cNvPr>
              <p:cNvSpPr>
                <a:spLocks/>
              </p:cNvSpPr>
              <p:nvPr/>
            </p:nvSpPr>
            <p:spPr bwMode="auto">
              <a:xfrm>
                <a:off x="3411744" y="4587887"/>
                <a:ext cx="39363" cy="60640"/>
              </a:xfrm>
              <a:custGeom>
                <a:avLst/>
                <a:gdLst>
                  <a:gd name="T0" fmla="*/ 0 w 26"/>
                  <a:gd name="T1" fmla="*/ 28 h 40"/>
                  <a:gd name="T2" fmla="*/ 13 w 26"/>
                  <a:gd name="T3" fmla="*/ 40 h 40"/>
                  <a:gd name="T4" fmla="*/ 26 w 26"/>
                  <a:gd name="T5" fmla="*/ 31 h 40"/>
                  <a:gd name="T6" fmla="*/ 26 w 26"/>
                  <a:gd name="T7" fmla="*/ 31 h 40"/>
                  <a:gd name="T8" fmla="*/ 26 w 26"/>
                  <a:gd name="T9" fmla="*/ 27 h 40"/>
                  <a:gd name="T10" fmla="*/ 26 w 26"/>
                  <a:gd name="T11" fmla="*/ 22 h 40"/>
                  <a:gd name="T12" fmla="*/ 26 w 26"/>
                  <a:gd name="T13" fmla="*/ 16 h 40"/>
                  <a:gd name="T14" fmla="*/ 26 w 26"/>
                  <a:gd name="T15" fmla="*/ 13 h 40"/>
                  <a:gd name="T16" fmla="*/ 26 w 26"/>
                  <a:gd name="T17" fmla="*/ 13 h 40"/>
                  <a:gd name="T18" fmla="*/ 13 w 26"/>
                  <a:gd name="T19" fmla="*/ 0 h 40"/>
                  <a:gd name="T20" fmla="*/ 1 w 26"/>
                  <a:gd name="T21" fmla="*/ 9 h 40"/>
                  <a:gd name="T22" fmla="*/ 0 w 26"/>
                  <a:gd name="T23" fmla="*/ 9 h 40"/>
                  <a:gd name="T24" fmla="*/ 0 w 26"/>
                  <a:gd name="T25" fmla="*/ 13 h 40"/>
                  <a:gd name="T26" fmla="*/ 0 w 26"/>
                  <a:gd name="T27" fmla="*/ 17 h 40"/>
                  <a:gd name="T28" fmla="*/ 0 w 26"/>
                  <a:gd name="T29" fmla="*/ 23 h 40"/>
                  <a:gd name="T30" fmla="*/ 0 w 26"/>
                  <a:gd name="T31" fmla="*/ 28 h 40"/>
                  <a:gd name="T32" fmla="*/ 12 w 26"/>
                  <a:gd name="T33" fmla="*/ 27 h 40"/>
                  <a:gd name="T34" fmla="*/ 12 w 26"/>
                  <a:gd name="T35" fmla="*/ 23 h 40"/>
                  <a:gd name="T36" fmla="*/ 12 w 26"/>
                  <a:gd name="T37" fmla="*/ 17 h 40"/>
                  <a:gd name="T38" fmla="*/ 12 w 26"/>
                  <a:gd name="T39" fmla="*/ 13 h 40"/>
                  <a:gd name="T40" fmla="*/ 12 w 26"/>
                  <a:gd name="T41" fmla="*/ 12 h 40"/>
                  <a:gd name="T42" fmla="*/ 12 w 26"/>
                  <a:gd name="T43" fmla="*/ 12 h 40"/>
                  <a:gd name="T44" fmla="*/ 13 w 26"/>
                  <a:gd name="T45" fmla="*/ 12 h 40"/>
                  <a:gd name="T46" fmla="*/ 14 w 26"/>
                  <a:gd name="T47" fmla="*/ 13 h 40"/>
                  <a:gd name="T48" fmla="*/ 14 w 26"/>
                  <a:gd name="T49" fmla="*/ 13 h 40"/>
                  <a:gd name="T50" fmla="*/ 14 w 26"/>
                  <a:gd name="T51" fmla="*/ 17 h 40"/>
                  <a:gd name="T52" fmla="*/ 15 w 26"/>
                  <a:gd name="T53" fmla="*/ 27 h 40"/>
                  <a:gd name="T54" fmla="*/ 15 w 26"/>
                  <a:gd name="T55" fmla="*/ 27 h 40"/>
                  <a:gd name="T56" fmla="*/ 20 w 26"/>
                  <a:gd name="T57" fmla="*/ 29 h 40"/>
                  <a:gd name="T58" fmla="*/ 14 w 26"/>
                  <a:gd name="T59" fmla="*/ 28 h 40"/>
                  <a:gd name="T60" fmla="*/ 12 w 26"/>
                  <a:gd name="T61" fmla="*/ 28 h 40"/>
                  <a:gd name="T62" fmla="*/ 12 w 26"/>
                  <a:gd name="T63"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40">
                    <a:moveTo>
                      <a:pt x="6" y="27"/>
                    </a:moveTo>
                    <a:cubicBezTo>
                      <a:pt x="0" y="28"/>
                      <a:pt x="0" y="28"/>
                      <a:pt x="0" y="28"/>
                    </a:cubicBezTo>
                    <a:cubicBezTo>
                      <a:pt x="0" y="31"/>
                      <a:pt x="2" y="35"/>
                      <a:pt x="5" y="37"/>
                    </a:cubicBezTo>
                    <a:cubicBezTo>
                      <a:pt x="7" y="39"/>
                      <a:pt x="10" y="40"/>
                      <a:pt x="13" y="40"/>
                    </a:cubicBezTo>
                    <a:cubicBezTo>
                      <a:pt x="16" y="40"/>
                      <a:pt x="18" y="40"/>
                      <a:pt x="21" y="38"/>
                    </a:cubicBezTo>
                    <a:cubicBezTo>
                      <a:pt x="23" y="37"/>
                      <a:pt x="25" y="34"/>
                      <a:pt x="26" y="31"/>
                    </a:cubicBezTo>
                    <a:cubicBezTo>
                      <a:pt x="26" y="31"/>
                      <a:pt x="26" y="31"/>
                      <a:pt x="26" y="31"/>
                    </a:cubicBezTo>
                    <a:cubicBezTo>
                      <a:pt x="26" y="31"/>
                      <a:pt x="26" y="31"/>
                      <a:pt x="26" y="31"/>
                    </a:cubicBezTo>
                    <a:cubicBezTo>
                      <a:pt x="26" y="30"/>
                      <a:pt x="26" y="29"/>
                      <a:pt x="26" y="27"/>
                    </a:cubicBezTo>
                    <a:cubicBezTo>
                      <a:pt x="26" y="27"/>
                      <a:pt x="26" y="27"/>
                      <a:pt x="26" y="27"/>
                    </a:cubicBezTo>
                    <a:cubicBezTo>
                      <a:pt x="26" y="27"/>
                      <a:pt x="26" y="27"/>
                      <a:pt x="26" y="27"/>
                    </a:cubicBezTo>
                    <a:cubicBezTo>
                      <a:pt x="26" y="22"/>
                      <a:pt x="26" y="22"/>
                      <a:pt x="26" y="22"/>
                    </a:cubicBezTo>
                    <a:cubicBezTo>
                      <a:pt x="26" y="22"/>
                      <a:pt x="26" y="22"/>
                      <a:pt x="26" y="22"/>
                    </a:cubicBezTo>
                    <a:cubicBezTo>
                      <a:pt x="26" y="16"/>
                      <a:pt x="26" y="16"/>
                      <a:pt x="26" y="16"/>
                    </a:cubicBezTo>
                    <a:cubicBezTo>
                      <a:pt x="26" y="16"/>
                      <a:pt x="26" y="16"/>
                      <a:pt x="26" y="16"/>
                    </a:cubicBezTo>
                    <a:cubicBezTo>
                      <a:pt x="26" y="13"/>
                      <a:pt x="26" y="13"/>
                      <a:pt x="26" y="13"/>
                    </a:cubicBezTo>
                    <a:cubicBezTo>
                      <a:pt x="26" y="13"/>
                      <a:pt x="26" y="13"/>
                      <a:pt x="26" y="13"/>
                    </a:cubicBezTo>
                    <a:cubicBezTo>
                      <a:pt x="26" y="13"/>
                      <a:pt x="26" y="13"/>
                      <a:pt x="26" y="13"/>
                    </a:cubicBezTo>
                    <a:cubicBezTo>
                      <a:pt x="26" y="9"/>
                      <a:pt x="24" y="5"/>
                      <a:pt x="22" y="3"/>
                    </a:cubicBezTo>
                    <a:cubicBezTo>
                      <a:pt x="19" y="1"/>
                      <a:pt x="16" y="0"/>
                      <a:pt x="13" y="0"/>
                    </a:cubicBezTo>
                    <a:cubicBezTo>
                      <a:pt x="10" y="0"/>
                      <a:pt x="8" y="0"/>
                      <a:pt x="6" y="2"/>
                    </a:cubicBezTo>
                    <a:cubicBezTo>
                      <a:pt x="3" y="3"/>
                      <a:pt x="1" y="6"/>
                      <a:pt x="1" y="9"/>
                    </a:cubicBezTo>
                    <a:cubicBezTo>
                      <a:pt x="0" y="9"/>
                      <a:pt x="0" y="9"/>
                      <a:pt x="0" y="9"/>
                    </a:cubicBezTo>
                    <a:cubicBezTo>
                      <a:pt x="0" y="9"/>
                      <a:pt x="0" y="9"/>
                      <a:pt x="0" y="9"/>
                    </a:cubicBezTo>
                    <a:cubicBezTo>
                      <a:pt x="0" y="10"/>
                      <a:pt x="0" y="11"/>
                      <a:pt x="0" y="13"/>
                    </a:cubicBezTo>
                    <a:cubicBezTo>
                      <a:pt x="0" y="13"/>
                      <a:pt x="0" y="13"/>
                      <a:pt x="0" y="13"/>
                    </a:cubicBezTo>
                    <a:cubicBezTo>
                      <a:pt x="0" y="13"/>
                      <a:pt x="0" y="13"/>
                      <a:pt x="0" y="13"/>
                    </a:cubicBezTo>
                    <a:cubicBezTo>
                      <a:pt x="0" y="17"/>
                      <a:pt x="0" y="17"/>
                      <a:pt x="0" y="17"/>
                    </a:cubicBezTo>
                    <a:cubicBezTo>
                      <a:pt x="0" y="17"/>
                      <a:pt x="0" y="17"/>
                      <a:pt x="0" y="17"/>
                    </a:cubicBezTo>
                    <a:cubicBezTo>
                      <a:pt x="0" y="23"/>
                      <a:pt x="0" y="23"/>
                      <a:pt x="0" y="23"/>
                    </a:cubicBezTo>
                    <a:cubicBezTo>
                      <a:pt x="0" y="28"/>
                      <a:pt x="0" y="28"/>
                      <a:pt x="0" y="28"/>
                    </a:cubicBezTo>
                    <a:cubicBezTo>
                      <a:pt x="0" y="28"/>
                      <a:pt x="0" y="28"/>
                      <a:pt x="0" y="28"/>
                    </a:cubicBezTo>
                    <a:cubicBezTo>
                      <a:pt x="6" y="27"/>
                      <a:pt x="6" y="27"/>
                      <a:pt x="6" y="27"/>
                    </a:cubicBezTo>
                    <a:cubicBezTo>
                      <a:pt x="12" y="27"/>
                      <a:pt x="12" y="27"/>
                      <a:pt x="12" y="27"/>
                    </a:cubicBezTo>
                    <a:cubicBezTo>
                      <a:pt x="12" y="23"/>
                      <a:pt x="12" y="23"/>
                      <a:pt x="12" y="23"/>
                    </a:cubicBezTo>
                    <a:cubicBezTo>
                      <a:pt x="12" y="23"/>
                      <a:pt x="12" y="23"/>
                      <a:pt x="12" y="23"/>
                    </a:cubicBezTo>
                    <a:cubicBezTo>
                      <a:pt x="12" y="17"/>
                      <a:pt x="12" y="17"/>
                      <a:pt x="12" y="17"/>
                    </a:cubicBezTo>
                    <a:cubicBezTo>
                      <a:pt x="12" y="17"/>
                      <a:pt x="12" y="17"/>
                      <a:pt x="12" y="17"/>
                    </a:cubicBezTo>
                    <a:cubicBezTo>
                      <a:pt x="12" y="13"/>
                      <a:pt x="12" y="13"/>
                      <a:pt x="12" y="13"/>
                    </a:cubicBezTo>
                    <a:cubicBezTo>
                      <a:pt x="12" y="13"/>
                      <a:pt x="12" y="13"/>
                      <a:pt x="12" y="13"/>
                    </a:cubicBezTo>
                    <a:cubicBezTo>
                      <a:pt x="12" y="13"/>
                      <a:pt x="12" y="13"/>
                      <a:pt x="12" y="13"/>
                    </a:cubicBezTo>
                    <a:cubicBezTo>
                      <a:pt x="12" y="13"/>
                      <a:pt x="12" y="13"/>
                      <a:pt x="12" y="12"/>
                    </a:cubicBezTo>
                    <a:cubicBezTo>
                      <a:pt x="6" y="11"/>
                      <a:pt x="6" y="11"/>
                      <a:pt x="6" y="11"/>
                    </a:cubicBezTo>
                    <a:cubicBezTo>
                      <a:pt x="12" y="12"/>
                      <a:pt x="12" y="12"/>
                      <a:pt x="12" y="12"/>
                    </a:cubicBezTo>
                    <a:cubicBezTo>
                      <a:pt x="12" y="12"/>
                      <a:pt x="12" y="12"/>
                      <a:pt x="12" y="12"/>
                    </a:cubicBezTo>
                    <a:cubicBezTo>
                      <a:pt x="13" y="12"/>
                      <a:pt x="13" y="12"/>
                      <a:pt x="13" y="12"/>
                    </a:cubicBezTo>
                    <a:cubicBezTo>
                      <a:pt x="13" y="12"/>
                      <a:pt x="14" y="12"/>
                      <a:pt x="14" y="12"/>
                    </a:cubicBezTo>
                    <a:cubicBezTo>
                      <a:pt x="14" y="12"/>
                      <a:pt x="14" y="12"/>
                      <a:pt x="14" y="13"/>
                    </a:cubicBezTo>
                    <a:cubicBezTo>
                      <a:pt x="20" y="13"/>
                      <a:pt x="20" y="13"/>
                      <a:pt x="20" y="13"/>
                    </a:cubicBezTo>
                    <a:cubicBezTo>
                      <a:pt x="14" y="13"/>
                      <a:pt x="14" y="13"/>
                      <a:pt x="14" y="13"/>
                    </a:cubicBezTo>
                    <a:cubicBezTo>
                      <a:pt x="14" y="17"/>
                      <a:pt x="14" y="17"/>
                      <a:pt x="14" y="17"/>
                    </a:cubicBezTo>
                    <a:cubicBezTo>
                      <a:pt x="14" y="17"/>
                      <a:pt x="14" y="17"/>
                      <a:pt x="14" y="17"/>
                    </a:cubicBezTo>
                    <a:cubicBezTo>
                      <a:pt x="14" y="23"/>
                      <a:pt x="14" y="23"/>
                      <a:pt x="14" y="23"/>
                    </a:cubicBezTo>
                    <a:cubicBezTo>
                      <a:pt x="15" y="27"/>
                      <a:pt x="15" y="27"/>
                      <a:pt x="15" y="27"/>
                    </a:cubicBezTo>
                    <a:cubicBezTo>
                      <a:pt x="15" y="27"/>
                      <a:pt x="15" y="27"/>
                      <a:pt x="15" y="27"/>
                    </a:cubicBezTo>
                    <a:cubicBezTo>
                      <a:pt x="15" y="27"/>
                      <a:pt x="15" y="27"/>
                      <a:pt x="15" y="27"/>
                    </a:cubicBezTo>
                    <a:cubicBezTo>
                      <a:pt x="14" y="28"/>
                      <a:pt x="14" y="28"/>
                      <a:pt x="14" y="28"/>
                    </a:cubicBezTo>
                    <a:cubicBezTo>
                      <a:pt x="20" y="29"/>
                      <a:pt x="20" y="29"/>
                      <a:pt x="20" y="29"/>
                    </a:cubicBezTo>
                    <a:cubicBezTo>
                      <a:pt x="15" y="28"/>
                      <a:pt x="15" y="28"/>
                      <a:pt x="15" y="28"/>
                    </a:cubicBezTo>
                    <a:cubicBezTo>
                      <a:pt x="14" y="28"/>
                      <a:pt x="14" y="28"/>
                      <a:pt x="14" y="28"/>
                    </a:cubicBezTo>
                    <a:cubicBezTo>
                      <a:pt x="13" y="29"/>
                      <a:pt x="13" y="29"/>
                      <a:pt x="13" y="29"/>
                    </a:cubicBezTo>
                    <a:cubicBezTo>
                      <a:pt x="13" y="29"/>
                      <a:pt x="12" y="28"/>
                      <a:pt x="12" y="28"/>
                    </a:cubicBezTo>
                    <a:cubicBezTo>
                      <a:pt x="12" y="28"/>
                      <a:pt x="12" y="28"/>
                      <a:pt x="12" y="27"/>
                    </a:cubicBezTo>
                    <a:cubicBezTo>
                      <a:pt x="12" y="27"/>
                      <a:pt x="12" y="27"/>
                      <a:pt x="12" y="27"/>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9" name="Freeform 21">
                <a:extLst>
                  <a:ext uri="{FF2B5EF4-FFF2-40B4-BE49-F238E27FC236}">
                    <a16:creationId xmlns:a16="http://schemas.microsoft.com/office/drawing/2014/main" id="{D2FA2290-5438-4E68-A316-165F09E21D0F}"/>
                  </a:ext>
                </a:extLst>
              </p:cNvPr>
              <p:cNvSpPr>
                <a:spLocks/>
              </p:cNvSpPr>
              <p:nvPr/>
            </p:nvSpPr>
            <p:spPr bwMode="auto">
              <a:xfrm>
                <a:off x="3426638" y="4724060"/>
                <a:ext cx="25533" cy="46810"/>
              </a:xfrm>
              <a:custGeom>
                <a:avLst/>
                <a:gdLst>
                  <a:gd name="T0" fmla="*/ 2 w 17"/>
                  <a:gd name="T1" fmla="*/ 24 h 31"/>
                  <a:gd name="T2" fmla="*/ 9 w 17"/>
                  <a:gd name="T3" fmla="*/ 31 h 31"/>
                  <a:gd name="T4" fmla="*/ 16 w 17"/>
                  <a:gd name="T5" fmla="*/ 23 h 31"/>
                  <a:gd name="T6" fmla="*/ 16 w 17"/>
                  <a:gd name="T7" fmla="*/ 18 h 31"/>
                  <a:gd name="T8" fmla="*/ 15 w 17"/>
                  <a:gd name="T9" fmla="*/ 12 h 31"/>
                  <a:gd name="T10" fmla="*/ 15 w 17"/>
                  <a:gd name="T11" fmla="*/ 8 h 31"/>
                  <a:gd name="T12" fmla="*/ 12 w 17"/>
                  <a:gd name="T13" fmla="*/ 3 h 31"/>
                  <a:gd name="T14" fmla="*/ 1 w 17"/>
                  <a:gd name="T15" fmla="*/ 10 h 31"/>
                  <a:gd name="T16" fmla="*/ 1 w 17"/>
                  <a:gd name="T17" fmla="*/ 13 h 31"/>
                  <a:gd name="T18" fmla="*/ 2 w 17"/>
                  <a:gd name="T19" fmla="*/ 20 h 31"/>
                  <a:gd name="T20" fmla="*/ 2 w 17"/>
                  <a:gd name="T2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1">
                    <a:moveTo>
                      <a:pt x="2" y="24"/>
                    </a:moveTo>
                    <a:cubicBezTo>
                      <a:pt x="3" y="28"/>
                      <a:pt x="6" y="31"/>
                      <a:pt x="9" y="31"/>
                    </a:cubicBezTo>
                    <a:cubicBezTo>
                      <a:pt x="14" y="31"/>
                      <a:pt x="17" y="27"/>
                      <a:pt x="16" y="23"/>
                    </a:cubicBezTo>
                    <a:cubicBezTo>
                      <a:pt x="16" y="18"/>
                      <a:pt x="16" y="18"/>
                      <a:pt x="16" y="18"/>
                    </a:cubicBezTo>
                    <a:cubicBezTo>
                      <a:pt x="15" y="12"/>
                      <a:pt x="15" y="12"/>
                      <a:pt x="15" y="12"/>
                    </a:cubicBezTo>
                    <a:cubicBezTo>
                      <a:pt x="15" y="8"/>
                      <a:pt x="15" y="8"/>
                      <a:pt x="15" y="8"/>
                    </a:cubicBezTo>
                    <a:cubicBezTo>
                      <a:pt x="15" y="6"/>
                      <a:pt x="14" y="4"/>
                      <a:pt x="12" y="3"/>
                    </a:cubicBezTo>
                    <a:cubicBezTo>
                      <a:pt x="7" y="0"/>
                      <a:pt x="0" y="4"/>
                      <a:pt x="1" y="10"/>
                    </a:cubicBezTo>
                    <a:cubicBezTo>
                      <a:pt x="1" y="13"/>
                      <a:pt x="1" y="13"/>
                      <a:pt x="1" y="13"/>
                    </a:cubicBezTo>
                    <a:cubicBezTo>
                      <a:pt x="2" y="20"/>
                      <a:pt x="2" y="20"/>
                      <a:pt x="2" y="20"/>
                    </a:cubicBezTo>
                    <a:lnTo>
                      <a:pt x="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0" name="Freeform 22">
                <a:extLst>
                  <a:ext uri="{FF2B5EF4-FFF2-40B4-BE49-F238E27FC236}">
                    <a16:creationId xmlns:a16="http://schemas.microsoft.com/office/drawing/2014/main" id="{D6EF6A59-40D3-4611-8DE7-BF93A663D42D}"/>
                  </a:ext>
                </a:extLst>
              </p:cNvPr>
              <p:cNvSpPr>
                <a:spLocks/>
              </p:cNvSpPr>
              <p:nvPr/>
            </p:nvSpPr>
            <p:spPr bwMode="auto">
              <a:xfrm>
                <a:off x="3419191" y="4718741"/>
                <a:ext cx="40427" cy="61704"/>
              </a:xfrm>
              <a:custGeom>
                <a:avLst/>
                <a:gdLst>
                  <a:gd name="T0" fmla="*/ 7 w 27"/>
                  <a:gd name="T1" fmla="*/ 28 h 41"/>
                  <a:gd name="T2" fmla="*/ 1 w 27"/>
                  <a:gd name="T3" fmla="*/ 29 h 41"/>
                  <a:gd name="T4" fmla="*/ 14 w 27"/>
                  <a:gd name="T5" fmla="*/ 41 h 41"/>
                  <a:gd name="T6" fmla="*/ 14 w 27"/>
                  <a:gd name="T7" fmla="*/ 41 h 41"/>
                  <a:gd name="T8" fmla="*/ 15 w 27"/>
                  <a:gd name="T9" fmla="*/ 41 h 41"/>
                  <a:gd name="T10" fmla="*/ 24 w 27"/>
                  <a:gd name="T11" fmla="*/ 37 h 41"/>
                  <a:gd name="T12" fmla="*/ 27 w 27"/>
                  <a:gd name="T13" fmla="*/ 27 h 41"/>
                  <a:gd name="T14" fmla="*/ 27 w 27"/>
                  <a:gd name="T15" fmla="*/ 26 h 41"/>
                  <a:gd name="T16" fmla="*/ 27 w 27"/>
                  <a:gd name="T17" fmla="*/ 26 h 41"/>
                  <a:gd name="T18" fmla="*/ 27 w 27"/>
                  <a:gd name="T19" fmla="*/ 21 h 41"/>
                  <a:gd name="T20" fmla="*/ 27 w 27"/>
                  <a:gd name="T21" fmla="*/ 21 h 41"/>
                  <a:gd name="T22" fmla="*/ 26 w 27"/>
                  <a:gd name="T23" fmla="*/ 15 h 41"/>
                  <a:gd name="T24" fmla="*/ 26 w 27"/>
                  <a:gd name="T25" fmla="*/ 15 h 41"/>
                  <a:gd name="T26" fmla="*/ 26 w 27"/>
                  <a:gd name="T27" fmla="*/ 12 h 41"/>
                  <a:gd name="T28" fmla="*/ 20 w 27"/>
                  <a:gd name="T29" fmla="*/ 12 h 41"/>
                  <a:gd name="T30" fmla="*/ 26 w 27"/>
                  <a:gd name="T31" fmla="*/ 12 h 41"/>
                  <a:gd name="T32" fmla="*/ 20 w 27"/>
                  <a:gd name="T33" fmla="*/ 2 h 41"/>
                  <a:gd name="T34" fmla="*/ 20 w 27"/>
                  <a:gd name="T35" fmla="*/ 2 h 41"/>
                  <a:gd name="T36" fmla="*/ 13 w 27"/>
                  <a:gd name="T37" fmla="*/ 0 h 41"/>
                  <a:gd name="T38" fmla="*/ 4 w 27"/>
                  <a:gd name="T39" fmla="*/ 4 h 41"/>
                  <a:gd name="T40" fmla="*/ 0 w 27"/>
                  <a:gd name="T41" fmla="*/ 13 h 41"/>
                  <a:gd name="T42" fmla="*/ 0 w 27"/>
                  <a:gd name="T43" fmla="*/ 14 h 41"/>
                  <a:gd name="T44" fmla="*/ 0 w 27"/>
                  <a:gd name="T45" fmla="*/ 14 h 41"/>
                  <a:gd name="T46" fmla="*/ 0 w 27"/>
                  <a:gd name="T47" fmla="*/ 18 h 41"/>
                  <a:gd name="T48" fmla="*/ 0 w 27"/>
                  <a:gd name="T49" fmla="*/ 18 h 41"/>
                  <a:gd name="T50" fmla="*/ 1 w 27"/>
                  <a:gd name="T51" fmla="*/ 24 h 41"/>
                  <a:gd name="T52" fmla="*/ 1 w 27"/>
                  <a:gd name="T53" fmla="*/ 29 h 41"/>
                  <a:gd name="T54" fmla="*/ 1 w 27"/>
                  <a:gd name="T55" fmla="*/ 29 h 41"/>
                  <a:gd name="T56" fmla="*/ 7 w 27"/>
                  <a:gd name="T57" fmla="*/ 28 h 41"/>
                  <a:gd name="T58" fmla="*/ 13 w 27"/>
                  <a:gd name="T59" fmla="*/ 28 h 41"/>
                  <a:gd name="T60" fmla="*/ 12 w 27"/>
                  <a:gd name="T61" fmla="*/ 23 h 41"/>
                  <a:gd name="T62" fmla="*/ 12 w 27"/>
                  <a:gd name="T63" fmla="*/ 23 h 41"/>
                  <a:gd name="T64" fmla="*/ 12 w 27"/>
                  <a:gd name="T65" fmla="*/ 17 h 41"/>
                  <a:gd name="T66" fmla="*/ 12 w 27"/>
                  <a:gd name="T67" fmla="*/ 17 h 41"/>
                  <a:gd name="T68" fmla="*/ 11 w 27"/>
                  <a:gd name="T69" fmla="*/ 13 h 41"/>
                  <a:gd name="T70" fmla="*/ 6 w 27"/>
                  <a:gd name="T71" fmla="*/ 14 h 41"/>
                  <a:gd name="T72" fmla="*/ 11 w 27"/>
                  <a:gd name="T73" fmla="*/ 13 h 41"/>
                  <a:gd name="T74" fmla="*/ 11 w 27"/>
                  <a:gd name="T75" fmla="*/ 13 h 41"/>
                  <a:gd name="T76" fmla="*/ 12 w 27"/>
                  <a:gd name="T77" fmla="*/ 12 h 41"/>
                  <a:gd name="T78" fmla="*/ 13 w 27"/>
                  <a:gd name="T79" fmla="*/ 12 h 41"/>
                  <a:gd name="T80" fmla="*/ 14 w 27"/>
                  <a:gd name="T81" fmla="*/ 12 h 41"/>
                  <a:gd name="T82" fmla="*/ 14 w 27"/>
                  <a:gd name="T83" fmla="*/ 12 h 41"/>
                  <a:gd name="T84" fmla="*/ 14 w 27"/>
                  <a:gd name="T85" fmla="*/ 13 h 41"/>
                  <a:gd name="T86" fmla="*/ 14 w 27"/>
                  <a:gd name="T87" fmla="*/ 13 h 41"/>
                  <a:gd name="T88" fmla="*/ 14 w 27"/>
                  <a:gd name="T89" fmla="*/ 16 h 41"/>
                  <a:gd name="T90" fmla="*/ 14 w 27"/>
                  <a:gd name="T91" fmla="*/ 17 h 41"/>
                  <a:gd name="T92" fmla="*/ 15 w 27"/>
                  <a:gd name="T93" fmla="*/ 23 h 41"/>
                  <a:gd name="T94" fmla="*/ 16 w 27"/>
                  <a:gd name="T95" fmla="*/ 27 h 41"/>
                  <a:gd name="T96" fmla="*/ 16 w 27"/>
                  <a:gd name="T97" fmla="*/ 27 h 41"/>
                  <a:gd name="T98" fmla="*/ 16 w 27"/>
                  <a:gd name="T99" fmla="*/ 27 h 41"/>
                  <a:gd name="T100" fmla="*/ 15 w 27"/>
                  <a:gd name="T101" fmla="*/ 28 h 41"/>
                  <a:gd name="T102" fmla="*/ 14 w 27"/>
                  <a:gd name="T103" fmla="*/ 29 h 41"/>
                  <a:gd name="T104" fmla="*/ 14 w 27"/>
                  <a:gd name="T105" fmla="*/ 29 h 41"/>
                  <a:gd name="T106" fmla="*/ 14 w 27"/>
                  <a:gd name="T107" fmla="*/ 29 h 41"/>
                  <a:gd name="T108" fmla="*/ 13 w 27"/>
                  <a:gd name="T109" fmla="*/ 28 h 41"/>
                  <a:gd name="T110" fmla="*/ 13 w 27"/>
                  <a:gd name="T111" fmla="*/ 28 h 41"/>
                  <a:gd name="T112" fmla="*/ 7 w 27"/>
                  <a:gd name="T113"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 h="41">
                    <a:moveTo>
                      <a:pt x="7" y="28"/>
                    </a:moveTo>
                    <a:cubicBezTo>
                      <a:pt x="1" y="29"/>
                      <a:pt x="1" y="29"/>
                      <a:pt x="1" y="29"/>
                    </a:cubicBezTo>
                    <a:cubicBezTo>
                      <a:pt x="2" y="36"/>
                      <a:pt x="8" y="41"/>
                      <a:pt x="14" y="41"/>
                    </a:cubicBezTo>
                    <a:cubicBezTo>
                      <a:pt x="14" y="41"/>
                      <a:pt x="14" y="41"/>
                      <a:pt x="14" y="41"/>
                    </a:cubicBezTo>
                    <a:cubicBezTo>
                      <a:pt x="15" y="41"/>
                      <a:pt x="15" y="41"/>
                      <a:pt x="15" y="41"/>
                    </a:cubicBezTo>
                    <a:cubicBezTo>
                      <a:pt x="18" y="40"/>
                      <a:pt x="21" y="39"/>
                      <a:pt x="24" y="37"/>
                    </a:cubicBezTo>
                    <a:cubicBezTo>
                      <a:pt x="26" y="34"/>
                      <a:pt x="27" y="31"/>
                      <a:pt x="27" y="27"/>
                    </a:cubicBezTo>
                    <a:cubicBezTo>
                      <a:pt x="27" y="27"/>
                      <a:pt x="27" y="27"/>
                      <a:pt x="27" y="26"/>
                    </a:cubicBezTo>
                    <a:cubicBezTo>
                      <a:pt x="27" y="26"/>
                      <a:pt x="27" y="26"/>
                      <a:pt x="27" y="26"/>
                    </a:cubicBezTo>
                    <a:cubicBezTo>
                      <a:pt x="27" y="21"/>
                      <a:pt x="27" y="21"/>
                      <a:pt x="27" y="21"/>
                    </a:cubicBezTo>
                    <a:cubicBezTo>
                      <a:pt x="27" y="21"/>
                      <a:pt x="27" y="21"/>
                      <a:pt x="27" y="21"/>
                    </a:cubicBezTo>
                    <a:cubicBezTo>
                      <a:pt x="26" y="15"/>
                      <a:pt x="26" y="15"/>
                      <a:pt x="26" y="15"/>
                    </a:cubicBezTo>
                    <a:cubicBezTo>
                      <a:pt x="26" y="15"/>
                      <a:pt x="26" y="15"/>
                      <a:pt x="26" y="15"/>
                    </a:cubicBezTo>
                    <a:cubicBezTo>
                      <a:pt x="26" y="12"/>
                      <a:pt x="26" y="12"/>
                      <a:pt x="26" y="12"/>
                    </a:cubicBezTo>
                    <a:cubicBezTo>
                      <a:pt x="20" y="12"/>
                      <a:pt x="20" y="12"/>
                      <a:pt x="20" y="12"/>
                    </a:cubicBezTo>
                    <a:cubicBezTo>
                      <a:pt x="26" y="12"/>
                      <a:pt x="26" y="12"/>
                      <a:pt x="26" y="12"/>
                    </a:cubicBezTo>
                    <a:cubicBezTo>
                      <a:pt x="25" y="8"/>
                      <a:pt x="23" y="5"/>
                      <a:pt x="20" y="2"/>
                    </a:cubicBezTo>
                    <a:cubicBezTo>
                      <a:pt x="20" y="2"/>
                      <a:pt x="20" y="2"/>
                      <a:pt x="20" y="2"/>
                    </a:cubicBezTo>
                    <a:cubicBezTo>
                      <a:pt x="18" y="1"/>
                      <a:pt x="15" y="0"/>
                      <a:pt x="13" y="0"/>
                    </a:cubicBezTo>
                    <a:cubicBezTo>
                      <a:pt x="9" y="0"/>
                      <a:pt x="6" y="1"/>
                      <a:pt x="4" y="4"/>
                    </a:cubicBezTo>
                    <a:cubicBezTo>
                      <a:pt x="1" y="6"/>
                      <a:pt x="0" y="9"/>
                      <a:pt x="0" y="13"/>
                    </a:cubicBezTo>
                    <a:cubicBezTo>
                      <a:pt x="0" y="14"/>
                      <a:pt x="0" y="14"/>
                      <a:pt x="0" y="14"/>
                    </a:cubicBezTo>
                    <a:cubicBezTo>
                      <a:pt x="0" y="14"/>
                      <a:pt x="0" y="14"/>
                      <a:pt x="0" y="14"/>
                    </a:cubicBezTo>
                    <a:cubicBezTo>
                      <a:pt x="0" y="18"/>
                      <a:pt x="0" y="18"/>
                      <a:pt x="0" y="18"/>
                    </a:cubicBezTo>
                    <a:cubicBezTo>
                      <a:pt x="0" y="18"/>
                      <a:pt x="0" y="18"/>
                      <a:pt x="0" y="18"/>
                    </a:cubicBezTo>
                    <a:cubicBezTo>
                      <a:pt x="1" y="24"/>
                      <a:pt x="1" y="24"/>
                      <a:pt x="1" y="24"/>
                    </a:cubicBezTo>
                    <a:cubicBezTo>
                      <a:pt x="1" y="29"/>
                      <a:pt x="1" y="29"/>
                      <a:pt x="1" y="29"/>
                    </a:cubicBezTo>
                    <a:cubicBezTo>
                      <a:pt x="1" y="29"/>
                      <a:pt x="1" y="29"/>
                      <a:pt x="1" y="29"/>
                    </a:cubicBezTo>
                    <a:cubicBezTo>
                      <a:pt x="7" y="28"/>
                      <a:pt x="7" y="28"/>
                      <a:pt x="7" y="28"/>
                    </a:cubicBezTo>
                    <a:cubicBezTo>
                      <a:pt x="13" y="28"/>
                      <a:pt x="13" y="28"/>
                      <a:pt x="13" y="28"/>
                    </a:cubicBezTo>
                    <a:cubicBezTo>
                      <a:pt x="12" y="23"/>
                      <a:pt x="12" y="23"/>
                      <a:pt x="12" y="23"/>
                    </a:cubicBezTo>
                    <a:cubicBezTo>
                      <a:pt x="12" y="23"/>
                      <a:pt x="12" y="23"/>
                      <a:pt x="12" y="23"/>
                    </a:cubicBezTo>
                    <a:cubicBezTo>
                      <a:pt x="12" y="17"/>
                      <a:pt x="12" y="17"/>
                      <a:pt x="12" y="17"/>
                    </a:cubicBezTo>
                    <a:cubicBezTo>
                      <a:pt x="12" y="17"/>
                      <a:pt x="12" y="17"/>
                      <a:pt x="12" y="17"/>
                    </a:cubicBezTo>
                    <a:cubicBezTo>
                      <a:pt x="11" y="13"/>
                      <a:pt x="11" y="13"/>
                      <a:pt x="11" y="13"/>
                    </a:cubicBezTo>
                    <a:cubicBezTo>
                      <a:pt x="6" y="14"/>
                      <a:pt x="6" y="14"/>
                      <a:pt x="6" y="14"/>
                    </a:cubicBezTo>
                    <a:cubicBezTo>
                      <a:pt x="11" y="13"/>
                      <a:pt x="11" y="13"/>
                      <a:pt x="11" y="13"/>
                    </a:cubicBezTo>
                    <a:cubicBezTo>
                      <a:pt x="11" y="13"/>
                      <a:pt x="11" y="13"/>
                      <a:pt x="11" y="13"/>
                    </a:cubicBezTo>
                    <a:cubicBezTo>
                      <a:pt x="12" y="13"/>
                      <a:pt x="12" y="12"/>
                      <a:pt x="12" y="12"/>
                    </a:cubicBezTo>
                    <a:cubicBezTo>
                      <a:pt x="13" y="12"/>
                      <a:pt x="13" y="12"/>
                      <a:pt x="13" y="12"/>
                    </a:cubicBezTo>
                    <a:cubicBezTo>
                      <a:pt x="13" y="12"/>
                      <a:pt x="13" y="12"/>
                      <a:pt x="14" y="12"/>
                    </a:cubicBezTo>
                    <a:cubicBezTo>
                      <a:pt x="14" y="12"/>
                      <a:pt x="14" y="12"/>
                      <a:pt x="14" y="12"/>
                    </a:cubicBezTo>
                    <a:cubicBezTo>
                      <a:pt x="14" y="13"/>
                      <a:pt x="14" y="13"/>
                      <a:pt x="14" y="13"/>
                    </a:cubicBezTo>
                    <a:cubicBezTo>
                      <a:pt x="14" y="13"/>
                      <a:pt x="14" y="13"/>
                      <a:pt x="14" y="13"/>
                    </a:cubicBezTo>
                    <a:cubicBezTo>
                      <a:pt x="14" y="16"/>
                      <a:pt x="14" y="16"/>
                      <a:pt x="14" y="16"/>
                    </a:cubicBezTo>
                    <a:cubicBezTo>
                      <a:pt x="14" y="17"/>
                      <a:pt x="14" y="17"/>
                      <a:pt x="14" y="17"/>
                    </a:cubicBezTo>
                    <a:cubicBezTo>
                      <a:pt x="15" y="23"/>
                      <a:pt x="15" y="23"/>
                      <a:pt x="15" y="23"/>
                    </a:cubicBezTo>
                    <a:cubicBezTo>
                      <a:pt x="16" y="27"/>
                      <a:pt x="16" y="27"/>
                      <a:pt x="16" y="27"/>
                    </a:cubicBezTo>
                    <a:cubicBezTo>
                      <a:pt x="16" y="27"/>
                      <a:pt x="16" y="27"/>
                      <a:pt x="16" y="27"/>
                    </a:cubicBezTo>
                    <a:cubicBezTo>
                      <a:pt x="16" y="27"/>
                      <a:pt x="16" y="27"/>
                      <a:pt x="16" y="27"/>
                    </a:cubicBezTo>
                    <a:cubicBezTo>
                      <a:pt x="15" y="28"/>
                      <a:pt x="15" y="28"/>
                      <a:pt x="15" y="28"/>
                    </a:cubicBezTo>
                    <a:cubicBezTo>
                      <a:pt x="15" y="29"/>
                      <a:pt x="15" y="29"/>
                      <a:pt x="14" y="29"/>
                    </a:cubicBezTo>
                    <a:cubicBezTo>
                      <a:pt x="14" y="29"/>
                      <a:pt x="14" y="29"/>
                      <a:pt x="14" y="29"/>
                    </a:cubicBezTo>
                    <a:cubicBezTo>
                      <a:pt x="14" y="29"/>
                      <a:pt x="14" y="29"/>
                      <a:pt x="14" y="29"/>
                    </a:cubicBezTo>
                    <a:cubicBezTo>
                      <a:pt x="14" y="29"/>
                      <a:pt x="13" y="28"/>
                      <a:pt x="13" y="28"/>
                    </a:cubicBezTo>
                    <a:cubicBezTo>
                      <a:pt x="13" y="28"/>
                      <a:pt x="13" y="28"/>
                      <a:pt x="13" y="28"/>
                    </a:cubicBez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1" name="Freeform 23">
                <a:extLst>
                  <a:ext uri="{FF2B5EF4-FFF2-40B4-BE49-F238E27FC236}">
                    <a16:creationId xmlns:a16="http://schemas.microsoft.com/office/drawing/2014/main" id="{FAF0FFF0-ECD0-42A6-A13A-B0351B28263F}"/>
                  </a:ext>
                </a:extLst>
              </p:cNvPr>
              <p:cNvSpPr>
                <a:spLocks/>
              </p:cNvSpPr>
              <p:nvPr/>
            </p:nvSpPr>
            <p:spPr bwMode="auto">
              <a:xfrm>
                <a:off x="3445787" y="4852787"/>
                <a:ext cx="26596" cy="50001"/>
              </a:xfrm>
              <a:custGeom>
                <a:avLst/>
                <a:gdLst>
                  <a:gd name="T0" fmla="*/ 3 w 17"/>
                  <a:gd name="T1" fmla="*/ 25 h 33"/>
                  <a:gd name="T2" fmla="*/ 17 w 17"/>
                  <a:gd name="T3" fmla="*/ 25 h 33"/>
                  <a:gd name="T4" fmla="*/ 17 w 17"/>
                  <a:gd name="T5" fmla="*/ 22 h 33"/>
                  <a:gd name="T6" fmla="*/ 16 w 17"/>
                  <a:gd name="T7" fmla="*/ 18 h 33"/>
                  <a:gd name="T8" fmla="*/ 15 w 17"/>
                  <a:gd name="T9" fmla="*/ 12 h 33"/>
                  <a:gd name="T10" fmla="*/ 14 w 17"/>
                  <a:gd name="T11" fmla="*/ 8 h 33"/>
                  <a:gd name="T12" fmla="*/ 0 w 17"/>
                  <a:gd name="T13" fmla="*/ 8 h 33"/>
                  <a:gd name="T14" fmla="*/ 0 w 17"/>
                  <a:gd name="T15" fmla="*/ 11 h 33"/>
                  <a:gd name="T16" fmla="*/ 1 w 17"/>
                  <a:gd name="T17" fmla="*/ 15 h 33"/>
                  <a:gd name="T18" fmla="*/ 2 w 17"/>
                  <a:gd name="T19" fmla="*/ 21 h 33"/>
                  <a:gd name="T20" fmla="*/ 3 w 17"/>
                  <a:gd name="T21"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3">
                    <a:moveTo>
                      <a:pt x="3" y="25"/>
                    </a:moveTo>
                    <a:cubicBezTo>
                      <a:pt x="4" y="33"/>
                      <a:pt x="15" y="33"/>
                      <a:pt x="17" y="25"/>
                    </a:cubicBezTo>
                    <a:cubicBezTo>
                      <a:pt x="17" y="24"/>
                      <a:pt x="17" y="23"/>
                      <a:pt x="17" y="22"/>
                    </a:cubicBezTo>
                    <a:cubicBezTo>
                      <a:pt x="16" y="18"/>
                      <a:pt x="16" y="18"/>
                      <a:pt x="16" y="18"/>
                    </a:cubicBezTo>
                    <a:cubicBezTo>
                      <a:pt x="15" y="12"/>
                      <a:pt x="15" y="12"/>
                      <a:pt x="15" y="12"/>
                    </a:cubicBezTo>
                    <a:cubicBezTo>
                      <a:pt x="14" y="8"/>
                      <a:pt x="14" y="8"/>
                      <a:pt x="14" y="8"/>
                    </a:cubicBezTo>
                    <a:cubicBezTo>
                      <a:pt x="12" y="1"/>
                      <a:pt x="2" y="0"/>
                      <a:pt x="0" y="8"/>
                    </a:cubicBezTo>
                    <a:cubicBezTo>
                      <a:pt x="0" y="9"/>
                      <a:pt x="0" y="10"/>
                      <a:pt x="0" y="11"/>
                    </a:cubicBezTo>
                    <a:cubicBezTo>
                      <a:pt x="1" y="15"/>
                      <a:pt x="1" y="15"/>
                      <a:pt x="1" y="15"/>
                    </a:cubicBezTo>
                    <a:cubicBezTo>
                      <a:pt x="2" y="21"/>
                      <a:pt x="2" y="21"/>
                      <a:pt x="2" y="21"/>
                    </a:cubicBezTo>
                    <a:lnTo>
                      <a:pt x="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2" name="Freeform 24">
                <a:extLst>
                  <a:ext uri="{FF2B5EF4-FFF2-40B4-BE49-F238E27FC236}">
                    <a16:creationId xmlns:a16="http://schemas.microsoft.com/office/drawing/2014/main" id="{4476EB07-0AB7-42D9-BD53-969787D5DA87}"/>
                  </a:ext>
                </a:extLst>
              </p:cNvPr>
              <p:cNvSpPr>
                <a:spLocks/>
              </p:cNvSpPr>
              <p:nvPr/>
            </p:nvSpPr>
            <p:spPr bwMode="auto">
              <a:xfrm>
                <a:off x="3437276" y="4848531"/>
                <a:ext cx="43618" cy="60640"/>
              </a:xfrm>
              <a:custGeom>
                <a:avLst/>
                <a:gdLst>
                  <a:gd name="T0" fmla="*/ 3 w 29"/>
                  <a:gd name="T1" fmla="*/ 29 h 40"/>
                  <a:gd name="T2" fmla="*/ 16 w 29"/>
                  <a:gd name="T3" fmla="*/ 40 h 40"/>
                  <a:gd name="T4" fmla="*/ 29 w 29"/>
                  <a:gd name="T5" fmla="*/ 29 h 40"/>
                  <a:gd name="T6" fmla="*/ 29 w 29"/>
                  <a:gd name="T7" fmla="*/ 29 h 40"/>
                  <a:gd name="T8" fmla="*/ 28 w 29"/>
                  <a:gd name="T9" fmla="*/ 24 h 40"/>
                  <a:gd name="T10" fmla="*/ 28 w 29"/>
                  <a:gd name="T11" fmla="*/ 20 h 40"/>
                  <a:gd name="T12" fmla="*/ 26 w 29"/>
                  <a:gd name="T13" fmla="*/ 14 h 40"/>
                  <a:gd name="T14" fmla="*/ 26 w 29"/>
                  <a:gd name="T15" fmla="*/ 10 h 40"/>
                  <a:gd name="T16" fmla="*/ 21 w 29"/>
                  <a:gd name="T17" fmla="*/ 2 h 40"/>
                  <a:gd name="T18" fmla="*/ 5 w 29"/>
                  <a:gd name="T19" fmla="*/ 2 h 40"/>
                  <a:gd name="T20" fmla="*/ 0 w 29"/>
                  <a:gd name="T21" fmla="*/ 9 h 40"/>
                  <a:gd name="T22" fmla="*/ 0 w 29"/>
                  <a:gd name="T23" fmla="*/ 13 h 40"/>
                  <a:gd name="T24" fmla="*/ 0 w 29"/>
                  <a:gd name="T25" fmla="*/ 15 h 40"/>
                  <a:gd name="T26" fmla="*/ 1 w 29"/>
                  <a:gd name="T27" fmla="*/ 19 h 40"/>
                  <a:gd name="T28" fmla="*/ 3 w 29"/>
                  <a:gd name="T29" fmla="*/ 29 h 40"/>
                  <a:gd name="T30" fmla="*/ 9 w 29"/>
                  <a:gd name="T31" fmla="*/ 28 h 40"/>
                  <a:gd name="T32" fmla="*/ 13 w 29"/>
                  <a:gd name="T33" fmla="*/ 23 h 40"/>
                  <a:gd name="T34" fmla="*/ 12 w 29"/>
                  <a:gd name="T35" fmla="*/ 17 h 40"/>
                  <a:gd name="T36" fmla="*/ 12 w 29"/>
                  <a:gd name="T37" fmla="*/ 13 h 40"/>
                  <a:gd name="T38" fmla="*/ 12 w 29"/>
                  <a:gd name="T39" fmla="*/ 13 h 40"/>
                  <a:gd name="T40" fmla="*/ 6 w 29"/>
                  <a:gd name="T41" fmla="*/ 11 h 40"/>
                  <a:gd name="T42" fmla="*/ 12 w 29"/>
                  <a:gd name="T43" fmla="*/ 12 h 40"/>
                  <a:gd name="T44" fmla="*/ 14 w 29"/>
                  <a:gd name="T45" fmla="*/ 12 h 40"/>
                  <a:gd name="T46" fmla="*/ 20 w 29"/>
                  <a:gd name="T47" fmla="*/ 11 h 40"/>
                  <a:gd name="T48" fmla="*/ 15 w 29"/>
                  <a:gd name="T49" fmla="*/ 16 h 40"/>
                  <a:gd name="T50" fmla="*/ 16 w 29"/>
                  <a:gd name="T51" fmla="*/ 22 h 40"/>
                  <a:gd name="T52" fmla="*/ 17 w 29"/>
                  <a:gd name="T53" fmla="*/ 27 h 40"/>
                  <a:gd name="T54" fmla="*/ 17 w 29"/>
                  <a:gd name="T55" fmla="*/ 27 h 40"/>
                  <a:gd name="T56" fmla="*/ 17 w 29"/>
                  <a:gd name="T57" fmla="*/ 27 h 40"/>
                  <a:gd name="T58" fmla="*/ 16 w 29"/>
                  <a:gd name="T59" fmla="*/ 28 h 40"/>
                  <a:gd name="T60" fmla="*/ 14 w 29"/>
                  <a:gd name="T61" fmla="*/ 27 h 40"/>
                  <a:gd name="T62" fmla="*/ 9 w 29"/>
                  <a:gd name="T63"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40">
                    <a:moveTo>
                      <a:pt x="9" y="28"/>
                    </a:moveTo>
                    <a:cubicBezTo>
                      <a:pt x="3" y="29"/>
                      <a:pt x="3" y="29"/>
                      <a:pt x="3" y="29"/>
                    </a:cubicBezTo>
                    <a:cubicBezTo>
                      <a:pt x="3" y="33"/>
                      <a:pt x="5" y="35"/>
                      <a:pt x="8" y="37"/>
                    </a:cubicBezTo>
                    <a:cubicBezTo>
                      <a:pt x="10" y="39"/>
                      <a:pt x="13" y="40"/>
                      <a:pt x="16" y="40"/>
                    </a:cubicBezTo>
                    <a:cubicBezTo>
                      <a:pt x="18" y="40"/>
                      <a:pt x="21" y="39"/>
                      <a:pt x="24" y="37"/>
                    </a:cubicBezTo>
                    <a:cubicBezTo>
                      <a:pt x="26" y="35"/>
                      <a:pt x="28" y="32"/>
                      <a:pt x="29" y="29"/>
                    </a:cubicBezTo>
                    <a:cubicBezTo>
                      <a:pt x="29" y="29"/>
                      <a:pt x="29" y="29"/>
                      <a:pt x="29" y="29"/>
                    </a:cubicBezTo>
                    <a:cubicBezTo>
                      <a:pt x="29" y="29"/>
                      <a:pt x="29" y="29"/>
                      <a:pt x="29" y="29"/>
                    </a:cubicBezTo>
                    <a:cubicBezTo>
                      <a:pt x="29" y="28"/>
                      <a:pt x="29" y="27"/>
                      <a:pt x="29" y="27"/>
                    </a:cubicBezTo>
                    <a:cubicBezTo>
                      <a:pt x="29" y="26"/>
                      <a:pt x="29" y="25"/>
                      <a:pt x="28" y="24"/>
                    </a:cubicBezTo>
                    <a:cubicBezTo>
                      <a:pt x="28" y="20"/>
                      <a:pt x="28" y="20"/>
                      <a:pt x="28" y="20"/>
                    </a:cubicBezTo>
                    <a:cubicBezTo>
                      <a:pt x="28" y="20"/>
                      <a:pt x="28" y="20"/>
                      <a:pt x="28" y="20"/>
                    </a:cubicBezTo>
                    <a:cubicBezTo>
                      <a:pt x="26" y="14"/>
                      <a:pt x="26" y="14"/>
                      <a:pt x="26" y="14"/>
                    </a:cubicBezTo>
                    <a:cubicBezTo>
                      <a:pt x="26" y="14"/>
                      <a:pt x="26" y="14"/>
                      <a:pt x="26" y="14"/>
                    </a:cubicBezTo>
                    <a:cubicBezTo>
                      <a:pt x="26" y="10"/>
                      <a:pt x="26" y="10"/>
                      <a:pt x="26" y="10"/>
                    </a:cubicBezTo>
                    <a:cubicBezTo>
                      <a:pt x="26" y="10"/>
                      <a:pt x="26" y="10"/>
                      <a:pt x="26" y="10"/>
                    </a:cubicBezTo>
                    <a:cubicBezTo>
                      <a:pt x="26" y="10"/>
                      <a:pt x="26" y="10"/>
                      <a:pt x="26" y="10"/>
                    </a:cubicBezTo>
                    <a:cubicBezTo>
                      <a:pt x="25" y="7"/>
                      <a:pt x="23" y="4"/>
                      <a:pt x="21" y="2"/>
                    </a:cubicBezTo>
                    <a:cubicBezTo>
                      <a:pt x="18" y="0"/>
                      <a:pt x="16" y="0"/>
                      <a:pt x="13" y="0"/>
                    </a:cubicBezTo>
                    <a:cubicBezTo>
                      <a:pt x="10" y="0"/>
                      <a:pt x="8" y="0"/>
                      <a:pt x="5" y="2"/>
                    </a:cubicBezTo>
                    <a:cubicBezTo>
                      <a:pt x="3" y="4"/>
                      <a:pt x="1" y="6"/>
                      <a:pt x="0" y="9"/>
                    </a:cubicBezTo>
                    <a:cubicBezTo>
                      <a:pt x="0" y="9"/>
                      <a:pt x="0" y="9"/>
                      <a:pt x="0" y="9"/>
                    </a:cubicBezTo>
                    <a:cubicBezTo>
                      <a:pt x="0" y="9"/>
                      <a:pt x="0" y="9"/>
                      <a:pt x="0" y="9"/>
                    </a:cubicBezTo>
                    <a:cubicBezTo>
                      <a:pt x="0" y="10"/>
                      <a:pt x="0" y="11"/>
                      <a:pt x="0" y="13"/>
                    </a:cubicBezTo>
                    <a:cubicBezTo>
                      <a:pt x="0" y="13"/>
                      <a:pt x="0" y="14"/>
                      <a:pt x="0" y="15"/>
                    </a:cubicBezTo>
                    <a:cubicBezTo>
                      <a:pt x="0" y="15"/>
                      <a:pt x="0" y="15"/>
                      <a:pt x="0" y="15"/>
                    </a:cubicBezTo>
                    <a:cubicBezTo>
                      <a:pt x="1" y="19"/>
                      <a:pt x="1" y="19"/>
                      <a:pt x="1" y="19"/>
                    </a:cubicBezTo>
                    <a:cubicBezTo>
                      <a:pt x="1" y="19"/>
                      <a:pt x="1" y="19"/>
                      <a:pt x="1" y="19"/>
                    </a:cubicBezTo>
                    <a:cubicBezTo>
                      <a:pt x="2" y="25"/>
                      <a:pt x="2" y="25"/>
                      <a:pt x="2" y="25"/>
                    </a:cubicBezTo>
                    <a:cubicBezTo>
                      <a:pt x="3" y="29"/>
                      <a:pt x="3" y="29"/>
                      <a:pt x="3" y="29"/>
                    </a:cubicBezTo>
                    <a:cubicBezTo>
                      <a:pt x="3" y="29"/>
                      <a:pt x="3" y="29"/>
                      <a:pt x="3" y="29"/>
                    </a:cubicBezTo>
                    <a:cubicBezTo>
                      <a:pt x="9" y="28"/>
                      <a:pt x="9" y="28"/>
                      <a:pt x="9" y="28"/>
                    </a:cubicBezTo>
                    <a:cubicBezTo>
                      <a:pt x="14" y="27"/>
                      <a:pt x="14" y="27"/>
                      <a:pt x="14" y="27"/>
                    </a:cubicBezTo>
                    <a:cubicBezTo>
                      <a:pt x="13" y="23"/>
                      <a:pt x="13" y="23"/>
                      <a:pt x="13" y="23"/>
                    </a:cubicBezTo>
                    <a:cubicBezTo>
                      <a:pt x="13" y="23"/>
                      <a:pt x="13" y="23"/>
                      <a:pt x="13" y="23"/>
                    </a:cubicBezTo>
                    <a:cubicBezTo>
                      <a:pt x="12" y="17"/>
                      <a:pt x="12" y="17"/>
                      <a:pt x="12" y="17"/>
                    </a:cubicBezTo>
                    <a:cubicBezTo>
                      <a:pt x="12" y="17"/>
                      <a:pt x="12" y="17"/>
                      <a:pt x="12" y="17"/>
                    </a:cubicBezTo>
                    <a:cubicBezTo>
                      <a:pt x="12" y="13"/>
                      <a:pt x="12" y="13"/>
                      <a:pt x="12" y="13"/>
                    </a:cubicBezTo>
                    <a:cubicBezTo>
                      <a:pt x="12" y="13"/>
                      <a:pt x="12" y="13"/>
                      <a:pt x="12" y="13"/>
                    </a:cubicBezTo>
                    <a:cubicBezTo>
                      <a:pt x="12" y="13"/>
                      <a:pt x="12" y="13"/>
                      <a:pt x="12" y="13"/>
                    </a:cubicBezTo>
                    <a:cubicBezTo>
                      <a:pt x="12" y="12"/>
                      <a:pt x="12" y="12"/>
                      <a:pt x="12" y="12"/>
                    </a:cubicBezTo>
                    <a:cubicBezTo>
                      <a:pt x="6" y="11"/>
                      <a:pt x="6" y="11"/>
                      <a:pt x="6" y="11"/>
                    </a:cubicBezTo>
                    <a:cubicBezTo>
                      <a:pt x="12" y="12"/>
                      <a:pt x="12" y="12"/>
                      <a:pt x="12" y="12"/>
                    </a:cubicBezTo>
                    <a:cubicBezTo>
                      <a:pt x="12" y="12"/>
                      <a:pt x="12" y="12"/>
                      <a:pt x="12" y="12"/>
                    </a:cubicBezTo>
                    <a:cubicBezTo>
                      <a:pt x="13" y="11"/>
                      <a:pt x="13" y="11"/>
                      <a:pt x="13" y="11"/>
                    </a:cubicBezTo>
                    <a:cubicBezTo>
                      <a:pt x="14" y="12"/>
                      <a:pt x="14" y="12"/>
                      <a:pt x="14" y="12"/>
                    </a:cubicBezTo>
                    <a:cubicBezTo>
                      <a:pt x="14" y="12"/>
                      <a:pt x="14" y="12"/>
                      <a:pt x="14" y="13"/>
                    </a:cubicBezTo>
                    <a:cubicBezTo>
                      <a:pt x="20" y="11"/>
                      <a:pt x="20" y="11"/>
                      <a:pt x="20" y="11"/>
                    </a:cubicBezTo>
                    <a:cubicBezTo>
                      <a:pt x="14" y="12"/>
                      <a:pt x="14" y="12"/>
                      <a:pt x="14" y="12"/>
                    </a:cubicBezTo>
                    <a:cubicBezTo>
                      <a:pt x="15" y="16"/>
                      <a:pt x="15" y="16"/>
                      <a:pt x="15" y="16"/>
                    </a:cubicBezTo>
                    <a:cubicBezTo>
                      <a:pt x="15" y="16"/>
                      <a:pt x="15" y="16"/>
                      <a:pt x="15" y="16"/>
                    </a:cubicBezTo>
                    <a:cubicBezTo>
                      <a:pt x="16" y="22"/>
                      <a:pt x="16" y="22"/>
                      <a:pt x="16" y="22"/>
                    </a:cubicBezTo>
                    <a:cubicBezTo>
                      <a:pt x="17" y="27"/>
                      <a:pt x="17" y="27"/>
                      <a:pt x="17" y="27"/>
                    </a:cubicBezTo>
                    <a:cubicBezTo>
                      <a:pt x="17" y="27"/>
                      <a:pt x="17" y="27"/>
                      <a:pt x="17" y="27"/>
                    </a:cubicBezTo>
                    <a:cubicBezTo>
                      <a:pt x="17" y="27"/>
                      <a:pt x="17" y="27"/>
                      <a:pt x="17" y="27"/>
                    </a:cubicBezTo>
                    <a:cubicBezTo>
                      <a:pt x="17" y="27"/>
                      <a:pt x="17" y="27"/>
                      <a:pt x="17" y="27"/>
                    </a:cubicBezTo>
                    <a:cubicBezTo>
                      <a:pt x="23" y="28"/>
                      <a:pt x="23" y="28"/>
                      <a:pt x="23" y="28"/>
                    </a:cubicBezTo>
                    <a:cubicBezTo>
                      <a:pt x="17" y="27"/>
                      <a:pt x="17" y="27"/>
                      <a:pt x="17" y="27"/>
                    </a:cubicBezTo>
                    <a:cubicBezTo>
                      <a:pt x="17" y="28"/>
                      <a:pt x="17" y="28"/>
                      <a:pt x="17" y="28"/>
                    </a:cubicBezTo>
                    <a:cubicBezTo>
                      <a:pt x="16" y="28"/>
                      <a:pt x="16" y="28"/>
                      <a:pt x="16" y="28"/>
                    </a:cubicBezTo>
                    <a:cubicBezTo>
                      <a:pt x="15" y="28"/>
                      <a:pt x="15" y="28"/>
                      <a:pt x="15" y="28"/>
                    </a:cubicBezTo>
                    <a:cubicBezTo>
                      <a:pt x="15" y="28"/>
                      <a:pt x="14" y="28"/>
                      <a:pt x="14" y="27"/>
                    </a:cubicBezTo>
                    <a:cubicBezTo>
                      <a:pt x="14" y="27"/>
                      <a:pt x="14" y="27"/>
                      <a:pt x="14" y="27"/>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3" name="Freeform 25">
                <a:extLst>
                  <a:ext uri="{FF2B5EF4-FFF2-40B4-BE49-F238E27FC236}">
                    <a16:creationId xmlns:a16="http://schemas.microsoft.com/office/drawing/2014/main" id="{A3E5B563-D41A-4950-A359-F0CD829F1720}"/>
                  </a:ext>
                </a:extLst>
              </p:cNvPr>
              <p:cNvSpPr>
                <a:spLocks/>
              </p:cNvSpPr>
              <p:nvPr/>
            </p:nvSpPr>
            <p:spPr bwMode="auto">
              <a:xfrm>
                <a:off x="3475575" y="4980449"/>
                <a:ext cx="29788" cy="47874"/>
              </a:xfrm>
              <a:custGeom>
                <a:avLst/>
                <a:gdLst>
                  <a:gd name="T0" fmla="*/ 5 w 20"/>
                  <a:gd name="T1" fmla="*/ 26 h 32"/>
                  <a:gd name="T2" fmla="*/ 15 w 20"/>
                  <a:gd name="T3" fmla="*/ 30 h 32"/>
                  <a:gd name="T4" fmla="*/ 19 w 20"/>
                  <a:gd name="T5" fmla="*/ 21 h 32"/>
                  <a:gd name="T6" fmla="*/ 18 w 20"/>
                  <a:gd name="T7" fmla="*/ 18 h 32"/>
                  <a:gd name="T8" fmla="*/ 16 w 20"/>
                  <a:gd name="T9" fmla="*/ 12 h 32"/>
                  <a:gd name="T10" fmla="*/ 15 w 20"/>
                  <a:gd name="T11" fmla="*/ 8 h 32"/>
                  <a:gd name="T12" fmla="*/ 1 w 20"/>
                  <a:gd name="T13" fmla="*/ 9 h 32"/>
                  <a:gd name="T14" fmla="*/ 1 w 20"/>
                  <a:gd name="T15" fmla="*/ 12 h 32"/>
                  <a:gd name="T16" fmla="*/ 2 w 20"/>
                  <a:gd name="T17" fmla="*/ 16 h 32"/>
                  <a:gd name="T18" fmla="*/ 4 w 20"/>
                  <a:gd name="T19" fmla="*/ 22 h 32"/>
                  <a:gd name="T20" fmla="*/ 5 w 20"/>
                  <a:gd name="T21"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2">
                    <a:moveTo>
                      <a:pt x="5" y="26"/>
                    </a:moveTo>
                    <a:cubicBezTo>
                      <a:pt x="6" y="30"/>
                      <a:pt x="11" y="32"/>
                      <a:pt x="15" y="30"/>
                    </a:cubicBezTo>
                    <a:cubicBezTo>
                      <a:pt x="18" y="28"/>
                      <a:pt x="20" y="25"/>
                      <a:pt x="19" y="21"/>
                    </a:cubicBezTo>
                    <a:cubicBezTo>
                      <a:pt x="18" y="18"/>
                      <a:pt x="18" y="18"/>
                      <a:pt x="18" y="18"/>
                    </a:cubicBezTo>
                    <a:cubicBezTo>
                      <a:pt x="16" y="12"/>
                      <a:pt x="16" y="12"/>
                      <a:pt x="16" y="12"/>
                    </a:cubicBezTo>
                    <a:cubicBezTo>
                      <a:pt x="15" y="8"/>
                      <a:pt x="15" y="8"/>
                      <a:pt x="15" y="8"/>
                    </a:cubicBezTo>
                    <a:cubicBezTo>
                      <a:pt x="13" y="0"/>
                      <a:pt x="2" y="1"/>
                      <a:pt x="1" y="9"/>
                    </a:cubicBezTo>
                    <a:cubicBezTo>
                      <a:pt x="0" y="10"/>
                      <a:pt x="1" y="11"/>
                      <a:pt x="1" y="12"/>
                    </a:cubicBezTo>
                    <a:cubicBezTo>
                      <a:pt x="2" y="16"/>
                      <a:pt x="2" y="16"/>
                      <a:pt x="2" y="16"/>
                    </a:cubicBezTo>
                    <a:cubicBezTo>
                      <a:pt x="4" y="22"/>
                      <a:pt x="4" y="22"/>
                      <a:pt x="4" y="22"/>
                    </a:cubicBezTo>
                    <a:lnTo>
                      <a:pt x="5"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4" name="Freeform 26">
                <a:extLst>
                  <a:ext uri="{FF2B5EF4-FFF2-40B4-BE49-F238E27FC236}">
                    <a16:creationId xmlns:a16="http://schemas.microsoft.com/office/drawing/2014/main" id="{C6ACE052-99F0-48D3-9E2E-7071F328125B}"/>
                  </a:ext>
                </a:extLst>
              </p:cNvPr>
              <p:cNvSpPr>
                <a:spLocks/>
              </p:cNvSpPr>
              <p:nvPr/>
            </p:nvSpPr>
            <p:spPr bwMode="auto">
              <a:xfrm>
                <a:off x="3467064" y="4976194"/>
                <a:ext cx="45746" cy="60640"/>
              </a:xfrm>
              <a:custGeom>
                <a:avLst/>
                <a:gdLst>
                  <a:gd name="T0" fmla="*/ 10 w 30"/>
                  <a:gd name="T1" fmla="*/ 29 h 40"/>
                  <a:gd name="T2" fmla="*/ 4 w 30"/>
                  <a:gd name="T3" fmla="*/ 30 h 40"/>
                  <a:gd name="T4" fmla="*/ 17 w 30"/>
                  <a:gd name="T5" fmla="*/ 40 h 40"/>
                  <a:gd name="T6" fmla="*/ 23 w 30"/>
                  <a:gd name="T7" fmla="*/ 38 h 40"/>
                  <a:gd name="T8" fmla="*/ 23 w 30"/>
                  <a:gd name="T9" fmla="*/ 38 h 40"/>
                  <a:gd name="T10" fmla="*/ 30 w 30"/>
                  <a:gd name="T11" fmla="*/ 27 h 40"/>
                  <a:gd name="T12" fmla="*/ 29 w 30"/>
                  <a:gd name="T13" fmla="*/ 23 h 40"/>
                  <a:gd name="T14" fmla="*/ 29 w 30"/>
                  <a:gd name="T15" fmla="*/ 23 h 40"/>
                  <a:gd name="T16" fmla="*/ 28 w 30"/>
                  <a:gd name="T17" fmla="*/ 19 h 40"/>
                  <a:gd name="T18" fmla="*/ 28 w 30"/>
                  <a:gd name="T19" fmla="*/ 19 h 40"/>
                  <a:gd name="T20" fmla="*/ 26 w 30"/>
                  <a:gd name="T21" fmla="*/ 13 h 40"/>
                  <a:gd name="T22" fmla="*/ 26 w 30"/>
                  <a:gd name="T23" fmla="*/ 13 h 40"/>
                  <a:gd name="T24" fmla="*/ 25 w 30"/>
                  <a:gd name="T25" fmla="*/ 9 h 40"/>
                  <a:gd name="T26" fmla="*/ 20 w 30"/>
                  <a:gd name="T27" fmla="*/ 11 h 40"/>
                  <a:gd name="T28" fmla="*/ 25 w 30"/>
                  <a:gd name="T29" fmla="*/ 9 h 40"/>
                  <a:gd name="T30" fmla="*/ 20 w 30"/>
                  <a:gd name="T31" fmla="*/ 2 h 40"/>
                  <a:gd name="T32" fmla="*/ 13 w 30"/>
                  <a:gd name="T33" fmla="*/ 0 h 40"/>
                  <a:gd name="T34" fmla="*/ 4 w 30"/>
                  <a:gd name="T35" fmla="*/ 3 h 40"/>
                  <a:gd name="T36" fmla="*/ 0 w 30"/>
                  <a:gd name="T37" fmla="*/ 11 h 40"/>
                  <a:gd name="T38" fmla="*/ 0 w 30"/>
                  <a:gd name="T39" fmla="*/ 11 h 40"/>
                  <a:gd name="T40" fmla="*/ 0 w 30"/>
                  <a:gd name="T41" fmla="*/ 11 h 40"/>
                  <a:gd name="T42" fmla="*/ 0 w 30"/>
                  <a:gd name="T43" fmla="*/ 13 h 40"/>
                  <a:gd name="T44" fmla="*/ 0 w 30"/>
                  <a:gd name="T45" fmla="*/ 16 h 40"/>
                  <a:gd name="T46" fmla="*/ 0 w 30"/>
                  <a:gd name="T47" fmla="*/ 16 h 40"/>
                  <a:gd name="T48" fmla="*/ 1 w 30"/>
                  <a:gd name="T49" fmla="*/ 21 h 40"/>
                  <a:gd name="T50" fmla="*/ 3 w 30"/>
                  <a:gd name="T51" fmla="*/ 27 h 40"/>
                  <a:gd name="T52" fmla="*/ 4 w 30"/>
                  <a:gd name="T53" fmla="*/ 30 h 40"/>
                  <a:gd name="T54" fmla="*/ 4 w 30"/>
                  <a:gd name="T55" fmla="*/ 30 h 40"/>
                  <a:gd name="T56" fmla="*/ 4 w 30"/>
                  <a:gd name="T57" fmla="*/ 30 h 40"/>
                  <a:gd name="T58" fmla="*/ 10 w 30"/>
                  <a:gd name="T59" fmla="*/ 29 h 40"/>
                  <a:gd name="T60" fmla="*/ 16 w 30"/>
                  <a:gd name="T61" fmla="*/ 27 h 40"/>
                  <a:gd name="T62" fmla="*/ 14 w 30"/>
                  <a:gd name="T63" fmla="*/ 23 h 40"/>
                  <a:gd name="T64" fmla="*/ 14 w 30"/>
                  <a:gd name="T65" fmla="*/ 23 h 40"/>
                  <a:gd name="T66" fmla="*/ 13 w 30"/>
                  <a:gd name="T67" fmla="*/ 17 h 40"/>
                  <a:gd name="T68" fmla="*/ 13 w 30"/>
                  <a:gd name="T69" fmla="*/ 17 h 40"/>
                  <a:gd name="T70" fmla="*/ 11 w 30"/>
                  <a:gd name="T71" fmla="*/ 13 h 40"/>
                  <a:gd name="T72" fmla="*/ 11 w 30"/>
                  <a:gd name="T73" fmla="*/ 13 h 40"/>
                  <a:gd name="T74" fmla="*/ 11 w 30"/>
                  <a:gd name="T75" fmla="*/ 13 h 40"/>
                  <a:gd name="T76" fmla="*/ 11 w 30"/>
                  <a:gd name="T77" fmla="*/ 13 h 40"/>
                  <a:gd name="T78" fmla="*/ 6 w 30"/>
                  <a:gd name="T79" fmla="*/ 12 h 40"/>
                  <a:gd name="T80" fmla="*/ 11 w 30"/>
                  <a:gd name="T81" fmla="*/ 13 h 40"/>
                  <a:gd name="T82" fmla="*/ 12 w 30"/>
                  <a:gd name="T83" fmla="*/ 12 h 40"/>
                  <a:gd name="T84" fmla="*/ 13 w 30"/>
                  <a:gd name="T85" fmla="*/ 11 h 40"/>
                  <a:gd name="T86" fmla="*/ 14 w 30"/>
                  <a:gd name="T87" fmla="*/ 12 h 40"/>
                  <a:gd name="T88" fmla="*/ 14 w 30"/>
                  <a:gd name="T89" fmla="*/ 12 h 40"/>
                  <a:gd name="T90" fmla="*/ 14 w 30"/>
                  <a:gd name="T91" fmla="*/ 12 h 40"/>
                  <a:gd name="T92" fmla="*/ 15 w 30"/>
                  <a:gd name="T93" fmla="*/ 17 h 40"/>
                  <a:gd name="T94" fmla="*/ 17 w 30"/>
                  <a:gd name="T95" fmla="*/ 23 h 40"/>
                  <a:gd name="T96" fmla="*/ 18 w 30"/>
                  <a:gd name="T97" fmla="*/ 26 h 40"/>
                  <a:gd name="T98" fmla="*/ 18 w 30"/>
                  <a:gd name="T99" fmla="*/ 26 h 40"/>
                  <a:gd name="T100" fmla="*/ 18 w 30"/>
                  <a:gd name="T101" fmla="*/ 26 h 40"/>
                  <a:gd name="T102" fmla="*/ 18 w 30"/>
                  <a:gd name="T103" fmla="*/ 27 h 40"/>
                  <a:gd name="T104" fmla="*/ 17 w 30"/>
                  <a:gd name="T105" fmla="*/ 28 h 40"/>
                  <a:gd name="T106" fmla="*/ 17 w 30"/>
                  <a:gd name="T107" fmla="*/ 28 h 40"/>
                  <a:gd name="T108" fmla="*/ 17 w 30"/>
                  <a:gd name="T109" fmla="*/ 28 h 40"/>
                  <a:gd name="T110" fmla="*/ 16 w 30"/>
                  <a:gd name="T111" fmla="*/ 27 h 40"/>
                  <a:gd name="T112" fmla="*/ 16 w 30"/>
                  <a:gd name="T113" fmla="*/ 27 h 40"/>
                  <a:gd name="T114" fmla="*/ 10 w 30"/>
                  <a:gd name="T115"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40">
                    <a:moveTo>
                      <a:pt x="10" y="29"/>
                    </a:moveTo>
                    <a:cubicBezTo>
                      <a:pt x="4" y="30"/>
                      <a:pt x="4" y="30"/>
                      <a:pt x="4" y="30"/>
                    </a:cubicBezTo>
                    <a:cubicBezTo>
                      <a:pt x="6" y="36"/>
                      <a:pt x="11" y="40"/>
                      <a:pt x="17" y="40"/>
                    </a:cubicBezTo>
                    <a:cubicBezTo>
                      <a:pt x="19" y="40"/>
                      <a:pt x="21" y="39"/>
                      <a:pt x="23" y="38"/>
                    </a:cubicBezTo>
                    <a:cubicBezTo>
                      <a:pt x="23" y="38"/>
                      <a:pt x="23" y="38"/>
                      <a:pt x="23" y="38"/>
                    </a:cubicBezTo>
                    <a:cubicBezTo>
                      <a:pt x="27" y="36"/>
                      <a:pt x="30" y="31"/>
                      <a:pt x="30" y="27"/>
                    </a:cubicBezTo>
                    <a:cubicBezTo>
                      <a:pt x="30" y="25"/>
                      <a:pt x="30" y="24"/>
                      <a:pt x="29" y="23"/>
                    </a:cubicBezTo>
                    <a:cubicBezTo>
                      <a:pt x="29" y="23"/>
                      <a:pt x="29" y="23"/>
                      <a:pt x="29" y="23"/>
                    </a:cubicBezTo>
                    <a:cubicBezTo>
                      <a:pt x="28" y="19"/>
                      <a:pt x="28" y="19"/>
                      <a:pt x="28" y="19"/>
                    </a:cubicBezTo>
                    <a:cubicBezTo>
                      <a:pt x="28" y="19"/>
                      <a:pt x="28" y="19"/>
                      <a:pt x="28" y="19"/>
                    </a:cubicBezTo>
                    <a:cubicBezTo>
                      <a:pt x="26" y="13"/>
                      <a:pt x="26" y="13"/>
                      <a:pt x="26" y="13"/>
                    </a:cubicBezTo>
                    <a:cubicBezTo>
                      <a:pt x="26" y="13"/>
                      <a:pt x="26" y="13"/>
                      <a:pt x="26" y="13"/>
                    </a:cubicBezTo>
                    <a:cubicBezTo>
                      <a:pt x="25" y="9"/>
                      <a:pt x="25" y="9"/>
                      <a:pt x="25" y="9"/>
                    </a:cubicBezTo>
                    <a:cubicBezTo>
                      <a:pt x="20" y="11"/>
                      <a:pt x="20" y="11"/>
                      <a:pt x="20" y="11"/>
                    </a:cubicBezTo>
                    <a:cubicBezTo>
                      <a:pt x="25" y="9"/>
                      <a:pt x="25" y="9"/>
                      <a:pt x="25" y="9"/>
                    </a:cubicBezTo>
                    <a:cubicBezTo>
                      <a:pt x="24" y="6"/>
                      <a:pt x="23" y="4"/>
                      <a:pt x="20" y="2"/>
                    </a:cubicBezTo>
                    <a:cubicBezTo>
                      <a:pt x="18" y="0"/>
                      <a:pt x="15" y="0"/>
                      <a:pt x="13" y="0"/>
                    </a:cubicBezTo>
                    <a:cubicBezTo>
                      <a:pt x="10" y="0"/>
                      <a:pt x="7" y="1"/>
                      <a:pt x="4" y="3"/>
                    </a:cubicBezTo>
                    <a:cubicBezTo>
                      <a:pt x="2" y="5"/>
                      <a:pt x="0" y="8"/>
                      <a:pt x="0" y="11"/>
                    </a:cubicBezTo>
                    <a:cubicBezTo>
                      <a:pt x="0" y="11"/>
                      <a:pt x="0" y="11"/>
                      <a:pt x="0" y="11"/>
                    </a:cubicBezTo>
                    <a:cubicBezTo>
                      <a:pt x="0" y="11"/>
                      <a:pt x="0" y="11"/>
                      <a:pt x="0" y="11"/>
                    </a:cubicBezTo>
                    <a:cubicBezTo>
                      <a:pt x="0" y="12"/>
                      <a:pt x="0" y="12"/>
                      <a:pt x="0" y="13"/>
                    </a:cubicBezTo>
                    <a:cubicBezTo>
                      <a:pt x="0" y="14"/>
                      <a:pt x="0" y="15"/>
                      <a:pt x="0" y="16"/>
                    </a:cubicBezTo>
                    <a:cubicBezTo>
                      <a:pt x="0" y="16"/>
                      <a:pt x="0" y="16"/>
                      <a:pt x="0" y="16"/>
                    </a:cubicBezTo>
                    <a:cubicBezTo>
                      <a:pt x="1" y="21"/>
                      <a:pt x="1" y="21"/>
                      <a:pt x="1" y="21"/>
                    </a:cubicBezTo>
                    <a:cubicBezTo>
                      <a:pt x="3" y="27"/>
                      <a:pt x="3" y="27"/>
                      <a:pt x="3" y="27"/>
                    </a:cubicBezTo>
                    <a:cubicBezTo>
                      <a:pt x="4" y="30"/>
                      <a:pt x="4" y="30"/>
                      <a:pt x="4" y="30"/>
                    </a:cubicBezTo>
                    <a:cubicBezTo>
                      <a:pt x="4" y="30"/>
                      <a:pt x="4" y="30"/>
                      <a:pt x="4" y="30"/>
                    </a:cubicBezTo>
                    <a:cubicBezTo>
                      <a:pt x="4" y="30"/>
                      <a:pt x="4" y="30"/>
                      <a:pt x="4" y="30"/>
                    </a:cubicBezTo>
                    <a:cubicBezTo>
                      <a:pt x="10" y="29"/>
                      <a:pt x="10" y="29"/>
                      <a:pt x="10" y="29"/>
                    </a:cubicBezTo>
                    <a:cubicBezTo>
                      <a:pt x="16" y="27"/>
                      <a:pt x="16" y="27"/>
                      <a:pt x="16" y="27"/>
                    </a:cubicBezTo>
                    <a:cubicBezTo>
                      <a:pt x="14" y="23"/>
                      <a:pt x="14" y="23"/>
                      <a:pt x="14" y="23"/>
                    </a:cubicBezTo>
                    <a:cubicBezTo>
                      <a:pt x="14" y="23"/>
                      <a:pt x="14" y="23"/>
                      <a:pt x="14" y="23"/>
                    </a:cubicBezTo>
                    <a:cubicBezTo>
                      <a:pt x="13" y="17"/>
                      <a:pt x="13" y="17"/>
                      <a:pt x="13" y="17"/>
                    </a:cubicBezTo>
                    <a:cubicBezTo>
                      <a:pt x="13" y="17"/>
                      <a:pt x="13" y="17"/>
                      <a:pt x="13" y="17"/>
                    </a:cubicBezTo>
                    <a:cubicBezTo>
                      <a:pt x="11" y="13"/>
                      <a:pt x="11" y="13"/>
                      <a:pt x="11" y="13"/>
                    </a:cubicBezTo>
                    <a:cubicBezTo>
                      <a:pt x="11" y="13"/>
                      <a:pt x="11" y="13"/>
                      <a:pt x="11" y="13"/>
                    </a:cubicBezTo>
                    <a:cubicBezTo>
                      <a:pt x="11" y="13"/>
                      <a:pt x="11" y="13"/>
                      <a:pt x="11" y="13"/>
                    </a:cubicBezTo>
                    <a:cubicBezTo>
                      <a:pt x="11" y="13"/>
                      <a:pt x="11" y="13"/>
                      <a:pt x="11" y="13"/>
                    </a:cubicBezTo>
                    <a:cubicBezTo>
                      <a:pt x="6" y="12"/>
                      <a:pt x="6" y="12"/>
                      <a:pt x="6" y="12"/>
                    </a:cubicBezTo>
                    <a:cubicBezTo>
                      <a:pt x="11" y="13"/>
                      <a:pt x="11" y="13"/>
                      <a:pt x="11" y="13"/>
                    </a:cubicBezTo>
                    <a:cubicBezTo>
                      <a:pt x="11" y="12"/>
                      <a:pt x="12" y="12"/>
                      <a:pt x="12" y="12"/>
                    </a:cubicBezTo>
                    <a:cubicBezTo>
                      <a:pt x="12" y="12"/>
                      <a:pt x="12" y="11"/>
                      <a:pt x="13" y="11"/>
                    </a:cubicBezTo>
                    <a:cubicBezTo>
                      <a:pt x="14" y="12"/>
                      <a:pt x="14" y="12"/>
                      <a:pt x="14" y="12"/>
                    </a:cubicBezTo>
                    <a:cubicBezTo>
                      <a:pt x="14" y="12"/>
                      <a:pt x="14" y="12"/>
                      <a:pt x="14" y="12"/>
                    </a:cubicBezTo>
                    <a:cubicBezTo>
                      <a:pt x="14" y="12"/>
                      <a:pt x="14" y="12"/>
                      <a:pt x="14" y="12"/>
                    </a:cubicBezTo>
                    <a:cubicBezTo>
                      <a:pt x="15" y="17"/>
                      <a:pt x="15" y="17"/>
                      <a:pt x="15" y="17"/>
                    </a:cubicBezTo>
                    <a:cubicBezTo>
                      <a:pt x="17" y="23"/>
                      <a:pt x="17" y="23"/>
                      <a:pt x="17" y="23"/>
                    </a:cubicBezTo>
                    <a:cubicBezTo>
                      <a:pt x="18" y="26"/>
                      <a:pt x="18" y="26"/>
                      <a:pt x="18" y="26"/>
                    </a:cubicBezTo>
                    <a:cubicBezTo>
                      <a:pt x="18" y="26"/>
                      <a:pt x="18" y="26"/>
                      <a:pt x="18" y="26"/>
                    </a:cubicBezTo>
                    <a:cubicBezTo>
                      <a:pt x="18" y="26"/>
                      <a:pt x="18" y="26"/>
                      <a:pt x="18" y="26"/>
                    </a:cubicBezTo>
                    <a:cubicBezTo>
                      <a:pt x="18" y="27"/>
                      <a:pt x="18" y="27"/>
                      <a:pt x="18" y="27"/>
                    </a:cubicBezTo>
                    <a:cubicBezTo>
                      <a:pt x="18" y="27"/>
                      <a:pt x="18" y="28"/>
                      <a:pt x="17" y="28"/>
                    </a:cubicBezTo>
                    <a:cubicBezTo>
                      <a:pt x="17" y="28"/>
                      <a:pt x="17" y="28"/>
                      <a:pt x="17" y="28"/>
                    </a:cubicBezTo>
                    <a:cubicBezTo>
                      <a:pt x="17" y="28"/>
                      <a:pt x="17" y="28"/>
                      <a:pt x="17" y="28"/>
                    </a:cubicBezTo>
                    <a:cubicBezTo>
                      <a:pt x="16" y="28"/>
                      <a:pt x="16" y="28"/>
                      <a:pt x="16" y="27"/>
                    </a:cubicBezTo>
                    <a:cubicBezTo>
                      <a:pt x="16" y="27"/>
                      <a:pt x="16" y="27"/>
                      <a:pt x="16" y="27"/>
                    </a:cubicBezTo>
                    <a:lnTo>
                      <a:pt x="1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5" name="Freeform 27">
                <a:extLst>
                  <a:ext uri="{FF2B5EF4-FFF2-40B4-BE49-F238E27FC236}">
                    <a16:creationId xmlns:a16="http://schemas.microsoft.com/office/drawing/2014/main" id="{76A70582-FDCE-4ACC-8871-86C45D374B90}"/>
                  </a:ext>
                </a:extLst>
              </p:cNvPr>
              <p:cNvSpPr>
                <a:spLocks/>
              </p:cNvSpPr>
              <p:nvPr/>
            </p:nvSpPr>
            <p:spPr bwMode="auto">
              <a:xfrm>
                <a:off x="3519193" y="5104921"/>
                <a:ext cx="31916" cy="50001"/>
              </a:xfrm>
              <a:custGeom>
                <a:avLst/>
                <a:gdLst>
                  <a:gd name="T0" fmla="*/ 6 w 21"/>
                  <a:gd name="T1" fmla="*/ 26 h 33"/>
                  <a:gd name="T2" fmla="*/ 20 w 21"/>
                  <a:gd name="T3" fmla="*/ 21 h 33"/>
                  <a:gd name="T4" fmla="*/ 19 w 21"/>
                  <a:gd name="T5" fmla="*/ 20 h 33"/>
                  <a:gd name="T6" fmla="*/ 18 w 21"/>
                  <a:gd name="T7" fmla="*/ 17 h 33"/>
                  <a:gd name="T8" fmla="*/ 15 w 21"/>
                  <a:gd name="T9" fmla="*/ 11 h 33"/>
                  <a:gd name="T10" fmla="*/ 14 w 21"/>
                  <a:gd name="T11" fmla="*/ 7 h 33"/>
                  <a:gd name="T12" fmla="*/ 0 w 21"/>
                  <a:gd name="T13" fmla="*/ 9 h 33"/>
                  <a:gd name="T14" fmla="*/ 0 w 21"/>
                  <a:gd name="T15" fmla="*/ 12 h 33"/>
                  <a:gd name="T16" fmla="*/ 2 w 21"/>
                  <a:gd name="T17" fmla="*/ 17 h 33"/>
                  <a:gd name="T18" fmla="*/ 5 w 21"/>
                  <a:gd name="T19" fmla="*/ 23 h 33"/>
                  <a:gd name="T20" fmla="*/ 6 w 21"/>
                  <a:gd name="T21"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3">
                    <a:moveTo>
                      <a:pt x="6" y="26"/>
                    </a:moveTo>
                    <a:cubicBezTo>
                      <a:pt x="9" y="33"/>
                      <a:pt x="21" y="30"/>
                      <a:pt x="20" y="21"/>
                    </a:cubicBezTo>
                    <a:cubicBezTo>
                      <a:pt x="19" y="21"/>
                      <a:pt x="19" y="20"/>
                      <a:pt x="19" y="20"/>
                    </a:cubicBezTo>
                    <a:cubicBezTo>
                      <a:pt x="18" y="17"/>
                      <a:pt x="18" y="17"/>
                      <a:pt x="18" y="17"/>
                    </a:cubicBezTo>
                    <a:cubicBezTo>
                      <a:pt x="15" y="11"/>
                      <a:pt x="15" y="11"/>
                      <a:pt x="15" y="11"/>
                    </a:cubicBezTo>
                    <a:cubicBezTo>
                      <a:pt x="14" y="7"/>
                      <a:pt x="14" y="7"/>
                      <a:pt x="14" y="7"/>
                    </a:cubicBezTo>
                    <a:cubicBezTo>
                      <a:pt x="11" y="0"/>
                      <a:pt x="0" y="1"/>
                      <a:pt x="0" y="9"/>
                    </a:cubicBezTo>
                    <a:cubicBezTo>
                      <a:pt x="0" y="10"/>
                      <a:pt x="0" y="11"/>
                      <a:pt x="0" y="12"/>
                    </a:cubicBezTo>
                    <a:cubicBezTo>
                      <a:pt x="2" y="17"/>
                      <a:pt x="2" y="17"/>
                      <a:pt x="2" y="17"/>
                    </a:cubicBezTo>
                    <a:cubicBezTo>
                      <a:pt x="5" y="23"/>
                      <a:pt x="5" y="23"/>
                      <a:pt x="5" y="23"/>
                    </a:cubicBezTo>
                    <a:lnTo>
                      <a:pt x="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6" name="Freeform 28">
                <a:extLst>
                  <a:ext uri="{FF2B5EF4-FFF2-40B4-BE49-F238E27FC236}">
                    <a16:creationId xmlns:a16="http://schemas.microsoft.com/office/drawing/2014/main" id="{A6DCAD50-9CE6-414E-8596-D6734ADD21CC}"/>
                  </a:ext>
                </a:extLst>
              </p:cNvPr>
              <p:cNvSpPr>
                <a:spLocks/>
              </p:cNvSpPr>
              <p:nvPr/>
            </p:nvSpPr>
            <p:spPr bwMode="auto">
              <a:xfrm>
                <a:off x="3509619" y="5098537"/>
                <a:ext cx="48937" cy="60640"/>
              </a:xfrm>
              <a:custGeom>
                <a:avLst/>
                <a:gdLst>
                  <a:gd name="T0" fmla="*/ 12 w 32"/>
                  <a:gd name="T1" fmla="*/ 30 h 40"/>
                  <a:gd name="T2" fmla="*/ 6 w 32"/>
                  <a:gd name="T3" fmla="*/ 32 h 40"/>
                  <a:gd name="T4" fmla="*/ 11 w 32"/>
                  <a:gd name="T5" fmla="*/ 38 h 40"/>
                  <a:gd name="T6" fmla="*/ 18 w 32"/>
                  <a:gd name="T7" fmla="*/ 40 h 40"/>
                  <a:gd name="T8" fmla="*/ 27 w 32"/>
                  <a:gd name="T9" fmla="*/ 36 h 40"/>
                  <a:gd name="T10" fmla="*/ 32 w 32"/>
                  <a:gd name="T11" fmla="*/ 27 h 40"/>
                  <a:gd name="T12" fmla="*/ 31 w 32"/>
                  <a:gd name="T13" fmla="*/ 24 h 40"/>
                  <a:gd name="T14" fmla="*/ 31 w 32"/>
                  <a:gd name="T15" fmla="*/ 24 h 40"/>
                  <a:gd name="T16" fmla="*/ 31 w 32"/>
                  <a:gd name="T17" fmla="*/ 24 h 40"/>
                  <a:gd name="T18" fmla="*/ 31 w 32"/>
                  <a:gd name="T19" fmla="*/ 22 h 40"/>
                  <a:gd name="T20" fmla="*/ 31 w 32"/>
                  <a:gd name="T21" fmla="*/ 22 h 40"/>
                  <a:gd name="T22" fmla="*/ 29 w 32"/>
                  <a:gd name="T23" fmla="*/ 19 h 40"/>
                  <a:gd name="T24" fmla="*/ 27 w 32"/>
                  <a:gd name="T25" fmla="*/ 13 h 40"/>
                  <a:gd name="T26" fmla="*/ 27 w 32"/>
                  <a:gd name="T27" fmla="*/ 13 h 40"/>
                  <a:gd name="T28" fmla="*/ 25 w 32"/>
                  <a:gd name="T29" fmla="*/ 8 h 40"/>
                  <a:gd name="T30" fmla="*/ 20 w 32"/>
                  <a:gd name="T31" fmla="*/ 11 h 40"/>
                  <a:gd name="T32" fmla="*/ 25 w 32"/>
                  <a:gd name="T33" fmla="*/ 9 h 40"/>
                  <a:gd name="T34" fmla="*/ 20 w 32"/>
                  <a:gd name="T35" fmla="*/ 2 h 40"/>
                  <a:gd name="T36" fmla="*/ 13 w 32"/>
                  <a:gd name="T37" fmla="*/ 0 h 40"/>
                  <a:gd name="T38" fmla="*/ 4 w 32"/>
                  <a:gd name="T39" fmla="*/ 4 h 40"/>
                  <a:gd name="T40" fmla="*/ 0 w 32"/>
                  <a:gd name="T41" fmla="*/ 13 h 40"/>
                  <a:gd name="T42" fmla="*/ 0 w 32"/>
                  <a:gd name="T43" fmla="*/ 13 h 40"/>
                  <a:gd name="T44" fmla="*/ 0 w 32"/>
                  <a:gd name="T45" fmla="*/ 13 h 40"/>
                  <a:gd name="T46" fmla="*/ 0 w 32"/>
                  <a:gd name="T47" fmla="*/ 13 h 40"/>
                  <a:gd name="T48" fmla="*/ 1 w 32"/>
                  <a:gd name="T49" fmla="*/ 18 h 40"/>
                  <a:gd name="T50" fmla="*/ 1 w 32"/>
                  <a:gd name="T51" fmla="*/ 18 h 40"/>
                  <a:gd name="T52" fmla="*/ 3 w 32"/>
                  <a:gd name="T53" fmla="*/ 23 h 40"/>
                  <a:gd name="T54" fmla="*/ 5 w 32"/>
                  <a:gd name="T55" fmla="*/ 29 h 40"/>
                  <a:gd name="T56" fmla="*/ 6 w 32"/>
                  <a:gd name="T57" fmla="*/ 32 h 40"/>
                  <a:gd name="T58" fmla="*/ 6 w 32"/>
                  <a:gd name="T59" fmla="*/ 32 h 40"/>
                  <a:gd name="T60" fmla="*/ 12 w 32"/>
                  <a:gd name="T61" fmla="*/ 30 h 40"/>
                  <a:gd name="T62" fmla="*/ 17 w 32"/>
                  <a:gd name="T63" fmla="*/ 27 h 40"/>
                  <a:gd name="T64" fmla="*/ 16 w 32"/>
                  <a:gd name="T65" fmla="*/ 24 h 40"/>
                  <a:gd name="T66" fmla="*/ 16 w 32"/>
                  <a:gd name="T67" fmla="*/ 24 h 40"/>
                  <a:gd name="T68" fmla="*/ 14 w 32"/>
                  <a:gd name="T69" fmla="*/ 19 h 40"/>
                  <a:gd name="T70" fmla="*/ 14 w 32"/>
                  <a:gd name="T71" fmla="*/ 19 h 40"/>
                  <a:gd name="T72" fmla="*/ 12 w 32"/>
                  <a:gd name="T73" fmla="*/ 14 h 40"/>
                  <a:gd name="T74" fmla="*/ 12 w 32"/>
                  <a:gd name="T75" fmla="*/ 14 h 40"/>
                  <a:gd name="T76" fmla="*/ 12 w 32"/>
                  <a:gd name="T77" fmla="*/ 13 h 40"/>
                  <a:gd name="T78" fmla="*/ 12 w 32"/>
                  <a:gd name="T79" fmla="*/ 13 h 40"/>
                  <a:gd name="T80" fmla="*/ 6 w 32"/>
                  <a:gd name="T81" fmla="*/ 13 h 40"/>
                  <a:gd name="T82" fmla="*/ 12 w 32"/>
                  <a:gd name="T83" fmla="*/ 13 h 40"/>
                  <a:gd name="T84" fmla="*/ 12 w 32"/>
                  <a:gd name="T85" fmla="*/ 12 h 40"/>
                  <a:gd name="T86" fmla="*/ 13 w 32"/>
                  <a:gd name="T87" fmla="*/ 12 h 40"/>
                  <a:gd name="T88" fmla="*/ 14 w 32"/>
                  <a:gd name="T89" fmla="*/ 12 h 40"/>
                  <a:gd name="T90" fmla="*/ 14 w 32"/>
                  <a:gd name="T91" fmla="*/ 13 h 40"/>
                  <a:gd name="T92" fmla="*/ 14 w 32"/>
                  <a:gd name="T93" fmla="*/ 13 h 40"/>
                  <a:gd name="T94" fmla="*/ 16 w 32"/>
                  <a:gd name="T95" fmla="*/ 18 h 40"/>
                  <a:gd name="T96" fmla="*/ 18 w 32"/>
                  <a:gd name="T97" fmla="*/ 23 h 40"/>
                  <a:gd name="T98" fmla="*/ 20 w 32"/>
                  <a:gd name="T99" fmla="*/ 26 h 40"/>
                  <a:gd name="T100" fmla="*/ 25 w 32"/>
                  <a:gd name="T101" fmla="*/ 24 h 40"/>
                  <a:gd name="T102" fmla="*/ 20 w 32"/>
                  <a:gd name="T103" fmla="*/ 26 h 40"/>
                  <a:gd name="T104" fmla="*/ 20 w 32"/>
                  <a:gd name="T105" fmla="*/ 26 h 40"/>
                  <a:gd name="T106" fmla="*/ 26 w 32"/>
                  <a:gd name="T107" fmla="*/ 25 h 40"/>
                  <a:gd name="T108" fmla="*/ 20 w 32"/>
                  <a:gd name="T109" fmla="*/ 26 h 40"/>
                  <a:gd name="T110" fmla="*/ 20 w 32"/>
                  <a:gd name="T111" fmla="*/ 27 h 40"/>
                  <a:gd name="T112" fmla="*/ 19 w 32"/>
                  <a:gd name="T113" fmla="*/ 28 h 40"/>
                  <a:gd name="T114" fmla="*/ 18 w 32"/>
                  <a:gd name="T115" fmla="*/ 28 h 40"/>
                  <a:gd name="T116" fmla="*/ 18 w 32"/>
                  <a:gd name="T117" fmla="*/ 28 h 40"/>
                  <a:gd name="T118" fmla="*/ 17 w 32"/>
                  <a:gd name="T119" fmla="*/ 27 h 40"/>
                  <a:gd name="T120" fmla="*/ 17 w 32"/>
                  <a:gd name="T121" fmla="*/ 27 h 40"/>
                  <a:gd name="T122" fmla="*/ 12 w 32"/>
                  <a:gd name="T123"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40">
                    <a:moveTo>
                      <a:pt x="12" y="30"/>
                    </a:moveTo>
                    <a:cubicBezTo>
                      <a:pt x="6" y="32"/>
                      <a:pt x="6" y="32"/>
                      <a:pt x="6" y="32"/>
                    </a:cubicBezTo>
                    <a:cubicBezTo>
                      <a:pt x="8" y="34"/>
                      <a:pt x="9" y="36"/>
                      <a:pt x="11" y="38"/>
                    </a:cubicBezTo>
                    <a:cubicBezTo>
                      <a:pt x="14" y="39"/>
                      <a:pt x="16" y="40"/>
                      <a:pt x="18" y="40"/>
                    </a:cubicBezTo>
                    <a:cubicBezTo>
                      <a:pt x="22" y="40"/>
                      <a:pt x="25" y="39"/>
                      <a:pt x="27" y="36"/>
                    </a:cubicBezTo>
                    <a:cubicBezTo>
                      <a:pt x="30" y="34"/>
                      <a:pt x="32" y="31"/>
                      <a:pt x="32" y="27"/>
                    </a:cubicBezTo>
                    <a:cubicBezTo>
                      <a:pt x="32" y="26"/>
                      <a:pt x="31" y="25"/>
                      <a:pt x="31" y="24"/>
                    </a:cubicBezTo>
                    <a:cubicBezTo>
                      <a:pt x="31" y="24"/>
                      <a:pt x="31" y="24"/>
                      <a:pt x="31" y="24"/>
                    </a:cubicBezTo>
                    <a:cubicBezTo>
                      <a:pt x="31" y="24"/>
                      <a:pt x="31" y="24"/>
                      <a:pt x="31" y="24"/>
                    </a:cubicBezTo>
                    <a:cubicBezTo>
                      <a:pt x="31" y="23"/>
                      <a:pt x="31" y="22"/>
                      <a:pt x="31" y="22"/>
                    </a:cubicBezTo>
                    <a:cubicBezTo>
                      <a:pt x="31" y="22"/>
                      <a:pt x="31" y="22"/>
                      <a:pt x="31" y="22"/>
                    </a:cubicBezTo>
                    <a:cubicBezTo>
                      <a:pt x="29" y="19"/>
                      <a:pt x="29" y="19"/>
                      <a:pt x="29" y="19"/>
                    </a:cubicBezTo>
                    <a:cubicBezTo>
                      <a:pt x="27" y="13"/>
                      <a:pt x="27" y="13"/>
                      <a:pt x="27" y="13"/>
                    </a:cubicBezTo>
                    <a:cubicBezTo>
                      <a:pt x="27" y="13"/>
                      <a:pt x="27" y="13"/>
                      <a:pt x="27" y="13"/>
                    </a:cubicBezTo>
                    <a:cubicBezTo>
                      <a:pt x="25" y="8"/>
                      <a:pt x="25" y="8"/>
                      <a:pt x="25" y="8"/>
                    </a:cubicBezTo>
                    <a:cubicBezTo>
                      <a:pt x="20" y="11"/>
                      <a:pt x="20" y="11"/>
                      <a:pt x="20" y="11"/>
                    </a:cubicBezTo>
                    <a:cubicBezTo>
                      <a:pt x="25" y="9"/>
                      <a:pt x="25" y="9"/>
                      <a:pt x="25" y="9"/>
                    </a:cubicBezTo>
                    <a:cubicBezTo>
                      <a:pt x="24" y="6"/>
                      <a:pt x="22" y="4"/>
                      <a:pt x="20" y="2"/>
                    </a:cubicBezTo>
                    <a:cubicBezTo>
                      <a:pt x="18" y="1"/>
                      <a:pt x="15" y="0"/>
                      <a:pt x="13" y="0"/>
                    </a:cubicBezTo>
                    <a:cubicBezTo>
                      <a:pt x="10" y="0"/>
                      <a:pt x="7" y="1"/>
                      <a:pt x="4" y="4"/>
                    </a:cubicBezTo>
                    <a:cubicBezTo>
                      <a:pt x="2" y="6"/>
                      <a:pt x="0" y="9"/>
                      <a:pt x="0" y="13"/>
                    </a:cubicBezTo>
                    <a:cubicBezTo>
                      <a:pt x="0" y="13"/>
                      <a:pt x="0" y="13"/>
                      <a:pt x="0" y="13"/>
                    </a:cubicBezTo>
                    <a:cubicBezTo>
                      <a:pt x="0" y="13"/>
                      <a:pt x="0" y="13"/>
                      <a:pt x="0" y="13"/>
                    </a:cubicBezTo>
                    <a:cubicBezTo>
                      <a:pt x="0" y="13"/>
                      <a:pt x="0" y="13"/>
                      <a:pt x="0" y="13"/>
                    </a:cubicBezTo>
                    <a:cubicBezTo>
                      <a:pt x="0" y="15"/>
                      <a:pt x="0" y="17"/>
                      <a:pt x="1" y="18"/>
                    </a:cubicBezTo>
                    <a:cubicBezTo>
                      <a:pt x="1" y="18"/>
                      <a:pt x="1" y="18"/>
                      <a:pt x="1" y="18"/>
                    </a:cubicBezTo>
                    <a:cubicBezTo>
                      <a:pt x="3" y="23"/>
                      <a:pt x="3" y="23"/>
                      <a:pt x="3" y="23"/>
                    </a:cubicBezTo>
                    <a:cubicBezTo>
                      <a:pt x="5" y="29"/>
                      <a:pt x="5" y="29"/>
                      <a:pt x="5" y="29"/>
                    </a:cubicBezTo>
                    <a:cubicBezTo>
                      <a:pt x="6" y="32"/>
                      <a:pt x="6" y="32"/>
                      <a:pt x="6" y="32"/>
                    </a:cubicBezTo>
                    <a:cubicBezTo>
                      <a:pt x="6" y="32"/>
                      <a:pt x="6" y="32"/>
                      <a:pt x="6" y="32"/>
                    </a:cubicBezTo>
                    <a:cubicBezTo>
                      <a:pt x="12" y="30"/>
                      <a:pt x="12" y="30"/>
                      <a:pt x="12" y="30"/>
                    </a:cubicBezTo>
                    <a:cubicBezTo>
                      <a:pt x="17" y="27"/>
                      <a:pt x="17" y="27"/>
                      <a:pt x="17" y="27"/>
                    </a:cubicBezTo>
                    <a:cubicBezTo>
                      <a:pt x="16" y="24"/>
                      <a:pt x="16" y="24"/>
                      <a:pt x="16" y="24"/>
                    </a:cubicBezTo>
                    <a:cubicBezTo>
                      <a:pt x="16" y="24"/>
                      <a:pt x="16" y="24"/>
                      <a:pt x="16" y="24"/>
                    </a:cubicBezTo>
                    <a:cubicBezTo>
                      <a:pt x="14" y="19"/>
                      <a:pt x="14" y="19"/>
                      <a:pt x="14" y="19"/>
                    </a:cubicBezTo>
                    <a:cubicBezTo>
                      <a:pt x="14" y="19"/>
                      <a:pt x="14" y="19"/>
                      <a:pt x="14" y="19"/>
                    </a:cubicBezTo>
                    <a:cubicBezTo>
                      <a:pt x="12" y="14"/>
                      <a:pt x="12" y="14"/>
                      <a:pt x="12" y="14"/>
                    </a:cubicBezTo>
                    <a:cubicBezTo>
                      <a:pt x="12" y="14"/>
                      <a:pt x="12" y="14"/>
                      <a:pt x="12" y="14"/>
                    </a:cubicBezTo>
                    <a:cubicBezTo>
                      <a:pt x="12" y="13"/>
                      <a:pt x="12" y="13"/>
                      <a:pt x="12" y="13"/>
                    </a:cubicBezTo>
                    <a:cubicBezTo>
                      <a:pt x="12" y="13"/>
                      <a:pt x="12" y="13"/>
                      <a:pt x="12" y="13"/>
                    </a:cubicBezTo>
                    <a:cubicBezTo>
                      <a:pt x="6" y="13"/>
                      <a:pt x="6" y="13"/>
                      <a:pt x="6" y="13"/>
                    </a:cubicBezTo>
                    <a:cubicBezTo>
                      <a:pt x="12" y="13"/>
                      <a:pt x="12" y="13"/>
                      <a:pt x="12" y="13"/>
                    </a:cubicBezTo>
                    <a:cubicBezTo>
                      <a:pt x="12" y="13"/>
                      <a:pt x="12" y="13"/>
                      <a:pt x="12" y="12"/>
                    </a:cubicBezTo>
                    <a:cubicBezTo>
                      <a:pt x="12" y="12"/>
                      <a:pt x="13" y="12"/>
                      <a:pt x="13" y="12"/>
                    </a:cubicBezTo>
                    <a:cubicBezTo>
                      <a:pt x="14" y="12"/>
                      <a:pt x="14" y="12"/>
                      <a:pt x="14" y="12"/>
                    </a:cubicBezTo>
                    <a:cubicBezTo>
                      <a:pt x="14" y="12"/>
                      <a:pt x="14" y="12"/>
                      <a:pt x="14" y="13"/>
                    </a:cubicBezTo>
                    <a:cubicBezTo>
                      <a:pt x="14" y="13"/>
                      <a:pt x="14" y="13"/>
                      <a:pt x="14" y="13"/>
                    </a:cubicBezTo>
                    <a:cubicBezTo>
                      <a:pt x="16" y="18"/>
                      <a:pt x="16" y="18"/>
                      <a:pt x="16" y="18"/>
                    </a:cubicBezTo>
                    <a:cubicBezTo>
                      <a:pt x="18" y="23"/>
                      <a:pt x="18" y="23"/>
                      <a:pt x="18" y="23"/>
                    </a:cubicBezTo>
                    <a:cubicBezTo>
                      <a:pt x="20" y="26"/>
                      <a:pt x="20" y="26"/>
                      <a:pt x="20" y="26"/>
                    </a:cubicBezTo>
                    <a:cubicBezTo>
                      <a:pt x="25" y="24"/>
                      <a:pt x="25" y="24"/>
                      <a:pt x="25" y="24"/>
                    </a:cubicBezTo>
                    <a:cubicBezTo>
                      <a:pt x="20" y="26"/>
                      <a:pt x="20" y="26"/>
                      <a:pt x="20" y="26"/>
                    </a:cubicBezTo>
                    <a:cubicBezTo>
                      <a:pt x="20" y="26"/>
                      <a:pt x="20" y="26"/>
                      <a:pt x="20" y="26"/>
                    </a:cubicBezTo>
                    <a:cubicBezTo>
                      <a:pt x="26" y="25"/>
                      <a:pt x="26" y="25"/>
                      <a:pt x="26" y="25"/>
                    </a:cubicBezTo>
                    <a:cubicBezTo>
                      <a:pt x="20" y="26"/>
                      <a:pt x="20" y="26"/>
                      <a:pt x="20" y="26"/>
                    </a:cubicBezTo>
                    <a:cubicBezTo>
                      <a:pt x="20" y="27"/>
                      <a:pt x="20" y="27"/>
                      <a:pt x="20" y="27"/>
                    </a:cubicBezTo>
                    <a:cubicBezTo>
                      <a:pt x="20" y="27"/>
                      <a:pt x="20" y="27"/>
                      <a:pt x="19" y="28"/>
                    </a:cubicBezTo>
                    <a:cubicBezTo>
                      <a:pt x="19" y="28"/>
                      <a:pt x="19" y="28"/>
                      <a:pt x="18" y="28"/>
                    </a:cubicBezTo>
                    <a:cubicBezTo>
                      <a:pt x="18" y="28"/>
                      <a:pt x="18" y="28"/>
                      <a:pt x="18" y="28"/>
                    </a:cubicBezTo>
                    <a:cubicBezTo>
                      <a:pt x="18" y="28"/>
                      <a:pt x="17" y="28"/>
                      <a:pt x="17" y="27"/>
                    </a:cubicBezTo>
                    <a:cubicBezTo>
                      <a:pt x="17" y="27"/>
                      <a:pt x="17" y="27"/>
                      <a:pt x="17" y="27"/>
                    </a:cubicBezTo>
                    <a:lnTo>
                      <a:pt x="1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7" name="Freeform 29">
                <a:extLst>
                  <a:ext uri="{FF2B5EF4-FFF2-40B4-BE49-F238E27FC236}">
                    <a16:creationId xmlns:a16="http://schemas.microsoft.com/office/drawing/2014/main" id="{3DF80FA3-C72B-42AB-9B2D-EC06C85B4CCD}"/>
                  </a:ext>
                </a:extLst>
              </p:cNvPr>
              <p:cNvSpPr>
                <a:spLocks/>
              </p:cNvSpPr>
              <p:nvPr/>
            </p:nvSpPr>
            <p:spPr bwMode="auto">
              <a:xfrm>
                <a:off x="3573450" y="5220881"/>
                <a:ext cx="35107" cy="50001"/>
              </a:xfrm>
              <a:custGeom>
                <a:avLst/>
                <a:gdLst>
                  <a:gd name="T0" fmla="*/ 9 w 23"/>
                  <a:gd name="T1" fmla="*/ 27 h 33"/>
                  <a:gd name="T2" fmla="*/ 22 w 23"/>
                  <a:gd name="T3" fmla="*/ 22 h 33"/>
                  <a:gd name="T4" fmla="*/ 21 w 23"/>
                  <a:gd name="T5" fmla="*/ 19 h 33"/>
                  <a:gd name="T6" fmla="*/ 20 w 23"/>
                  <a:gd name="T7" fmla="*/ 18 h 33"/>
                  <a:gd name="T8" fmla="*/ 17 w 23"/>
                  <a:gd name="T9" fmla="*/ 12 h 33"/>
                  <a:gd name="T10" fmla="*/ 14 w 23"/>
                  <a:gd name="T11" fmla="*/ 7 h 33"/>
                  <a:gd name="T12" fmla="*/ 1 w 23"/>
                  <a:gd name="T13" fmla="*/ 12 h 33"/>
                  <a:gd name="T14" fmla="*/ 2 w 23"/>
                  <a:gd name="T15" fmla="*/ 14 h 33"/>
                  <a:gd name="T16" fmla="*/ 5 w 23"/>
                  <a:gd name="T17" fmla="*/ 19 h 33"/>
                  <a:gd name="T18" fmla="*/ 8 w 23"/>
                  <a:gd name="T19" fmla="*/ 25 h 33"/>
                  <a:gd name="T20" fmla="*/ 9 w 23"/>
                  <a:gd name="T2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3">
                    <a:moveTo>
                      <a:pt x="9" y="27"/>
                    </a:moveTo>
                    <a:cubicBezTo>
                      <a:pt x="12" y="33"/>
                      <a:pt x="23" y="30"/>
                      <a:pt x="22" y="22"/>
                    </a:cubicBezTo>
                    <a:cubicBezTo>
                      <a:pt x="22" y="21"/>
                      <a:pt x="22" y="20"/>
                      <a:pt x="21" y="19"/>
                    </a:cubicBezTo>
                    <a:cubicBezTo>
                      <a:pt x="20" y="18"/>
                      <a:pt x="20" y="18"/>
                      <a:pt x="20" y="18"/>
                    </a:cubicBezTo>
                    <a:cubicBezTo>
                      <a:pt x="17" y="12"/>
                      <a:pt x="17" y="12"/>
                      <a:pt x="17" y="12"/>
                    </a:cubicBezTo>
                    <a:cubicBezTo>
                      <a:pt x="14" y="7"/>
                      <a:pt x="14" y="7"/>
                      <a:pt x="14" y="7"/>
                    </a:cubicBezTo>
                    <a:cubicBezTo>
                      <a:pt x="10" y="0"/>
                      <a:pt x="0" y="4"/>
                      <a:pt x="1" y="12"/>
                    </a:cubicBezTo>
                    <a:cubicBezTo>
                      <a:pt x="1" y="13"/>
                      <a:pt x="1" y="13"/>
                      <a:pt x="2" y="14"/>
                    </a:cubicBezTo>
                    <a:cubicBezTo>
                      <a:pt x="5" y="19"/>
                      <a:pt x="5" y="19"/>
                      <a:pt x="5" y="19"/>
                    </a:cubicBezTo>
                    <a:cubicBezTo>
                      <a:pt x="8" y="25"/>
                      <a:pt x="8" y="25"/>
                      <a:pt x="8" y="25"/>
                    </a:cubicBezTo>
                    <a:lnTo>
                      <a:pt x="9"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8" name="Freeform 30">
                <a:extLst>
                  <a:ext uri="{FF2B5EF4-FFF2-40B4-BE49-F238E27FC236}">
                    <a16:creationId xmlns:a16="http://schemas.microsoft.com/office/drawing/2014/main" id="{164E5BDB-D5ED-458C-A901-09F03C8EDD24}"/>
                  </a:ext>
                </a:extLst>
              </p:cNvPr>
              <p:cNvSpPr>
                <a:spLocks/>
              </p:cNvSpPr>
              <p:nvPr/>
            </p:nvSpPr>
            <p:spPr bwMode="auto">
              <a:xfrm>
                <a:off x="3566003" y="5216625"/>
                <a:ext cx="50001" cy="58512"/>
              </a:xfrm>
              <a:custGeom>
                <a:avLst/>
                <a:gdLst>
                  <a:gd name="T0" fmla="*/ 14 w 33"/>
                  <a:gd name="T1" fmla="*/ 30 h 39"/>
                  <a:gd name="T2" fmla="*/ 9 w 33"/>
                  <a:gd name="T3" fmla="*/ 32 h 39"/>
                  <a:gd name="T4" fmla="*/ 14 w 33"/>
                  <a:gd name="T5" fmla="*/ 37 h 39"/>
                  <a:gd name="T6" fmla="*/ 20 w 33"/>
                  <a:gd name="T7" fmla="*/ 39 h 39"/>
                  <a:gd name="T8" fmla="*/ 29 w 33"/>
                  <a:gd name="T9" fmla="*/ 36 h 39"/>
                  <a:gd name="T10" fmla="*/ 33 w 33"/>
                  <a:gd name="T11" fmla="*/ 26 h 39"/>
                  <a:gd name="T12" fmla="*/ 33 w 33"/>
                  <a:gd name="T13" fmla="*/ 25 h 39"/>
                  <a:gd name="T14" fmla="*/ 33 w 33"/>
                  <a:gd name="T15" fmla="*/ 25 h 39"/>
                  <a:gd name="T16" fmla="*/ 33 w 33"/>
                  <a:gd name="T17" fmla="*/ 25 h 39"/>
                  <a:gd name="T18" fmla="*/ 31 w 33"/>
                  <a:gd name="T19" fmla="*/ 20 h 39"/>
                  <a:gd name="T20" fmla="*/ 31 w 33"/>
                  <a:gd name="T21" fmla="*/ 20 h 39"/>
                  <a:gd name="T22" fmla="*/ 30 w 33"/>
                  <a:gd name="T23" fmla="*/ 18 h 39"/>
                  <a:gd name="T24" fmla="*/ 30 w 33"/>
                  <a:gd name="T25" fmla="*/ 18 h 39"/>
                  <a:gd name="T26" fmla="*/ 27 w 33"/>
                  <a:gd name="T27" fmla="*/ 12 h 39"/>
                  <a:gd name="T28" fmla="*/ 27 w 33"/>
                  <a:gd name="T29" fmla="*/ 13 h 39"/>
                  <a:gd name="T30" fmla="*/ 24 w 33"/>
                  <a:gd name="T31" fmla="*/ 7 h 39"/>
                  <a:gd name="T32" fmla="*/ 24 w 33"/>
                  <a:gd name="T33" fmla="*/ 7 h 39"/>
                  <a:gd name="T34" fmla="*/ 19 w 33"/>
                  <a:gd name="T35" fmla="*/ 2 h 39"/>
                  <a:gd name="T36" fmla="*/ 13 w 33"/>
                  <a:gd name="T37" fmla="*/ 0 h 39"/>
                  <a:gd name="T38" fmla="*/ 4 w 33"/>
                  <a:gd name="T39" fmla="*/ 4 h 39"/>
                  <a:gd name="T40" fmla="*/ 0 w 33"/>
                  <a:gd name="T41" fmla="*/ 13 h 39"/>
                  <a:gd name="T42" fmla="*/ 0 w 33"/>
                  <a:gd name="T43" fmla="*/ 16 h 39"/>
                  <a:gd name="T44" fmla="*/ 0 w 33"/>
                  <a:gd name="T45" fmla="*/ 16 h 39"/>
                  <a:gd name="T46" fmla="*/ 0 w 33"/>
                  <a:gd name="T47" fmla="*/ 16 h 39"/>
                  <a:gd name="T48" fmla="*/ 2 w 33"/>
                  <a:gd name="T49" fmla="*/ 20 h 39"/>
                  <a:gd name="T50" fmla="*/ 2 w 33"/>
                  <a:gd name="T51" fmla="*/ 20 h 39"/>
                  <a:gd name="T52" fmla="*/ 5 w 33"/>
                  <a:gd name="T53" fmla="*/ 25 h 39"/>
                  <a:gd name="T54" fmla="*/ 8 w 33"/>
                  <a:gd name="T55" fmla="*/ 31 h 39"/>
                  <a:gd name="T56" fmla="*/ 9 w 33"/>
                  <a:gd name="T57" fmla="*/ 32 h 39"/>
                  <a:gd name="T58" fmla="*/ 9 w 33"/>
                  <a:gd name="T59" fmla="*/ 32 h 39"/>
                  <a:gd name="T60" fmla="*/ 14 w 33"/>
                  <a:gd name="T61" fmla="*/ 30 h 39"/>
                  <a:gd name="T62" fmla="*/ 19 w 33"/>
                  <a:gd name="T63" fmla="*/ 27 h 39"/>
                  <a:gd name="T64" fmla="*/ 18 w 33"/>
                  <a:gd name="T65" fmla="*/ 25 h 39"/>
                  <a:gd name="T66" fmla="*/ 18 w 33"/>
                  <a:gd name="T67" fmla="*/ 25 h 39"/>
                  <a:gd name="T68" fmla="*/ 15 w 33"/>
                  <a:gd name="T69" fmla="*/ 20 h 39"/>
                  <a:gd name="T70" fmla="*/ 15 w 33"/>
                  <a:gd name="T71" fmla="*/ 20 h 39"/>
                  <a:gd name="T72" fmla="*/ 12 w 33"/>
                  <a:gd name="T73" fmla="*/ 14 h 39"/>
                  <a:gd name="T74" fmla="*/ 12 w 33"/>
                  <a:gd name="T75" fmla="*/ 14 h 39"/>
                  <a:gd name="T76" fmla="*/ 12 w 33"/>
                  <a:gd name="T77" fmla="*/ 13 h 39"/>
                  <a:gd name="T78" fmla="*/ 6 w 33"/>
                  <a:gd name="T79" fmla="*/ 15 h 39"/>
                  <a:gd name="T80" fmla="*/ 12 w 33"/>
                  <a:gd name="T81" fmla="*/ 14 h 39"/>
                  <a:gd name="T82" fmla="*/ 12 w 33"/>
                  <a:gd name="T83" fmla="*/ 13 h 39"/>
                  <a:gd name="T84" fmla="*/ 12 w 33"/>
                  <a:gd name="T85" fmla="*/ 13 h 39"/>
                  <a:gd name="T86" fmla="*/ 13 w 33"/>
                  <a:gd name="T87" fmla="*/ 12 h 39"/>
                  <a:gd name="T88" fmla="*/ 14 w 33"/>
                  <a:gd name="T89" fmla="*/ 12 h 39"/>
                  <a:gd name="T90" fmla="*/ 14 w 33"/>
                  <a:gd name="T91" fmla="*/ 13 h 39"/>
                  <a:gd name="T92" fmla="*/ 14 w 33"/>
                  <a:gd name="T93" fmla="*/ 13 h 39"/>
                  <a:gd name="T94" fmla="*/ 17 w 33"/>
                  <a:gd name="T95" fmla="*/ 18 h 39"/>
                  <a:gd name="T96" fmla="*/ 20 w 33"/>
                  <a:gd name="T97" fmla="*/ 24 h 39"/>
                  <a:gd name="T98" fmla="*/ 20 w 33"/>
                  <a:gd name="T99" fmla="*/ 24 h 39"/>
                  <a:gd name="T100" fmla="*/ 21 w 33"/>
                  <a:gd name="T101" fmla="*/ 25 h 39"/>
                  <a:gd name="T102" fmla="*/ 21 w 33"/>
                  <a:gd name="T103" fmla="*/ 25 h 39"/>
                  <a:gd name="T104" fmla="*/ 21 w 33"/>
                  <a:gd name="T105" fmla="*/ 26 h 39"/>
                  <a:gd name="T106" fmla="*/ 27 w 33"/>
                  <a:gd name="T107" fmla="*/ 25 h 39"/>
                  <a:gd name="T108" fmla="*/ 21 w 33"/>
                  <a:gd name="T109" fmla="*/ 26 h 39"/>
                  <a:gd name="T110" fmla="*/ 21 w 33"/>
                  <a:gd name="T111" fmla="*/ 26 h 39"/>
                  <a:gd name="T112" fmla="*/ 21 w 33"/>
                  <a:gd name="T113" fmla="*/ 27 h 39"/>
                  <a:gd name="T114" fmla="*/ 20 w 33"/>
                  <a:gd name="T115" fmla="*/ 27 h 39"/>
                  <a:gd name="T116" fmla="*/ 19 w 33"/>
                  <a:gd name="T117" fmla="*/ 27 h 39"/>
                  <a:gd name="T118" fmla="*/ 19 w 33"/>
                  <a:gd name="T119" fmla="*/ 27 h 39"/>
                  <a:gd name="T120" fmla="*/ 19 w 33"/>
                  <a:gd name="T121" fmla="*/ 27 h 39"/>
                  <a:gd name="T122" fmla="*/ 19 w 33"/>
                  <a:gd name="T123" fmla="*/ 27 h 39"/>
                  <a:gd name="T124" fmla="*/ 14 w 33"/>
                  <a:gd name="T125"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39">
                    <a:moveTo>
                      <a:pt x="14" y="30"/>
                    </a:moveTo>
                    <a:cubicBezTo>
                      <a:pt x="9" y="32"/>
                      <a:pt x="9" y="32"/>
                      <a:pt x="9" y="32"/>
                    </a:cubicBezTo>
                    <a:cubicBezTo>
                      <a:pt x="10" y="35"/>
                      <a:pt x="12" y="36"/>
                      <a:pt x="14" y="37"/>
                    </a:cubicBezTo>
                    <a:cubicBezTo>
                      <a:pt x="16" y="39"/>
                      <a:pt x="18" y="39"/>
                      <a:pt x="20" y="39"/>
                    </a:cubicBezTo>
                    <a:cubicBezTo>
                      <a:pt x="23" y="39"/>
                      <a:pt x="26" y="38"/>
                      <a:pt x="29" y="36"/>
                    </a:cubicBezTo>
                    <a:cubicBezTo>
                      <a:pt x="31" y="33"/>
                      <a:pt x="33" y="30"/>
                      <a:pt x="33" y="26"/>
                    </a:cubicBezTo>
                    <a:cubicBezTo>
                      <a:pt x="33" y="25"/>
                      <a:pt x="33" y="25"/>
                      <a:pt x="33" y="25"/>
                    </a:cubicBezTo>
                    <a:cubicBezTo>
                      <a:pt x="33" y="25"/>
                      <a:pt x="33" y="25"/>
                      <a:pt x="33" y="25"/>
                    </a:cubicBezTo>
                    <a:cubicBezTo>
                      <a:pt x="33" y="25"/>
                      <a:pt x="33" y="25"/>
                      <a:pt x="33" y="25"/>
                    </a:cubicBezTo>
                    <a:cubicBezTo>
                      <a:pt x="33" y="23"/>
                      <a:pt x="32" y="21"/>
                      <a:pt x="31" y="20"/>
                    </a:cubicBezTo>
                    <a:cubicBezTo>
                      <a:pt x="31" y="20"/>
                      <a:pt x="31" y="20"/>
                      <a:pt x="31" y="20"/>
                    </a:cubicBezTo>
                    <a:cubicBezTo>
                      <a:pt x="30" y="18"/>
                      <a:pt x="30" y="18"/>
                      <a:pt x="30" y="18"/>
                    </a:cubicBezTo>
                    <a:cubicBezTo>
                      <a:pt x="30" y="18"/>
                      <a:pt x="30" y="18"/>
                      <a:pt x="30" y="18"/>
                    </a:cubicBezTo>
                    <a:cubicBezTo>
                      <a:pt x="27" y="12"/>
                      <a:pt x="27" y="12"/>
                      <a:pt x="27" y="12"/>
                    </a:cubicBezTo>
                    <a:cubicBezTo>
                      <a:pt x="27" y="13"/>
                      <a:pt x="27" y="13"/>
                      <a:pt x="27" y="13"/>
                    </a:cubicBezTo>
                    <a:cubicBezTo>
                      <a:pt x="24" y="7"/>
                      <a:pt x="24" y="7"/>
                      <a:pt x="24" y="7"/>
                    </a:cubicBezTo>
                    <a:cubicBezTo>
                      <a:pt x="24" y="7"/>
                      <a:pt x="24" y="7"/>
                      <a:pt x="24" y="7"/>
                    </a:cubicBezTo>
                    <a:cubicBezTo>
                      <a:pt x="23" y="5"/>
                      <a:pt x="21" y="3"/>
                      <a:pt x="19" y="2"/>
                    </a:cubicBezTo>
                    <a:cubicBezTo>
                      <a:pt x="17" y="1"/>
                      <a:pt x="15" y="0"/>
                      <a:pt x="13" y="0"/>
                    </a:cubicBezTo>
                    <a:cubicBezTo>
                      <a:pt x="10" y="0"/>
                      <a:pt x="7" y="2"/>
                      <a:pt x="4" y="4"/>
                    </a:cubicBezTo>
                    <a:cubicBezTo>
                      <a:pt x="2" y="6"/>
                      <a:pt x="0" y="10"/>
                      <a:pt x="0" y="13"/>
                    </a:cubicBezTo>
                    <a:cubicBezTo>
                      <a:pt x="0" y="14"/>
                      <a:pt x="0" y="15"/>
                      <a:pt x="0" y="16"/>
                    </a:cubicBezTo>
                    <a:cubicBezTo>
                      <a:pt x="0" y="16"/>
                      <a:pt x="0" y="16"/>
                      <a:pt x="0" y="16"/>
                    </a:cubicBezTo>
                    <a:cubicBezTo>
                      <a:pt x="0" y="16"/>
                      <a:pt x="0" y="16"/>
                      <a:pt x="0" y="16"/>
                    </a:cubicBezTo>
                    <a:cubicBezTo>
                      <a:pt x="0" y="17"/>
                      <a:pt x="1" y="18"/>
                      <a:pt x="2" y="20"/>
                    </a:cubicBezTo>
                    <a:cubicBezTo>
                      <a:pt x="2" y="20"/>
                      <a:pt x="2" y="20"/>
                      <a:pt x="2" y="20"/>
                    </a:cubicBezTo>
                    <a:cubicBezTo>
                      <a:pt x="5" y="25"/>
                      <a:pt x="5" y="25"/>
                      <a:pt x="5" y="25"/>
                    </a:cubicBezTo>
                    <a:cubicBezTo>
                      <a:pt x="8" y="31"/>
                      <a:pt x="8" y="31"/>
                      <a:pt x="8" y="31"/>
                    </a:cubicBezTo>
                    <a:cubicBezTo>
                      <a:pt x="9" y="32"/>
                      <a:pt x="9" y="32"/>
                      <a:pt x="9" y="32"/>
                    </a:cubicBezTo>
                    <a:cubicBezTo>
                      <a:pt x="9" y="32"/>
                      <a:pt x="9" y="32"/>
                      <a:pt x="9" y="32"/>
                    </a:cubicBezTo>
                    <a:cubicBezTo>
                      <a:pt x="14" y="30"/>
                      <a:pt x="14" y="30"/>
                      <a:pt x="14" y="30"/>
                    </a:cubicBezTo>
                    <a:cubicBezTo>
                      <a:pt x="19" y="27"/>
                      <a:pt x="19" y="27"/>
                      <a:pt x="19" y="27"/>
                    </a:cubicBezTo>
                    <a:cubicBezTo>
                      <a:pt x="18" y="25"/>
                      <a:pt x="18" y="25"/>
                      <a:pt x="18" y="25"/>
                    </a:cubicBezTo>
                    <a:cubicBezTo>
                      <a:pt x="18" y="25"/>
                      <a:pt x="18" y="25"/>
                      <a:pt x="18" y="25"/>
                    </a:cubicBezTo>
                    <a:cubicBezTo>
                      <a:pt x="15" y="20"/>
                      <a:pt x="15" y="20"/>
                      <a:pt x="15" y="20"/>
                    </a:cubicBezTo>
                    <a:cubicBezTo>
                      <a:pt x="15" y="20"/>
                      <a:pt x="15" y="20"/>
                      <a:pt x="15" y="20"/>
                    </a:cubicBezTo>
                    <a:cubicBezTo>
                      <a:pt x="12" y="14"/>
                      <a:pt x="12" y="14"/>
                      <a:pt x="12" y="14"/>
                    </a:cubicBezTo>
                    <a:cubicBezTo>
                      <a:pt x="12" y="14"/>
                      <a:pt x="12" y="14"/>
                      <a:pt x="12" y="14"/>
                    </a:cubicBezTo>
                    <a:cubicBezTo>
                      <a:pt x="12" y="14"/>
                      <a:pt x="12" y="14"/>
                      <a:pt x="12" y="13"/>
                    </a:cubicBezTo>
                    <a:cubicBezTo>
                      <a:pt x="6" y="15"/>
                      <a:pt x="6" y="15"/>
                      <a:pt x="6" y="15"/>
                    </a:cubicBezTo>
                    <a:cubicBezTo>
                      <a:pt x="12" y="14"/>
                      <a:pt x="12" y="14"/>
                      <a:pt x="12" y="14"/>
                    </a:cubicBezTo>
                    <a:cubicBezTo>
                      <a:pt x="12" y="13"/>
                      <a:pt x="12" y="13"/>
                      <a:pt x="12" y="13"/>
                    </a:cubicBezTo>
                    <a:cubicBezTo>
                      <a:pt x="12" y="13"/>
                      <a:pt x="12" y="13"/>
                      <a:pt x="12" y="13"/>
                    </a:cubicBezTo>
                    <a:cubicBezTo>
                      <a:pt x="12" y="12"/>
                      <a:pt x="13" y="12"/>
                      <a:pt x="13" y="12"/>
                    </a:cubicBezTo>
                    <a:cubicBezTo>
                      <a:pt x="14" y="12"/>
                      <a:pt x="14" y="12"/>
                      <a:pt x="14" y="12"/>
                    </a:cubicBezTo>
                    <a:cubicBezTo>
                      <a:pt x="14" y="12"/>
                      <a:pt x="14" y="12"/>
                      <a:pt x="14" y="13"/>
                    </a:cubicBezTo>
                    <a:cubicBezTo>
                      <a:pt x="14" y="13"/>
                      <a:pt x="14" y="13"/>
                      <a:pt x="14" y="13"/>
                    </a:cubicBezTo>
                    <a:cubicBezTo>
                      <a:pt x="17" y="18"/>
                      <a:pt x="17" y="18"/>
                      <a:pt x="17" y="18"/>
                    </a:cubicBezTo>
                    <a:cubicBezTo>
                      <a:pt x="20" y="24"/>
                      <a:pt x="20" y="24"/>
                      <a:pt x="20" y="24"/>
                    </a:cubicBezTo>
                    <a:cubicBezTo>
                      <a:pt x="20" y="24"/>
                      <a:pt x="20" y="24"/>
                      <a:pt x="20" y="24"/>
                    </a:cubicBezTo>
                    <a:cubicBezTo>
                      <a:pt x="21" y="25"/>
                      <a:pt x="21" y="25"/>
                      <a:pt x="21" y="25"/>
                    </a:cubicBezTo>
                    <a:cubicBezTo>
                      <a:pt x="21" y="25"/>
                      <a:pt x="21" y="25"/>
                      <a:pt x="21" y="25"/>
                    </a:cubicBezTo>
                    <a:cubicBezTo>
                      <a:pt x="21" y="26"/>
                      <a:pt x="21" y="25"/>
                      <a:pt x="21" y="26"/>
                    </a:cubicBezTo>
                    <a:cubicBezTo>
                      <a:pt x="27" y="25"/>
                      <a:pt x="27" y="25"/>
                      <a:pt x="27" y="25"/>
                    </a:cubicBezTo>
                    <a:cubicBezTo>
                      <a:pt x="21" y="26"/>
                      <a:pt x="21" y="26"/>
                      <a:pt x="21" y="26"/>
                    </a:cubicBezTo>
                    <a:cubicBezTo>
                      <a:pt x="21" y="26"/>
                      <a:pt x="21" y="26"/>
                      <a:pt x="21" y="26"/>
                    </a:cubicBezTo>
                    <a:cubicBezTo>
                      <a:pt x="21" y="27"/>
                      <a:pt x="21" y="27"/>
                      <a:pt x="21" y="27"/>
                    </a:cubicBezTo>
                    <a:cubicBezTo>
                      <a:pt x="21" y="27"/>
                      <a:pt x="20" y="27"/>
                      <a:pt x="20" y="27"/>
                    </a:cubicBezTo>
                    <a:cubicBezTo>
                      <a:pt x="19" y="27"/>
                      <a:pt x="19" y="27"/>
                      <a:pt x="19" y="27"/>
                    </a:cubicBezTo>
                    <a:cubicBezTo>
                      <a:pt x="19" y="27"/>
                      <a:pt x="19" y="27"/>
                      <a:pt x="19" y="27"/>
                    </a:cubicBezTo>
                    <a:cubicBezTo>
                      <a:pt x="19" y="27"/>
                      <a:pt x="19" y="27"/>
                      <a:pt x="19" y="27"/>
                    </a:cubicBezTo>
                    <a:cubicBezTo>
                      <a:pt x="19" y="27"/>
                      <a:pt x="19" y="27"/>
                      <a:pt x="19" y="27"/>
                    </a:cubicBez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9" name="Freeform 31">
                <a:extLst>
                  <a:ext uri="{FF2B5EF4-FFF2-40B4-BE49-F238E27FC236}">
                    <a16:creationId xmlns:a16="http://schemas.microsoft.com/office/drawing/2014/main" id="{0E490964-EAF8-420D-A2FE-D1F08476C08C}"/>
                  </a:ext>
                </a:extLst>
              </p:cNvPr>
              <p:cNvSpPr>
                <a:spLocks/>
              </p:cNvSpPr>
              <p:nvPr/>
            </p:nvSpPr>
            <p:spPr bwMode="auto">
              <a:xfrm>
                <a:off x="3540470" y="5235775"/>
                <a:ext cx="151068" cy="174472"/>
              </a:xfrm>
              <a:custGeom>
                <a:avLst/>
                <a:gdLst>
                  <a:gd name="T0" fmla="*/ 134 w 142"/>
                  <a:gd name="T1" fmla="*/ 0 h 164"/>
                  <a:gd name="T2" fmla="*/ 142 w 142"/>
                  <a:gd name="T3" fmla="*/ 164 h 164"/>
                  <a:gd name="T4" fmla="*/ 0 w 142"/>
                  <a:gd name="T5" fmla="*/ 84 h 164"/>
                  <a:gd name="T6" fmla="*/ 134 w 142"/>
                  <a:gd name="T7" fmla="*/ 0 h 164"/>
                </a:gdLst>
                <a:ahLst/>
                <a:cxnLst>
                  <a:cxn ang="0">
                    <a:pos x="T0" y="T1"/>
                  </a:cxn>
                  <a:cxn ang="0">
                    <a:pos x="T2" y="T3"/>
                  </a:cxn>
                  <a:cxn ang="0">
                    <a:pos x="T4" y="T5"/>
                  </a:cxn>
                  <a:cxn ang="0">
                    <a:pos x="T6" y="T7"/>
                  </a:cxn>
                </a:cxnLst>
                <a:rect l="0" t="0" r="r" b="b"/>
                <a:pathLst>
                  <a:path w="142" h="164">
                    <a:moveTo>
                      <a:pt x="134" y="0"/>
                    </a:moveTo>
                    <a:lnTo>
                      <a:pt x="142" y="164"/>
                    </a:lnTo>
                    <a:lnTo>
                      <a:pt x="0" y="84"/>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0" name="Freeform 32">
                <a:extLst>
                  <a:ext uri="{FF2B5EF4-FFF2-40B4-BE49-F238E27FC236}">
                    <a16:creationId xmlns:a16="http://schemas.microsoft.com/office/drawing/2014/main" id="{343F4C17-FA99-494F-9EB6-EE1535FD5A72}"/>
                  </a:ext>
                </a:extLst>
              </p:cNvPr>
              <p:cNvSpPr>
                <a:spLocks/>
              </p:cNvSpPr>
              <p:nvPr/>
            </p:nvSpPr>
            <p:spPr bwMode="auto">
              <a:xfrm>
                <a:off x="3522385" y="5220881"/>
                <a:ext cx="179792" cy="206388"/>
              </a:xfrm>
              <a:custGeom>
                <a:avLst/>
                <a:gdLst>
                  <a:gd name="T0" fmla="*/ 151 w 169"/>
                  <a:gd name="T1" fmla="*/ 14 h 194"/>
                  <a:gd name="T2" fmla="*/ 142 w 169"/>
                  <a:gd name="T3" fmla="*/ 16 h 194"/>
                  <a:gd name="T4" fmla="*/ 151 w 169"/>
                  <a:gd name="T5" fmla="*/ 164 h 194"/>
                  <a:gd name="T6" fmla="*/ 32 w 169"/>
                  <a:gd name="T7" fmla="*/ 98 h 194"/>
                  <a:gd name="T8" fmla="*/ 155 w 169"/>
                  <a:gd name="T9" fmla="*/ 22 h 194"/>
                  <a:gd name="T10" fmla="*/ 151 w 169"/>
                  <a:gd name="T11" fmla="*/ 14 h 194"/>
                  <a:gd name="T12" fmla="*/ 142 w 169"/>
                  <a:gd name="T13" fmla="*/ 16 h 194"/>
                  <a:gd name="T14" fmla="*/ 151 w 169"/>
                  <a:gd name="T15" fmla="*/ 14 h 194"/>
                  <a:gd name="T16" fmla="*/ 146 w 169"/>
                  <a:gd name="T17" fmla="*/ 7 h 194"/>
                  <a:gd name="T18" fmla="*/ 0 w 169"/>
                  <a:gd name="T19" fmla="*/ 98 h 194"/>
                  <a:gd name="T20" fmla="*/ 169 w 169"/>
                  <a:gd name="T21" fmla="*/ 194 h 194"/>
                  <a:gd name="T22" fmla="*/ 159 w 169"/>
                  <a:gd name="T23" fmla="*/ 0 h 194"/>
                  <a:gd name="T24" fmla="*/ 146 w 169"/>
                  <a:gd name="T25" fmla="*/ 7 h 194"/>
                  <a:gd name="T26" fmla="*/ 151 w 169"/>
                  <a:gd name="T27" fmla="*/ 1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94">
                    <a:moveTo>
                      <a:pt x="151" y="14"/>
                    </a:moveTo>
                    <a:lnTo>
                      <a:pt x="142" y="16"/>
                    </a:lnTo>
                    <a:lnTo>
                      <a:pt x="151" y="164"/>
                    </a:lnTo>
                    <a:lnTo>
                      <a:pt x="32" y="98"/>
                    </a:lnTo>
                    <a:lnTo>
                      <a:pt x="155" y="22"/>
                    </a:lnTo>
                    <a:lnTo>
                      <a:pt x="151" y="14"/>
                    </a:lnTo>
                    <a:lnTo>
                      <a:pt x="142" y="16"/>
                    </a:lnTo>
                    <a:lnTo>
                      <a:pt x="151" y="14"/>
                    </a:lnTo>
                    <a:lnTo>
                      <a:pt x="146" y="7"/>
                    </a:lnTo>
                    <a:lnTo>
                      <a:pt x="0" y="98"/>
                    </a:lnTo>
                    <a:lnTo>
                      <a:pt x="169" y="194"/>
                    </a:lnTo>
                    <a:lnTo>
                      <a:pt x="159" y="0"/>
                    </a:lnTo>
                    <a:lnTo>
                      <a:pt x="146" y="7"/>
                    </a:lnTo>
                    <a:lnTo>
                      <a:pt x="15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grpSp>
          <p:nvGrpSpPr>
            <p:cNvPr id="29" name="Group 28">
              <a:extLst>
                <a:ext uri="{FF2B5EF4-FFF2-40B4-BE49-F238E27FC236}">
                  <a16:creationId xmlns:a16="http://schemas.microsoft.com/office/drawing/2014/main" id="{7E6119E3-7D0A-43D2-AAC1-353039520004}"/>
                </a:ext>
              </a:extLst>
            </p:cNvPr>
            <p:cNvGrpSpPr/>
            <p:nvPr/>
          </p:nvGrpSpPr>
          <p:grpSpPr>
            <a:xfrm>
              <a:off x="3860481" y="3133218"/>
              <a:ext cx="291496" cy="1718127"/>
              <a:chOff x="6662888" y="3709142"/>
              <a:chExt cx="291496" cy="1718127"/>
            </a:xfrm>
            <a:solidFill>
              <a:schemeClr val="bg1">
                <a:lumMod val="85000"/>
              </a:schemeClr>
            </a:solidFill>
          </p:grpSpPr>
          <p:sp>
            <p:nvSpPr>
              <p:cNvPr id="175" name="Freeform 33">
                <a:extLst>
                  <a:ext uri="{FF2B5EF4-FFF2-40B4-BE49-F238E27FC236}">
                    <a16:creationId xmlns:a16="http://schemas.microsoft.com/office/drawing/2014/main" id="{A9D75657-E74E-4F4F-B431-B06656C0AA2B}"/>
                  </a:ext>
                </a:extLst>
              </p:cNvPr>
              <p:cNvSpPr>
                <a:spLocks/>
              </p:cNvSpPr>
              <p:nvPr/>
            </p:nvSpPr>
            <p:spPr bwMode="auto">
              <a:xfrm>
                <a:off x="6700123" y="3714461"/>
                <a:ext cx="43618" cy="50001"/>
              </a:xfrm>
              <a:custGeom>
                <a:avLst/>
                <a:gdLst>
                  <a:gd name="T0" fmla="*/ 25 w 29"/>
                  <a:gd name="T1" fmla="*/ 19 h 33"/>
                  <a:gd name="T2" fmla="*/ 14 w 29"/>
                  <a:gd name="T3" fmla="*/ 28 h 33"/>
                  <a:gd name="T4" fmla="*/ 12 w 29"/>
                  <a:gd name="T5" fmla="*/ 26 h 33"/>
                  <a:gd name="T6" fmla="*/ 12 w 29"/>
                  <a:gd name="T7" fmla="*/ 25 h 33"/>
                  <a:gd name="T8" fmla="*/ 10 w 29"/>
                  <a:gd name="T9" fmla="*/ 22 h 33"/>
                  <a:gd name="T10" fmla="*/ 8 w 29"/>
                  <a:gd name="T11" fmla="*/ 18 h 33"/>
                  <a:gd name="T12" fmla="*/ 6 w 29"/>
                  <a:gd name="T13" fmla="*/ 15 h 33"/>
                  <a:gd name="T14" fmla="*/ 5 w 29"/>
                  <a:gd name="T15" fmla="*/ 14 h 33"/>
                  <a:gd name="T16" fmla="*/ 15 w 29"/>
                  <a:gd name="T17" fmla="*/ 4 h 33"/>
                  <a:gd name="T18" fmla="*/ 17 w 29"/>
                  <a:gd name="T19" fmla="*/ 6 h 33"/>
                  <a:gd name="T20" fmla="*/ 18 w 29"/>
                  <a:gd name="T21" fmla="*/ 7 h 33"/>
                  <a:gd name="T22" fmla="*/ 20 w 29"/>
                  <a:gd name="T23" fmla="*/ 11 h 33"/>
                  <a:gd name="T24" fmla="*/ 22 w 29"/>
                  <a:gd name="T25" fmla="*/ 14 h 33"/>
                  <a:gd name="T26" fmla="*/ 24 w 29"/>
                  <a:gd name="T27" fmla="*/ 17 h 33"/>
                  <a:gd name="T28" fmla="*/ 25 w 29"/>
                  <a:gd name="T29"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3">
                    <a:moveTo>
                      <a:pt x="25" y="19"/>
                    </a:moveTo>
                    <a:cubicBezTo>
                      <a:pt x="29" y="25"/>
                      <a:pt x="20" y="33"/>
                      <a:pt x="14" y="28"/>
                    </a:cubicBezTo>
                    <a:cubicBezTo>
                      <a:pt x="13" y="27"/>
                      <a:pt x="13" y="27"/>
                      <a:pt x="12" y="26"/>
                    </a:cubicBezTo>
                    <a:cubicBezTo>
                      <a:pt x="12" y="25"/>
                      <a:pt x="12" y="25"/>
                      <a:pt x="12" y="25"/>
                    </a:cubicBezTo>
                    <a:cubicBezTo>
                      <a:pt x="10" y="22"/>
                      <a:pt x="10" y="22"/>
                      <a:pt x="10" y="22"/>
                    </a:cubicBezTo>
                    <a:cubicBezTo>
                      <a:pt x="8" y="18"/>
                      <a:pt x="8" y="18"/>
                      <a:pt x="8" y="18"/>
                    </a:cubicBezTo>
                    <a:cubicBezTo>
                      <a:pt x="6" y="15"/>
                      <a:pt x="6" y="15"/>
                      <a:pt x="6" y="15"/>
                    </a:cubicBezTo>
                    <a:cubicBezTo>
                      <a:pt x="5" y="14"/>
                      <a:pt x="5" y="14"/>
                      <a:pt x="5" y="14"/>
                    </a:cubicBezTo>
                    <a:cubicBezTo>
                      <a:pt x="0" y="8"/>
                      <a:pt x="8" y="0"/>
                      <a:pt x="15" y="4"/>
                    </a:cubicBezTo>
                    <a:cubicBezTo>
                      <a:pt x="16" y="5"/>
                      <a:pt x="16" y="6"/>
                      <a:pt x="17" y="6"/>
                    </a:cubicBezTo>
                    <a:cubicBezTo>
                      <a:pt x="18" y="7"/>
                      <a:pt x="18" y="7"/>
                      <a:pt x="18" y="7"/>
                    </a:cubicBezTo>
                    <a:cubicBezTo>
                      <a:pt x="20" y="11"/>
                      <a:pt x="20" y="11"/>
                      <a:pt x="20" y="11"/>
                    </a:cubicBezTo>
                    <a:cubicBezTo>
                      <a:pt x="22" y="14"/>
                      <a:pt x="22" y="14"/>
                      <a:pt x="22" y="14"/>
                    </a:cubicBezTo>
                    <a:cubicBezTo>
                      <a:pt x="24" y="17"/>
                      <a:pt x="24" y="17"/>
                      <a:pt x="24" y="17"/>
                    </a:cubicBezTo>
                    <a:lnTo>
                      <a:pt x="2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6" name="Freeform 34">
                <a:extLst>
                  <a:ext uri="{FF2B5EF4-FFF2-40B4-BE49-F238E27FC236}">
                    <a16:creationId xmlns:a16="http://schemas.microsoft.com/office/drawing/2014/main" id="{1ECC52F1-FD89-4963-9F91-BF0B85EB31C2}"/>
                  </a:ext>
                </a:extLst>
              </p:cNvPr>
              <p:cNvSpPr>
                <a:spLocks/>
              </p:cNvSpPr>
              <p:nvPr/>
            </p:nvSpPr>
            <p:spPr bwMode="auto">
              <a:xfrm>
                <a:off x="6696931" y="3709142"/>
                <a:ext cx="51065" cy="59576"/>
              </a:xfrm>
              <a:custGeom>
                <a:avLst/>
                <a:gdLst>
                  <a:gd name="T0" fmla="*/ 22 w 34"/>
                  <a:gd name="T1" fmla="*/ 25 h 39"/>
                  <a:gd name="T2" fmla="*/ 22 w 34"/>
                  <a:gd name="T3" fmla="*/ 26 h 39"/>
                  <a:gd name="T4" fmla="*/ 20 w 34"/>
                  <a:gd name="T5" fmla="*/ 26 h 39"/>
                  <a:gd name="T6" fmla="*/ 20 w 34"/>
                  <a:gd name="T7" fmla="*/ 26 h 39"/>
                  <a:gd name="T8" fmla="*/ 19 w 34"/>
                  <a:gd name="T9" fmla="*/ 26 h 39"/>
                  <a:gd name="T10" fmla="*/ 17 w 34"/>
                  <a:gd name="T11" fmla="*/ 21 h 39"/>
                  <a:gd name="T12" fmla="*/ 15 w 34"/>
                  <a:gd name="T13" fmla="*/ 18 h 39"/>
                  <a:gd name="T14" fmla="*/ 12 w 34"/>
                  <a:gd name="T15" fmla="*/ 15 h 39"/>
                  <a:gd name="T16" fmla="*/ 12 w 34"/>
                  <a:gd name="T17" fmla="*/ 14 h 39"/>
                  <a:gd name="T18" fmla="*/ 12 w 34"/>
                  <a:gd name="T19" fmla="*/ 14 h 39"/>
                  <a:gd name="T20" fmla="*/ 12 w 34"/>
                  <a:gd name="T21" fmla="*/ 12 h 39"/>
                  <a:gd name="T22" fmla="*/ 14 w 34"/>
                  <a:gd name="T23" fmla="*/ 12 h 39"/>
                  <a:gd name="T24" fmla="*/ 14 w 34"/>
                  <a:gd name="T25" fmla="*/ 12 h 39"/>
                  <a:gd name="T26" fmla="*/ 19 w 34"/>
                  <a:gd name="T27" fmla="*/ 9 h 39"/>
                  <a:gd name="T28" fmla="*/ 15 w 34"/>
                  <a:gd name="T29" fmla="*/ 14 h 39"/>
                  <a:gd name="T30" fmla="*/ 17 w 34"/>
                  <a:gd name="T31" fmla="*/ 17 h 39"/>
                  <a:gd name="T32" fmla="*/ 19 w 34"/>
                  <a:gd name="T33" fmla="*/ 20 h 39"/>
                  <a:gd name="T34" fmla="*/ 22 w 34"/>
                  <a:gd name="T35" fmla="*/ 25 h 39"/>
                  <a:gd name="T36" fmla="*/ 32 w 34"/>
                  <a:gd name="T37" fmla="*/ 19 h 39"/>
                  <a:gd name="T38" fmla="*/ 31 w 34"/>
                  <a:gd name="T39" fmla="*/ 17 h 39"/>
                  <a:gd name="T40" fmla="*/ 27 w 34"/>
                  <a:gd name="T41" fmla="*/ 10 h 39"/>
                  <a:gd name="T42" fmla="*/ 24 w 34"/>
                  <a:gd name="T43" fmla="*/ 6 h 39"/>
                  <a:gd name="T44" fmla="*/ 24 w 34"/>
                  <a:gd name="T45" fmla="*/ 6 h 39"/>
                  <a:gd name="T46" fmla="*/ 21 w 34"/>
                  <a:gd name="T47" fmla="*/ 3 h 39"/>
                  <a:gd name="T48" fmla="*/ 13 w 34"/>
                  <a:gd name="T49" fmla="*/ 0 h 39"/>
                  <a:gd name="T50" fmla="*/ 0 w 34"/>
                  <a:gd name="T51" fmla="*/ 13 h 39"/>
                  <a:gd name="T52" fmla="*/ 3 w 34"/>
                  <a:gd name="T53" fmla="*/ 21 h 39"/>
                  <a:gd name="T54" fmla="*/ 5 w 34"/>
                  <a:gd name="T55" fmla="*/ 25 h 39"/>
                  <a:gd name="T56" fmla="*/ 7 w 34"/>
                  <a:gd name="T57" fmla="*/ 28 h 39"/>
                  <a:gd name="T58" fmla="*/ 9 w 34"/>
                  <a:gd name="T59" fmla="*/ 31 h 39"/>
                  <a:gd name="T60" fmla="*/ 9 w 34"/>
                  <a:gd name="T61" fmla="*/ 32 h 39"/>
                  <a:gd name="T62" fmla="*/ 12 w 34"/>
                  <a:gd name="T63" fmla="*/ 35 h 39"/>
                  <a:gd name="T64" fmla="*/ 21 w 34"/>
                  <a:gd name="T65" fmla="*/ 38 h 39"/>
                  <a:gd name="T66" fmla="*/ 34 w 34"/>
                  <a:gd name="T67" fmla="*/ 25 h 39"/>
                  <a:gd name="T68" fmla="*/ 27 w 34"/>
                  <a:gd name="T69"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39">
                    <a:moveTo>
                      <a:pt x="27" y="22"/>
                    </a:moveTo>
                    <a:cubicBezTo>
                      <a:pt x="22" y="25"/>
                      <a:pt x="22" y="25"/>
                      <a:pt x="22" y="25"/>
                    </a:cubicBezTo>
                    <a:cubicBezTo>
                      <a:pt x="22" y="25"/>
                      <a:pt x="22" y="25"/>
                      <a:pt x="22" y="25"/>
                    </a:cubicBezTo>
                    <a:cubicBezTo>
                      <a:pt x="22" y="26"/>
                      <a:pt x="22" y="26"/>
                      <a:pt x="22" y="26"/>
                    </a:cubicBezTo>
                    <a:cubicBezTo>
                      <a:pt x="21" y="27"/>
                      <a:pt x="21" y="27"/>
                      <a:pt x="21" y="27"/>
                    </a:cubicBezTo>
                    <a:cubicBezTo>
                      <a:pt x="20" y="27"/>
                      <a:pt x="20" y="27"/>
                      <a:pt x="20" y="26"/>
                    </a:cubicBezTo>
                    <a:cubicBezTo>
                      <a:pt x="16" y="31"/>
                      <a:pt x="16" y="31"/>
                      <a:pt x="16" y="31"/>
                    </a:cubicBezTo>
                    <a:cubicBezTo>
                      <a:pt x="20" y="26"/>
                      <a:pt x="20" y="26"/>
                      <a:pt x="20" y="26"/>
                    </a:cubicBezTo>
                    <a:cubicBezTo>
                      <a:pt x="20" y="26"/>
                      <a:pt x="20" y="26"/>
                      <a:pt x="20" y="26"/>
                    </a:cubicBezTo>
                    <a:cubicBezTo>
                      <a:pt x="19" y="26"/>
                      <a:pt x="19" y="26"/>
                      <a:pt x="19" y="26"/>
                    </a:cubicBezTo>
                    <a:cubicBezTo>
                      <a:pt x="19" y="25"/>
                      <a:pt x="19" y="25"/>
                      <a:pt x="19" y="25"/>
                    </a:cubicBezTo>
                    <a:cubicBezTo>
                      <a:pt x="17" y="21"/>
                      <a:pt x="17" y="21"/>
                      <a:pt x="17" y="21"/>
                    </a:cubicBezTo>
                    <a:cubicBezTo>
                      <a:pt x="17" y="21"/>
                      <a:pt x="17" y="21"/>
                      <a:pt x="17" y="21"/>
                    </a:cubicBezTo>
                    <a:cubicBezTo>
                      <a:pt x="15" y="18"/>
                      <a:pt x="15" y="18"/>
                      <a:pt x="15" y="18"/>
                    </a:cubicBezTo>
                    <a:cubicBezTo>
                      <a:pt x="14" y="18"/>
                      <a:pt x="14" y="18"/>
                      <a:pt x="14" y="18"/>
                    </a:cubicBezTo>
                    <a:cubicBezTo>
                      <a:pt x="12" y="15"/>
                      <a:pt x="12" y="15"/>
                      <a:pt x="12" y="15"/>
                    </a:cubicBezTo>
                    <a:cubicBezTo>
                      <a:pt x="12" y="15"/>
                      <a:pt x="12" y="15"/>
                      <a:pt x="12" y="15"/>
                    </a:cubicBezTo>
                    <a:cubicBezTo>
                      <a:pt x="12" y="14"/>
                      <a:pt x="12" y="14"/>
                      <a:pt x="12" y="14"/>
                    </a:cubicBezTo>
                    <a:cubicBezTo>
                      <a:pt x="12" y="14"/>
                      <a:pt x="12" y="14"/>
                      <a:pt x="12" y="14"/>
                    </a:cubicBezTo>
                    <a:cubicBezTo>
                      <a:pt x="12" y="14"/>
                      <a:pt x="12" y="14"/>
                      <a:pt x="12" y="14"/>
                    </a:cubicBezTo>
                    <a:cubicBezTo>
                      <a:pt x="11" y="14"/>
                      <a:pt x="11" y="13"/>
                      <a:pt x="11" y="13"/>
                    </a:cubicBezTo>
                    <a:cubicBezTo>
                      <a:pt x="12" y="12"/>
                      <a:pt x="12" y="12"/>
                      <a:pt x="12" y="12"/>
                    </a:cubicBezTo>
                    <a:cubicBezTo>
                      <a:pt x="13" y="12"/>
                      <a:pt x="13" y="12"/>
                      <a:pt x="13" y="12"/>
                    </a:cubicBezTo>
                    <a:cubicBezTo>
                      <a:pt x="13" y="12"/>
                      <a:pt x="13" y="12"/>
                      <a:pt x="14" y="12"/>
                    </a:cubicBezTo>
                    <a:cubicBezTo>
                      <a:pt x="17" y="7"/>
                      <a:pt x="17" y="7"/>
                      <a:pt x="17" y="7"/>
                    </a:cubicBezTo>
                    <a:cubicBezTo>
                      <a:pt x="14" y="12"/>
                      <a:pt x="14" y="12"/>
                      <a:pt x="14" y="12"/>
                    </a:cubicBezTo>
                    <a:cubicBezTo>
                      <a:pt x="14" y="13"/>
                      <a:pt x="14" y="13"/>
                      <a:pt x="14" y="13"/>
                    </a:cubicBezTo>
                    <a:cubicBezTo>
                      <a:pt x="19" y="9"/>
                      <a:pt x="19" y="9"/>
                      <a:pt x="19" y="9"/>
                    </a:cubicBezTo>
                    <a:cubicBezTo>
                      <a:pt x="14" y="12"/>
                      <a:pt x="14" y="12"/>
                      <a:pt x="14" y="12"/>
                    </a:cubicBezTo>
                    <a:cubicBezTo>
                      <a:pt x="15" y="14"/>
                      <a:pt x="15" y="14"/>
                      <a:pt x="15" y="14"/>
                    </a:cubicBezTo>
                    <a:cubicBezTo>
                      <a:pt x="15" y="14"/>
                      <a:pt x="15" y="14"/>
                      <a:pt x="15" y="14"/>
                    </a:cubicBezTo>
                    <a:cubicBezTo>
                      <a:pt x="17" y="17"/>
                      <a:pt x="17" y="17"/>
                      <a:pt x="17" y="17"/>
                    </a:cubicBezTo>
                    <a:cubicBezTo>
                      <a:pt x="17" y="17"/>
                      <a:pt x="17" y="17"/>
                      <a:pt x="17" y="17"/>
                    </a:cubicBezTo>
                    <a:cubicBezTo>
                      <a:pt x="19" y="20"/>
                      <a:pt x="19" y="20"/>
                      <a:pt x="19" y="20"/>
                    </a:cubicBezTo>
                    <a:cubicBezTo>
                      <a:pt x="21" y="23"/>
                      <a:pt x="21" y="23"/>
                      <a:pt x="21" y="23"/>
                    </a:cubicBezTo>
                    <a:cubicBezTo>
                      <a:pt x="22" y="25"/>
                      <a:pt x="22" y="25"/>
                      <a:pt x="22" y="25"/>
                    </a:cubicBezTo>
                    <a:cubicBezTo>
                      <a:pt x="27" y="22"/>
                      <a:pt x="27" y="22"/>
                      <a:pt x="27" y="22"/>
                    </a:cubicBezTo>
                    <a:cubicBezTo>
                      <a:pt x="32" y="19"/>
                      <a:pt x="32" y="19"/>
                      <a:pt x="32" y="19"/>
                    </a:cubicBezTo>
                    <a:cubicBezTo>
                      <a:pt x="31" y="17"/>
                      <a:pt x="31" y="17"/>
                      <a:pt x="31" y="17"/>
                    </a:cubicBezTo>
                    <a:cubicBezTo>
                      <a:pt x="31" y="17"/>
                      <a:pt x="31" y="17"/>
                      <a:pt x="31" y="17"/>
                    </a:cubicBezTo>
                    <a:cubicBezTo>
                      <a:pt x="29" y="14"/>
                      <a:pt x="29" y="14"/>
                      <a:pt x="29" y="14"/>
                    </a:cubicBezTo>
                    <a:cubicBezTo>
                      <a:pt x="27" y="10"/>
                      <a:pt x="27" y="10"/>
                      <a:pt x="27" y="10"/>
                    </a:cubicBezTo>
                    <a:cubicBezTo>
                      <a:pt x="24" y="7"/>
                      <a:pt x="24" y="7"/>
                      <a:pt x="24" y="7"/>
                    </a:cubicBezTo>
                    <a:cubicBezTo>
                      <a:pt x="24" y="6"/>
                      <a:pt x="24" y="6"/>
                      <a:pt x="24" y="6"/>
                    </a:cubicBezTo>
                    <a:cubicBezTo>
                      <a:pt x="24" y="6"/>
                      <a:pt x="24" y="6"/>
                      <a:pt x="24" y="6"/>
                    </a:cubicBezTo>
                    <a:cubicBezTo>
                      <a:pt x="24" y="6"/>
                      <a:pt x="24" y="6"/>
                      <a:pt x="24" y="6"/>
                    </a:cubicBezTo>
                    <a:cubicBezTo>
                      <a:pt x="23" y="5"/>
                      <a:pt x="22" y="4"/>
                      <a:pt x="21" y="3"/>
                    </a:cubicBezTo>
                    <a:cubicBezTo>
                      <a:pt x="21" y="3"/>
                      <a:pt x="21" y="3"/>
                      <a:pt x="21" y="3"/>
                    </a:cubicBezTo>
                    <a:cubicBezTo>
                      <a:pt x="20" y="3"/>
                      <a:pt x="20" y="3"/>
                      <a:pt x="20" y="3"/>
                    </a:cubicBezTo>
                    <a:cubicBezTo>
                      <a:pt x="18" y="1"/>
                      <a:pt x="15" y="0"/>
                      <a:pt x="13" y="0"/>
                    </a:cubicBezTo>
                    <a:cubicBezTo>
                      <a:pt x="9" y="0"/>
                      <a:pt x="6" y="2"/>
                      <a:pt x="4" y="4"/>
                    </a:cubicBezTo>
                    <a:cubicBezTo>
                      <a:pt x="1" y="6"/>
                      <a:pt x="0" y="10"/>
                      <a:pt x="0" y="13"/>
                    </a:cubicBezTo>
                    <a:cubicBezTo>
                      <a:pt x="0" y="16"/>
                      <a:pt x="0" y="18"/>
                      <a:pt x="2" y="21"/>
                    </a:cubicBezTo>
                    <a:cubicBezTo>
                      <a:pt x="3" y="21"/>
                      <a:pt x="3" y="21"/>
                      <a:pt x="3" y="21"/>
                    </a:cubicBezTo>
                    <a:cubicBezTo>
                      <a:pt x="5" y="25"/>
                      <a:pt x="5" y="25"/>
                      <a:pt x="5" y="25"/>
                    </a:cubicBezTo>
                    <a:cubicBezTo>
                      <a:pt x="5" y="25"/>
                      <a:pt x="5" y="25"/>
                      <a:pt x="5" y="25"/>
                    </a:cubicBezTo>
                    <a:cubicBezTo>
                      <a:pt x="7" y="28"/>
                      <a:pt x="7" y="28"/>
                      <a:pt x="7" y="28"/>
                    </a:cubicBezTo>
                    <a:cubicBezTo>
                      <a:pt x="7" y="28"/>
                      <a:pt x="7" y="28"/>
                      <a:pt x="7" y="28"/>
                    </a:cubicBezTo>
                    <a:cubicBezTo>
                      <a:pt x="9" y="31"/>
                      <a:pt x="9" y="31"/>
                      <a:pt x="9" y="31"/>
                    </a:cubicBezTo>
                    <a:cubicBezTo>
                      <a:pt x="9" y="31"/>
                      <a:pt x="9" y="31"/>
                      <a:pt x="9" y="31"/>
                    </a:cubicBezTo>
                    <a:cubicBezTo>
                      <a:pt x="10" y="32"/>
                      <a:pt x="10" y="32"/>
                      <a:pt x="10" y="32"/>
                    </a:cubicBezTo>
                    <a:cubicBezTo>
                      <a:pt x="9" y="32"/>
                      <a:pt x="9" y="32"/>
                      <a:pt x="9" y="32"/>
                    </a:cubicBezTo>
                    <a:cubicBezTo>
                      <a:pt x="10" y="34"/>
                      <a:pt x="11" y="35"/>
                      <a:pt x="12" y="35"/>
                    </a:cubicBezTo>
                    <a:cubicBezTo>
                      <a:pt x="12" y="35"/>
                      <a:pt x="12" y="35"/>
                      <a:pt x="12" y="35"/>
                    </a:cubicBezTo>
                    <a:cubicBezTo>
                      <a:pt x="12" y="36"/>
                      <a:pt x="12" y="36"/>
                      <a:pt x="12" y="36"/>
                    </a:cubicBezTo>
                    <a:cubicBezTo>
                      <a:pt x="15" y="37"/>
                      <a:pt x="18" y="39"/>
                      <a:pt x="21" y="38"/>
                    </a:cubicBezTo>
                    <a:cubicBezTo>
                      <a:pt x="24" y="38"/>
                      <a:pt x="27" y="37"/>
                      <a:pt x="30" y="35"/>
                    </a:cubicBezTo>
                    <a:cubicBezTo>
                      <a:pt x="32" y="32"/>
                      <a:pt x="34" y="29"/>
                      <a:pt x="34" y="25"/>
                    </a:cubicBezTo>
                    <a:cubicBezTo>
                      <a:pt x="34" y="23"/>
                      <a:pt x="33" y="21"/>
                      <a:pt x="32" y="18"/>
                    </a:cubicBez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7" name="Freeform 35">
                <a:extLst>
                  <a:ext uri="{FF2B5EF4-FFF2-40B4-BE49-F238E27FC236}">
                    <a16:creationId xmlns:a16="http://schemas.microsoft.com/office/drawing/2014/main" id="{DF21F8A7-87AC-47E4-BDCF-9012DCA349B4}"/>
                  </a:ext>
                </a:extLst>
              </p:cNvPr>
              <p:cNvSpPr>
                <a:spLocks/>
              </p:cNvSpPr>
              <p:nvPr/>
            </p:nvSpPr>
            <p:spPr bwMode="auto">
              <a:xfrm>
                <a:off x="6765018" y="3827230"/>
                <a:ext cx="39363" cy="53193"/>
              </a:xfrm>
              <a:custGeom>
                <a:avLst/>
                <a:gdLst>
                  <a:gd name="T0" fmla="*/ 22 w 26"/>
                  <a:gd name="T1" fmla="*/ 21 h 35"/>
                  <a:gd name="T2" fmla="*/ 10 w 26"/>
                  <a:gd name="T3" fmla="*/ 28 h 35"/>
                  <a:gd name="T4" fmla="*/ 9 w 26"/>
                  <a:gd name="T5" fmla="*/ 27 h 35"/>
                  <a:gd name="T6" fmla="*/ 8 w 26"/>
                  <a:gd name="T7" fmla="*/ 24 h 35"/>
                  <a:gd name="T8" fmla="*/ 6 w 26"/>
                  <a:gd name="T9" fmla="*/ 20 h 35"/>
                  <a:gd name="T10" fmla="*/ 4 w 26"/>
                  <a:gd name="T11" fmla="*/ 16 h 35"/>
                  <a:gd name="T12" fmla="*/ 3 w 26"/>
                  <a:gd name="T13" fmla="*/ 14 h 35"/>
                  <a:gd name="T14" fmla="*/ 15 w 26"/>
                  <a:gd name="T15" fmla="*/ 6 h 35"/>
                  <a:gd name="T16" fmla="*/ 16 w 26"/>
                  <a:gd name="T17" fmla="*/ 8 h 35"/>
                  <a:gd name="T18" fmla="*/ 17 w 26"/>
                  <a:gd name="T19" fmla="*/ 10 h 35"/>
                  <a:gd name="T20" fmla="*/ 19 w 26"/>
                  <a:gd name="T21" fmla="*/ 14 h 35"/>
                  <a:gd name="T22" fmla="*/ 21 w 26"/>
                  <a:gd name="T23" fmla="*/ 18 h 35"/>
                  <a:gd name="T24" fmla="*/ 22 w 26"/>
                  <a:gd name="T25"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5">
                    <a:moveTo>
                      <a:pt x="22" y="21"/>
                    </a:moveTo>
                    <a:cubicBezTo>
                      <a:pt x="26" y="29"/>
                      <a:pt x="15" y="35"/>
                      <a:pt x="10" y="28"/>
                    </a:cubicBezTo>
                    <a:cubicBezTo>
                      <a:pt x="10" y="28"/>
                      <a:pt x="10" y="27"/>
                      <a:pt x="9" y="27"/>
                    </a:cubicBezTo>
                    <a:cubicBezTo>
                      <a:pt x="8" y="24"/>
                      <a:pt x="8" y="24"/>
                      <a:pt x="8" y="24"/>
                    </a:cubicBezTo>
                    <a:cubicBezTo>
                      <a:pt x="6" y="20"/>
                      <a:pt x="6" y="20"/>
                      <a:pt x="6" y="20"/>
                    </a:cubicBezTo>
                    <a:cubicBezTo>
                      <a:pt x="4" y="16"/>
                      <a:pt x="4" y="16"/>
                      <a:pt x="4" y="16"/>
                    </a:cubicBezTo>
                    <a:cubicBezTo>
                      <a:pt x="3" y="14"/>
                      <a:pt x="3" y="14"/>
                      <a:pt x="3" y="14"/>
                    </a:cubicBezTo>
                    <a:cubicBezTo>
                      <a:pt x="0" y="7"/>
                      <a:pt x="9" y="0"/>
                      <a:pt x="15" y="6"/>
                    </a:cubicBezTo>
                    <a:cubicBezTo>
                      <a:pt x="15" y="6"/>
                      <a:pt x="16" y="7"/>
                      <a:pt x="16" y="8"/>
                    </a:cubicBezTo>
                    <a:cubicBezTo>
                      <a:pt x="17" y="10"/>
                      <a:pt x="17" y="10"/>
                      <a:pt x="17" y="10"/>
                    </a:cubicBezTo>
                    <a:cubicBezTo>
                      <a:pt x="19" y="14"/>
                      <a:pt x="19" y="14"/>
                      <a:pt x="19" y="14"/>
                    </a:cubicBezTo>
                    <a:cubicBezTo>
                      <a:pt x="21" y="18"/>
                      <a:pt x="21" y="18"/>
                      <a:pt x="21" y="18"/>
                    </a:cubicBezTo>
                    <a:lnTo>
                      <a:pt x="2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8" name="Freeform 36">
                <a:extLst>
                  <a:ext uri="{FF2B5EF4-FFF2-40B4-BE49-F238E27FC236}">
                    <a16:creationId xmlns:a16="http://schemas.microsoft.com/office/drawing/2014/main" id="{27E1E369-79CC-4FD7-9AB9-57D580B6DBA4}"/>
                  </a:ext>
                </a:extLst>
              </p:cNvPr>
              <p:cNvSpPr>
                <a:spLocks/>
              </p:cNvSpPr>
              <p:nvPr/>
            </p:nvSpPr>
            <p:spPr bwMode="auto">
              <a:xfrm>
                <a:off x="6760762" y="3825102"/>
                <a:ext cx="47874" cy="58512"/>
              </a:xfrm>
              <a:custGeom>
                <a:avLst/>
                <a:gdLst>
                  <a:gd name="T0" fmla="*/ 20 w 32"/>
                  <a:gd name="T1" fmla="*/ 25 h 39"/>
                  <a:gd name="T2" fmla="*/ 20 w 32"/>
                  <a:gd name="T3" fmla="*/ 27 h 39"/>
                  <a:gd name="T4" fmla="*/ 18 w 32"/>
                  <a:gd name="T5" fmla="*/ 27 h 39"/>
                  <a:gd name="T6" fmla="*/ 13 w 32"/>
                  <a:gd name="T7" fmla="*/ 30 h 39"/>
                  <a:gd name="T8" fmla="*/ 18 w 32"/>
                  <a:gd name="T9" fmla="*/ 26 h 39"/>
                  <a:gd name="T10" fmla="*/ 18 w 32"/>
                  <a:gd name="T11" fmla="*/ 26 h 39"/>
                  <a:gd name="T12" fmla="*/ 16 w 32"/>
                  <a:gd name="T13" fmla="*/ 23 h 39"/>
                  <a:gd name="T14" fmla="*/ 12 w 32"/>
                  <a:gd name="T15" fmla="*/ 15 h 39"/>
                  <a:gd name="T16" fmla="*/ 12 w 32"/>
                  <a:gd name="T17" fmla="*/ 13 h 39"/>
                  <a:gd name="T18" fmla="*/ 11 w 32"/>
                  <a:gd name="T19" fmla="*/ 13 h 39"/>
                  <a:gd name="T20" fmla="*/ 13 w 32"/>
                  <a:gd name="T21" fmla="*/ 11 h 39"/>
                  <a:gd name="T22" fmla="*/ 18 w 32"/>
                  <a:gd name="T23" fmla="*/ 8 h 39"/>
                  <a:gd name="T24" fmla="*/ 14 w 32"/>
                  <a:gd name="T25" fmla="*/ 12 h 39"/>
                  <a:gd name="T26" fmla="*/ 15 w 32"/>
                  <a:gd name="T27" fmla="*/ 14 h 39"/>
                  <a:gd name="T28" fmla="*/ 17 w 32"/>
                  <a:gd name="T29" fmla="*/ 18 h 39"/>
                  <a:gd name="T30" fmla="*/ 19 w 32"/>
                  <a:gd name="T31" fmla="*/ 22 h 39"/>
                  <a:gd name="T32" fmla="*/ 25 w 32"/>
                  <a:gd name="T33" fmla="*/ 23 h 39"/>
                  <a:gd name="T34" fmla="*/ 25 w 32"/>
                  <a:gd name="T35" fmla="*/ 23 h 39"/>
                  <a:gd name="T36" fmla="*/ 29 w 32"/>
                  <a:gd name="T37" fmla="*/ 17 h 39"/>
                  <a:gd name="T38" fmla="*/ 27 w 32"/>
                  <a:gd name="T39" fmla="*/ 13 h 39"/>
                  <a:gd name="T40" fmla="*/ 25 w 32"/>
                  <a:gd name="T41" fmla="*/ 7 h 39"/>
                  <a:gd name="T42" fmla="*/ 22 w 32"/>
                  <a:gd name="T43" fmla="*/ 4 h 39"/>
                  <a:gd name="T44" fmla="*/ 22 w 32"/>
                  <a:gd name="T45" fmla="*/ 4 h 39"/>
                  <a:gd name="T46" fmla="*/ 4 w 32"/>
                  <a:gd name="T47" fmla="*/ 3 h 39"/>
                  <a:gd name="T48" fmla="*/ 1 w 32"/>
                  <a:gd name="T49" fmla="*/ 18 h 39"/>
                  <a:gd name="T50" fmla="*/ 2 w 32"/>
                  <a:gd name="T51" fmla="*/ 20 h 39"/>
                  <a:gd name="T52" fmla="*/ 4 w 32"/>
                  <a:gd name="T53" fmla="*/ 24 h 39"/>
                  <a:gd name="T54" fmla="*/ 6 w 32"/>
                  <a:gd name="T55" fmla="*/ 28 h 39"/>
                  <a:gd name="T56" fmla="*/ 7 w 32"/>
                  <a:gd name="T57" fmla="*/ 31 h 39"/>
                  <a:gd name="T58" fmla="*/ 7 w 32"/>
                  <a:gd name="T59" fmla="*/ 31 h 39"/>
                  <a:gd name="T60" fmla="*/ 8 w 32"/>
                  <a:gd name="T61" fmla="*/ 33 h 39"/>
                  <a:gd name="T62" fmla="*/ 13 w 32"/>
                  <a:gd name="T63" fmla="*/ 38 h 39"/>
                  <a:gd name="T64" fmla="*/ 28 w 32"/>
                  <a:gd name="T65" fmla="*/ 35 h 39"/>
                  <a:gd name="T66" fmla="*/ 31 w 32"/>
                  <a:gd name="T67" fmla="*/ 20 h 39"/>
                  <a:gd name="T68" fmla="*/ 31 w 32"/>
                  <a:gd name="T6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39">
                    <a:moveTo>
                      <a:pt x="25" y="23"/>
                    </a:moveTo>
                    <a:cubicBezTo>
                      <a:pt x="20" y="25"/>
                      <a:pt x="20" y="25"/>
                      <a:pt x="20" y="25"/>
                    </a:cubicBezTo>
                    <a:cubicBezTo>
                      <a:pt x="20" y="26"/>
                      <a:pt x="20" y="26"/>
                      <a:pt x="20" y="26"/>
                    </a:cubicBezTo>
                    <a:cubicBezTo>
                      <a:pt x="20" y="27"/>
                      <a:pt x="20" y="27"/>
                      <a:pt x="20" y="27"/>
                    </a:cubicBezTo>
                    <a:cubicBezTo>
                      <a:pt x="19" y="27"/>
                      <a:pt x="19" y="27"/>
                      <a:pt x="19" y="27"/>
                    </a:cubicBezTo>
                    <a:cubicBezTo>
                      <a:pt x="18" y="27"/>
                      <a:pt x="18" y="27"/>
                      <a:pt x="18" y="27"/>
                    </a:cubicBezTo>
                    <a:cubicBezTo>
                      <a:pt x="18" y="27"/>
                      <a:pt x="18" y="27"/>
                      <a:pt x="18" y="27"/>
                    </a:cubicBezTo>
                    <a:cubicBezTo>
                      <a:pt x="13" y="30"/>
                      <a:pt x="13" y="30"/>
                      <a:pt x="13" y="30"/>
                    </a:cubicBezTo>
                    <a:cubicBezTo>
                      <a:pt x="18" y="27"/>
                      <a:pt x="18" y="27"/>
                      <a:pt x="18" y="27"/>
                    </a:cubicBezTo>
                    <a:cubicBezTo>
                      <a:pt x="18" y="26"/>
                      <a:pt x="18" y="26"/>
                      <a:pt x="18" y="26"/>
                    </a:cubicBezTo>
                    <a:cubicBezTo>
                      <a:pt x="12" y="29"/>
                      <a:pt x="12" y="29"/>
                      <a:pt x="12" y="29"/>
                    </a:cubicBezTo>
                    <a:cubicBezTo>
                      <a:pt x="18" y="26"/>
                      <a:pt x="18" y="26"/>
                      <a:pt x="18" y="26"/>
                    </a:cubicBezTo>
                    <a:cubicBezTo>
                      <a:pt x="16" y="23"/>
                      <a:pt x="16" y="23"/>
                      <a:pt x="16" y="23"/>
                    </a:cubicBezTo>
                    <a:cubicBezTo>
                      <a:pt x="16" y="23"/>
                      <a:pt x="16" y="23"/>
                      <a:pt x="16" y="23"/>
                    </a:cubicBezTo>
                    <a:cubicBezTo>
                      <a:pt x="14" y="19"/>
                      <a:pt x="14" y="19"/>
                      <a:pt x="14" y="19"/>
                    </a:cubicBezTo>
                    <a:cubicBezTo>
                      <a:pt x="12" y="15"/>
                      <a:pt x="12" y="15"/>
                      <a:pt x="12" y="15"/>
                    </a:cubicBezTo>
                    <a:cubicBezTo>
                      <a:pt x="12" y="15"/>
                      <a:pt x="12" y="15"/>
                      <a:pt x="12" y="15"/>
                    </a:cubicBezTo>
                    <a:cubicBezTo>
                      <a:pt x="12" y="13"/>
                      <a:pt x="12" y="13"/>
                      <a:pt x="12" y="13"/>
                    </a:cubicBezTo>
                    <a:cubicBezTo>
                      <a:pt x="12" y="13"/>
                      <a:pt x="12" y="13"/>
                      <a:pt x="12" y="13"/>
                    </a:cubicBezTo>
                    <a:cubicBezTo>
                      <a:pt x="11" y="13"/>
                      <a:pt x="11" y="13"/>
                      <a:pt x="11" y="13"/>
                    </a:cubicBezTo>
                    <a:cubicBezTo>
                      <a:pt x="12" y="12"/>
                      <a:pt x="12" y="12"/>
                      <a:pt x="12" y="12"/>
                    </a:cubicBezTo>
                    <a:cubicBezTo>
                      <a:pt x="13" y="11"/>
                      <a:pt x="13" y="11"/>
                      <a:pt x="13" y="11"/>
                    </a:cubicBezTo>
                    <a:cubicBezTo>
                      <a:pt x="13" y="11"/>
                      <a:pt x="13" y="11"/>
                      <a:pt x="14" y="12"/>
                    </a:cubicBezTo>
                    <a:cubicBezTo>
                      <a:pt x="18" y="8"/>
                      <a:pt x="18" y="8"/>
                      <a:pt x="18" y="8"/>
                    </a:cubicBezTo>
                    <a:cubicBezTo>
                      <a:pt x="14" y="12"/>
                      <a:pt x="14" y="12"/>
                      <a:pt x="14" y="12"/>
                    </a:cubicBezTo>
                    <a:cubicBezTo>
                      <a:pt x="14" y="12"/>
                      <a:pt x="14" y="12"/>
                      <a:pt x="14" y="12"/>
                    </a:cubicBezTo>
                    <a:cubicBezTo>
                      <a:pt x="15" y="14"/>
                      <a:pt x="15" y="14"/>
                      <a:pt x="15" y="14"/>
                    </a:cubicBezTo>
                    <a:cubicBezTo>
                      <a:pt x="15" y="14"/>
                      <a:pt x="15" y="14"/>
                      <a:pt x="15" y="14"/>
                    </a:cubicBezTo>
                    <a:cubicBezTo>
                      <a:pt x="17" y="18"/>
                      <a:pt x="17" y="18"/>
                      <a:pt x="17" y="18"/>
                    </a:cubicBezTo>
                    <a:cubicBezTo>
                      <a:pt x="17" y="18"/>
                      <a:pt x="17" y="18"/>
                      <a:pt x="17" y="18"/>
                    </a:cubicBezTo>
                    <a:cubicBezTo>
                      <a:pt x="19" y="22"/>
                      <a:pt x="19" y="22"/>
                      <a:pt x="19" y="22"/>
                    </a:cubicBezTo>
                    <a:cubicBezTo>
                      <a:pt x="19" y="22"/>
                      <a:pt x="19" y="22"/>
                      <a:pt x="19" y="22"/>
                    </a:cubicBezTo>
                    <a:cubicBezTo>
                      <a:pt x="20" y="25"/>
                      <a:pt x="20" y="25"/>
                      <a:pt x="20" y="25"/>
                    </a:cubicBezTo>
                    <a:cubicBezTo>
                      <a:pt x="25" y="23"/>
                      <a:pt x="25" y="23"/>
                      <a:pt x="25" y="23"/>
                    </a:cubicBezTo>
                    <a:cubicBezTo>
                      <a:pt x="20" y="25"/>
                      <a:pt x="20" y="25"/>
                      <a:pt x="20" y="25"/>
                    </a:cubicBezTo>
                    <a:cubicBezTo>
                      <a:pt x="25" y="23"/>
                      <a:pt x="25" y="23"/>
                      <a:pt x="25" y="23"/>
                    </a:cubicBezTo>
                    <a:cubicBezTo>
                      <a:pt x="31" y="20"/>
                      <a:pt x="31" y="20"/>
                      <a:pt x="31" y="20"/>
                    </a:cubicBezTo>
                    <a:cubicBezTo>
                      <a:pt x="29" y="17"/>
                      <a:pt x="29" y="17"/>
                      <a:pt x="29" y="17"/>
                    </a:cubicBezTo>
                    <a:cubicBezTo>
                      <a:pt x="29" y="17"/>
                      <a:pt x="29" y="17"/>
                      <a:pt x="29" y="17"/>
                    </a:cubicBezTo>
                    <a:cubicBezTo>
                      <a:pt x="27" y="13"/>
                      <a:pt x="27" y="13"/>
                      <a:pt x="27" y="13"/>
                    </a:cubicBezTo>
                    <a:cubicBezTo>
                      <a:pt x="26" y="9"/>
                      <a:pt x="26" y="9"/>
                      <a:pt x="26" y="9"/>
                    </a:cubicBezTo>
                    <a:cubicBezTo>
                      <a:pt x="25" y="7"/>
                      <a:pt x="25" y="7"/>
                      <a:pt x="25" y="7"/>
                    </a:cubicBezTo>
                    <a:cubicBezTo>
                      <a:pt x="25" y="7"/>
                      <a:pt x="25" y="7"/>
                      <a:pt x="25" y="7"/>
                    </a:cubicBezTo>
                    <a:cubicBezTo>
                      <a:pt x="24" y="6"/>
                      <a:pt x="23" y="5"/>
                      <a:pt x="22" y="4"/>
                    </a:cubicBezTo>
                    <a:cubicBezTo>
                      <a:pt x="22" y="4"/>
                      <a:pt x="22" y="4"/>
                      <a:pt x="22" y="4"/>
                    </a:cubicBezTo>
                    <a:cubicBezTo>
                      <a:pt x="22" y="4"/>
                      <a:pt x="22" y="4"/>
                      <a:pt x="22" y="4"/>
                    </a:cubicBezTo>
                    <a:cubicBezTo>
                      <a:pt x="20" y="1"/>
                      <a:pt x="16" y="0"/>
                      <a:pt x="13" y="0"/>
                    </a:cubicBezTo>
                    <a:cubicBezTo>
                      <a:pt x="9" y="0"/>
                      <a:pt x="6" y="1"/>
                      <a:pt x="4" y="3"/>
                    </a:cubicBezTo>
                    <a:cubicBezTo>
                      <a:pt x="1" y="6"/>
                      <a:pt x="0" y="9"/>
                      <a:pt x="0" y="13"/>
                    </a:cubicBezTo>
                    <a:cubicBezTo>
                      <a:pt x="0" y="15"/>
                      <a:pt x="0" y="17"/>
                      <a:pt x="1" y="18"/>
                    </a:cubicBezTo>
                    <a:cubicBezTo>
                      <a:pt x="1" y="18"/>
                      <a:pt x="1" y="18"/>
                      <a:pt x="1" y="18"/>
                    </a:cubicBezTo>
                    <a:cubicBezTo>
                      <a:pt x="2" y="20"/>
                      <a:pt x="2" y="20"/>
                      <a:pt x="2" y="20"/>
                    </a:cubicBezTo>
                    <a:cubicBezTo>
                      <a:pt x="2" y="20"/>
                      <a:pt x="2" y="20"/>
                      <a:pt x="2" y="20"/>
                    </a:cubicBezTo>
                    <a:cubicBezTo>
                      <a:pt x="4" y="24"/>
                      <a:pt x="4" y="24"/>
                      <a:pt x="4" y="24"/>
                    </a:cubicBezTo>
                    <a:cubicBezTo>
                      <a:pt x="4" y="24"/>
                      <a:pt x="4" y="24"/>
                      <a:pt x="4" y="24"/>
                    </a:cubicBezTo>
                    <a:cubicBezTo>
                      <a:pt x="6" y="28"/>
                      <a:pt x="6" y="28"/>
                      <a:pt x="6" y="28"/>
                    </a:cubicBezTo>
                    <a:cubicBezTo>
                      <a:pt x="6" y="28"/>
                      <a:pt x="6" y="28"/>
                      <a:pt x="6" y="28"/>
                    </a:cubicBezTo>
                    <a:cubicBezTo>
                      <a:pt x="7" y="31"/>
                      <a:pt x="7" y="31"/>
                      <a:pt x="7" y="31"/>
                    </a:cubicBezTo>
                    <a:cubicBezTo>
                      <a:pt x="7" y="31"/>
                      <a:pt x="7" y="31"/>
                      <a:pt x="7" y="31"/>
                    </a:cubicBezTo>
                    <a:cubicBezTo>
                      <a:pt x="7" y="31"/>
                      <a:pt x="7" y="31"/>
                      <a:pt x="7" y="31"/>
                    </a:cubicBezTo>
                    <a:cubicBezTo>
                      <a:pt x="7" y="32"/>
                      <a:pt x="8" y="33"/>
                      <a:pt x="8" y="33"/>
                    </a:cubicBezTo>
                    <a:cubicBezTo>
                      <a:pt x="8" y="33"/>
                      <a:pt x="8" y="33"/>
                      <a:pt x="8" y="33"/>
                    </a:cubicBezTo>
                    <a:cubicBezTo>
                      <a:pt x="8" y="34"/>
                      <a:pt x="8" y="34"/>
                      <a:pt x="8" y="34"/>
                    </a:cubicBezTo>
                    <a:cubicBezTo>
                      <a:pt x="10" y="35"/>
                      <a:pt x="11" y="37"/>
                      <a:pt x="13" y="38"/>
                    </a:cubicBezTo>
                    <a:cubicBezTo>
                      <a:pt x="15" y="38"/>
                      <a:pt x="17" y="39"/>
                      <a:pt x="19" y="39"/>
                    </a:cubicBezTo>
                    <a:cubicBezTo>
                      <a:pt x="22" y="39"/>
                      <a:pt x="25" y="38"/>
                      <a:pt x="28" y="35"/>
                    </a:cubicBezTo>
                    <a:cubicBezTo>
                      <a:pt x="30" y="33"/>
                      <a:pt x="32" y="30"/>
                      <a:pt x="32" y="26"/>
                    </a:cubicBezTo>
                    <a:cubicBezTo>
                      <a:pt x="32" y="24"/>
                      <a:pt x="32" y="22"/>
                      <a:pt x="31" y="20"/>
                    </a:cubicBezTo>
                    <a:cubicBezTo>
                      <a:pt x="31" y="20"/>
                      <a:pt x="31" y="20"/>
                      <a:pt x="31" y="20"/>
                    </a:cubicBezTo>
                    <a:cubicBezTo>
                      <a:pt x="31" y="20"/>
                      <a:pt x="31" y="20"/>
                      <a:pt x="31" y="20"/>
                    </a:cubicBezTo>
                    <a:lnTo>
                      <a:pt x="2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9" name="Freeform 37">
                <a:extLst>
                  <a:ext uri="{FF2B5EF4-FFF2-40B4-BE49-F238E27FC236}">
                    <a16:creationId xmlns:a16="http://schemas.microsoft.com/office/drawing/2014/main" id="{F7ED5003-CD2A-48A7-BEB1-838A129231DD}"/>
                  </a:ext>
                </a:extLst>
              </p:cNvPr>
              <p:cNvSpPr>
                <a:spLocks/>
              </p:cNvSpPr>
              <p:nvPr/>
            </p:nvSpPr>
            <p:spPr bwMode="auto">
              <a:xfrm>
                <a:off x="6815019" y="3948509"/>
                <a:ext cx="36171" cy="53193"/>
              </a:xfrm>
              <a:custGeom>
                <a:avLst/>
                <a:gdLst>
                  <a:gd name="T0" fmla="*/ 21 w 24"/>
                  <a:gd name="T1" fmla="*/ 22 h 35"/>
                  <a:gd name="T2" fmla="*/ 9 w 24"/>
                  <a:gd name="T3" fmla="*/ 29 h 35"/>
                  <a:gd name="T4" fmla="*/ 8 w 24"/>
                  <a:gd name="T5" fmla="*/ 27 h 35"/>
                  <a:gd name="T6" fmla="*/ 7 w 24"/>
                  <a:gd name="T7" fmla="*/ 24 h 35"/>
                  <a:gd name="T8" fmla="*/ 5 w 24"/>
                  <a:gd name="T9" fmla="*/ 19 h 35"/>
                  <a:gd name="T10" fmla="*/ 4 w 24"/>
                  <a:gd name="T11" fmla="*/ 15 h 35"/>
                  <a:gd name="T12" fmla="*/ 3 w 24"/>
                  <a:gd name="T13" fmla="*/ 13 h 35"/>
                  <a:gd name="T14" fmla="*/ 16 w 24"/>
                  <a:gd name="T15" fmla="*/ 7 h 35"/>
                  <a:gd name="T16" fmla="*/ 17 w 24"/>
                  <a:gd name="T17" fmla="*/ 8 h 35"/>
                  <a:gd name="T18" fmla="*/ 17 w 24"/>
                  <a:gd name="T19" fmla="*/ 10 h 35"/>
                  <a:gd name="T20" fmla="*/ 19 w 24"/>
                  <a:gd name="T21" fmla="*/ 14 h 35"/>
                  <a:gd name="T22" fmla="*/ 20 w 24"/>
                  <a:gd name="T23" fmla="*/ 19 h 35"/>
                  <a:gd name="T24" fmla="*/ 21 w 24"/>
                  <a:gd name="T2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5">
                    <a:moveTo>
                      <a:pt x="21" y="22"/>
                    </a:moveTo>
                    <a:cubicBezTo>
                      <a:pt x="24" y="29"/>
                      <a:pt x="15" y="35"/>
                      <a:pt x="9" y="29"/>
                    </a:cubicBezTo>
                    <a:cubicBezTo>
                      <a:pt x="9" y="28"/>
                      <a:pt x="8" y="28"/>
                      <a:pt x="8" y="27"/>
                    </a:cubicBezTo>
                    <a:cubicBezTo>
                      <a:pt x="7" y="24"/>
                      <a:pt x="7" y="24"/>
                      <a:pt x="7" y="24"/>
                    </a:cubicBezTo>
                    <a:cubicBezTo>
                      <a:pt x="5" y="19"/>
                      <a:pt x="5" y="19"/>
                      <a:pt x="5" y="19"/>
                    </a:cubicBezTo>
                    <a:cubicBezTo>
                      <a:pt x="4" y="15"/>
                      <a:pt x="4" y="15"/>
                      <a:pt x="4" y="15"/>
                    </a:cubicBezTo>
                    <a:cubicBezTo>
                      <a:pt x="3" y="13"/>
                      <a:pt x="3" y="13"/>
                      <a:pt x="3" y="13"/>
                    </a:cubicBezTo>
                    <a:cubicBezTo>
                      <a:pt x="0" y="5"/>
                      <a:pt x="11" y="0"/>
                      <a:pt x="16" y="7"/>
                    </a:cubicBezTo>
                    <a:cubicBezTo>
                      <a:pt x="16" y="7"/>
                      <a:pt x="16" y="8"/>
                      <a:pt x="17" y="8"/>
                    </a:cubicBezTo>
                    <a:cubicBezTo>
                      <a:pt x="17" y="10"/>
                      <a:pt x="17" y="10"/>
                      <a:pt x="17" y="10"/>
                    </a:cubicBezTo>
                    <a:cubicBezTo>
                      <a:pt x="19" y="14"/>
                      <a:pt x="19" y="14"/>
                      <a:pt x="19" y="14"/>
                    </a:cubicBezTo>
                    <a:cubicBezTo>
                      <a:pt x="20" y="19"/>
                      <a:pt x="20" y="19"/>
                      <a:pt x="20" y="19"/>
                    </a:cubicBezTo>
                    <a:lnTo>
                      <a:pt x="2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0" name="Freeform 38">
                <a:extLst>
                  <a:ext uri="{FF2B5EF4-FFF2-40B4-BE49-F238E27FC236}">
                    <a16:creationId xmlns:a16="http://schemas.microsoft.com/office/drawing/2014/main" id="{BEE4126C-CBC3-4EE4-B375-BA5B1AB70D4A}"/>
                  </a:ext>
                </a:extLst>
              </p:cNvPr>
              <p:cNvSpPr>
                <a:spLocks/>
              </p:cNvSpPr>
              <p:nvPr/>
            </p:nvSpPr>
            <p:spPr bwMode="auto">
              <a:xfrm>
                <a:off x="6809700" y="3944254"/>
                <a:ext cx="47874" cy="60640"/>
              </a:xfrm>
              <a:custGeom>
                <a:avLst/>
                <a:gdLst>
                  <a:gd name="T0" fmla="*/ 19 w 31"/>
                  <a:gd name="T1" fmla="*/ 27 h 40"/>
                  <a:gd name="T2" fmla="*/ 19 w 31"/>
                  <a:gd name="T3" fmla="*/ 28 h 40"/>
                  <a:gd name="T4" fmla="*/ 17 w 31"/>
                  <a:gd name="T5" fmla="*/ 28 h 40"/>
                  <a:gd name="T6" fmla="*/ 17 w 31"/>
                  <a:gd name="T7" fmla="*/ 28 h 40"/>
                  <a:gd name="T8" fmla="*/ 16 w 31"/>
                  <a:gd name="T9" fmla="*/ 28 h 40"/>
                  <a:gd name="T10" fmla="*/ 14 w 31"/>
                  <a:gd name="T11" fmla="*/ 20 h 40"/>
                  <a:gd name="T12" fmla="*/ 12 w 31"/>
                  <a:gd name="T13" fmla="*/ 16 h 40"/>
                  <a:gd name="T14" fmla="*/ 12 w 31"/>
                  <a:gd name="T15" fmla="*/ 14 h 40"/>
                  <a:gd name="T16" fmla="*/ 11 w 31"/>
                  <a:gd name="T17" fmla="*/ 13 h 40"/>
                  <a:gd name="T18" fmla="*/ 13 w 31"/>
                  <a:gd name="T19" fmla="*/ 12 h 40"/>
                  <a:gd name="T20" fmla="*/ 14 w 31"/>
                  <a:gd name="T21" fmla="*/ 13 h 40"/>
                  <a:gd name="T22" fmla="*/ 14 w 31"/>
                  <a:gd name="T23" fmla="*/ 13 h 40"/>
                  <a:gd name="T24" fmla="*/ 14 w 31"/>
                  <a:gd name="T25" fmla="*/ 13 h 40"/>
                  <a:gd name="T26" fmla="*/ 14 w 31"/>
                  <a:gd name="T27" fmla="*/ 13 h 40"/>
                  <a:gd name="T28" fmla="*/ 14 w 31"/>
                  <a:gd name="T29" fmla="*/ 13 h 40"/>
                  <a:gd name="T30" fmla="*/ 14 w 31"/>
                  <a:gd name="T31" fmla="*/ 13 h 40"/>
                  <a:gd name="T32" fmla="*/ 15 w 31"/>
                  <a:gd name="T33" fmla="*/ 15 h 40"/>
                  <a:gd name="T34" fmla="*/ 16 w 31"/>
                  <a:gd name="T35" fmla="*/ 19 h 40"/>
                  <a:gd name="T36" fmla="*/ 18 w 31"/>
                  <a:gd name="T37" fmla="*/ 24 h 40"/>
                  <a:gd name="T38" fmla="*/ 19 w 31"/>
                  <a:gd name="T39" fmla="*/ 27 h 40"/>
                  <a:gd name="T40" fmla="*/ 30 w 31"/>
                  <a:gd name="T41" fmla="*/ 23 h 40"/>
                  <a:gd name="T42" fmla="*/ 29 w 31"/>
                  <a:gd name="T43" fmla="*/ 20 h 40"/>
                  <a:gd name="T44" fmla="*/ 26 w 31"/>
                  <a:gd name="T45" fmla="*/ 11 h 40"/>
                  <a:gd name="T46" fmla="*/ 25 w 31"/>
                  <a:gd name="T47" fmla="*/ 9 h 40"/>
                  <a:gd name="T48" fmla="*/ 24 w 31"/>
                  <a:gd name="T49" fmla="*/ 6 h 40"/>
                  <a:gd name="T50" fmla="*/ 19 w 31"/>
                  <a:gd name="T51" fmla="*/ 2 h 40"/>
                  <a:gd name="T52" fmla="*/ 4 w 31"/>
                  <a:gd name="T53" fmla="*/ 4 h 40"/>
                  <a:gd name="T54" fmla="*/ 0 w 31"/>
                  <a:gd name="T55" fmla="*/ 18 h 40"/>
                  <a:gd name="T56" fmla="*/ 1 w 31"/>
                  <a:gd name="T57" fmla="*/ 20 h 40"/>
                  <a:gd name="T58" fmla="*/ 3 w 31"/>
                  <a:gd name="T59" fmla="*/ 24 h 40"/>
                  <a:gd name="T60" fmla="*/ 4 w 31"/>
                  <a:gd name="T61" fmla="*/ 29 h 40"/>
                  <a:gd name="T62" fmla="*/ 5 w 31"/>
                  <a:gd name="T63" fmla="*/ 31 h 40"/>
                  <a:gd name="T64" fmla="*/ 8 w 31"/>
                  <a:gd name="T65" fmla="*/ 36 h 40"/>
                  <a:gd name="T66" fmla="*/ 8 w 31"/>
                  <a:gd name="T67" fmla="*/ 36 h 40"/>
                  <a:gd name="T68" fmla="*/ 27 w 31"/>
                  <a:gd name="T69" fmla="*/ 37 h 40"/>
                  <a:gd name="T70" fmla="*/ 30 w 31"/>
                  <a:gd name="T71" fmla="*/ 23 h 40"/>
                  <a:gd name="T72" fmla="*/ 24 w 31"/>
                  <a:gd name="T7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0">
                    <a:moveTo>
                      <a:pt x="24" y="25"/>
                    </a:moveTo>
                    <a:cubicBezTo>
                      <a:pt x="19" y="27"/>
                      <a:pt x="19" y="27"/>
                      <a:pt x="19" y="27"/>
                    </a:cubicBezTo>
                    <a:cubicBezTo>
                      <a:pt x="19" y="27"/>
                      <a:pt x="19" y="27"/>
                      <a:pt x="19" y="27"/>
                    </a:cubicBezTo>
                    <a:cubicBezTo>
                      <a:pt x="19" y="28"/>
                      <a:pt x="19" y="28"/>
                      <a:pt x="19" y="28"/>
                    </a:cubicBezTo>
                    <a:cubicBezTo>
                      <a:pt x="17" y="29"/>
                      <a:pt x="17" y="29"/>
                      <a:pt x="17" y="29"/>
                    </a:cubicBezTo>
                    <a:cubicBezTo>
                      <a:pt x="17" y="28"/>
                      <a:pt x="17" y="29"/>
                      <a:pt x="17" y="28"/>
                    </a:cubicBezTo>
                    <a:cubicBezTo>
                      <a:pt x="12" y="32"/>
                      <a:pt x="12" y="32"/>
                      <a:pt x="12" y="32"/>
                    </a:cubicBezTo>
                    <a:cubicBezTo>
                      <a:pt x="17" y="28"/>
                      <a:pt x="17" y="28"/>
                      <a:pt x="17" y="28"/>
                    </a:cubicBezTo>
                    <a:cubicBezTo>
                      <a:pt x="16" y="28"/>
                      <a:pt x="16" y="28"/>
                      <a:pt x="16" y="28"/>
                    </a:cubicBezTo>
                    <a:cubicBezTo>
                      <a:pt x="16" y="28"/>
                      <a:pt x="16" y="28"/>
                      <a:pt x="16" y="28"/>
                    </a:cubicBezTo>
                    <a:cubicBezTo>
                      <a:pt x="15" y="25"/>
                      <a:pt x="15" y="25"/>
                      <a:pt x="15" y="25"/>
                    </a:cubicBezTo>
                    <a:cubicBezTo>
                      <a:pt x="14" y="20"/>
                      <a:pt x="14" y="20"/>
                      <a:pt x="14" y="20"/>
                    </a:cubicBezTo>
                    <a:cubicBezTo>
                      <a:pt x="14" y="20"/>
                      <a:pt x="14" y="20"/>
                      <a:pt x="14" y="20"/>
                    </a:cubicBezTo>
                    <a:cubicBezTo>
                      <a:pt x="12" y="16"/>
                      <a:pt x="12" y="16"/>
                      <a:pt x="12" y="16"/>
                    </a:cubicBezTo>
                    <a:cubicBezTo>
                      <a:pt x="12" y="16"/>
                      <a:pt x="12" y="16"/>
                      <a:pt x="12" y="16"/>
                    </a:cubicBezTo>
                    <a:cubicBezTo>
                      <a:pt x="12" y="14"/>
                      <a:pt x="12" y="14"/>
                      <a:pt x="12" y="14"/>
                    </a:cubicBezTo>
                    <a:cubicBezTo>
                      <a:pt x="12" y="14"/>
                      <a:pt x="12" y="14"/>
                      <a:pt x="12" y="14"/>
                    </a:cubicBezTo>
                    <a:cubicBezTo>
                      <a:pt x="11" y="13"/>
                      <a:pt x="11" y="13"/>
                      <a:pt x="11" y="13"/>
                    </a:cubicBezTo>
                    <a:cubicBezTo>
                      <a:pt x="12" y="13"/>
                      <a:pt x="12" y="13"/>
                      <a:pt x="12" y="13"/>
                    </a:cubicBezTo>
                    <a:cubicBezTo>
                      <a:pt x="13" y="12"/>
                      <a:pt x="13" y="12"/>
                      <a:pt x="13" y="12"/>
                    </a:cubicBezTo>
                    <a:cubicBezTo>
                      <a:pt x="13" y="12"/>
                      <a:pt x="13" y="12"/>
                      <a:pt x="13" y="12"/>
                    </a:cubicBezTo>
                    <a:cubicBezTo>
                      <a:pt x="13" y="12"/>
                      <a:pt x="14" y="13"/>
                      <a:pt x="14" y="13"/>
                    </a:cubicBezTo>
                    <a:cubicBezTo>
                      <a:pt x="19" y="10"/>
                      <a:pt x="19" y="10"/>
                      <a:pt x="19" y="10"/>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5" y="15"/>
                      <a:pt x="15" y="15"/>
                      <a:pt x="15" y="15"/>
                    </a:cubicBezTo>
                    <a:cubicBezTo>
                      <a:pt x="15" y="15"/>
                      <a:pt x="15" y="15"/>
                      <a:pt x="15" y="15"/>
                    </a:cubicBezTo>
                    <a:cubicBezTo>
                      <a:pt x="16" y="19"/>
                      <a:pt x="16" y="19"/>
                      <a:pt x="16" y="19"/>
                    </a:cubicBezTo>
                    <a:cubicBezTo>
                      <a:pt x="16" y="19"/>
                      <a:pt x="16" y="19"/>
                      <a:pt x="16" y="19"/>
                    </a:cubicBezTo>
                    <a:cubicBezTo>
                      <a:pt x="18" y="24"/>
                      <a:pt x="18" y="24"/>
                      <a:pt x="18" y="24"/>
                    </a:cubicBezTo>
                    <a:cubicBezTo>
                      <a:pt x="18" y="24"/>
                      <a:pt x="18" y="24"/>
                      <a:pt x="18" y="24"/>
                    </a:cubicBezTo>
                    <a:cubicBezTo>
                      <a:pt x="19" y="27"/>
                      <a:pt x="19" y="27"/>
                      <a:pt x="19" y="27"/>
                    </a:cubicBezTo>
                    <a:cubicBezTo>
                      <a:pt x="19" y="27"/>
                      <a:pt x="19" y="27"/>
                      <a:pt x="19" y="27"/>
                    </a:cubicBezTo>
                    <a:cubicBezTo>
                      <a:pt x="24" y="25"/>
                      <a:pt x="24" y="25"/>
                      <a:pt x="24" y="25"/>
                    </a:cubicBezTo>
                    <a:cubicBezTo>
                      <a:pt x="30" y="23"/>
                      <a:pt x="30" y="23"/>
                      <a:pt x="30" y="23"/>
                    </a:cubicBezTo>
                    <a:cubicBezTo>
                      <a:pt x="29" y="20"/>
                      <a:pt x="29" y="20"/>
                      <a:pt x="29" y="20"/>
                    </a:cubicBezTo>
                    <a:cubicBezTo>
                      <a:pt x="29" y="20"/>
                      <a:pt x="29" y="20"/>
                      <a:pt x="29" y="20"/>
                    </a:cubicBezTo>
                    <a:cubicBezTo>
                      <a:pt x="27" y="15"/>
                      <a:pt x="27" y="15"/>
                      <a:pt x="27" y="15"/>
                    </a:cubicBezTo>
                    <a:cubicBezTo>
                      <a:pt x="26" y="11"/>
                      <a:pt x="26" y="11"/>
                      <a:pt x="26" y="11"/>
                    </a:cubicBezTo>
                    <a:cubicBezTo>
                      <a:pt x="25" y="9"/>
                      <a:pt x="25" y="9"/>
                      <a:pt x="25" y="9"/>
                    </a:cubicBezTo>
                    <a:cubicBezTo>
                      <a:pt x="25" y="9"/>
                      <a:pt x="25" y="9"/>
                      <a:pt x="25" y="9"/>
                    </a:cubicBezTo>
                    <a:cubicBezTo>
                      <a:pt x="25" y="8"/>
                      <a:pt x="24" y="7"/>
                      <a:pt x="24" y="6"/>
                    </a:cubicBezTo>
                    <a:cubicBezTo>
                      <a:pt x="24" y="6"/>
                      <a:pt x="24" y="6"/>
                      <a:pt x="24" y="6"/>
                    </a:cubicBezTo>
                    <a:cubicBezTo>
                      <a:pt x="24" y="6"/>
                      <a:pt x="24" y="6"/>
                      <a:pt x="24" y="6"/>
                    </a:cubicBezTo>
                    <a:cubicBezTo>
                      <a:pt x="22" y="4"/>
                      <a:pt x="21" y="3"/>
                      <a:pt x="19" y="2"/>
                    </a:cubicBezTo>
                    <a:cubicBezTo>
                      <a:pt x="17" y="1"/>
                      <a:pt x="15" y="0"/>
                      <a:pt x="13" y="0"/>
                    </a:cubicBezTo>
                    <a:cubicBezTo>
                      <a:pt x="9" y="1"/>
                      <a:pt x="6" y="2"/>
                      <a:pt x="4" y="4"/>
                    </a:cubicBezTo>
                    <a:cubicBezTo>
                      <a:pt x="1" y="6"/>
                      <a:pt x="0" y="10"/>
                      <a:pt x="0" y="13"/>
                    </a:cubicBezTo>
                    <a:cubicBezTo>
                      <a:pt x="0" y="15"/>
                      <a:pt x="0" y="17"/>
                      <a:pt x="0" y="18"/>
                    </a:cubicBezTo>
                    <a:cubicBezTo>
                      <a:pt x="0" y="18"/>
                      <a:pt x="0" y="18"/>
                      <a:pt x="0" y="18"/>
                    </a:cubicBezTo>
                    <a:cubicBezTo>
                      <a:pt x="1" y="20"/>
                      <a:pt x="1" y="20"/>
                      <a:pt x="1" y="20"/>
                    </a:cubicBezTo>
                    <a:cubicBezTo>
                      <a:pt x="1" y="19"/>
                      <a:pt x="1" y="19"/>
                      <a:pt x="1" y="19"/>
                    </a:cubicBezTo>
                    <a:cubicBezTo>
                      <a:pt x="3" y="24"/>
                      <a:pt x="3" y="24"/>
                      <a:pt x="3" y="24"/>
                    </a:cubicBezTo>
                    <a:cubicBezTo>
                      <a:pt x="3" y="24"/>
                      <a:pt x="3" y="24"/>
                      <a:pt x="3" y="24"/>
                    </a:cubicBezTo>
                    <a:cubicBezTo>
                      <a:pt x="4" y="29"/>
                      <a:pt x="4" y="29"/>
                      <a:pt x="4" y="29"/>
                    </a:cubicBezTo>
                    <a:cubicBezTo>
                      <a:pt x="5" y="31"/>
                      <a:pt x="5" y="31"/>
                      <a:pt x="5" y="31"/>
                    </a:cubicBezTo>
                    <a:cubicBezTo>
                      <a:pt x="5" y="31"/>
                      <a:pt x="5" y="31"/>
                      <a:pt x="5" y="31"/>
                    </a:cubicBezTo>
                    <a:cubicBezTo>
                      <a:pt x="5" y="31"/>
                      <a:pt x="5" y="31"/>
                      <a:pt x="5" y="31"/>
                    </a:cubicBezTo>
                    <a:cubicBezTo>
                      <a:pt x="6" y="33"/>
                      <a:pt x="7" y="35"/>
                      <a:pt x="8" y="36"/>
                    </a:cubicBezTo>
                    <a:cubicBezTo>
                      <a:pt x="8" y="36"/>
                      <a:pt x="8" y="36"/>
                      <a:pt x="8" y="36"/>
                    </a:cubicBezTo>
                    <a:cubicBezTo>
                      <a:pt x="8" y="36"/>
                      <a:pt x="8" y="36"/>
                      <a:pt x="8" y="36"/>
                    </a:cubicBezTo>
                    <a:cubicBezTo>
                      <a:pt x="11" y="39"/>
                      <a:pt x="14" y="40"/>
                      <a:pt x="17" y="40"/>
                    </a:cubicBezTo>
                    <a:cubicBezTo>
                      <a:pt x="21" y="40"/>
                      <a:pt x="24" y="39"/>
                      <a:pt x="27" y="37"/>
                    </a:cubicBezTo>
                    <a:cubicBezTo>
                      <a:pt x="29" y="34"/>
                      <a:pt x="31" y="31"/>
                      <a:pt x="31" y="27"/>
                    </a:cubicBezTo>
                    <a:cubicBezTo>
                      <a:pt x="31" y="26"/>
                      <a:pt x="30" y="24"/>
                      <a:pt x="30" y="23"/>
                    </a:cubicBezTo>
                    <a:cubicBezTo>
                      <a:pt x="30" y="23"/>
                      <a:pt x="30" y="23"/>
                      <a:pt x="30" y="23"/>
                    </a:cubicBezTo>
                    <a:lnTo>
                      <a:pt x="2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1" name="Freeform 39">
                <a:extLst>
                  <a:ext uri="{FF2B5EF4-FFF2-40B4-BE49-F238E27FC236}">
                    <a16:creationId xmlns:a16="http://schemas.microsoft.com/office/drawing/2014/main" id="{02478827-BFE1-46C6-B450-B963968A6C93}"/>
                  </a:ext>
                </a:extLst>
              </p:cNvPr>
              <p:cNvSpPr>
                <a:spLocks/>
              </p:cNvSpPr>
              <p:nvPr/>
            </p:nvSpPr>
            <p:spPr bwMode="auto">
              <a:xfrm>
                <a:off x="6855446" y="4075108"/>
                <a:ext cx="30852" cy="48937"/>
              </a:xfrm>
              <a:custGeom>
                <a:avLst/>
                <a:gdLst>
                  <a:gd name="T0" fmla="*/ 19 w 20"/>
                  <a:gd name="T1" fmla="*/ 22 h 33"/>
                  <a:gd name="T2" fmla="*/ 16 w 20"/>
                  <a:gd name="T3" fmla="*/ 30 h 33"/>
                  <a:gd name="T4" fmla="*/ 5 w 20"/>
                  <a:gd name="T5" fmla="*/ 26 h 33"/>
                  <a:gd name="T6" fmla="*/ 4 w 20"/>
                  <a:gd name="T7" fmla="*/ 21 h 33"/>
                  <a:gd name="T8" fmla="*/ 3 w 20"/>
                  <a:gd name="T9" fmla="*/ 16 h 33"/>
                  <a:gd name="T10" fmla="*/ 2 w 20"/>
                  <a:gd name="T11" fmla="*/ 12 h 33"/>
                  <a:gd name="T12" fmla="*/ 14 w 20"/>
                  <a:gd name="T13" fmla="*/ 5 h 33"/>
                  <a:gd name="T14" fmla="*/ 16 w 20"/>
                  <a:gd name="T15" fmla="*/ 8 h 33"/>
                  <a:gd name="T16" fmla="*/ 17 w 20"/>
                  <a:gd name="T17" fmla="*/ 12 h 33"/>
                  <a:gd name="T18" fmla="*/ 18 w 20"/>
                  <a:gd name="T19" fmla="*/ 17 h 33"/>
                  <a:gd name="T20" fmla="*/ 19 w 20"/>
                  <a:gd name="T2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3">
                    <a:moveTo>
                      <a:pt x="19" y="22"/>
                    </a:moveTo>
                    <a:cubicBezTo>
                      <a:pt x="20" y="25"/>
                      <a:pt x="19" y="28"/>
                      <a:pt x="16" y="30"/>
                    </a:cubicBezTo>
                    <a:cubicBezTo>
                      <a:pt x="12" y="33"/>
                      <a:pt x="7" y="30"/>
                      <a:pt x="5" y="26"/>
                    </a:cubicBezTo>
                    <a:cubicBezTo>
                      <a:pt x="4" y="21"/>
                      <a:pt x="4" y="21"/>
                      <a:pt x="4" y="21"/>
                    </a:cubicBezTo>
                    <a:cubicBezTo>
                      <a:pt x="3" y="16"/>
                      <a:pt x="3" y="16"/>
                      <a:pt x="3" y="16"/>
                    </a:cubicBezTo>
                    <a:cubicBezTo>
                      <a:pt x="2" y="12"/>
                      <a:pt x="2" y="12"/>
                      <a:pt x="2" y="12"/>
                    </a:cubicBezTo>
                    <a:cubicBezTo>
                      <a:pt x="0" y="5"/>
                      <a:pt x="9" y="0"/>
                      <a:pt x="14" y="5"/>
                    </a:cubicBezTo>
                    <a:cubicBezTo>
                      <a:pt x="15" y="6"/>
                      <a:pt x="15" y="7"/>
                      <a:pt x="16" y="8"/>
                    </a:cubicBezTo>
                    <a:cubicBezTo>
                      <a:pt x="17" y="12"/>
                      <a:pt x="17" y="12"/>
                      <a:pt x="17" y="12"/>
                    </a:cubicBezTo>
                    <a:cubicBezTo>
                      <a:pt x="18" y="17"/>
                      <a:pt x="18" y="17"/>
                      <a:pt x="18" y="17"/>
                    </a:cubicBezTo>
                    <a:lnTo>
                      <a:pt x="1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2" name="Freeform 40">
                <a:extLst>
                  <a:ext uri="{FF2B5EF4-FFF2-40B4-BE49-F238E27FC236}">
                    <a16:creationId xmlns:a16="http://schemas.microsoft.com/office/drawing/2014/main" id="{9A36BE23-F95B-4274-82EB-44DB6CC4AA31}"/>
                  </a:ext>
                </a:extLst>
              </p:cNvPr>
              <p:cNvSpPr>
                <a:spLocks/>
              </p:cNvSpPr>
              <p:nvPr/>
            </p:nvSpPr>
            <p:spPr bwMode="auto">
              <a:xfrm>
                <a:off x="6850126" y="4069789"/>
                <a:ext cx="44682" cy="60640"/>
              </a:xfrm>
              <a:custGeom>
                <a:avLst/>
                <a:gdLst>
                  <a:gd name="T0" fmla="*/ 23 w 30"/>
                  <a:gd name="T1" fmla="*/ 25 h 40"/>
                  <a:gd name="T2" fmla="*/ 18 w 30"/>
                  <a:gd name="T3" fmla="*/ 27 h 40"/>
                  <a:gd name="T4" fmla="*/ 18 w 30"/>
                  <a:gd name="T5" fmla="*/ 27 h 40"/>
                  <a:gd name="T6" fmla="*/ 17 w 30"/>
                  <a:gd name="T7" fmla="*/ 28 h 40"/>
                  <a:gd name="T8" fmla="*/ 17 w 30"/>
                  <a:gd name="T9" fmla="*/ 28 h 40"/>
                  <a:gd name="T10" fmla="*/ 17 w 30"/>
                  <a:gd name="T11" fmla="*/ 28 h 40"/>
                  <a:gd name="T12" fmla="*/ 17 w 30"/>
                  <a:gd name="T13" fmla="*/ 28 h 40"/>
                  <a:gd name="T14" fmla="*/ 16 w 30"/>
                  <a:gd name="T15" fmla="*/ 28 h 40"/>
                  <a:gd name="T16" fmla="*/ 15 w 30"/>
                  <a:gd name="T17" fmla="*/ 27 h 40"/>
                  <a:gd name="T18" fmla="*/ 14 w 30"/>
                  <a:gd name="T19" fmla="*/ 22 h 40"/>
                  <a:gd name="T20" fmla="*/ 13 w 30"/>
                  <a:gd name="T21" fmla="*/ 17 h 40"/>
                  <a:gd name="T22" fmla="*/ 11 w 30"/>
                  <a:gd name="T23" fmla="*/ 13 h 40"/>
                  <a:gd name="T24" fmla="*/ 6 w 30"/>
                  <a:gd name="T25" fmla="*/ 15 h 40"/>
                  <a:gd name="T26" fmla="*/ 11 w 30"/>
                  <a:gd name="T27" fmla="*/ 13 h 40"/>
                  <a:gd name="T28" fmla="*/ 11 w 30"/>
                  <a:gd name="T29" fmla="*/ 13 h 40"/>
                  <a:gd name="T30" fmla="*/ 12 w 30"/>
                  <a:gd name="T31" fmla="*/ 12 h 40"/>
                  <a:gd name="T32" fmla="*/ 13 w 30"/>
                  <a:gd name="T33" fmla="*/ 12 h 40"/>
                  <a:gd name="T34" fmla="*/ 14 w 30"/>
                  <a:gd name="T35" fmla="*/ 12 h 40"/>
                  <a:gd name="T36" fmla="*/ 18 w 30"/>
                  <a:gd name="T37" fmla="*/ 8 h 40"/>
                  <a:gd name="T38" fmla="*/ 14 w 30"/>
                  <a:gd name="T39" fmla="*/ 12 h 40"/>
                  <a:gd name="T40" fmla="*/ 14 w 30"/>
                  <a:gd name="T41" fmla="*/ 13 h 40"/>
                  <a:gd name="T42" fmla="*/ 14 w 30"/>
                  <a:gd name="T43" fmla="*/ 13 h 40"/>
                  <a:gd name="T44" fmla="*/ 15 w 30"/>
                  <a:gd name="T45" fmla="*/ 17 h 40"/>
                  <a:gd name="T46" fmla="*/ 15 w 30"/>
                  <a:gd name="T47" fmla="*/ 17 h 40"/>
                  <a:gd name="T48" fmla="*/ 17 w 30"/>
                  <a:gd name="T49" fmla="*/ 22 h 40"/>
                  <a:gd name="T50" fmla="*/ 18 w 30"/>
                  <a:gd name="T51" fmla="*/ 27 h 40"/>
                  <a:gd name="T52" fmla="*/ 18 w 30"/>
                  <a:gd name="T53" fmla="*/ 27 h 40"/>
                  <a:gd name="T54" fmla="*/ 23 w 30"/>
                  <a:gd name="T55" fmla="*/ 25 h 40"/>
                  <a:gd name="T56" fmla="*/ 29 w 30"/>
                  <a:gd name="T57" fmla="*/ 24 h 40"/>
                  <a:gd name="T58" fmla="*/ 28 w 30"/>
                  <a:gd name="T59" fmla="*/ 19 h 40"/>
                  <a:gd name="T60" fmla="*/ 26 w 30"/>
                  <a:gd name="T61" fmla="*/ 14 h 40"/>
                  <a:gd name="T62" fmla="*/ 25 w 30"/>
                  <a:gd name="T63" fmla="*/ 10 h 40"/>
                  <a:gd name="T64" fmla="*/ 20 w 30"/>
                  <a:gd name="T65" fmla="*/ 11 h 40"/>
                  <a:gd name="T66" fmla="*/ 25 w 30"/>
                  <a:gd name="T67" fmla="*/ 10 h 40"/>
                  <a:gd name="T68" fmla="*/ 22 w 30"/>
                  <a:gd name="T69" fmla="*/ 4 h 40"/>
                  <a:gd name="T70" fmla="*/ 22 w 30"/>
                  <a:gd name="T71" fmla="*/ 4 h 40"/>
                  <a:gd name="T72" fmla="*/ 22 w 30"/>
                  <a:gd name="T73" fmla="*/ 4 h 40"/>
                  <a:gd name="T74" fmla="*/ 13 w 30"/>
                  <a:gd name="T75" fmla="*/ 0 h 40"/>
                  <a:gd name="T76" fmla="*/ 4 w 30"/>
                  <a:gd name="T77" fmla="*/ 4 h 40"/>
                  <a:gd name="T78" fmla="*/ 0 w 30"/>
                  <a:gd name="T79" fmla="*/ 13 h 40"/>
                  <a:gd name="T80" fmla="*/ 0 w 30"/>
                  <a:gd name="T81" fmla="*/ 16 h 40"/>
                  <a:gd name="T82" fmla="*/ 0 w 30"/>
                  <a:gd name="T83" fmla="*/ 16 h 40"/>
                  <a:gd name="T84" fmla="*/ 1 w 30"/>
                  <a:gd name="T85" fmla="*/ 20 h 40"/>
                  <a:gd name="T86" fmla="*/ 1 w 30"/>
                  <a:gd name="T87" fmla="*/ 20 h 40"/>
                  <a:gd name="T88" fmla="*/ 3 w 30"/>
                  <a:gd name="T89" fmla="*/ 26 h 40"/>
                  <a:gd name="T90" fmla="*/ 3 w 30"/>
                  <a:gd name="T91" fmla="*/ 25 h 40"/>
                  <a:gd name="T92" fmla="*/ 4 w 30"/>
                  <a:gd name="T93" fmla="*/ 30 h 40"/>
                  <a:gd name="T94" fmla="*/ 4 w 30"/>
                  <a:gd name="T95" fmla="*/ 30 h 40"/>
                  <a:gd name="T96" fmla="*/ 9 w 30"/>
                  <a:gd name="T97" fmla="*/ 37 h 40"/>
                  <a:gd name="T98" fmla="*/ 17 w 30"/>
                  <a:gd name="T99" fmla="*/ 40 h 40"/>
                  <a:gd name="T100" fmla="*/ 24 w 30"/>
                  <a:gd name="T101" fmla="*/ 38 h 40"/>
                  <a:gd name="T102" fmla="*/ 24 w 30"/>
                  <a:gd name="T103" fmla="*/ 38 h 40"/>
                  <a:gd name="T104" fmla="*/ 30 w 30"/>
                  <a:gd name="T105" fmla="*/ 27 h 40"/>
                  <a:gd name="T106" fmla="*/ 29 w 30"/>
                  <a:gd name="T107" fmla="*/ 24 h 40"/>
                  <a:gd name="T108" fmla="*/ 29 w 30"/>
                  <a:gd name="T109" fmla="*/ 24 h 40"/>
                  <a:gd name="T110" fmla="*/ 29 w 30"/>
                  <a:gd name="T111" fmla="*/ 24 h 40"/>
                  <a:gd name="T112" fmla="*/ 23 w 30"/>
                  <a:gd name="T11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40">
                    <a:moveTo>
                      <a:pt x="23" y="25"/>
                    </a:moveTo>
                    <a:cubicBezTo>
                      <a:pt x="18" y="27"/>
                      <a:pt x="18" y="27"/>
                      <a:pt x="18" y="27"/>
                    </a:cubicBezTo>
                    <a:cubicBezTo>
                      <a:pt x="18" y="27"/>
                      <a:pt x="18" y="27"/>
                      <a:pt x="18" y="27"/>
                    </a:cubicBezTo>
                    <a:cubicBezTo>
                      <a:pt x="18" y="27"/>
                      <a:pt x="18" y="28"/>
                      <a:pt x="17" y="28"/>
                    </a:cubicBezTo>
                    <a:cubicBezTo>
                      <a:pt x="17" y="28"/>
                      <a:pt x="17" y="28"/>
                      <a:pt x="17" y="28"/>
                    </a:cubicBezTo>
                    <a:cubicBezTo>
                      <a:pt x="17" y="28"/>
                      <a:pt x="17" y="28"/>
                      <a:pt x="17" y="28"/>
                    </a:cubicBezTo>
                    <a:cubicBezTo>
                      <a:pt x="17" y="28"/>
                      <a:pt x="17" y="28"/>
                      <a:pt x="17" y="28"/>
                    </a:cubicBezTo>
                    <a:cubicBezTo>
                      <a:pt x="16" y="28"/>
                      <a:pt x="16" y="28"/>
                      <a:pt x="16" y="28"/>
                    </a:cubicBezTo>
                    <a:cubicBezTo>
                      <a:pt x="15" y="27"/>
                      <a:pt x="15" y="27"/>
                      <a:pt x="15" y="27"/>
                    </a:cubicBezTo>
                    <a:cubicBezTo>
                      <a:pt x="14" y="22"/>
                      <a:pt x="14" y="22"/>
                      <a:pt x="14" y="22"/>
                    </a:cubicBezTo>
                    <a:cubicBezTo>
                      <a:pt x="13" y="17"/>
                      <a:pt x="13" y="17"/>
                      <a:pt x="13" y="17"/>
                    </a:cubicBezTo>
                    <a:cubicBezTo>
                      <a:pt x="11" y="13"/>
                      <a:pt x="11" y="13"/>
                      <a:pt x="11" y="13"/>
                    </a:cubicBezTo>
                    <a:cubicBezTo>
                      <a:pt x="6" y="15"/>
                      <a:pt x="6" y="15"/>
                      <a:pt x="6" y="15"/>
                    </a:cubicBezTo>
                    <a:cubicBezTo>
                      <a:pt x="11" y="13"/>
                      <a:pt x="11" y="13"/>
                      <a:pt x="11" y="13"/>
                    </a:cubicBezTo>
                    <a:cubicBezTo>
                      <a:pt x="11" y="13"/>
                      <a:pt x="11" y="13"/>
                      <a:pt x="11" y="13"/>
                    </a:cubicBezTo>
                    <a:cubicBezTo>
                      <a:pt x="11" y="13"/>
                      <a:pt x="12" y="12"/>
                      <a:pt x="12" y="12"/>
                    </a:cubicBezTo>
                    <a:cubicBezTo>
                      <a:pt x="13" y="12"/>
                      <a:pt x="13" y="12"/>
                      <a:pt x="13" y="12"/>
                    </a:cubicBezTo>
                    <a:cubicBezTo>
                      <a:pt x="13" y="12"/>
                      <a:pt x="13" y="12"/>
                      <a:pt x="14" y="12"/>
                    </a:cubicBezTo>
                    <a:cubicBezTo>
                      <a:pt x="18" y="8"/>
                      <a:pt x="18" y="8"/>
                      <a:pt x="18" y="8"/>
                    </a:cubicBezTo>
                    <a:cubicBezTo>
                      <a:pt x="14" y="12"/>
                      <a:pt x="14" y="12"/>
                      <a:pt x="14" y="12"/>
                    </a:cubicBezTo>
                    <a:cubicBezTo>
                      <a:pt x="14" y="12"/>
                      <a:pt x="14" y="13"/>
                      <a:pt x="14" y="13"/>
                    </a:cubicBezTo>
                    <a:cubicBezTo>
                      <a:pt x="14" y="13"/>
                      <a:pt x="14" y="13"/>
                      <a:pt x="14" y="13"/>
                    </a:cubicBezTo>
                    <a:cubicBezTo>
                      <a:pt x="15" y="17"/>
                      <a:pt x="15" y="17"/>
                      <a:pt x="15" y="17"/>
                    </a:cubicBezTo>
                    <a:cubicBezTo>
                      <a:pt x="15" y="17"/>
                      <a:pt x="15" y="17"/>
                      <a:pt x="15" y="17"/>
                    </a:cubicBezTo>
                    <a:cubicBezTo>
                      <a:pt x="17" y="22"/>
                      <a:pt x="17" y="22"/>
                      <a:pt x="17" y="22"/>
                    </a:cubicBezTo>
                    <a:cubicBezTo>
                      <a:pt x="18" y="27"/>
                      <a:pt x="18" y="27"/>
                      <a:pt x="18" y="27"/>
                    </a:cubicBezTo>
                    <a:cubicBezTo>
                      <a:pt x="18" y="27"/>
                      <a:pt x="18" y="27"/>
                      <a:pt x="18" y="27"/>
                    </a:cubicBezTo>
                    <a:cubicBezTo>
                      <a:pt x="23" y="25"/>
                      <a:pt x="23" y="25"/>
                      <a:pt x="23" y="25"/>
                    </a:cubicBezTo>
                    <a:cubicBezTo>
                      <a:pt x="29" y="24"/>
                      <a:pt x="29" y="24"/>
                      <a:pt x="29" y="24"/>
                    </a:cubicBezTo>
                    <a:cubicBezTo>
                      <a:pt x="28" y="19"/>
                      <a:pt x="28" y="19"/>
                      <a:pt x="28" y="19"/>
                    </a:cubicBezTo>
                    <a:cubicBezTo>
                      <a:pt x="26" y="14"/>
                      <a:pt x="26" y="14"/>
                      <a:pt x="26" y="14"/>
                    </a:cubicBezTo>
                    <a:cubicBezTo>
                      <a:pt x="25" y="10"/>
                      <a:pt x="25" y="10"/>
                      <a:pt x="25" y="10"/>
                    </a:cubicBezTo>
                    <a:cubicBezTo>
                      <a:pt x="20" y="11"/>
                      <a:pt x="20" y="11"/>
                      <a:pt x="20" y="11"/>
                    </a:cubicBezTo>
                    <a:cubicBezTo>
                      <a:pt x="25" y="10"/>
                      <a:pt x="25" y="10"/>
                      <a:pt x="25" y="10"/>
                    </a:cubicBezTo>
                    <a:cubicBezTo>
                      <a:pt x="25" y="7"/>
                      <a:pt x="23" y="5"/>
                      <a:pt x="22" y="4"/>
                    </a:cubicBezTo>
                    <a:cubicBezTo>
                      <a:pt x="22" y="4"/>
                      <a:pt x="22" y="4"/>
                      <a:pt x="22" y="4"/>
                    </a:cubicBezTo>
                    <a:cubicBezTo>
                      <a:pt x="22" y="4"/>
                      <a:pt x="22" y="4"/>
                      <a:pt x="22" y="4"/>
                    </a:cubicBezTo>
                    <a:cubicBezTo>
                      <a:pt x="19" y="1"/>
                      <a:pt x="16" y="0"/>
                      <a:pt x="13" y="0"/>
                    </a:cubicBezTo>
                    <a:cubicBezTo>
                      <a:pt x="9" y="0"/>
                      <a:pt x="6" y="1"/>
                      <a:pt x="4" y="4"/>
                    </a:cubicBezTo>
                    <a:cubicBezTo>
                      <a:pt x="1" y="6"/>
                      <a:pt x="0" y="9"/>
                      <a:pt x="0" y="13"/>
                    </a:cubicBezTo>
                    <a:cubicBezTo>
                      <a:pt x="0" y="14"/>
                      <a:pt x="0" y="15"/>
                      <a:pt x="0" y="16"/>
                    </a:cubicBezTo>
                    <a:cubicBezTo>
                      <a:pt x="0" y="16"/>
                      <a:pt x="0" y="16"/>
                      <a:pt x="0" y="16"/>
                    </a:cubicBezTo>
                    <a:cubicBezTo>
                      <a:pt x="1" y="20"/>
                      <a:pt x="1" y="20"/>
                      <a:pt x="1" y="20"/>
                    </a:cubicBezTo>
                    <a:cubicBezTo>
                      <a:pt x="1" y="20"/>
                      <a:pt x="1" y="20"/>
                      <a:pt x="1" y="20"/>
                    </a:cubicBezTo>
                    <a:cubicBezTo>
                      <a:pt x="3" y="26"/>
                      <a:pt x="3" y="26"/>
                      <a:pt x="3" y="26"/>
                    </a:cubicBezTo>
                    <a:cubicBezTo>
                      <a:pt x="3" y="25"/>
                      <a:pt x="3" y="25"/>
                      <a:pt x="3" y="25"/>
                    </a:cubicBezTo>
                    <a:cubicBezTo>
                      <a:pt x="4" y="30"/>
                      <a:pt x="4" y="30"/>
                      <a:pt x="4" y="30"/>
                    </a:cubicBezTo>
                    <a:cubicBezTo>
                      <a:pt x="4" y="30"/>
                      <a:pt x="4" y="30"/>
                      <a:pt x="4" y="30"/>
                    </a:cubicBezTo>
                    <a:cubicBezTo>
                      <a:pt x="5" y="33"/>
                      <a:pt x="6" y="36"/>
                      <a:pt x="9" y="37"/>
                    </a:cubicBezTo>
                    <a:cubicBezTo>
                      <a:pt x="11" y="39"/>
                      <a:pt x="14" y="40"/>
                      <a:pt x="17" y="40"/>
                    </a:cubicBezTo>
                    <a:cubicBezTo>
                      <a:pt x="19" y="40"/>
                      <a:pt x="21" y="39"/>
                      <a:pt x="24" y="38"/>
                    </a:cubicBezTo>
                    <a:cubicBezTo>
                      <a:pt x="24" y="38"/>
                      <a:pt x="24" y="38"/>
                      <a:pt x="24" y="38"/>
                    </a:cubicBezTo>
                    <a:cubicBezTo>
                      <a:pt x="27" y="35"/>
                      <a:pt x="30" y="31"/>
                      <a:pt x="30" y="27"/>
                    </a:cubicBezTo>
                    <a:cubicBezTo>
                      <a:pt x="30" y="26"/>
                      <a:pt x="29" y="25"/>
                      <a:pt x="29" y="24"/>
                    </a:cubicBezTo>
                    <a:cubicBezTo>
                      <a:pt x="29" y="24"/>
                      <a:pt x="29" y="24"/>
                      <a:pt x="29" y="24"/>
                    </a:cubicBezTo>
                    <a:cubicBezTo>
                      <a:pt x="29" y="24"/>
                      <a:pt x="29" y="24"/>
                      <a:pt x="29" y="24"/>
                    </a:cubicBezTo>
                    <a:lnTo>
                      <a:pt x="2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3" name="Freeform 41">
                <a:extLst>
                  <a:ext uri="{FF2B5EF4-FFF2-40B4-BE49-F238E27FC236}">
                    <a16:creationId xmlns:a16="http://schemas.microsoft.com/office/drawing/2014/main" id="{818C5DC4-4762-451B-824C-ED417B5A9805}"/>
                  </a:ext>
                </a:extLst>
              </p:cNvPr>
              <p:cNvSpPr>
                <a:spLocks/>
              </p:cNvSpPr>
              <p:nvPr/>
            </p:nvSpPr>
            <p:spPr bwMode="auto">
              <a:xfrm>
                <a:off x="6886297" y="4200643"/>
                <a:ext cx="29788" cy="54257"/>
              </a:xfrm>
              <a:custGeom>
                <a:avLst/>
                <a:gdLst>
                  <a:gd name="T0" fmla="*/ 18 w 20"/>
                  <a:gd name="T1" fmla="*/ 24 h 36"/>
                  <a:gd name="T2" fmla="*/ 5 w 20"/>
                  <a:gd name="T3" fmla="*/ 28 h 36"/>
                  <a:gd name="T4" fmla="*/ 4 w 20"/>
                  <a:gd name="T5" fmla="*/ 27 h 36"/>
                  <a:gd name="T6" fmla="*/ 4 w 20"/>
                  <a:gd name="T7" fmla="*/ 25 h 36"/>
                  <a:gd name="T8" fmla="*/ 3 w 20"/>
                  <a:gd name="T9" fmla="*/ 19 h 36"/>
                  <a:gd name="T10" fmla="*/ 2 w 20"/>
                  <a:gd name="T11" fmla="*/ 14 h 36"/>
                  <a:gd name="T12" fmla="*/ 1 w 20"/>
                  <a:gd name="T13" fmla="*/ 13 h 36"/>
                  <a:gd name="T14" fmla="*/ 15 w 20"/>
                  <a:gd name="T15" fmla="*/ 7 h 36"/>
                  <a:gd name="T16" fmla="*/ 16 w 20"/>
                  <a:gd name="T17" fmla="*/ 10 h 36"/>
                  <a:gd name="T18" fmla="*/ 16 w 20"/>
                  <a:gd name="T19" fmla="*/ 11 h 36"/>
                  <a:gd name="T20" fmla="*/ 17 w 20"/>
                  <a:gd name="T21" fmla="*/ 16 h 36"/>
                  <a:gd name="T22" fmla="*/ 18 w 20"/>
                  <a:gd name="T23" fmla="*/ 22 h 36"/>
                  <a:gd name="T24" fmla="*/ 18 w 20"/>
                  <a:gd name="T25"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6">
                    <a:moveTo>
                      <a:pt x="18" y="24"/>
                    </a:moveTo>
                    <a:cubicBezTo>
                      <a:pt x="20" y="32"/>
                      <a:pt x="8" y="36"/>
                      <a:pt x="5" y="28"/>
                    </a:cubicBezTo>
                    <a:cubicBezTo>
                      <a:pt x="4" y="28"/>
                      <a:pt x="4" y="27"/>
                      <a:pt x="4" y="27"/>
                    </a:cubicBezTo>
                    <a:cubicBezTo>
                      <a:pt x="4" y="25"/>
                      <a:pt x="4" y="25"/>
                      <a:pt x="4" y="25"/>
                    </a:cubicBezTo>
                    <a:cubicBezTo>
                      <a:pt x="3" y="19"/>
                      <a:pt x="3" y="19"/>
                      <a:pt x="3" y="19"/>
                    </a:cubicBezTo>
                    <a:cubicBezTo>
                      <a:pt x="2" y="14"/>
                      <a:pt x="2" y="14"/>
                      <a:pt x="2" y="14"/>
                    </a:cubicBezTo>
                    <a:cubicBezTo>
                      <a:pt x="1" y="13"/>
                      <a:pt x="1" y="13"/>
                      <a:pt x="1" y="13"/>
                    </a:cubicBezTo>
                    <a:cubicBezTo>
                      <a:pt x="0" y="5"/>
                      <a:pt x="10" y="0"/>
                      <a:pt x="15" y="7"/>
                    </a:cubicBezTo>
                    <a:cubicBezTo>
                      <a:pt x="15" y="8"/>
                      <a:pt x="15" y="9"/>
                      <a:pt x="16" y="10"/>
                    </a:cubicBezTo>
                    <a:cubicBezTo>
                      <a:pt x="16" y="11"/>
                      <a:pt x="16" y="11"/>
                      <a:pt x="16" y="11"/>
                    </a:cubicBezTo>
                    <a:cubicBezTo>
                      <a:pt x="17" y="16"/>
                      <a:pt x="17" y="16"/>
                      <a:pt x="17" y="16"/>
                    </a:cubicBezTo>
                    <a:cubicBezTo>
                      <a:pt x="18" y="22"/>
                      <a:pt x="18" y="22"/>
                      <a:pt x="18" y="22"/>
                    </a:cubicBezTo>
                    <a:lnTo>
                      <a:pt x="1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4" name="Freeform 42">
                <a:extLst>
                  <a:ext uri="{FF2B5EF4-FFF2-40B4-BE49-F238E27FC236}">
                    <a16:creationId xmlns:a16="http://schemas.microsoft.com/office/drawing/2014/main" id="{DBB0C0AF-53FE-47BB-8774-7B4A8502B8F8}"/>
                  </a:ext>
                </a:extLst>
              </p:cNvPr>
              <p:cNvSpPr>
                <a:spLocks/>
              </p:cNvSpPr>
              <p:nvPr/>
            </p:nvSpPr>
            <p:spPr bwMode="auto">
              <a:xfrm>
                <a:off x="6878850" y="4197452"/>
                <a:ext cx="43618" cy="60640"/>
              </a:xfrm>
              <a:custGeom>
                <a:avLst/>
                <a:gdLst>
                  <a:gd name="T0" fmla="*/ 18 w 29"/>
                  <a:gd name="T1" fmla="*/ 27 h 40"/>
                  <a:gd name="T2" fmla="*/ 17 w 29"/>
                  <a:gd name="T3" fmla="*/ 28 h 40"/>
                  <a:gd name="T4" fmla="*/ 16 w 29"/>
                  <a:gd name="T5" fmla="*/ 28 h 40"/>
                  <a:gd name="T6" fmla="*/ 10 w 29"/>
                  <a:gd name="T7" fmla="*/ 30 h 40"/>
                  <a:gd name="T8" fmla="*/ 15 w 29"/>
                  <a:gd name="T9" fmla="*/ 27 h 40"/>
                  <a:gd name="T10" fmla="*/ 15 w 29"/>
                  <a:gd name="T11" fmla="*/ 28 h 40"/>
                  <a:gd name="T12" fmla="*/ 15 w 29"/>
                  <a:gd name="T13" fmla="*/ 26 h 40"/>
                  <a:gd name="T14" fmla="*/ 13 w 29"/>
                  <a:gd name="T15" fmla="*/ 20 h 40"/>
                  <a:gd name="T16" fmla="*/ 12 w 29"/>
                  <a:gd name="T17" fmla="*/ 14 h 40"/>
                  <a:gd name="T18" fmla="*/ 12 w 29"/>
                  <a:gd name="T19" fmla="*/ 13 h 40"/>
                  <a:gd name="T20" fmla="*/ 12 w 29"/>
                  <a:gd name="T21" fmla="*/ 13 h 40"/>
                  <a:gd name="T22" fmla="*/ 14 w 29"/>
                  <a:gd name="T23" fmla="*/ 12 h 40"/>
                  <a:gd name="T24" fmla="*/ 15 w 29"/>
                  <a:gd name="T25" fmla="*/ 12 h 40"/>
                  <a:gd name="T26" fmla="*/ 15 w 29"/>
                  <a:gd name="T27" fmla="*/ 12 h 40"/>
                  <a:gd name="T28" fmla="*/ 15 w 29"/>
                  <a:gd name="T29" fmla="*/ 13 h 40"/>
                  <a:gd name="T30" fmla="*/ 15 w 29"/>
                  <a:gd name="T31" fmla="*/ 14 h 40"/>
                  <a:gd name="T32" fmla="*/ 16 w 29"/>
                  <a:gd name="T33" fmla="*/ 20 h 40"/>
                  <a:gd name="T34" fmla="*/ 17 w 29"/>
                  <a:gd name="T35" fmla="*/ 25 h 40"/>
                  <a:gd name="T36" fmla="*/ 18 w 29"/>
                  <a:gd name="T37" fmla="*/ 27 h 40"/>
                  <a:gd name="T38" fmla="*/ 29 w 29"/>
                  <a:gd name="T39" fmla="*/ 25 h 40"/>
                  <a:gd name="T40" fmla="*/ 29 w 29"/>
                  <a:gd name="T41" fmla="*/ 23 h 40"/>
                  <a:gd name="T42" fmla="*/ 27 w 29"/>
                  <a:gd name="T43" fmla="*/ 12 h 40"/>
                  <a:gd name="T44" fmla="*/ 26 w 29"/>
                  <a:gd name="T45" fmla="*/ 11 h 40"/>
                  <a:gd name="T46" fmla="*/ 26 w 29"/>
                  <a:gd name="T47" fmla="*/ 10 h 40"/>
                  <a:gd name="T48" fmla="*/ 24 w 29"/>
                  <a:gd name="T49" fmla="*/ 6 h 40"/>
                  <a:gd name="T50" fmla="*/ 19 w 29"/>
                  <a:gd name="T51" fmla="*/ 1 h 40"/>
                  <a:gd name="T52" fmla="*/ 5 w 29"/>
                  <a:gd name="T53" fmla="*/ 4 h 40"/>
                  <a:gd name="T54" fmla="*/ 1 w 29"/>
                  <a:gd name="T55" fmla="*/ 16 h 40"/>
                  <a:gd name="T56" fmla="*/ 1 w 29"/>
                  <a:gd name="T57" fmla="*/ 17 h 40"/>
                  <a:gd name="T58" fmla="*/ 2 w 29"/>
                  <a:gd name="T59" fmla="*/ 22 h 40"/>
                  <a:gd name="T60" fmla="*/ 3 w 29"/>
                  <a:gd name="T61" fmla="*/ 28 h 40"/>
                  <a:gd name="T62" fmla="*/ 3 w 29"/>
                  <a:gd name="T63" fmla="*/ 30 h 40"/>
                  <a:gd name="T64" fmla="*/ 4 w 29"/>
                  <a:gd name="T65" fmla="*/ 32 h 40"/>
                  <a:gd name="T66" fmla="*/ 4 w 29"/>
                  <a:gd name="T67" fmla="*/ 33 h 40"/>
                  <a:gd name="T68" fmla="*/ 16 w 29"/>
                  <a:gd name="T69" fmla="*/ 40 h 40"/>
                  <a:gd name="T70" fmla="*/ 29 w 29"/>
                  <a:gd name="T71" fmla="*/ 27 h 40"/>
                  <a:gd name="T72" fmla="*/ 29 w 29"/>
                  <a:gd name="T73" fmla="*/ 25 h 40"/>
                  <a:gd name="T74" fmla="*/ 23 w 29"/>
                  <a:gd name="T75"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40">
                    <a:moveTo>
                      <a:pt x="23" y="26"/>
                    </a:moveTo>
                    <a:cubicBezTo>
                      <a:pt x="18" y="27"/>
                      <a:pt x="18" y="27"/>
                      <a:pt x="18" y="27"/>
                    </a:cubicBezTo>
                    <a:cubicBezTo>
                      <a:pt x="18" y="27"/>
                      <a:pt x="18" y="27"/>
                      <a:pt x="18" y="27"/>
                    </a:cubicBezTo>
                    <a:cubicBezTo>
                      <a:pt x="18" y="28"/>
                      <a:pt x="17" y="28"/>
                      <a:pt x="17" y="28"/>
                    </a:cubicBezTo>
                    <a:cubicBezTo>
                      <a:pt x="17" y="28"/>
                      <a:pt x="16" y="29"/>
                      <a:pt x="16" y="29"/>
                    </a:cubicBezTo>
                    <a:cubicBezTo>
                      <a:pt x="16" y="28"/>
                      <a:pt x="16" y="28"/>
                      <a:pt x="16" y="28"/>
                    </a:cubicBezTo>
                    <a:cubicBezTo>
                      <a:pt x="15" y="28"/>
                      <a:pt x="15" y="28"/>
                      <a:pt x="15" y="28"/>
                    </a:cubicBezTo>
                    <a:cubicBezTo>
                      <a:pt x="10" y="30"/>
                      <a:pt x="10" y="30"/>
                      <a:pt x="10" y="30"/>
                    </a:cubicBezTo>
                    <a:cubicBezTo>
                      <a:pt x="15" y="28"/>
                      <a:pt x="15" y="28"/>
                      <a:pt x="15" y="28"/>
                    </a:cubicBezTo>
                    <a:cubicBezTo>
                      <a:pt x="15" y="27"/>
                      <a:pt x="15" y="27"/>
                      <a:pt x="15" y="27"/>
                    </a:cubicBezTo>
                    <a:cubicBezTo>
                      <a:pt x="9" y="29"/>
                      <a:pt x="9" y="29"/>
                      <a:pt x="9" y="29"/>
                    </a:cubicBezTo>
                    <a:cubicBezTo>
                      <a:pt x="15" y="28"/>
                      <a:pt x="15" y="28"/>
                      <a:pt x="15" y="28"/>
                    </a:cubicBezTo>
                    <a:cubicBezTo>
                      <a:pt x="15" y="26"/>
                      <a:pt x="15" y="26"/>
                      <a:pt x="15" y="26"/>
                    </a:cubicBezTo>
                    <a:cubicBezTo>
                      <a:pt x="15" y="26"/>
                      <a:pt x="15" y="26"/>
                      <a:pt x="15" y="26"/>
                    </a:cubicBezTo>
                    <a:cubicBezTo>
                      <a:pt x="13" y="20"/>
                      <a:pt x="13" y="20"/>
                      <a:pt x="13" y="20"/>
                    </a:cubicBezTo>
                    <a:cubicBezTo>
                      <a:pt x="13" y="20"/>
                      <a:pt x="13" y="20"/>
                      <a:pt x="13" y="20"/>
                    </a:cubicBezTo>
                    <a:cubicBezTo>
                      <a:pt x="12" y="14"/>
                      <a:pt x="12" y="14"/>
                      <a:pt x="12" y="14"/>
                    </a:cubicBezTo>
                    <a:cubicBezTo>
                      <a:pt x="12" y="14"/>
                      <a:pt x="12" y="14"/>
                      <a:pt x="12" y="14"/>
                    </a:cubicBezTo>
                    <a:cubicBezTo>
                      <a:pt x="12" y="13"/>
                      <a:pt x="12" y="13"/>
                      <a:pt x="12" y="13"/>
                    </a:cubicBezTo>
                    <a:cubicBezTo>
                      <a:pt x="12" y="13"/>
                      <a:pt x="12" y="13"/>
                      <a:pt x="12" y="13"/>
                    </a:cubicBezTo>
                    <a:cubicBezTo>
                      <a:pt x="12" y="13"/>
                      <a:pt x="12" y="13"/>
                      <a:pt x="12" y="13"/>
                    </a:cubicBezTo>
                    <a:cubicBezTo>
                      <a:pt x="12" y="13"/>
                      <a:pt x="12" y="13"/>
                      <a:pt x="12" y="13"/>
                    </a:cubicBezTo>
                    <a:cubicBezTo>
                      <a:pt x="13" y="12"/>
                      <a:pt x="13" y="12"/>
                      <a:pt x="13" y="12"/>
                    </a:cubicBezTo>
                    <a:cubicBezTo>
                      <a:pt x="14" y="12"/>
                      <a:pt x="14" y="12"/>
                      <a:pt x="14" y="12"/>
                    </a:cubicBezTo>
                    <a:cubicBezTo>
                      <a:pt x="14" y="12"/>
                      <a:pt x="14" y="12"/>
                      <a:pt x="14" y="12"/>
                    </a:cubicBezTo>
                    <a:cubicBezTo>
                      <a:pt x="14" y="12"/>
                      <a:pt x="14" y="12"/>
                      <a:pt x="15" y="12"/>
                    </a:cubicBezTo>
                    <a:cubicBezTo>
                      <a:pt x="20" y="9"/>
                      <a:pt x="20" y="9"/>
                      <a:pt x="20" y="9"/>
                    </a:cubicBezTo>
                    <a:cubicBezTo>
                      <a:pt x="15" y="12"/>
                      <a:pt x="15" y="12"/>
                      <a:pt x="15" y="12"/>
                    </a:cubicBezTo>
                    <a:cubicBezTo>
                      <a:pt x="15" y="13"/>
                      <a:pt x="15" y="13"/>
                      <a:pt x="15" y="13"/>
                    </a:cubicBezTo>
                    <a:cubicBezTo>
                      <a:pt x="15" y="13"/>
                      <a:pt x="15" y="13"/>
                      <a:pt x="15" y="13"/>
                    </a:cubicBezTo>
                    <a:cubicBezTo>
                      <a:pt x="15" y="14"/>
                      <a:pt x="15" y="14"/>
                      <a:pt x="15" y="14"/>
                    </a:cubicBezTo>
                    <a:cubicBezTo>
                      <a:pt x="15" y="14"/>
                      <a:pt x="15" y="14"/>
                      <a:pt x="15" y="14"/>
                    </a:cubicBezTo>
                    <a:cubicBezTo>
                      <a:pt x="16" y="20"/>
                      <a:pt x="16" y="20"/>
                      <a:pt x="16" y="20"/>
                    </a:cubicBezTo>
                    <a:cubicBezTo>
                      <a:pt x="16" y="20"/>
                      <a:pt x="16" y="20"/>
                      <a:pt x="16" y="20"/>
                    </a:cubicBezTo>
                    <a:cubicBezTo>
                      <a:pt x="17" y="25"/>
                      <a:pt x="17" y="25"/>
                      <a:pt x="17" y="25"/>
                    </a:cubicBezTo>
                    <a:cubicBezTo>
                      <a:pt x="17" y="25"/>
                      <a:pt x="17" y="25"/>
                      <a:pt x="17" y="25"/>
                    </a:cubicBezTo>
                    <a:cubicBezTo>
                      <a:pt x="18" y="27"/>
                      <a:pt x="18" y="27"/>
                      <a:pt x="18" y="27"/>
                    </a:cubicBezTo>
                    <a:cubicBezTo>
                      <a:pt x="18" y="27"/>
                      <a:pt x="18" y="27"/>
                      <a:pt x="18" y="27"/>
                    </a:cubicBezTo>
                    <a:cubicBezTo>
                      <a:pt x="23" y="26"/>
                      <a:pt x="23" y="26"/>
                      <a:pt x="23" y="26"/>
                    </a:cubicBezTo>
                    <a:cubicBezTo>
                      <a:pt x="29" y="25"/>
                      <a:pt x="29" y="25"/>
                      <a:pt x="29" y="25"/>
                    </a:cubicBezTo>
                    <a:cubicBezTo>
                      <a:pt x="29" y="23"/>
                      <a:pt x="29" y="23"/>
                      <a:pt x="29" y="23"/>
                    </a:cubicBezTo>
                    <a:cubicBezTo>
                      <a:pt x="29" y="23"/>
                      <a:pt x="29" y="23"/>
                      <a:pt x="29" y="23"/>
                    </a:cubicBezTo>
                    <a:cubicBezTo>
                      <a:pt x="28" y="17"/>
                      <a:pt x="28" y="17"/>
                      <a:pt x="28" y="17"/>
                    </a:cubicBezTo>
                    <a:cubicBezTo>
                      <a:pt x="27" y="12"/>
                      <a:pt x="27" y="12"/>
                      <a:pt x="27" y="12"/>
                    </a:cubicBezTo>
                    <a:cubicBezTo>
                      <a:pt x="27" y="12"/>
                      <a:pt x="27" y="12"/>
                      <a:pt x="27" y="12"/>
                    </a:cubicBezTo>
                    <a:cubicBezTo>
                      <a:pt x="26" y="11"/>
                      <a:pt x="26" y="11"/>
                      <a:pt x="26" y="11"/>
                    </a:cubicBezTo>
                    <a:cubicBezTo>
                      <a:pt x="26" y="11"/>
                      <a:pt x="26" y="11"/>
                      <a:pt x="26" y="11"/>
                    </a:cubicBezTo>
                    <a:cubicBezTo>
                      <a:pt x="26" y="10"/>
                      <a:pt x="26" y="10"/>
                      <a:pt x="26" y="10"/>
                    </a:cubicBezTo>
                    <a:cubicBezTo>
                      <a:pt x="26" y="9"/>
                      <a:pt x="25" y="7"/>
                      <a:pt x="24" y="6"/>
                    </a:cubicBezTo>
                    <a:cubicBezTo>
                      <a:pt x="24" y="6"/>
                      <a:pt x="24" y="6"/>
                      <a:pt x="24" y="6"/>
                    </a:cubicBezTo>
                    <a:cubicBezTo>
                      <a:pt x="24" y="6"/>
                      <a:pt x="24" y="6"/>
                      <a:pt x="24" y="6"/>
                    </a:cubicBezTo>
                    <a:cubicBezTo>
                      <a:pt x="23" y="4"/>
                      <a:pt x="21" y="2"/>
                      <a:pt x="19" y="1"/>
                    </a:cubicBezTo>
                    <a:cubicBezTo>
                      <a:pt x="18" y="0"/>
                      <a:pt x="16" y="0"/>
                      <a:pt x="14" y="0"/>
                    </a:cubicBezTo>
                    <a:cubicBezTo>
                      <a:pt x="10" y="0"/>
                      <a:pt x="7" y="1"/>
                      <a:pt x="5" y="4"/>
                    </a:cubicBezTo>
                    <a:cubicBezTo>
                      <a:pt x="2" y="6"/>
                      <a:pt x="0" y="9"/>
                      <a:pt x="0" y="13"/>
                    </a:cubicBezTo>
                    <a:cubicBezTo>
                      <a:pt x="0" y="14"/>
                      <a:pt x="0" y="15"/>
                      <a:pt x="1" y="16"/>
                    </a:cubicBezTo>
                    <a:cubicBezTo>
                      <a:pt x="1" y="16"/>
                      <a:pt x="1" y="16"/>
                      <a:pt x="1" y="16"/>
                    </a:cubicBezTo>
                    <a:cubicBezTo>
                      <a:pt x="1" y="17"/>
                      <a:pt x="1" y="17"/>
                      <a:pt x="1" y="17"/>
                    </a:cubicBezTo>
                    <a:cubicBezTo>
                      <a:pt x="1" y="17"/>
                      <a:pt x="1" y="17"/>
                      <a:pt x="1" y="17"/>
                    </a:cubicBezTo>
                    <a:cubicBezTo>
                      <a:pt x="2" y="22"/>
                      <a:pt x="2" y="22"/>
                      <a:pt x="2" y="22"/>
                    </a:cubicBezTo>
                    <a:cubicBezTo>
                      <a:pt x="3" y="28"/>
                      <a:pt x="3" y="28"/>
                      <a:pt x="3" y="28"/>
                    </a:cubicBezTo>
                    <a:cubicBezTo>
                      <a:pt x="3" y="28"/>
                      <a:pt x="3" y="28"/>
                      <a:pt x="3" y="28"/>
                    </a:cubicBezTo>
                    <a:cubicBezTo>
                      <a:pt x="3" y="30"/>
                      <a:pt x="3" y="30"/>
                      <a:pt x="3" y="30"/>
                    </a:cubicBezTo>
                    <a:cubicBezTo>
                      <a:pt x="3" y="30"/>
                      <a:pt x="3" y="30"/>
                      <a:pt x="3" y="30"/>
                    </a:cubicBezTo>
                    <a:cubicBezTo>
                      <a:pt x="3" y="30"/>
                      <a:pt x="3" y="30"/>
                      <a:pt x="3" y="30"/>
                    </a:cubicBezTo>
                    <a:cubicBezTo>
                      <a:pt x="4" y="31"/>
                      <a:pt x="4" y="31"/>
                      <a:pt x="4" y="32"/>
                    </a:cubicBezTo>
                    <a:cubicBezTo>
                      <a:pt x="4" y="32"/>
                      <a:pt x="4" y="32"/>
                      <a:pt x="4" y="32"/>
                    </a:cubicBezTo>
                    <a:cubicBezTo>
                      <a:pt x="4" y="33"/>
                      <a:pt x="4" y="33"/>
                      <a:pt x="4" y="33"/>
                    </a:cubicBezTo>
                    <a:cubicBezTo>
                      <a:pt x="5" y="35"/>
                      <a:pt x="7" y="37"/>
                      <a:pt x="9" y="38"/>
                    </a:cubicBezTo>
                    <a:cubicBezTo>
                      <a:pt x="11" y="40"/>
                      <a:pt x="14" y="40"/>
                      <a:pt x="16" y="40"/>
                    </a:cubicBezTo>
                    <a:cubicBezTo>
                      <a:pt x="19" y="40"/>
                      <a:pt x="23" y="39"/>
                      <a:pt x="25" y="37"/>
                    </a:cubicBezTo>
                    <a:cubicBezTo>
                      <a:pt x="28" y="35"/>
                      <a:pt x="29" y="31"/>
                      <a:pt x="29" y="27"/>
                    </a:cubicBezTo>
                    <a:cubicBezTo>
                      <a:pt x="29" y="27"/>
                      <a:pt x="29" y="26"/>
                      <a:pt x="29" y="25"/>
                    </a:cubicBezTo>
                    <a:cubicBezTo>
                      <a:pt x="29" y="25"/>
                      <a:pt x="29" y="25"/>
                      <a:pt x="29" y="25"/>
                    </a:cubicBezTo>
                    <a:cubicBezTo>
                      <a:pt x="29" y="25"/>
                      <a:pt x="29" y="25"/>
                      <a:pt x="29" y="25"/>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5" name="Freeform 43">
                <a:extLst>
                  <a:ext uri="{FF2B5EF4-FFF2-40B4-BE49-F238E27FC236}">
                    <a16:creationId xmlns:a16="http://schemas.microsoft.com/office/drawing/2014/main" id="{EE088FD6-4384-4952-B263-4FDB8D436EBB}"/>
                  </a:ext>
                </a:extLst>
              </p:cNvPr>
              <p:cNvSpPr>
                <a:spLocks/>
              </p:cNvSpPr>
              <p:nvPr/>
            </p:nvSpPr>
            <p:spPr bwMode="auto">
              <a:xfrm>
                <a:off x="6908638" y="4333625"/>
                <a:ext cx="25533" cy="50001"/>
              </a:xfrm>
              <a:custGeom>
                <a:avLst/>
                <a:gdLst>
                  <a:gd name="T0" fmla="*/ 16 w 17"/>
                  <a:gd name="T1" fmla="*/ 22 h 33"/>
                  <a:gd name="T2" fmla="*/ 2 w 17"/>
                  <a:gd name="T3" fmla="*/ 25 h 33"/>
                  <a:gd name="T4" fmla="*/ 2 w 17"/>
                  <a:gd name="T5" fmla="*/ 24 h 33"/>
                  <a:gd name="T6" fmla="*/ 2 w 17"/>
                  <a:gd name="T7" fmla="*/ 23 h 33"/>
                  <a:gd name="T8" fmla="*/ 1 w 17"/>
                  <a:gd name="T9" fmla="*/ 17 h 33"/>
                  <a:gd name="T10" fmla="*/ 0 w 17"/>
                  <a:gd name="T11" fmla="*/ 11 h 33"/>
                  <a:gd name="T12" fmla="*/ 0 w 17"/>
                  <a:gd name="T13" fmla="*/ 9 h 33"/>
                  <a:gd name="T14" fmla="*/ 4 w 17"/>
                  <a:gd name="T15" fmla="*/ 2 h 33"/>
                  <a:gd name="T16" fmla="*/ 14 w 17"/>
                  <a:gd name="T17" fmla="*/ 7 h 33"/>
                  <a:gd name="T18" fmla="*/ 15 w 17"/>
                  <a:gd name="T19" fmla="*/ 9 h 33"/>
                  <a:gd name="T20" fmla="*/ 15 w 17"/>
                  <a:gd name="T21" fmla="*/ 15 h 33"/>
                  <a:gd name="T22" fmla="*/ 16 w 17"/>
                  <a:gd name="T23" fmla="*/ 21 h 33"/>
                  <a:gd name="T24" fmla="*/ 16 w 17"/>
                  <a:gd name="T25"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33">
                    <a:moveTo>
                      <a:pt x="16" y="22"/>
                    </a:moveTo>
                    <a:cubicBezTo>
                      <a:pt x="17" y="30"/>
                      <a:pt x="6" y="33"/>
                      <a:pt x="2" y="25"/>
                    </a:cubicBezTo>
                    <a:cubicBezTo>
                      <a:pt x="2" y="25"/>
                      <a:pt x="2" y="24"/>
                      <a:pt x="2" y="24"/>
                    </a:cubicBezTo>
                    <a:cubicBezTo>
                      <a:pt x="2" y="23"/>
                      <a:pt x="2" y="23"/>
                      <a:pt x="2" y="23"/>
                    </a:cubicBezTo>
                    <a:cubicBezTo>
                      <a:pt x="1" y="17"/>
                      <a:pt x="1" y="17"/>
                      <a:pt x="1" y="17"/>
                    </a:cubicBezTo>
                    <a:cubicBezTo>
                      <a:pt x="0" y="11"/>
                      <a:pt x="0" y="11"/>
                      <a:pt x="0" y="11"/>
                    </a:cubicBezTo>
                    <a:cubicBezTo>
                      <a:pt x="0" y="9"/>
                      <a:pt x="0" y="9"/>
                      <a:pt x="0" y="9"/>
                    </a:cubicBezTo>
                    <a:cubicBezTo>
                      <a:pt x="0" y="6"/>
                      <a:pt x="1" y="4"/>
                      <a:pt x="4" y="2"/>
                    </a:cubicBezTo>
                    <a:cubicBezTo>
                      <a:pt x="8" y="0"/>
                      <a:pt x="14" y="2"/>
                      <a:pt x="14" y="7"/>
                    </a:cubicBezTo>
                    <a:cubicBezTo>
                      <a:pt x="15" y="9"/>
                      <a:pt x="15" y="9"/>
                      <a:pt x="15" y="9"/>
                    </a:cubicBezTo>
                    <a:cubicBezTo>
                      <a:pt x="15" y="15"/>
                      <a:pt x="15" y="15"/>
                      <a:pt x="15" y="15"/>
                    </a:cubicBezTo>
                    <a:cubicBezTo>
                      <a:pt x="16" y="21"/>
                      <a:pt x="16" y="21"/>
                      <a:pt x="16" y="21"/>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6" name="Freeform 44">
                <a:extLst>
                  <a:ext uri="{FF2B5EF4-FFF2-40B4-BE49-F238E27FC236}">
                    <a16:creationId xmlns:a16="http://schemas.microsoft.com/office/drawing/2014/main" id="{BE2F1802-D04B-4541-8F27-BBB94D2FD2F4}"/>
                  </a:ext>
                </a:extLst>
              </p:cNvPr>
              <p:cNvSpPr>
                <a:spLocks/>
              </p:cNvSpPr>
              <p:nvPr/>
            </p:nvSpPr>
            <p:spPr bwMode="auto">
              <a:xfrm>
                <a:off x="6899064" y="4326178"/>
                <a:ext cx="42554" cy="61704"/>
              </a:xfrm>
              <a:custGeom>
                <a:avLst/>
                <a:gdLst>
                  <a:gd name="T0" fmla="*/ 16 w 28"/>
                  <a:gd name="T1" fmla="*/ 27 h 41"/>
                  <a:gd name="T2" fmla="*/ 16 w 28"/>
                  <a:gd name="T3" fmla="*/ 29 h 41"/>
                  <a:gd name="T4" fmla="*/ 14 w 28"/>
                  <a:gd name="T5" fmla="*/ 29 h 41"/>
                  <a:gd name="T6" fmla="*/ 8 w 28"/>
                  <a:gd name="T7" fmla="*/ 30 h 41"/>
                  <a:gd name="T8" fmla="*/ 14 w 28"/>
                  <a:gd name="T9" fmla="*/ 28 h 41"/>
                  <a:gd name="T10" fmla="*/ 14 w 28"/>
                  <a:gd name="T11" fmla="*/ 28 h 41"/>
                  <a:gd name="T12" fmla="*/ 13 w 28"/>
                  <a:gd name="T13" fmla="*/ 21 h 41"/>
                  <a:gd name="T14" fmla="*/ 12 w 28"/>
                  <a:gd name="T15" fmla="*/ 14 h 41"/>
                  <a:gd name="T16" fmla="*/ 12 w 28"/>
                  <a:gd name="T17" fmla="*/ 13 h 41"/>
                  <a:gd name="T18" fmla="*/ 10 w 28"/>
                  <a:gd name="T19" fmla="*/ 7 h 41"/>
                  <a:gd name="T20" fmla="*/ 13 w 28"/>
                  <a:gd name="T21" fmla="*/ 12 h 41"/>
                  <a:gd name="T22" fmla="*/ 15 w 28"/>
                  <a:gd name="T23" fmla="*/ 13 h 41"/>
                  <a:gd name="T24" fmla="*/ 15 w 28"/>
                  <a:gd name="T25" fmla="*/ 15 h 41"/>
                  <a:gd name="T26" fmla="*/ 16 w 28"/>
                  <a:gd name="T27" fmla="*/ 21 h 41"/>
                  <a:gd name="T28" fmla="*/ 16 w 28"/>
                  <a:gd name="T29" fmla="*/ 27 h 41"/>
                  <a:gd name="T30" fmla="*/ 16 w 28"/>
                  <a:gd name="T31" fmla="*/ 27 h 41"/>
                  <a:gd name="T32" fmla="*/ 28 w 28"/>
                  <a:gd name="T33" fmla="*/ 26 h 41"/>
                  <a:gd name="T34" fmla="*/ 28 w 28"/>
                  <a:gd name="T35" fmla="*/ 25 h 41"/>
                  <a:gd name="T36" fmla="*/ 27 w 28"/>
                  <a:gd name="T37" fmla="*/ 13 h 41"/>
                  <a:gd name="T38" fmla="*/ 26 w 28"/>
                  <a:gd name="T39" fmla="*/ 12 h 41"/>
                  <a:gd name="T40" fmla="*/ 13 w 28"/>
                  <a:gd name="T41" fmla="*/ 0 h 41"/>
                  <a:gd name="T42" fmla="*/ 7 w 28"/>
                  <a:gd name="T43" fmla="*/ 2 h 41"/>
                  <a:gd name="T44" fmla="*/ 0 w 28"/>
                  <a:gd name="T45" fmla="*/ 13 h 41"/>
                  <a:gd name="T46" fmla="*/ 1 w 28"/>
                  <a:gd name="T47" fmla="*/ 17 h 41"/>
                  <a:gd name="T48" fmla="*/ 1 w 28"/>
                  <a:gd name="T49" fmla="*/ 23 h 41"/>
                  <a:gd name="T50" fmla="*/ 2 w 28"/>
                  <a:gd name="T51" fmla="*/ 28 h 41"/>
                  <a:gd name="T52" fmla="*/ 2 w 28"/>
                  <a:gd name="T53" fmla="*/ 29 h 41"/>
                  <a:gd name="T54" fmla="*/ 3 w 28"/>
                  <a:gd name="T55" fmla="*/ 32 h 41"/>
                  <a:gd name="T56" fmla="*/ 3 w 28"/>
                  <a:gd name="T57" fmla="*/ 32 h 41"/>
                  <a:gd name="T58" fmla="*/ 15 w 28"/>
                  <a:gd name="T59" fmla="*/ 41 h 41"/>
                  <a:gd name="T60" fmla="*/ 28 w 28"/>
                  <a:gd name="T61" fmla="*/ 28 h 41"/>
                  <a:gd name="T62" fmla="*/ 28 w 28"/>
                  <a:gd name="T63"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 h="41">
                    <a:moveTo>
                      <a:pt x="22" y="27"/>
                    </a:moveTo>
                    <a:cubicBezTo>
                      <a:pt x="16" y="27"/>
                      <a:pt x="16" y="27"/>
                      <a:pt x="16" y="27"/>
                    </a:cubicBezTo>
                    <a:cubicBezTo>
                      <a:pt x="16" y="28"/>
                      <a:pt x="16" y="28"/>
                      <a:pt x="16" y="28"/>
                    </a:cubicBezTo>
                    <a:cubicBezTo>
                      <a:pt x="16" y="28"/>
                      <a:pt x="16" y="28"/>
                      <a:pt x="16" y="29"/>
                    </a:cubicBezTo>
                    <a:cubicBezTo>
                      <a:pt x="16" y="29"/>
                      <a:pt x="15" y="29"/>
                      <a:pt x="15" y="29"/>
                    </a:cubicBezTo>
                    <a:cubicBezTo>
                      <a:pt x="14" y="29"/>
                      <a:pt x="14" y="29"/>
                      <a:pt x="14" y="29"/>
                    </a:cubicBezTo>
                    <a:cubicBezTo>
                      <a:pt x="14" y="29"/>
                      <a:pt x="14" y="29"/>
                      <a:pt x="14" y="28"/>
                    </a:cubicBezTo>
                    <a:cubicBezTo>
                      <a:pt x="8" y="30"/>
                      <a:pt x="8" y="30"/>
                      <a:pt x="8" y="30"/>
                    </a:cubicBezTo>
                    <a:cubicBezTo>
                      <a:pt x="14" y="28"/>
                      <a:pt x="14" y="28"/>
                      <a:pt x="14" y="28"/>
                    </a:cubicBezTo>
                    <a:cubicBezTo>
                      <a:pt x="14" y="28"/>
                      <a:pt x="14" y="28"/>
                      <a:pt x="14" y="28"/>
                    </a:cubicBezTo>
                    <a:cubicBezTo>
                      <a:pt x="8" y="29"/>
                      <a:pt x="8" y="29"/>
                      <a:pt x="8" y="29"/>
                    </a:cubicBezTo>
                    <a:cubicBezTo>
                      <a:pt x="14" y="28"/>
                      <a:pt x="14" y="28"/>
                      <a:pt x="14" y="28"/>
                    </a:cubicBezTo>
                    <a:cubicBezTo>
                      <a:pt x="14" y="27"/>
                      <a:pt x="14" y="27"/>
                      <a:pt x="14" y="27"/>
                    </a:cubicBezTo>
                    <a:cubicBezTo>
                      <a:pt x="13" y="21"/>
                      <a:pt x="13" y="21"/>
                      <a:pt x="13" y="21"/>
                    </a:cubicBezTo>
                    <a:cubicBezTo>
                      <a:pt x="12" y="15"/>
                      <a:pt x="12" y="15"/>
                      <a:pt x="12" y="15"/>
                    </a:cubicBezTo>
                    <a:cubicBezTo>
                      <a:pt x="12" y="14"/>
                      <a:pt x="12" y="14"/>
                      <a:pt x="12" y="14"/>
                    </a:cubicBezTo>
                    <a:cubicBezTo>
                      <a:pt x="12" y="14"/>
                      <a:pt x="12" y="14"/>
                      <a:pt x="12" y="14"/>
                    </a:cubicBezTo>
                    <a:cubicBezTo>
                      <a:pt x="12" y="13"/>
                      <a:pt x="12" y="13"/>
                      <a:pt x="12" y="13"/>
                    </a:cubicBezTo>
                    <a:cubicBezTo>
                      <a:pt x="12" y="13"/>
                      <a:pt x="12" y="12"/>
                      <a:pt x="13" y="12"/>
                    </a:cubicBezTo>
                    <a:cubicBezTo>
                      <a:pt x="10" y="7"/>
                      <a:pt x="10" y="7"/>
                      <a:pt x="10" y="7"/>
                    </a:cubicBezTo>
                    <a:cubicBezTo>
                      <a:pt x="13" y="12"/>
                      <a:pt x="13" y="12"/>
                      <a:pt x="13" y="12"/>
                    </a:cubicBezTo>
                    <a:cubicBezTo>
                      <a:pt x="13" y="12"/>
                      <a:pt x="13" y="12"/>
                      <a:pt x="13" y="12"/>
                    </a:cubicBezTo>
                    <a:cubicBezTo>
                      <a:pt x="14" y="12"/>
                      <a:pt x="14" y="12"/>
                      <a:pt x="14" y="12"/>
                    </a:cubicBezTo>
                    <a:cubicBezTo>
                      <a:pt x="14" y="13"/>
                      <a:pt x="15" y="13"/>
                      <a:pt x="15" y="13"/>
                    </a:cubicBezTo>
                    <a:cubicBezTo>
                      <a:pt x="15" y="15"/>
                      <a:pt x="15" y="15"/>
                      <a:pt x="15" y="15"/>
                    </a:cubicBezTo>
                    <a:cubicBezTo>
                      <a:pt x="15" y="15"/>
                      <a:pt x="15" y="15"/>
                      <a:pt x="15" y="15"/>
                    </a:cubicBezTo>
                    <a:cubicBezTo>
                      <a:pt x="16" y="21"/>
                      <a:pt x="16" y="21"/>
                      <a:pt x="16" y="21"/>
                    </a:cubicBezTo>
                    <a:cubicBezTo>
                      <a:pt x="16" y="21"/>
                      <a:pt x="16" y="21"/>
                      <a:pt x="16" y="21"/>
                    </a:cubicBezTo>
                    <a:cubicBezTo>
                      <a:pt x="16" y="27"/>
                      <a:pt x="16" y="27"/>
                      <a:pt x="16" y="27"/>
                    </a:cubicBezTo>
                    <a:cubicBezTo>
                      <a:pt x="16" y="27"/>
                      <a:pt x="16" y="27"/>
                      <a:pt x="16" y="27"/>
                    </a:cubicBezTo>
                    <a:cubicBezTo>
                      <a:pt x="16" y="28"/>
                      <a:pt x="16" y="28"/>
                      <a:pt x="16" y="28"/>
                    </a:cubicBezTo>
                    <a:cubicBezTo>
                      <a:pt x="16" y="27"/>
                      <a:pt x="16" y="27"/>
                      <a:pt x="16" y="27"/>
                    </a:cubicBezTo>
                    <a:cubicBezTo>
                      <a:pt x="22" y="27"/>
                      <a:pt x="22" y="27"/>
                      <a:pt x="22" y="27"/>
                    </a:cubicBezTo>
                    <a:cubicBezTo>
                      <a:pt x="28" y="26"/>
                      <a:pt x="28" y="26"/>
                      <a:pt x="28" y="26"/>
                    </a:cubicBezTo>
                    <a:cubicBezTo>
                      <a:pt x="28" y="25"/>
                      <a:pt x="28" y="25"/>
                      <a:pt x="28" y="25"/>
                    </a:cubicBezTo>
                    <a:cubicBezTo>
                      <a:pt x="28" y="25"/>
                      <a:pt x="28" y="25"/>
                      <a:pt x="28" y="25"/>
                    </a:cubicBezTo>
                    <a:cubicBezTo>
                      <a:pt x="27" y="19"/>
                      <a:pt x="27" y="19"/>
                      <a:pt x="27" y="19"/>
                    </a:cubicBezTo>
                    <a:cubicBezTo>
                      <a:pt x="27" y="13"/>
                      <a:pt x="27" y="13"/>
                      <a:pt x="27" y="13"/>
                    </a:cubicBezTo>
                    <a:cubicBezTo>
                      <a:pt x="26" y="12"/>
                      <a:pt x="26" y="12"/>
                      <a:pt x="26" y="12"/>
                    </a:cubicBezTo>
                    <a:cubicBezTo>
                      <a:pt x="26" y="12"/>
                      <a:pt x="26" y="12"/>
                      <a:pt x="26" y="12"/>
                    </a:cubicBezTo>
                    <a:cubicBezTo>
                      <a:pt x="26" y="8"/>
                      <a:pt x="24" y="5"/>
                      <a:pt x="22" y="3"/>
                    </a:cubicBezTo>
                    <a:cubicBezTo>
                      <a:pt x="19" y="1"/>
                      <a:pt x="16" y="0"/>
                      <a:pt x="13" y="0"/>
                    </a:cubicBezTo>
                    <a:cubicBezTo>
                      <a:pt x="11" y="0"/>
                      <a:pt x="9" y="1"/>
                      <a:pt x="7" y="2"/>
                    </a:cubicBezTo>
                    <a:cubicBezTo>
                      <a:pt x="7" y="2"/>
                      <a:pt x="7" y="2"/>
                      <a:pt x="7" y="2"/>
                    </a:cubicBezTo>
                    <a:cubicBezTo>
                      <a:pt x="7" y="2"/>
                      <a:pt x="7" y="2"/>
                      <a:pt x="7" y="2"/>
                    </a:cubicBezTo>
                    <a:cubicBezTo>
                      <a:pt x="3" y="4"/>
                      <a:pt x="0" y="9"/>
                      <a:pt x="0" y="13"/>
                    </a:cubicBezTo>
                    <a:cubicBezTo>
                      <a:pt x="0" y="14"/>
                      <a:pt x="0" y="15"/>
                      <a:pt x="0" y="15"/>
                    </a:cubicBezTo>
                    <a:cubicBezTo>
                      <a:pt x="1" y="17"/>
                      <a:pt x="1" y="17"/>
                      <a:pt x="1" y="17"/>
                    </a:cubicBezTo>
                    <a:cubicBezTo>
                      <a:pt x="1" y="17"/>
                      <a:pt x="1" y="17"/>
                      <a:pt x="1" y="17"/>
                    </a:cubicBezTo>
                    <a:cubicBezTo>
                      <a:pt x="1" y="23"/>
                      <a:pt x="1" y="23"/>
                      <a:pt x="1" y="23"/>
                    </a:cubicBezTo>
                    <a:cubicBezTo>
                      <a:pt x="1" y="22"/>
                      <a:pt x="1" y="22"/>
                      <a:pt x="1" y="22"/>
                    </a:cubicBezTo>
                    <a:cubicBezTo>
                      <a:pt x="2" y="28"/>
                      <a:pt x="2" y="28"/>
                      <a:pt x="2" y="28"/>
                    </a:cubicBezTo>
                    <a:cubicBezTo>
                      <a:pt x="2" y="29"/>
                      <a:pt x="2" y="29"/>
                      <a:pt x="2" y="29"/>
                    </a:cubicBezTo>
                    <a:cubicBezTo>
                      <a:pt x="2" y="29"/>
                      <a:pt x="2" y="29"/>
                      <a:pt x="2" y="29"/>
                    </a:cubicBezTo>
                    <a:cubicBezTo>
                      <a:pt x="2" y="29"/>
                      <a:pt x="2" y="29"/>
                      <a:pt x="2" y="29"/>
                    </a:cubicBezTo>
                    <a:cubicBezTo>
                      <a:pt x="2" y="30"/>
                      <a:pt x="2" y="31"/>
                      <a:pt x="3" y="32"/>
                    </a:cubicBezTo>
                    <a:cubicBezTo>
                      <a:pt x="3" y="32"/>
                      <a:pt x="3" y="32"/>
                      <a:pt x="3" y="32"/>
                    </a:cubicBezTo>
                    <a:cubicBezTo>
                      <a:pt x="3" y="32"/>
                      <a:pt x="3" y="32"/>
                      <a:pt x="3" y="32"/>
                    </a:cubicBezTo>
                    <a:cubicBezTo>
                      <a:pt x="4" y="35"/>
                      <a:pt x="6" y="37"/>
                      <a:pt x="8" y="39"/>
                    </a:cubicBezTo>
                    <a:cubicBezTo>
                      <a:pt x="10" y="40"/>
                      <a:pt x="13" y="41"/>
                      <a:pt x="15" y="41"/>
                    </a:cubicBezTo>
                    <a:cubicBezTo>
                      <a:pt x="18" y="41"/>
                      <a:pt x="21" y="40"/>
                      <a:pt x="24" y="37"/>
                    </a:cubicBezTo>
                    <a:cubicBezTo>
                      <a:pt x="26" y="35"/>
                      <a:pt x="28" y="32"/>
                      <a:pt x="28" y="28"/>
                    </a:cubicBezTo>
                    <a:cubicBezTo>
                      <a:pt x="28" y="27"/>
                      <a:pt x="28" y="27"/>
                      <a:pt x="28" y="26"/>
                    </a:cubicBezTo>
                    <a:cubicBezTo>
                      <a:pt x="28" y="26"/>
                      <a:pt x="28" y="26"/>
                      <a:pt x="28" y="26"/>
                    </a:cubicBezTo>
                    <a:lnTo>
                      <a:pt x="22"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7" name="Freeform 45">
                <a:extLst>
                  <a:ext uri="{FF2B5EF4-FFF2-40B4-BE49-F238E27FC236}">
                    <a16:creationId xmlns:a16="http://schemas.microsoft.com/office/drawing/2014/main" id="{5440CFB9-E0A4-4FBD-92A5-DCC668EEF3E0}"/>
                  </a:ext>
                </a:extLst>
              </p:cNvPr>
              <p:cNvSpPr>
                <a:spLocks/>
              </p:cNvSpPr>
              <p:nvPr/>
            </p:nvSpPr>
            <p:spPr bwMode="auto">
              <a:xfrm>
                <a:off x="6920341" y="4461288"/>
                <a:ext cx="23405" cy="52129"/>
              </a:xfrm>
              <a:custGeom>
                <a:avLst/>
                <a:gdLst>
                  <a:gd name="T0" fmla="*/ 15 w 15"/>
                  <a:gd name="T1" fmla="*/ 25 h 35"/>
                  <a:gd name="T2" fmla="*/ 14 w 15"/>
                  <a:gd name="T3" fmla="*/ 29 h 35"/>
                  <a:gd name="T4" fmla="*/ 1 w 15"/>
                  <a:gd name="T5" fmla="*/ 25 h 35"/>
                  <a:gd name="T6" fmla="*/ 1 w 15"/>
                  <a:gd name="T7" fmla="*/ 22 h 35"/>
                  <a:gd name="T8" fmla="*/ 0 w 15"/>
                  <a:gd name="T9" fmla="*/ 16 h 35"/>
                  <a:gd name="T10" fmla="*/ 0 w 15"/>
                  <a:gd name="T11" fmla="*/ 11 h 35"/>
                  <a:gd name="T12" fmla="*/ 14 w 15"/>
                  <a:gd name="T13" fmla="*/ 7 h 35"/>
                  <a:gd name="T14" fmla="*/ 14 w 15"/>
                  <a:gd name="T15" fmla="*/ 10 h 35"/>
                  <a:gd name="T16" fmla="*/ 15 w 15"/>
                  <a:gd name="T17" fmla="*/ 15 h 35"/>
                  <a:gd name="T18" fmla="*/ 15 w 15"/>
                  <a:gd name="T19" fmla="*/ 21 h 35"/>
                  <a:gd name="T20" fmla="*/ 15 w 15"/>
                  <a:gd name="T21"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5">
                    <a:moveTo>
                      <a:pt x="15" y="25"/>
                    </a:moveTo>
                    <a:cubicBezTo>
                      <a:pt x="15" y="26"/>
                      <a:pt x="15" y="28"/>
                      <a:pt x="14" y="29"/>
                    </a:cubicBezTo>
                    <a:cubicBezTo>
                      <a:pt x="9" y="35"/>
                      <a:pt x="1" y="32"/>
                      <a:pt x="1" y="25"/>
                    </a:cubicBezTo>
                    <a:cubicBezTo>
                      <a:pt x="1" y="22"/>
                      <a:pt x="1" y="22"/>
                      <a:pt x="1" y="22"/>
                    </a:cubicBezTo>
                    <a:cubicBezTo>
                      <a:pt x="0" y="16"/>
                      <a:pt x="0" y="16"/>
                      <a:pt x="0" y="16"/>
                    </a:cubicBezTo>
                    <a:cubicBezTo>
                      <a:pt x="0" y="11"/>
                      <a:pt x="0" y="11"/>
                      <a:pt x="0" y="11"/>
                    </a:cubicBezTo>
                    <a:cubicBezTo>
                      <a:pt x="0" y="3"/>
                      <a:pt x="10" y="0"/>
                      <a:pt x="14" y="7"/>
                    </a:cubicBezTo>
                    <a:cubicBezTo>
                      <a:pt x="14" y="8"/>
                      <a:pt x="14" y="9"/>
                      <a:pt x="14" y="10"/>
                    </a:cubicBezTo>
                    <a:cubicBezTo>
                      <a:pt x="15" y="15"/>
                      <a:pt x="15" y="15"/>
                      <a:pt x="15" y="15"/>
                    </a:cubicBezTo>
                    <a:cubicBezTo>
                      <a:pt x="15" y="21"/>
                      <a:pt x="15" y="21"/>
                      <a:pt x="15" y="21"/>
                    </a:cubicBez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8" name="Freeform 46">
                <a:extLst>
                  <a:ext uri="{FF2B5EF4-FFF2-40B4-BE49-F238E27FC236}">
                    <a16:creationId xmlns:a16="http://schemas.microsoft.com/office/drawing/2014/main" id="{740E8703-F4B6-4475-B7E1-16AF1C24CE1C}"/>
                  </a:ext>
                </a:extLst>
              </p:cNvPr>
              <p:cNvSpPr>
                <a:spLocks/>
              </p:cNvSpPr>
              <p:nvPr/>
            </p:nvSpPr>
            <p:spPr bwMode="auto">
              <a:xfrm>
                <a:off x="6911830" y="4455968"/>
                <a:ext cx="40427" cy="62767"/>
              </a:xfrm>
              <a:custGeom>
                <a:avLst/>
                <a:gdLst>
                  <a:gd name="T0" fmla="*/ 21 w 27"/>
                  <a:gd name="T1" fmla="*/ 28 h 41"/>
                  <a:gd name="T2" fmla="*/ 15 w 27"/>
                  <a:gd name="T3" fmla="*/ 28 h 41"/>
                  <a:gd name="T4" fmla="*/ 15 w 27"/>
                  <a:gd name="T5" fmla="*/ 28 h 41"/>
                  <a:gd name="T6" fmla="*/ 15 w 27"/>
                  <a:gd name="T7" fmla="*/ 29 h 41"/>
                  <a:gd name="T8" fmla="*/ 14 w 27"/>
                  <a:gd name="T9" fmla="*/ 29 h 41"/>
                  <a:gd name="T10" fmla="*/ 13 w 27"/>
                  <a:gd name="T11" fmla="*/ 29 h 41"/>
                  <a:gd name="T12" fmla="*/ 13 w 27"/>
                  <a:gd name="T13" fmla="*/ 28 h 41"/>
                  <a:gd name="T14" fmla="*/ 7 w 27"/>
                  <a:gd name="T15" fmla="*/ 28 h 41"/>
                  <a:gd name="T16" fmla="*/ 13 w 27"/>
                  <a:gd name="T17" fmla="*/ 28 h 41"/>
                  <a:gd name="T18" fmla="*/ 12 w 27"/>
                  <a:gd name="T19" fmla="*/ 24 h 41"/>
                  <a:gd name="T20" fmla="*/ 12 w 27"/>
                  <a:gd name="T21" fmla="*/ 18 h 41"/>
                  <a:gd name="T22" fmla="*/ 12 w 27"/>
                  <a:gd name="T23" fmla="*/ 14 h 41"/>
                  <a:gd name="T24" fmla="*/ 12 w 27"/>
                  <a:gd name="T25" fmla="*/ 14 h 41"/>
                  <a:gd name="T26" fmla="*/ 12 w 27"/>
                  <a:gd name="T27" fmla="*/ 13 h 41"/>
                  <a:gd name="T28" fmla="*/ 12 w 27"/>
                  <a:gd name="T29" fmla="*/ 13 h 41"/>
                  <a:gd name="T30" fmla="*/ 13 w 27"/>
                  <a:gd name="T31" fmla="*/ 12 h 41"/>
                  <a:gd name="T32" fmla="*/ 14 w 27"/>
                  <a:gd name="T33" fmla="*/ 12 h 41"/>
                  <a:gd name="T34" fmla="*/ 14 w 27"/>
                  <a:gd name="T35" fmla="*/ 13 h 41"/>
                  <a:gd name="T36" fmla="*/ 20 w 27"/>
                  <a:gd name="T37" fmla="*/ 10 h 41"/>
                  <a:gd name="T38" fmla="*/ 14 w 27"/>
                  <a:gd name="T39" fmla="*/ 13 h 41"/>
                  <a:gd name="T40" fmla="*/ 15 w 27"/>
                  <a:gd name="T41" fmla="*/ 13 h 41"/>
                  <a:gd name="T42" fmla="*/ 15 w 27"/>
                  <a:gd name="T43" fmla="*/ 13 h 41"/>
                  <a:gd name="T44" fmla="*/ 15 w 27"/>
                  <a:gd name="T45" fmla="*/ 18 h 41"/>
                  <a:gd name="T46" fmla="*/ 15 w 27"/>
                  <a:gd name="T47" fmla="*/ 18 h 41"/>
                  <a:gd name="T48" fmla="*/ 15 w 27"/>
                  <a:gd name="T49" fmla="*/ 24 h 41"/>
                  <a:gd name="T50" fmla="*/ 15 w 27"/>
                  <a:gd name="T51" fmla="*/ 24 h 41"/>
                  <a:gd name="T52" fmla="*/ 15 w 27"/>
                  <a:gd name="T53" fmla="*/ 28 h 41"/>
                  <a:gd name="T54" fmla="*/ 15 w 27"/>
                  <a:gd name="T55" fmla="*/ 28 h 41"/>
                  <a:gd name="T56" fmla="*/ 21 w 27"/>
                  <a:gd name="T57" fmla="*/ 28 h 41"/>
                  <a:gd name="T58" fmla="*/ 27 w 27"/>
                  <a:gd name="T59" fmla="*/ 27 h 41"/>
                  <a:gd name="T60" fmla="*/ 27 w 27"/>
                  <a:gd name="T61" fmla="*/ 24 h 41"/>
                  <a:gd name="T62" fmla="*/ 27 w 27"/>
                  <a:gd name="T63" fmla="*/ 24 h 41"/>
                  <a:gd name="T64" fmla="*/ 27 w 27"/>
                  <a:gd name="T65" fmla="*/ 18 h 41"/>
                  <a:gd name="T66" fmla="*/ 26 w 27"/>
                  <a:gd name="T67" fmla="*/ 13 h 41"/>
                  <a:gd name="T68" fmla="*/ 26 w 27"/>
                  <a:gd name="T69" fmla="*/ 13 h 41"/>
                  <a:gd name="T70" fmla="*/ 25 w 27"/>
                  <a:gd name="T71" fmla="*/ 8 h 41"/>
                  <a:gd name="T72" fmla="*/ 25 w 27"/>
                  <a:gd name="T73" fmla="*/ 7 h 41"/>
                  <a:gd name="T74" fmla="*/ 25 w 27"/>
                  <a:gd name="T75" fmla="*/ 7 h 41"/>
                  <a:gd name="T76" fmla="*/ 20 w 27"/>
                  <a:gd name="T77" fmla="*/ 2 h 41"/>
                  <a:gd name="T78" fmla="*/ 13 w 27"/>
                  <a:gd name="T79" fmla="*/ 0 h 41"/>
                  <a:gd name="T80" fmla="*/ 4 w 27"/>
                  <a:gd name="T81" fmla="*/ 4 h 41"/>
                  <a:gd name="T82" fmla="*/ 0 w 27"/>
                  <a:gd name="T83" fmla="*/ 13 h 41"/>
                  <a:gd name="T84" fmla="*/ 0 w 27"/>
                  <a:gd name="T85" fmla="*/ 14 h 41"/>
                  <a:gd name="T86" fmla="*/ 0 w 27"/>
                  <a:gd name="T87" fmla="*/ 14 h 41"/>
                  <a:gd name="T88" fmla="*/ 0 w 27"/>
                  <a:gd name="T89" fmla="*/ 19 h 41"/>
                  <a:gd name="T90" fmla="*/ 0 w 27"/>
                  <a:gd name="T91" fmla="*/ 19 h 41"/>
                  <a:gd name="T92" fmla="*/ 1 w 27"/>
                  <a:gd name="T93" fmla="*/ 25 h 41"/>
                  <a:gd name="T94" fmla="*/ 1 w 27"/>
                  <a:gd name="T95" fmla="*/ 25 h 41"/>
                  <a:gd name="T96" fmla="*/ 1 w 27"/>
                  <a:gd name="T97" fmla="*/ 28 h 41"/>
                  <a:gd name="T98" fmla="*/ 1 w 27"/>
                  <a:gd name="T99" fmla="*/ 28 h 41"/>
                  <a:gd name="T100" fmla="*/ 1 w 27"/>
                  <a:gd name="T101" fmla="*/ 29 h 41"/>
                  <a:gd name="T102" fmla="*/ 5 w 27"/>
                  <a:gd name="T103" fmla="*/ 38 h 41"/>
                  <a:gd name="T104" fmla="*/ 14 w 27"/>
                  <a:gd name="T105" fmla="*/ 41 h 41"/>
                  <a:gd name="T106" fmla="*/ 24 w 27"/>
                  <a:gd name="T107" fmla="*/ 36 h 41"/>
                  <a:gd name="T108" fmla="*/ 27 w 27"/>
                  <a:gd name="T109" fmla="*/ 28 h 41"/>
                  <a:gd name="T110" fmla="*/ 27 w 27"/>
                  <a:gd name="T111" fmla="*/ 27 h 41"/>
                  <a:gd name="T112" fmla="*/ 27 w 27"/>
                  <a:gd name="T113" fmla="*/ 27 h 41"/>
                  <a:gd name="T114" fmla="*/ 21 w 27"/>
                  <a:gd name="T115"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 h="41">
                    <a:moveTo>
                      <a:pt x="21" y="28"/>
                    </a:moveTo>
                    <a:cubicBezTo>
                      <a:pt x="15" y="28"/>
                      <a:pt x="15" y="28"/>
                      <a:pt x="15" y="28"/>
                    </a:cubicBezTo>
                    <a:cubicBezTo>
                      <a:pt x="15" y="28"/>
                      <a:pt x="15" y="28"/>
                      <a:pt x="15" y="28"/>
                    </a:cubicBezTo>
                    <a:cubicBezTo>
                      <a:pt x="15" y="28"/>
                      <a:pt x="15" y="28"/>
                      <a:pt x="15" y="29"/>
                    </a:cubicBezTo>
                    <a:cubicBezTo>
                      <a:pt x="15" y="29"/>
                      <a:pt x="14" y="29"/>
                      <a:pt x="14" y="29"/>
                    </a:cubicBezTo>
                    <a:cubicBezTo>
                      <a:pt x="13" y="29"/>
                      <a:pt x="13" y="29"/>
                      <a:pt x="13" y="29"/>
                    </a:cubicBezTo>
                    <a:cubicBezTo>
                      <a:pt x="13" y="29"/>
                      <a:pt x="13" y="28"/>
                      <a:pt x="13" y="28"/>
                    </a:cubicBezTo>
                    <a:cubicBezTo>
                      <a:pt x="7" y="28"/>
                      <a:pt x="7" y="28"/>
                      <a:pt x="7" y="28"/>
                    </a:cubicBezTo>
                    <a:cubicBezTo>
                      <a:pt x="13" y="28"/>
                      <a:pt x="13" y="28"/>
                      <a:pt x="13" y="28"/>
                    </a:cubicBezTo>
                    <a:cubicBezTo>
                      <a:pt x="12" y="24"/>
                      <a:pt x="12" y="24"/>
                      <a:pt x="12" y="24"/>
                    </a:cubicBezTo>
                    <a:cubicBezTo>
                      <a:pt x="12" y="18"/>
                      <a:pt x="12" y="18"/>
                      <a:pt x="12" y="18"/>
                    </a:cubicBezTo>
                    <a:cubicBezTo>
                      <a:pt x="12" y="14"/>
                      <a:pt x="12" y="14"/>
                      <a:pt x="12" y="14"/>
                    </a:cubicBezTo>
                    <a:cubicBezTo>
                      <a:pt x="12" y="14"/>
                      <a:pt x="12" y="14"/>
                      <a:pt x="12" y="14"/>
                    </a:cubicBezTo>
                    <a:cubicBezTo>
                      <a:pt x="12" y="13"/>
                      <a:pt x="12" y="13"/>
                      <a:pt x="12" y="13"/>
                    </a:cubicBezTo>
                    <a:cubicBezTo>
                      <a:pt x="12" y="13"/>
                      <a:pt x="12" y="13"/>
                      <a:pt x="12" y="13"/>
                    </a:cubicBezTo>
                    <a:cubicBezTo>
                      <a:pt x="12" y="12"/>
                      <a:pt x="13" y="12"/>
                      <a:pt x="13" y="12"/>
                    </a:cubicBezTo>
                    <a:cubicBezTo>
                      <a:pt x="14" y="12"/>
                      <a:pt x="14" y="12"/>
                      <a:pt x="14" y="12"/>
                    </a:cubicBezTo>
                    <a:cubicBezTo>
                      <a:pt x="14" y="12"/>
                      <a:pt x="14" y="12"/>
                      <a:pt x="14" y="13"/>
                    </a:cubicBezTo>
                    <a:cubicBezTo>
                      <a:pt x="20" y="10"/>
                      <a:pt x="20" y="10"/>
                      <a:pt x="20" y="10"/>
                    </a:cubicBezTo>
                    <a:cubicBezTo>
                      <a:pt x="14" y="13"/>
                      <a:pt x="14" y="13"/>
                      <a:pt x="14" y="13"/>
                    </a:cubicBezTo>
                    <a:cubicBezTo>
                      <a:pt x="15" y="13"/>
                      <a:pt x="15" y="13"/>
                      <a:pt x="15" y="13"/>
                    </a:cubicBezTo>
                    <a:cubicBezTo>
                      <a:pt x="15" y="13"/>
                      <a:pt x="15" y="13"/>
                      <a:pt x="15" y="13"/>
                    </a:cubicBezTo>
                    <a:cubicBezTo>
                      <a:pt x="15" y="18"/>
                      <a:pt x="15" y="18"/>
                      <a:pt x="15" y="18"/>
                    </a:cubicBezTo>
                    <a:cubicBezTo>
                      <a:pt x="15" y="18"/>
                      <a:pt x="15" y="18"/>
                      <a:pt x="15" y="18"/>
                    </a:cubicBezTo>
                    <a:cubicBezTo>
                      <a:pt x="15" y="24"/>
                      <a:pt x="15" y="24"/>
                      <a:pt x="15" y="24"/>
                    </a:cubicBezTo>
                    <a:cubicBezTo>
                      <a:pt x="15" y="24"/>
                      <a:pt x="15" y="24"/>
                      <a:pt x="15" y="24"/>
                    </a:cubicBezTo>
                    <a:cubicBezTo>
                      <a:pt x="15" y="28"/>
                      <a:pt x="15" y="28"/>
                      <a:pt x="15" y="28"/>
                    </a:cubicBezTo>
                    <a:cubicBezTo>
                      <a:pt x="15" y="28"/>
                      <a:pt x="15" y="28"/>
                      <a:pt x="15" y="28"/>
                    </a:cubicBezTo>
                    <a:cubicBezTo>
                      <a:pt x="21" y="28"/>
                      <a:pt x="21" y="28"/>
                      <a:pt x="21" y="28"/>
                    </a:cubicBezTo>
                    <a:cubicBezTo>
                      <a:pt x="27" y="27"/>
                      <a:pt x="27" y="27"/>
                      <a:pt x="27" y="27"/>
                    </a:cubicBezTo>
                    <a:cubicBezTo>
                      <a:pt x="27" y="24"/>
                      <a:pt x="27" y="24"/>
                      <a:pt x="27" y="24"/>
                    </a:cubicBezTo>
                    <a:cubicBezTo>
                      <a:pt x="27" y="24"/>
                      <a:pt x="27" y="24"/>
                      <a:pt x="27" y="24"/>
                    </a:cubicBezTo>
                    <a:cubicBezTo>
                      <a:pt x="27" y="18"/>
                      <a:pt x="27" y="18"/>
                      <a:pt x="27" y="18"/>
                    </a:cubicBezTo>
                    <a:cubicBezTo>
                      <a:pt x="26" y="13"/>
                      <a:pt x="26" y="13"/>
                      <a:pt x="26" y="13"/>
                    </a:cubicBezTo>
                    <a:cubicBezTo>
                      <a:pt x="26" y="13"/>
                      <a:pt x="26" y="13"/>
                      <a:pt x="26" y="13"/>
                    </a:cubicBezTo>
                    <a:cubicBezTo>
                      <a:pt x="26" y="11"/>
                      <a:pt x="26" y="9"/>
                      <a:pt x="25" y="8"/>
                    </a:cubicBezTo>
                    <a:cubicBezTo>
                      <a:pt x="25" y="7"/>
                      <a:pt x="25" y="7"/>
                      <a:pt x="25" y="7"/>
                    </a:cubicBezTo>
                    <a:cubicBezTo>
                      <a:pt x="25" y="7"/>
                      <a:pt x="25" y="7"/>
                      <a:pt x="25" y="7"/>
                    </a:cubicBezTo>
                    <a:cubicBezTo>
                      <a:pt x="24" y="5"/>
                      <a:pt x="22" y="3"/>
                      <a:pt x="20" y="2"/>
                    </a:cubicBezTo>
                    <a:cubicBezTo>
                      <a:pt x="18" y="1"/>
                      <a:pt x="15" y="0"/>
                      <a:pt x="13" y="0"/>
                    </a:cubicBezTo>
                    <a:cubicBezTo>
                      <a:pt x="10" y="0"/>
                      <a:pt x="7" y="2"/>
                      <a:pt x="4" y="4"/>
                    </a:cubicBezTo>
                    <a:cubicBezTo>
                      <a:pt x="2" y="6"/>
                      <a:pt x="0" y="10"/>
                      <a:pt x="0" y="13"/>
                    </a:cubicBezTo>
                    <a:cubicBezTo>
                      <a:pt x="0" y="14"/>
                      <a:pt x="0" y="14"/>
                      <a:pt x="0" y="14"/>
                    </a:cubicBezTo>
                    <a:cubicBezTo>
                      <a:pt x="0" y="14"/>
                      <a:pt x="0" y="14"/>
                      <a:pt x="0" y="14"/>
                    </a:cubicBezTo>
                    <a:cubicBezTo>
                      <a:pt x="0" y="19"/>
                      <a:pt x="0" y="19"/>
                      <a:pt x="0" y="19"/>
                    </a:cubicBezTo>
                    <a:cubicBezTo>
                      <a:pt x="0" y="19"/>
                      <a:pt x="0" y="19"/>
                      <a:pt x="0" y="19"/>
                    </a:cubicBezTo>
                    <a:cubicBezTo>
                      <a:pt x="1" y="25"/>
                      <a:pt x="1" y="25"/>
                      <a:pt x="1" y="25"/>
                    </a:cubicBezTo>
                    <a:cubicBezTo>
                      <a:pt x="1" y="25"/>
                      <a:pt x="1" y="25"/>
                      <a:pt x="1" y="25"/>
                    </a:cubicBezTo>
                    <a:cubicBezTo>
                      <a:pt x="1" y="28"/>
                      <a:pt x="1" y="28"/>
                      <a:pt x="1" y="28"/>
                    </a:cubicBezTo>
                    <a:cubicBezTo>
                      <a:pt x="1" y="28"/>
                      <a:pt x="1" y="28"/>
                      <a:pt x="1" y="28"/>
                    </a:cubicBezTo>
                    <a:cubicBezTo>
                      <a:pt x="1" y="29"/>
                      <a:pt x="1" y="29"/>
                      <a:pt x="1" y="29"/>
                    </a:cubicBezTo>
                    <a:cubicBezTo>
                      <a:pt x="1" y="32"/>
                      <a:pt x="3" y="35"/>
                      <a:pt x="5" y="38"/>
                    </a:cubicBezTo>
                    <a:cubicBezTo>
                      <a:pt x="8" y="40"/>
                      <a:pt x="11" y="41"/>
                      <a:pt x="14" y="41"/>
                    </a:cubicBezTo>
                    <a:cubicBezTo>
                      <a:pt x="18" y="41"/>
                      <a:pt x="22" y="39"/>
                      <a:pt x="24" y="36"/>
                    </a:cubicBezTo>
                    <a:cubicBezTo>
                      <a:pt x="26" y="34"/>
                      <a:pt x="27" y="31"/>
                      <a:pt x="27" y="28"/>
                    </a:cubicBezTo>
                    <a:cubicBezTo>
                      <a:pt x="27" y="27"/>
                      <a:pt x="27" y="27"/>
                      <a:pt x="27" y="27"/>
                    </a:cubicBezTo>
                    <a:cubicBezTo>
                      <a:pt x="27" y="27"/>
                      <a:pt x="27" y="27"/>
                      <a:pt x="27" y="27"/>
                    </a:cubicBez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9" name="Freeform 47">
                <a:extLst>
                  <a:ext uri="{FF2B5EF4-FFF2-40B4-BE49-F238E27FC236}">
                    <a16:creationId xmlns:a16="http://schemas.microsoft.com/office/drawing/2014/main" id="{6291F67C-CF5D-442F-B260-2B16B79FFA72}"/>
                  </a:ext>
                </a:extLst>
              </p:cNvPr>
              <p:cNvSpPr>
                <a:spLocks/>
              </p:cNvSpPr>
              <p:nvPr/>
            </p:nvSpPr>
            <p:spPr bwMode="auto">
              <a:xfrm>
                <a:off x="6922469" y="4592142"/>
                <a:ext cx="22341" cy="52129"/>
              </a:xfrm>
              <a:custGeom>
                <a:avLst/>
                <a:gdLst>
                  <a:gd name="T0" fmla="*/ 15 w 15"/>
                  <a:gd name="T1" fmla="*/ 24 h 34"/>
                  <a:gd name="T2" fmla="*/ 1 w 15"/>
                  <a:gd name="T3" fmla="*/ 26 h 34"/>
                  <a:gd name="T4" fmla="*/ 0 w 15"/>
                  <a:gd name="T5" fmla="*/ 24 h 34"/>
                  <a:gd name="T6" fmla="*/ 0 w 15"/>
                  <a:gd name="T7" fmla="*/ 20 h 34"/>
                  <a:gd name="T8" fmla="*/ 1 w 15"/>
                  <a:gd name="T9" fmla="*/ 13 h 34"/>
                  <a:gd name="T10" fmla="*/ 1 w 15"/>
                  <a:gd name="T11" fmla="*/ 10 h 34"/>
                  <a:gd name="T12" fmla="*/ 15 w 15"/>
                  <a:gd name="T13" fmla="*/ 8 h 34"/>
                  <a:gd name="T14" fmla="*/ 15 w 15"/>
                  <a:gd name="T15" fmla="*/ 10 h 34"/>
                  <a:gd name="T16" fmla="*/ 15 w 15"/>
                  <a:gd name="T17" fmla="*/ 14 h 34"/>
                  <a:gd name="T18" fmla="*/ 15 w 15"/>
                  <a:gd name="T19" fmla="*/ 20 h 34"/>
                  <a:gd name="T20" fmla="*/ 15 w 15"/>
                  <a:gd name="T21"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4">
                    <a:moveTo>
                      <a:pt x="15" y="24"/>
                    </a:moveTo>
                    <a:cubicBezTo>
                      <a:pt x="14" y="32"/>
                      <a:pt x="3" y="34"/>
                      <a:pt x="1" y="26"/>
                    </a:cubicBezTo>
                    <a:cubicBezTo>
                      <a:pt x="0" y="26"/>
                      <a:pt x="0" y="25"/>
                      <a:pt x="0" y="24"/>
                    </a:cubicBezTo>
                    <a:cubicBezTo>
                      <a:pt x="0" y="20"/>
                      <a:pt x="0" y="20"/>
                      <a:pt x="0" y="20"/>
                    </a:cubicBezTo>
                    <a:cubicBezTo>
                      <a:pt x="1" y="13"/>
                      <a:pt x="1" y="13"/>
                      <a:pt x="1" y="13"/>
                    </a:cubicBezTo>
                    <a:cubicBezTo>
                      <a:pt x="1" y="10"/>
                      <a:pt x="1" y="10"/>
                      <a:pt x="1" y="10"/>
                    </a:cubicBezTo>
                    <a:cubicBezTo>
                      <a:pt x="1" y="2"/>
                      <a:pt x="12" y="0"/>
                      <a:pt x="15" y="8"/>
                    </a:cubicBezTo>
                    <a:cubicBezTo>
                      <a:pt x="15" y="8"/>
                      <a:pt x="15" y="9"/>
                      <a:pt x="15" y="10"/>
                    </a:cubicBezTo>
                    <a:cubicBezTo>
                      <a:pt x="15" y="14"/>
                      <a:pt x="15" y="14"/>
                      <a:pt x="15" y="14"/>
                    </a:cubicBezTo>
                    <a:cubicBezTo>
                      <a:pt x="15" y="20"/>
                      <a:pt x="15" y="20"/>
                      <a:pt x="15" y="20"/>
                    </a:cubicBezTo>
                    <a:lnTo>
                      <a:pt x="1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0" name="Freeform 48">
                <a:extLst>
                  <a:ext uri="{FF2B5EF4-FFF2-40B4-BE49-F238E27FC236}">
                    <a16:creationId xmlns:a16="http://schemas.microsoft.com/office/drawing/2014/main" id="{1A14A093-9953-4AED-B05A-01394B200F7B}"/>
                  </a:ext>
                </a:extLst>
              </p:cNvPr>
              <p:cNvSpPr>
                <a:spLocks/>
              </p:cNvSpPr>
              <p:nvPr/>
            </p:nvSpPr>
            <p:spPr bwMode="auto">
              <a:xfrm>
                <a:off x="6912894" y="4587887"/>
                <a:ext cx="41490" cy="60640"/>
              </a:xfrm>
              <a:custGeom>
                <a:avLst/>
                <a:gdLst>
                  <a:gd name="T0" fmla="*/ 15 w 27"/>
                  <a:gd name="T1" fmla="*/ 27 h 40"/>
                  <a:gd name="T2" fmla="*/ 13 w 27"/>
                  <a:gd name="T3" fmla="*/ 29 h 40"/>
                  <a:gd name="T4" fmla="*/ 12 w 27"/>
                  <a:gd name="T5" fmla="*/ 28 h 40"/>
                  <a:gd name="T6" fmla="*/ 12 w 27"/>
                  <a:gd name="T7" fmla="*/ 28 h 40"/>
                  <a:gd name="T8" fmla="*/ 12 w 27"/>
                  <a:gd name="T9" fmla="*/ 27 h 40"/>
                  <a:gd name="T10" fmla="*/ 12 w 27"/>
                  <a:gd name="T11" fmla="*/ 27 h 40"/>
                  <a:gd name="T12" fmla="*/ 10 w 27"/>
                  <a:gd name="T13" fmla="*/ 27 h 40"/>
                  <a:gd name="T14" fmla="*/ 12 w 27"/>
                  <a:gd name="T15" fmla="*/ 27 h 40"/>
                  <a:gd name="T16" fmla="*/ 12 w 27"/>
                  <a:gd name="T17" fmla="*/ 17 h 40"/>
                  <a:gd name="T18" fmla="*/ 7 w 27"/>
                  <a:gd name="T19" fmla="*/ 13 h 40"/>
                  <a:gd name="T20" fmla="*/ 13 w 27"/>
                  <a:gd name="T21" fmla="*/ 12 h 40"/>
                  <a:gd name="T22" fmla="*/ 15 w 27"/>
                  <a:gd name="T23" fmla="*/ 12 h 40"/>
                  <a:gd name="T24" fmla="*/ 21 w 27"/>
                  <a:gd name="T25" fmla="*/ 11 h 40"/>
                  <a:gd name="T26" fmla="*/ 15 w 27"/>
                  <a:gd name="T27" fmla="*/ 13 h 40"/>
                  <a:gd name="T28" fmla="*/ 15 w 27"/>
                  <a:gd name="T29" fmla="*/ 13 h 40"/>
                  <a:gd name="T30" fmla="*/ 15 w 27"/>
                  <a:gd name="T31" fmla="*/ 13 h 40"/>
                  <a:gd name="T32" fmla="*/ 15 w 27"/>
                  <a:gd name="T33" fmla="*/ 13 h 40"/>
                  <a:gd name="T34" fmla="*/ 15 w 27"/>
                  <a:gd name="T35" fmla="*/ 13 h 40"/>
                  <a:gd name="T36" fmla="*/ 15 w 27"/>
                  <a:gd name="T37" fmla="*/ 23 h 40"/>
                  <a:gd name="T38" fmla="*/ 15 w 27"/>
                  <a:gd name="T39" fmla="*/ 27 h 40"/>
                  <a:gd name="T40" fmla="*/ 21 w 27"/>
                  <a:gd name="T41" fmla="*/ 27 h 40"/>
                  <a:gd name="T42" fmla="*/ 27 w 27"/>
                  <a:gd name="T43" fmla="*/ 23 h 40"/>
                  <a:gd name="T44" fmla="*/ 27 w 27"/>
                  <a:gd name="T45" fmla="*/ 13 h 40"/>
                  <a:gd name="T46" fmla="*/ 27 w 27"/>
                  <a:gd name="T47" fmla="*/ 13 h 40"/>
                  <a:gd name="T48" fmla="*/ 27 w 27"/>
                  <a:gd name="T49" fmla="*/ 13 h 40"/>
                  <a:gd name="T50" fmla="*/ 24 w 27"/>
                  <a:gd name="T51" fmla="*/ 13 h 40"/>
                  <a:gd name="T52" fmla="*/ 27 w 27"/>
                  <a:gd name="T53" fmla="*/ 13 h 40"/>
                  <a:gd name="T54" fmla="*/ 26 w 27"/>
                  <a:gd name="T55" fmla="*/ 9 h 40"/>
                  <a:gd name="T56" fmla="*/ 21 w 27"/>
                  <a:gd name="T57" fmla="*/ 2 h 40"/>
                  <a:gd name="T58" fmla="*/ 5 w 27"/>
                  <a:gd name="T59" fmla="*/ 3 h 40"/>
                  <a:gd name="T60" fmla="*/ 1 w 27"/>
                  <a:gd name="T61" fmla="*/ 13 h 40"/>
                  <a:gd name="T62" fmla="*/ 1 w 27"/>
                  <a:gd name="T63" fmla="*/ 16 h 40"/>
                  <a:gd name="T64" fmla="*/ 1 w 27"/>
                  <a:gd name="T65" fmla="*/ 22 h 40"/>
                  <a:gd name="T66" fmla="*/ 0 w 27"/>
                  <a:gd name="T67" fmla="*/ 27 h 40"/>
                  <a:gd name="T68" fmla="*/ 1 w 27"/>
                  <a:gd name="T69" fmla="*/ 31 h 40"/>
                  <a:gd name="T70" fmla="*/ 1 w 27"/>
                  <a:gd name="T71" fmla="*/ 31 h 40"/>
                  <a:gd name="T72" fmla="*/ 13 w 27"/>
                  <a:gd name="T73" fmla="*/ 40 h 40"/>
                  <a:gd name="T74" fmla="*/ 27 w 27"/>
                  <a:gd name="T75" fmla="*/ 28 h 40"/>
                  <a:gd name="T76" fmla="*/ 21 w 27"/>
                  <a:gd name="T7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40">
                    <a:moveTo>
                      <a:pt x="21" y="27"/>
                    </a:moveTo>
                    <a:cubicBezTo>
                      <a:pt x="15" y="27"/>
                      <a:pt x="15" y="27"/>
                      <a:pt x="15" y="27"/>
                    </a:cubicBezTo>
                    <a:cubicBezTo>
                      <a:pt x="15" y="28"/>
                      <a:pt x="15" y="28"/>
                      <a:pt x="14" y="28"/>
                    </a:cubicBezTo>
                    <a:cubicBezTo>
                      <a:pt x="14" y="28"/>
                      <a:pt x="14" y="29"/>
                      <a:pt x="13" y="29"/>
                    </a:cubicBezTo>
                    <a:cubicBezTo>
                      <a:pt x="13" y="28"/>
                      <a:pt x="13" y="28"/>
                      <a:pt x="13" y="28"/>
                    </a:cubicBezTo>
                    <a:cubicBezTo>
                      <a:pt x="13" y="28"/>
                      <a:pt x="12" y="28"/>
                      <a:pt x="12" y="28"/>
                    </a:cubicBezTo>
                    <a:cubicBezTo>
                      <a:pt x="7" y="29"/>
                      <a:pt x="7" y="29"/>
                      <a:pt x="7" y="29"/>
                    </a:cubicBezTo>
                    <a:cubicBezTo>
                      <a:pt x="12" y="28"/>
                      <a:pt x="12" y="28"/>
                      <a:pt x="12" y="28"/>
                    </a:cubicBezTo>
                    <a:cubicBezTo>
                      <a:pt x="12" y="27"/>
                      <a:pt x="12" y="27"/>
                      <a:pt x="12" y="27"/>
                    </a:cubicBezTo>
                    <a:cubicBezTo>
                      <a:pt x="12" y="27"/>
                      <a:pt x="12" y="27"/>
                      <a:pt x="12" y="27"/>
                    </a:cubicBezTo>
                    <a:cubicBezTo>
                      <a:pt x="10" y="27"/>
                      <a:pt x="10" y="27"/>
                      <a:pt x="10" y="27"/>
                    </a:cubicBezTo>
                    <a:cubicBezTo>
                      <a:pt x="12" y="27"/>
                      <a:pt x="12" y="27"/>
                      <a:pt x="12" y="27"/>
                    </a:cubicBezTo>
                    <a:cubicBezTo>
                      <a:pt x="12" y="27"/>
                      <a:pt x="12" y="27"/>
                      <a:pt x="12" y="27"/>
                    </a:cubicBezTo>
                    <a:cubicBezTo>
                      <a:pt x="10" y="27"/>
                      <a:pt x="10" y="27"/>
                      <a:pt x="10" y="27"/>
                    </a:cubicBezTo>
                    <a:cubicBezTo>
                      <a:pt x="12" y="27"/>
                      <a:pt x="12" y="27"/>
                      <a:pt x="12" y="27"/>
                    </a:cubicBezTo>
                    <a:cubicBezTo>
                      <a:pt x="12" y="27"/>
                      <a:pt x="12" y="27"/>
                      <a:pt x="12" y="27"/>
                    </a:cubicBezTo>
                    <a:cubicBezTo>
                      <a:pt x="12" y="23"/>
                      <a:pt x="12" y="23"/>
                      <a:pt x="12" y="23"/>
                    </a:cubicBezTo>
                    <a:cubicBezTo>
                      <a:pt x="12" y="17"/>
                      <a:pt x="12" y="17"/>
                      <a:pt x="12" y="17"/>
                    </a:cubicBezTo>
                    <a:cubicBezTo>
                      <a:pt x="13" y="13"/>
                      <a:pt x="13" y="13"/>
                      <a:pt x="13" y="13"/>
                    </a:cubicBezTo>
                    <a:cubicBezTo>
                      <a:pt x="7" y="13"/>
                      <a:pt x="7" y="13"/>
                      <a:pt x="7" y="13"/>
                    </a:cubicBezTo>
                    <a:cubicBezTo>
                      <a:pt x="13" y="13"/>
                      <a:pt x="13" y="13"/>
                      <a:pt x="13" y="13"/>
                    </a:cubicBezTo>
                    <a:cubicBezTo>
                      <a:pt x="13" y="12"/>
                      <a:pt x="13" y="12"/>
                      <a:pt x="13" y="12"/>
                    </a:cubicBezTo>
                    <a:cubicBezTo>
                      <a:pt x="13" y="12"/>
                      <a:pt x="14" y="12"/>
                      <a:pt x="14" y="12"/>
                    </a:cubicBezTo>
                    <a:cubicBezTo>
                      <a:pt x="15" y="12"/>
                      <a:pt x="15" y="12"/>
                      <a:pt x="15" y="12"/>
                    </a:cubicBezTo>
                    <a:cubicBezTo>
                      <a:pt x="15" y="12"/>
                      <a:pt x="15" y="12"/>
                      <a:pt x="15" y="12"/>
                    </a:cubicBezTo>
                    <a:cubicBezTo>
                      <a:pt x="21" y="11"/>
                      <a:pt x="21" y="11"/>
                      <a:pt x="21" y="11"/>
                    </a:cubicBezTo>
                    <a:cubicBezTo>
                      <a:pt x="15" y="12"/>
                      <a:pt x="15" y="12"/>
                      <a:pt x="15" y="12"/>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21" y="13"/>
                      <a:pt x="21" y="13"/>
                      <a:pt x="21" y="13"/>
                    </a:cubicBezTo>
                    <a:cubicBezTo>
                      <a:pt x="15" y="13"/>
                      <a:pt x="15" y="13"/>
                      <a:pt x="15" y="13"/>
                    </a:cubicBezTo>
                    <a:cubicBezTo>
                      <a:pt x="15" y="17"/>
                      <a:pt x="15" y="17"/>
                      <a:pt x="15" y="17"/>
                    </a:cubicBezTo>
                    <a:cubicBezTo>
                      <a:pt x="15" y="23"/>
                      <a:pt x="15" y="23"/>
                      <a:pt x="15" y="23"/>
                    </a:cubicBezTo>
                    <a:cubicBezTo>
                      <a:pt x="15" y="23"/>
                      <a:pt x="15" y="23"/>
                      <a:pt x="15" y="23"/>
                    </a:cubicBezTo>
                    <a:cubicBezTo>
                      <a:pt x="15" y="27"/>
                      <a:pt x="15" y="27"/>
                      <a:pt x="15" y="27"/>
                    </a:cubicBezTo>
                    <a:cubicBezTo>
                      <a:pt x="15" y="27"/>
                      <a:pt x="15" y="27"/>
                      <a:pt x="15" y="27"/>
                    </a:cubicBezTo>
                    <a:cubicBezTo>
                      <a:pt x="21" y="27"/>
                      <a:pt x="21" y="27"/>
                      <a:pt x="21" y="27"/>
                    </a:cubicBezTo>
                    <a:cubicBezTo>
                      <a:pt x="27" y="28"/>
                      <a:pt x="27" y="28"/>
                      <a:pt x="27" y="28"/>
                    </a:cubicBezTo>
                    <a:cubicBezTo>
                      <a:pt x="27" y="23"/>
                      <a:pt x="27" y="23"/>
                      <a:pt x="27" y="23"/>
                    </a:cubicBezTo>
                    <a:cubicBezTo>
                      <a:pt x="27" y="17"/>
                      <a:pt x="27" y="17"/>
                      <a:pt x="27" y="17"/>
                    </a:cubicBezTo>
                    <a:cubicBezTo>
                      <a:pt x="27" y="13"/>
                      <a:pt x="27" y="13"/>
                      <a:pt x="27" y="13"/>
                    </a:cubicBezTo>
                    <a:cubicBezTo>
                      <a:pt x="27" y="13"/>
                      <a:pt x="27" y="13"/>
                      <a:pt x="27" y="13"/>
                    </a:cubicBezTo>
                    <a:cubicBezTo>
                      <a:pt x="27" y="13"/>
                      <a:pt x="27" y="13"/>
                      <a:pt x="27" y="13"/>
                    </a:cubicBezTo>
                    <a:cubicBezTo>
                      <a:pt x="24" y="13"/>
                      <a:pt x="24" y="13"/>
                      <a:pt x="24" y="13"/>
                    </a:cubicBezTo>
                    <a:cubicBezTo>
                      <a:pt x="27" y="13"/>
                      <a:pt x="27" y="13"/>
                      <a:pt x="27" y="13"/>
                    </a:cubicBezTo>
                    <a:cubicBezTo>
                      <a:pt x="27" y="13"/>
                      <a:pt x="27" y="13"/>
                      <a:pt x="27" y="13"/>
                    </a:cubicBezTo>
                    <a:cubicBezTo>
                      <a:pt x="24" y="13"/>
                      <a:pt x="24" y="13"/>
                      <a:pt x="24" y="13"/>
                    </a:cubicBezTo>
                    <a:cubicBezTo>
                      <a:pt x="27" y="13"/>
                      <a:pt x="27" y="13"/>
                      <a:pt x="27" y="13"/>
                    </a:cubicBezTo>
                    <a:cubicBezTo>
                      <a:pt x="27" y="13"/>
                      <a:pt x="27" y="13"/>
                      <a:pt x="27" y="13"/>
                    </a:cubicBezTo>
                    <a:cubicBezTo>
                      <a:pt x="27" y="11"/>
                      <a:pt x="27" y="10"/>
                      <a:pt x="26" y="9"/>
                    </a:cubicBezTo>
                    <a:cubicBezTo>
                      <a:pt x="26" y="9"/>
                      <a:pt x="26" y="9"/>
                      <a:pt x="26" y="9"/>
                    </a:cubicBezTo>
                    <a:cubicBezTo>
                      <a:pt x="26" y="9"/>
                      <a:pt x="26" y="9"/>
                      <a:pt x="26" y="9"/>
                    </a:cubicBezTo>
                    <a:cubicBezTo>
                      <a:pt x="25" y="6"/>
                      <a:pt x="23" y="3"/>
                      <a:pt x="21" y="2"/>
                    </a:cubicBezTo>
                    <a:cubicBezTo>
                      <a:pt x="19" y="0"/>
                      <a:pt x="16" y="0"/>
                      <a:pt x="14" y="0"/>
                    </a:cubicBezTo>
                    <a:cubicBezTo>
                      <a:pt x="11" y="0"/>
                      <a:pt x="8" y="1"/>
                      <a:pt x="5" y="3"/>
                    </a:cubicBezTo>
                    <a:cubicBezTo>
                      <a:pt x="3" y="5"/>
                      <a:pt x="1" y="9"/>
                      <a:pt x="1" y="13"/>
                    </a:cubicBezTo>
                    <a:cubicBezTo>
                      <a:pt x="1" y="13"/>
                      <a:pt x="1" y="13"/>
                      <a:pt x="1" y="13"/>
                    </a:cubicBezTo>
                    <a:cubicBezTo>
                      <a:pt x="1" y="16"/>
                      <a:pt x="1" y="16"/>
                      <a:pt x="1" y="16"/>
                    </a:cubicBezTo>
                    <a:cubicBezTo>
                      <a:pt x="1" y="16"/>
                      <a:pt x="1" y="16"/>
                      <a:pt x="1" y="16"/>
                    </a:cubicBezTo>
                    <a:cubicBezTo>
                      <a:pt x="1" y="22"/>
                      <a:pt x="1" y="22"/>
                      <a:pt x="1" y="22"/>
                    </a:cubicBezTo>
                    <a:cubicBezTo>
                      <a:pt x="1" y="22"/>
                      <a:pt x="1" y="22"/>
                      <a:pt x="1" y="22"/>
                    </a:cubicBezTo>
                    <a:cubicBezTo>
                      <a:pt x="0" y="27"/>
                      <a:pt x="0" y="27"/>
                      <a:pt x="0" y="27"/>
                    </a:cubicBezTo>
                    <a:cubicBezTo>
                      <a:pt x="0" y="27"/>
                      <a:pt x="0" y="27"/>
                      <a:pt x="0" y="27"/>
                    </a:cubicBezTo>
                    <a:cubicBezTo>
                      <a:pt x="0" y="27"/>
                      <a:pt x="0" y="27"/>
                      <a:pt x="0" y="27"/>
                    </a:cubicBezTo>
                    <a:cubicBezTo>
                      <a:pt x="0" y="29"/>
                      <a:pt x="1" y="30"/>
                      <a:pt x="1" y="31"/>
                    </a:cubicBezTo>
                    <a:cubicBezTo>
                      <a:pt x="1" y="31"/>
                      <a:pt x="1" y="31"/>
                      <a:pt x="1" y="31"/>
                    </a:cubicBezTo>
                    <a:cubicBezTo>
                      <a:pt x="1" y="31"/>
                      <a:pt x="1" y="31"/>
                      <a:pt x="1" y="31"/>
                    </a:cubicBezTo>
                    <a:cubicBezTo>
                      <a:pt x="2" y="34"/>
                      <a:pt x="4" y="37"/>
                      <a:pt x="6" y="38"/>
                    </a:cubicBezTo>
                    <a:cubicBezTo>
                      <a:pt x="8" y="40"/>
                      <a:pt x="11" y="40"/>
                      <a:pt x="13" y="40"/>
                    </a:cubicBezTo>
                    <a:cubicBezTo>
                      <a:pt x="17" y="40"/>
                      <a:pt x="20" y="39"/>
                      <a:pt x="22" y="37"/>
                    </a:cubicBezTo>
                    <a:cubicBezTo>
                      <a:pt x="25" y="35"/>
                      <a:pt x="27" y="31"/>
                      <a:pt x="27" y="28"/>
                    </a:cubicBezTo>
                    <a:cubicBezTo>
                      <a:pt x="27" y="28"/>
                      <a:pt x="27" y="28"/>
                      <a:pt x="27" y="28"/>
                    </a:cubicBezTo>
                    <a:lnTo>
                      <a:pt x="2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1" name="Freeform 49">
                <a:extLst>
                  <a:ext uri="{FF2B5EF4-FFF2-40B4-BE49-F238E27FC236}">
                    <a16:creationId xmlns:a16="http://schemas.microsoft.com/office/drawing/2014/main" id="{361F714C-8052-4AF7-9022-FA458C0FF557}"/>
                  </a:ext>
                </a:extLst>
              </p:cNvPr>
              <p:cNvSpPr>
                <a:spLocks/>
              </p:cNvSpPr>
              <p:nvPr/>
            </p:nvSpPr>
            <p:spPr bwMode="auto">
              <a:xfrm>
                <a:off x="6912894" y="4724060"/>
                <a:ext cx="25533" cy="46810"/>
              </a:xfrm>
              <a:custGeom>
                <a:avLst/>
                <a:gdLst>
                  <a:gd name="T0" fmla="*/ 15 w 17"/>
                  <a:gd name="T1" fmla="*/ 24 h 31"/>
                  <a:gd name="T2" fmla="*/ 7 w 17"/>
                  <a:gd name="T3" fmla="*/ 31 h 31"/>
                  <a:gd name="T4" fmla="*/ 0 w 17"/>
                  <a:gd name="T5" fmla="*/ 23 h 31"/>
                  <a:gd name="T6" fmla="*/ 1 w 17"/>
                  <a:gd name="T7" fmla="*/ 18 h 31"/>
                  <a:gd name="T8" fmla="*/ 1 w 17"/>
                  <a:gd name="T9" fmla="*/ 12 h 31"/>
                  <a:gd name="T10" fmla="*/ 2 w 17"/>
                  <a:gd name="T11" fmla="*/ 8 h 31"/>
                  <a:gd name="T12" fmla="*/ 5 w 17"/>
                  <a:gd name="T13" fmla="*/ 3 h 31"/>
                  <a:gd name="T14" fmla="*/ 16 w 17"/>
                  <a:gd name="T15" fmla="*/ 10 h 31"/>
                  <a:gd name="T16" fmla="*/ 16 w 17"/>
                  <a:gd name="T17" fmla="*/ 13 h 31"/>
                  <a:gd name="T18" fmla="*/ 15 w 17"/>
                  <a:gd name="T19" fmla="*/ 20 h 31"/>
                  <a:gd name="T20" fmla="*/ 15 w 17"/>
                  <a:gd name="T2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1">
                    <a:moveTo>
                      <a:pt x="15" y="24"/>
                    </a:moveTo>
                    <a:cubicBezTo>
                      <a:pt x="14" y="28"/>
                      <a:pt x="11" y="31"/>
                      <a:pt x="7" y="31"/>
                    </a:cubicBezTo>
                    <a:cubicBezTo>
                      <a:pt x="3" y="31"/>
                      <a:pt x="0" y="27"/>
                      <a:pt x="0" y="23"/>
                    </a:cubicBezTo>
                    <a:cubicBezTo>
                      <a:pt x="1" y="18"/>
                      <a:pt x="1" y="18"/>
                      <a:pt x="1" y="18"/>
                    </a:cubicBezTo>
                    <a:cubicBezTo>
                      <a:pt x="1" y="12"/>
                      <a:pt x="1" y="12"/>
                      <a:pt x="1" y="12"/>
                    </a:cubicBezTo>
                    <a:cubicBezTo>
                      <a:pt x="2" y="8"/>
                      <a:pt x="2" y="8"/>
                      <a:pt x="2" y="8"/>
                    </a:cubicBezTo>
                    <a:cubicBezTo>
                      <a:pt x="2" y="6"/>
                      <a:pt x="3" y="4"/>
                      <a:pt x="5" y="3"/>
                    </a:cubicBezTo>
                    <a:cubicBezTo>
                      <a:pt x="10" y="0"/>
                      <a:pt x="17" y="4"/>
                      <a:pt x="16" y="10"/>
                    </a:cubicBezTo>
                    <a:cubicBezTo>
                      <a:pt x="16" y="13"/>
                      <a:pt x="16" y="13"/>
                      <a:pt x="16" y="13"/>
                    </a:cubicBezTo>
                    <a:cubicBezTo>
                      <a:pt x="15" y="20"/>
                      <a:pt x="15" y="20"/>
                      <a:pt x="15" y="20"/>
                    </a:cubicBezTo>
                    <a:lnTo>
                      <a:pt x="1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2" name="Freeform 50">
                <a:extLst>
                  <a:ext uri="{FF2B5EF4-FFF2-40B4-BE49-F238E27FC236}">
                    <a16:creationId xmlns:a16="http://schemas.microsoft.com/office/drawing/2014/main" id="{5CA61DE7-8125-4864-818C-6758941735BE}"/>
                  </a:ext>
                </a:extLst>
              </p:cNvPr>
              <p:cNvSpPr>
                <a:spLocks/>
              </p:cNvSpPr>
              <p:nvPr/>
            </p:nvSpPr>
            <p:spPr bwMode="auto">
              <a:xfrm>
                <a:off x="6904383" y="4718741"/>
                <a:ext cx="42554" cy="61704"/>
              </a:xfrm>
              <a:custGeom>
                <a:avLst/>
                <a:gdLst>
                  <a:gd name="T0" fmla="*/ 21 w 28"/>
                  <a:gd name="T1" fmla="*/ 28 h 41"/>
                  <a:gd name="T2" fmla="*/ 15 w 28"/>
                  <a:gd name="T3" fmla="*/ 28 h 41"/>
                  <a:gd name="T4" fmla="*/ 13 w 28"/>
                  <a:gd name="T5" fmla="*/ 29 h 41"/>
                  <a:gd name="T6" fmla="*/ 13 w 28"/>
                  <a:gd name="T7" fmla="*/ 29 h 41"/>
                  <a:gd name="T8" fmla="*/ 13 w 28"/>
                  <a:gd name="T9" fmla="*/ 29 h 41"/>
                  <a:gd name="T10" fmla="*/ 13 w 28"/>
                  <a:gd name="T11" fmla="*/ 28 h 41"/>
                  <a:gd name="T12" fmla="*/ 12 w 28"/>
                  <a:gd name="T13" fmla="*/ 27 h 41"/>
                  <a:gd name="T14" fmla="*/ 12 w 28"/>
                  <a:gd name="T15" fmla="*/ 27 h 41"/>
                  <a:gd name="T16" fmla="*/ 13 w 28"/>
                  <a:gd name="T17" fmla="*/ 23 h 41"/>
                  <a:gd name="T18" fmla="*/ 13 w 28"/>
                  <a:gd name="T19" fmla="*/ 16 h 41"/>
                  <a:gd name="T20" fmla="*/ 14 w 28"/>
                  <a:gd name="T21" fmla="*/ 13 h 41"/>
                  <a:gd name="T22" fmla="*/ 14 w 28"/>
                  <a:gd name="T23" fmla="*/ 13 h 41"/>
                  <a:gd name="T24" fmla="*/ 14 w 28"/>
                  <a:gd name="T25" fmla="*/ 13 h 41"/>
                  <a:gd name="T26" fmla="*/ 14 w 28"/>
                  <a:gd name="T27" fmla="*/ 12 h 41"/>
                  <a:gd name="T28" fmla="*/ 14 w 28"/>
                  <a:gd name="T29" fmla="*/ 12 h 41"/>
                  <a:gd name="T30" fmla="*/ 15 w 28"/>
                  <a:gd name="T31" fmla="*/ 12 h 41"/>
                  <a:gd name="T32" fmla="*/ 16 w 28"/>
                  <a:gd name="T33" fmla="*/ 12 h 41"/>
                  <a:gd name="T34" fmla="*/ 16 w 28"/>
                  <a:gd name="T35" fmla="*/ 13 h 41"/>
                  <a:gd name="T36" fmla="*/ 16 w 28"/>
                  <a:gd name="T37" fmla="*/ 13 h 41"/>
                  <a:gd name="T38" fmla="*/ 22 w 28"/>
                  <a:gd name="T39" fmla="*/ 14 h 41"/>
                  <a:gd name="T40" fmla="*/ 16 w 28"/>
                  <a:gd name="T41" fmla="*/ 13 h 41"/>
                  <a:gd name="T42" fmla="*/ 16 w 28"/>
                  <a:gd name="T43" fmla="*/ 17 h 41"/>
                  <a:gd name="T44" fmla="*/ 15 w 28"/>
                  <a:gd name="T45" fmla="*/ 23 h 41"/>
                  <a:gd name="T46" fmla="*/ 15 w 28"/>
                  <a:gd name="T47" fmla="*/ 23 h 41"/>
                  <a:gd name="T48" fmla="*/ 15 w 28"/>
                  <a:gd name="T49" fmla="*/ 28 h 41"/>
                  <a:gd name="T50" fmla="*/ 15 w 28"/>
                  <a:gd name="T51" fmla="*/ 28 h 41"/>
                  <a:gd name="T52" fmla="*/ 21 w 28"/>
                  <a:gd name="T53" fmla="*/ 28 h 41"/>
                  <a:gd name="T54" fmla="*/ 26 w 28"/>
                  <a:gd name="T55" fmla="*/ 29 h 41"/>
                  <a:gd name="T56" fmla="*/ 27 w 28"/>
                  <a:gd name="T57" fmla="*/ 24 h 41"/>
                  <a:gd name="T58" fmla="*/ 28 w 28"/>
                  <a:gd name="T59" fmla="*/ 18 h 41"/>
                  <a:gd name="T60" fmla="*/ 28 w 28"/>
                  <a:gd name="T61" fmla="*/ 14 h 41"/>
                  <a:gd name="T62" fmla="*/ 28 w 28"/>
                  <a:gd name="T63" fmla="*/ 14 h 41"/>
                  <a:gd name="T64" fmla="*/ 28 w 28"/>
                  <a:gd name="T65" fmla="*/ 14 h 41"/>
                  <a:gd name="T66" fmla="*/ 28 w 28"/>
                  <a:gd name="T67" fmla="*/ 13 h 41"/>
                  <a:gd name="T68" fmla="*/ 24 w 28"/>
                  <a:gd name="T69" fmla="*/ 4 h 41"/>
                  <a:gd name="T70" fmla="*/ 15 w 28"/>
                  <a:gd name="T71" fmla="*/ 0 h 41"/>
                  <a:gd name="T72" fmla="*/ 8 w 28"/>
                  <a:gd name="T73" fmla="*/ 2 h 41"/>
                  <a:gd name="T74" fmla="*/ 8 w 28"/>
                  <a:gd name="T75" fmla="*/ 2 h 41"/>
                  <a:gd name="T76" fmla="*/ 2 w 28"/>
                  <a:gd name="T77" fmla="*/ 12 h 41"/>
                  <a:gd name="T78" fmla="*/ 8 w 28"/>
                  <a:gd name="T79" fmla="*/ 12 h 41"/>
                  <a:gd name="T80" fmla="*/ 2 w 28"/>
                  <a:gd name="T81" fmla="*/ 12 h 41"/>
                  <a:gd name="T82" fmla="*/ 2 w 28"/>
                  <a:gd name="T83" fmla="*/ 15 h 41"/>
                  <a:gd name="T84" fmla="*/ 2 w 28"/>
                  <a:gd name="T85" fmla="*/ 15 h 41"/>
                  <a:gd name="T86" fmla="*/ 1 w 28"/>
                  <a:gd name="T87" fmla="*/ 21 h 41"/>
                  <a:gd name="T88" fmla="*/ 1 w 28"/>
                  <a:gd name="T89" fmla="*/ 21 h 41"/>
                  <a:gd name="T90" fmla="*/ 0 w 28"/>
                  <a:gd name="T91" fmla="*/ 26 h 41"/>
                  <a:gd name="T92" fmla="*/ 0 w 28"/>
                  <a:gd name="T93" fmla="*/ 27 h 41"/>
                  <a:gd name="T94" fmla="*/ 4 w 28"/>
                  <a:gd name="T95" fmla="*/ 37 h 41"/>
                  <a:gd name="T96" fmla="*/ 13 w 28"/>
                  <a:gd name="T97" fmla="*/ 41 h 41"/>
                  <a:gd name="T98" fmla="*/ 13 w 28"/>
                  <a:gd name="T99" fmla="*/ 41 h 41"/>
                  <a:gd name="T100" fmla="*/ 13 w 28"/>
                  <a:gd name="T101" fmla="*/ 41 h 41"/>
                  <a:gd name="T102" fmla="*/ 13 w 28"/>
                  <a:gd name="T103" fmla="*/ 41 h 41"/>
                  <a:gd name="T104" fmla="*/ 26 w 28"/>
                  <a:gd name="T105" fmla="*/ 29 h 41"/>
                  <a:gd name="T106" fmla="*/ 26 w 28"/>
                  <a:gd name="T107" fmla="*/ 29 h 41"/>
                  <a:gd name="T108" fmla="*/ 21 w 28"/>
                  <a:gd name="T109"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 h="41">
                    <a:moveTo>
                      <a:pt x="21" y="28"/>
                    </a:moveTo>
                    <a:cubicBezTo>
                      <a:pt x="15" y="28"/>
                      <a:pt x="15" y="28"/>
                      <a:pt x="15" y="28"/>
                    </a:cubicBezTo>
                    <a:cubicBezTo>
                      <a:pt x="15" y="28"/>
                      <a:pt x="14" y="29"/>
                      <a:pt x="13" y="29"/>
                    </a:cubicBezTo>
                    <a:cubicBezTo>
                      <a:pt x="13" y="29"/>
                      <a:pt x="13" y="29"/>
                      <a:pt x="13" y="29"/>
                    </a:cubicBezTo>
                    <a:cubicBezTo>
                      <a:pt x="13" y="29"/>
                      <a:pt x="13" y="29"/>
                      <a:pt x="13" y="29"/>
                    </a:cubicBezTo>
                    <a:cubicBezTo>
                      <a:pt x="13" y="29"/>
                      <a:pt x="13" y="29"/>
                      <a:pt x="13" y="28"/>
                    </a:cubicBezTo>
                    <a:cubicBezTo>
                      <a:pt x="12" y="27"/>
                      <a:pt x="12" y="27"/>
                      <a:pt x="12" y="27"/>
                    </a:cubicBezTo>
                    <a:cubicBezTo>
                      <a:pt x="12" y="27"/>
                      <a:pt x="12" y="27"/>
                      <a:pt x="12" y="27"/>
                    </a:cubicBezTo>
                    <a:cubicBezTo>
                      <a:pt x="13" y="23"/>
                      <a:pt x="13" y="23"/>
                      <a:pt x="13" y="23"/>
                    </a:cubicBezTo>
                    <a:cubicBezTo>
                      <a:pt x="13" y="16"/>
                      <a:pt x="13" y="16"/>
                      <a:pt x="13" y="16"/>
                    </a:cubicBezTo>
                    <a:cubicBezTo>
                      <a:pt x="14" y="13"/>
                      <a:pt x="14" y="13"/>
                      <a:pt x="14" y="13"/>
                    </a:cubicBezTo>
                    <a:cubicBezTo>
                      <a:pt x="14" y="13"/>
                      <a:pt x="14" y="13"/>
                      <a:pt x="14" y="13"/>
                    </a:cubicBezTo>
                    <a:cubicBezTo>
                      <a:pt x="14" y="13"/>
                      <a:pt x="14" y="13"/>
                      <a:pt x="14" y="13"/>
                    </a:cubicBezTo>
                    <a:cubicBezTo>
                      <a:pt x="14" y="12"/>
                      <a:pt x="14" y="12"/>
                      <a:pt x="14" y="12"/>
                    </a:cubicBezTo>
                    <a:cubicBezTo>
                      <a:pt x="14" y="12"/>
                      <a:pt x="14" y="12"/>
                      <a:pt x="14" y="12"/>
                    </a:cubicBezTo>
                    <a:cubicBezTo>
                      <a:pt x="15" y="12"/>
                      <a:pt x="15" y="12"/>
                      <a:pt x="15" y="12"/>
                    </a:cubicBezTo>
                    <a:cubicBezTo>
                      <a:pt x="16" y="12"/>
                      <a:pt x="16" y="12"/>
                      <a:pt x="16" y="12"/>
                    </a:cubicBezTo>
                    <a:cubicBezTo>
                      <a:pt x="16" y="12"/>
                      <a:pt x="16" y="13"/>
                      <a:pt x="16" y="13"/>
                    </a:cubicBezTo>
                    <a:cubicBezTo>
                      <a:pt x="16" y="13"/>
                      <a:pt x="16" y="13"/>
                      <a:pt x="16" y="13"/>
                    </a:cubicBezTo>
                    <a:cubicBezTo>
                      <a:pt x="22" y="14"/>
                      <a:pt x="22" y="14"/>
                      <a:pt x="22" y="14"/>
                    </a:cubicBezTo>
                    <a:cubicBezTo>
                      <a:pt x="16" y="13"/>
                      <a:pt x="16" y="13"/>
                      <a:pt x="16" y="13"/>
                    </a:cubicBezTo>
                    <a:cubicBezTo>
                      <a:pt x="16" y="17"/>
                      <a:pt x="16" y="17"/>
                      <a:pt x="16" y="17"/>
                    </a:cubicBezTo>
                    <a:cubicBezTo>
                      <a:pt x="15" y="23"/>
                      <a:pt x="15" y="23"/>
                      <a:pt x="15" y="23"/>
                    </a:cubicBezTo>
                    <a:cubicBezTo>
                      <a:pt x="15" y="23"/>
                      <a:pt x="15" y="23"/>
                      <a:pt x="15" y="23"/>
                    </a:cubicBezTo>
                    <a:cubicBezTo>
                      <a:pt x="15" y="28"/>
                      <a:pt x="15" y="28"/>
                      <a:pt x="15" y="28"/>
                    </a:cubicBezTo>
                    <a:cubicBezTo>
                      <a:pt x="15" y="28"/>
                      <a:pt x="15" y="28"/>
                      <a:pt x="15" y="28"/>
                    </a:cubicBezTo>
                    <a:cubicBezTo>
                      <a:pt x="21" y="28"/>
                      <a:pt x="21" y="28"/>
                      <a:pt x="21" y="28"/>
                    </a:cubicBezTo>
                    <a:cubicBezTo>
                      <a:pt x="26" y="29"/>
                      <a:pt x="26" y="29"/>
                      <a:pt x="26" y="29"/>
                    </a:cubicBezTo>
                    <a:cubicBezTo>
                      <a:pt x="27" y="24"/>
                      <a:pt x="27" y="24"/>
                      <a:pt x="27" y="24"/>
                    </a:cubicBezTo>
                    <a:cubicBezTo>
                      <a:pt x="28" y="18"/>
                      <a:pt x="28" y="18"/>
                      <a:pt x="28" y="18"/>
                    </a:cubicBezTo>
                    <a:cubicBezTo>
                      <a:pt x="28" y="14"/>
                      <a:pt x="28" y="14"/>
                      <a:pt x="28" y="14"/>
                    </a:cubicBezTo>
                    <a:cubicBezTo>
                      <a:pt x="28" y="14"/>
                      <a:pt x="28" y="14"/>
                      <a:pt x="28" y="14"/>
                    </a:cubicBezTo>
                    <a:cubicBezTo>
                      <a:pt x="28" y="14"/>
                      <a:pt x="28" y="14"/>
                      <a:pt x="28" y="14"/>
                    </a:cubicBezTo>
                    <a:cubicBezTo>
                      <a:pt x="28" y="14"/>
                      <a:pt x="28" y="14"/>
                      <a:pt x="28" y="13"/>
                    </a:cubicBezTo>
                    <a:cubicBezTo>
                      <a:pt x="28" y="9"/>
                      <a:pt x="26" y="6"/>
                      <a:pt x="24" y="4"/>
                    </a:cubicBezTo>
                    <a:cubicBezTo>
                      <a:pt x="22" y="1"/>
                      <a:pt x="18" y="0"/>
                      <a:pt x="15" y="0"/>
                    </a:cubicBezTo>
                    <a:cubicBezTo>
                      <a:pt x="12" y="0"/>
                      <a:pt x="10" y="1"/>
                      <a:pt x="8" y="2"/>
                    </a:cubicBezTo>
                    <a:cubicBezTo>
                      <a:pt x="8" y="2"/>
                      <a:pt x="8" y="2"/>
                      <a:pt x="8" y="2"/>
                    </a:cubicBezTo>
                    <a:cubicBezTo>
                      <a:pt x="4" y="5"/>
                      <a:pt x="2" y="8"/>
                      <a:pt x="2" y="12"/>
                    </a:cubicBezTo>
                    <a:cubicBezTo>
                      <a:pt x="8" y="12"/>
                      <a:pt x="8" y="12"/>
                      <a:pt x="8" y="12"/>
                    </a:cubicBezTo>
                    <a:cubicBezTo>
                      <a:pt x="2" y="12"/>
                      <a:pt x="2" y="12"/>
                      <a:pt x="2" y="12"/>
                    </a:cubicBezTo>
                    <a:cubicBezTo>
                      <a:pt x="2" y="15"/>
                      <a:pt x="2" y="15"/>
                      <a:pt x="2" y="15"/>
                    </a:cubicBezTo>
                    <a:cubicBezTo>
                      <a:pt x="2" y="15"/>
                      <a:pt x="2" y="15"/>
                      <a:pt x="2" y="15"/>
                    </a:cubicBezTo>
                    <a:cubicBezTo>
                      <a:pt x="1" y="21"/>
                      <a:pt x="1" y="21"/>
                      <a:pt x="1" y="21"/>
                    </a:cubicBezTo>
                    <a:cubicBezTo>
                      <a:pt x="1" y="21"/>
                      <a:pt x="1" y="21"/>
                      <a:pt x="1" y="21"/>
                    </a:cubicBezTo>
                    <a:cubicBezTo>
                      <a:pt x="0" y="26"/>
                      <a:pt x="0" y="26"/>
                      <a:pt x="0" y="26"/>
                    </a:cubicBezTo>
                    <a:cubicBezTo>
                      <a:pt x="0" y="27"/>
                      <a:pt x="0" y="27"/>
                      <a:pt x="0" y="27"/>
                    </a:cubicBezTo>
                    <a:cubicBezTo>
                      <a:pt x="0" y="31"/>
                      <a:pt x="2" y="34"/>
                      <a:pt x="4" y="37"/>
                    </a:cubicBezTo>
                    <a:cubicBezTo>
                      <a:pt x="6" y="39"/>
                      <a:pt x="10" y="40"/>
                      <a:pt x="13" y="41"/>
                    </a:cubicBezTo>
                    <a:cubicBezTo>
                      <a:pt x="13" y="41"/>
                      <a:pt x="13" y="41"/>
                      <a:pt x="13" y="41"/>
                    </a:cubicBezTo>
                    <a:cubicBezTo>
                      <a:pt x="13" y="41"/>
                      <a:pt x="13" y="41"/>
                      <a:pt x="13" y="41"/>
                    </a:cubicBezTo>
                    <a:cubicBezTo>
                      <a:pt x="13" y="41"/>
                      <a:pt x="13" y="41"/>
                      <a:pt x="13" y="41"/>
                    </a:cubicBezTo>
                    <a:cubicBezTo>
                      <a:pt x="20" y="41"/>
                      <a:pt x="26" y="36"/>
                      <a:pt x="26" y="29"/>
                    </a:cubicBezTo>
                    <a:cubicBezTo>
                      <a:pt x="26" y="29"/>
                      <a:pt x="26" y="29"/>
                      <a:pt x="26" y="29"/>
                    </a:cubicBez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3" name="Freeform 51">
                <a:extLst>
                  <a:ext uri="{FF2B5EF4-FFF2-40B4-BE49-F238E27FC236}">
                    <a16:creationId xmlns:a16="http://schemas.microsoft.com/office/drawing/2014/main" id="{33CAC2C4-E951-4C87-AC72-86C5B51D86E9}"/>
                  </a:ext>
                </a:extLst>
              </p:cNvPr>
              <p:cNvSpPr>
                <a:spLocks/>
              </p:cNvSpPr>
              <p:nvPr/>
            </p:nvSpPr>
            <p:spPr bwMode="auto">
              <a:xfrm>
                <a:off x="6893744" y="4852787"/>
                <a:ext cx="25533" cy="50001"/>
              </a:xfrm>
              <a:custGeom>
                <a:avLst/>
                <a:gdLst>
                  <a:gd name="T0" fmla="*/ 14 w 17"/>
                  <a:gd name="T1" fmla="*/ 25 h 33"/>
                  <a:gd name="T2" fmla="*/ 0 w 17"/>
                  <a:gd name="T3" fmla="*/ 25 h 33"/>
                  <a:gd name="T4" fmla="*/ 0 w 17"/>
                  <a:gd name="T5" fmla="*/ 22 h 33"/>
                  <a:gd name="T6" fmla="*/ 1 w 17"/>
                  <a:gd name="T7" fmla="*/ 18 h 33"/>
                  <a:gd name="T8" fmla="*/ 2 w 17"/>
                  <a:gd name="T9" fmla="*/ 12 h 33"/>
                  <a:gd name="T10" fmla="*/ 3 w 17"/>
                  <a:gd name="T11" fmla="*/ 8 h 33"/>
                  <a:gd name="T12" fmla="*/ 17 w 17"/>
                  <a:gd name="T13" fmla="*/ 8 h 33"/>
                  <a:gd name="T14" fmla="*/ 17 w 17"/>
                  <a:gd name="T15" fmla="*/ 11 h 33"/>
                  <a:gd name="T16" fmla="*/ 16 w 17"/>
                  <a:gd name="T17" fmla="*/ 15 h 33"/>
                  <a:gd name="T18" fmla="*/ 15 w 17"/>
                  <a:gd name="T19" fmla="*/ 21 h 33"/>
                  <a:gd name="T20" fmla="*/ 14 w 17"/>
                  <a:gd name="T21"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3">
                    <a:moveTo>
                      <a:pt x="14" y="25"/>
                    </a:moveTo>
                    <a:cubicBezTo>
                      <a:pt x="13" y="33"/>
                      <a:pt x="1" y="33"/>
                      <a:pt x="0" y="25"/>
                    </a:cubicBezTo>
                    <a:cubicBezTo>
                      <a:pt x="0" y="24"/>
                      <a:pt x="0" y="23"/>
                      <a:pt x="0" y="22"/>
                    </a:cubicBezTo>
                    <a:cubicBezTo>
                      <a:pt x="1" y="18"/>
                      <a:pt x="1" y="18"/>
                      <a:pt x="1" y="18"/>
                    </a:cubicBezTo>
                    <a:cubicBezTo>
                      <a:pt x="2" y="12"/>
                      <a:pt x="2" y="12"/>
                      <a:pt x="2" y="12"/>
                    </a:cubicBezTo>
                    <a:cubicBezTo>
                      <a:pt x="3" y="8"/>
                      <a:pt x="3" y="8"/>
                      <a:pt x="3" y="8"/>
                    </a:cubicBezTo>
                    <a:cubicBezTo>
                      <a:pt x="4" y="1"/>
                      <a:pt x="15" y="0"/>
                      <a:pt x="17" y="8"/>
                    </a:cubicBezTo>
                    <a:cubicBezTo>
                      <a:pt x="17" y="9"/>
                      <a:pt x="17" y="10"/>
                      <a:pt x="17" y="11"/>
                    </a:cubicBezTo>
                    <a:cubicBezTo>
                      <a:pt x="16" y="15"/>
                      <a:pt x="16" y="15"/>
                      <a:pt x="16" y="15"/>
                    </a:cubicBezTo>
                    <a:cubicBezTo>
                      <a:pt x="15" y="21"/>
                      <a:pt x="15" y="21"/>
                      <a:pt x="15" y="21"/>
                    </a:cubicBez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4" name="Freeform 52">
                <a:extLst>
                  <a:ext uri="{FF2B5EF4-FFF2-40B4-BE49-F238E27FC236}">
                    <a16:creationId xmlns:a16="http://schemas.microsoft.com/office/drawing/2014/main" id="{55DA3BDA-64C9-47EF-BEE9-9C84F592E455}"/>
                  </a:ext>
                </a:extLst>
              </p:cNvPr>
              <p:cNvSpPr>
                <a:spLocks/>
              </p:cNvSpPr>
              <p:nvPr/>
            </p:nvSpPr>
            <p:spPr bwMode="auto">
              <a:xfrm>
                <a:off x="6884170" y="4848531"/>
                <a:ext cx="44682" cy="60640"/>
              </a:xfrm>
              <a:custGeom>
                <a:avLst/>
                <a:gdLst>
                  <a:gd name="T0" fmla="*/ 20 w 29"/>
                  <a:gd name="T1" fmla="*/ 28 h 40"/>
                  <a:gd name="T2" fmla="*/ 14 w 29"/>
                  <a:gd name="T3" fmla="*/ 27 h 40"/>
                  <a:gd name="T4" fmla="*/ 14 w 29"/>
                  <a:gd name="T5" fmla="*/ 28 h 40"/>
                  <a:gd name="T6" fmla="*/ 13 w 29"/>
                  <a:gd name="T7" fmla="*/ 28 h 40"/>
                  <a:gd name="T8" fmla="*/ 12 w 29"/>
                  <a:gd name="T9" fmla="*/ 28 h 40"/>
                  <a:gd name="T10" fmla="*/ 12 w 29"/>
                  <a:gd name="T11" fmla="*/ 27 h 40"/>
                  <a:gd name="T12" fmla="*/ 6 w 29"/>
                  <a:gd name="T13" fmla="*/ 28 h 40"/>
                  <a:gd name="T14" fmla="*/ 12 w 29"/>
                  <a:gd name="T15" fmla="*/ 27 h 40"/>
                  <a:gd name="T16" fmla="*/ 12 w 29"/>
                  <a:gd name="T17" fmla="*/ 27 h 40"/>
                  <a:gd name="T18" fmla="*/ 12 w 29"/>
                  <a:gd name="T19" fmla="*/ 27 h 40"/>
                  <a:gd name="T20" fmla="*/ 12 w 29"/>
                  <a:gd name="T21" fmla="*/ 27 h 40"/>
                  <a:gd name="T22" fmla="*/ 13 w 29"/>
                  <a:gd name="T23" fmla="*/ 22 h 40"/>
                  <a:gd name="T24" fmla="*/ 14 w 29"/>
                  <a:gd name="T25" fmla="*/ 16 h 40"/>
                  <a:gd name="T26" fmla="*/ 15 w 29"/>
                  <a:gd name="T27" fmla="*/ 12 h 40"/>
                  <a:gd name="T28" fmla="*/ 9 w 29"/>
                  <a:gd name="T29" fmla="*/ 11 h 40"/>
                  <a:gd name="T30" fmla="*/ 15 w 29"/>
                  <a:gd name="T31" fmla="*/ 13 h 40"/>
                  <a:gd name="T32" fmla="*/ 15 w 29"/>
                  <a:gd name="T33" fmla="*/ 12 h 40"/>
                  <a:gd name="T34" fmla="*/ 16 w 29"/>
                  <a:gd name="T35" fmla="*/ 11 h 40"/>
                  <a:gd name="T36" fmla="*/ 17 w 29"/>
                  <a:gd name="T37" fmla="*/ 12 h 40"/>
                  <a:gd name="T38" fmla="*/ 17 w 29"/>
                  <a:gd name="T39" fmla="*/ 12 h 40"/>
                  <a:gd name="T40" fmla="*/ 23 w 29"/>
                  <a:gd name="T41" fmla="*/ 11 h 40"/>
                  <a:gd name="T42" fmla="*/ 17 w 29"/>
                  <a:gd name="T43" fmla="*/ 12 h 40"/>
                  <a:gd name="T44" fmla="*/ 17 w 29"/>
                  <a:gd name="T45" fmla="*/ 13 h 40"/>
                  <a:gd name="T46" fmla="*/ 17 w 29"/>
                  <a:gd name="T47" fmla="*/ 13 h 40"/>
                  <a:gd name="T48" fmla="*/ 16 w 29"/>
                  <a:gd name="T49" fmla="*/ 17 h 40"/>
                  <a:gd name="T50" fmla="*/ 16 w 29"/>
                  <a:gd name="T51" fmla="*/ 17 h 40"/>
                  <a:gd name="T52" fmla="*/ 15 w 29"/>
                  <a:gd name="T53" fmla="*/ 23 h 40"/>
                  <a:gd name="T54" fmla="*/ 15 w 29"/>
                  <a:gd name="T55" fmla="*/ 23 h 40"/>
                  <a:gd name="T56" fmla="*/ 14 w 29"/>
                  <a:gd name="T57" fmla="*/ 27 h 40"/>
                  <a:gd name="T58" fmla="*/ 14 w 29"/>
                  <a:gd name="T59" fmla="*/ 27 h 40"/>
                  <a:gd name="T60" fmla="*/ 20 w 29"/>
                  <a:gd name="T61" fmla="*/ 28 h 40"/>
                  <a:gd name="T62" fmla="*/ 26 w 29"/>
                  <a:gd name="T63" fmla="*/ 29 h 40"/>
                  <a:gd name="T64" fmla="*/ 27 w 29"/>
                  <a:gd name="T65" fmla="*/ 25 h 40"/>
                  <a:gd name="T66" fmla="*/ 28 w 29"/>
                  <a:gd name="T67" fmla="*/ 19 h 40"/>
                  <a:gd name="T68" fmla="*/ 29 w 29"/>
                  <a:gd name="T69" fmla="*/ 15 h 40"/>
                  <a:gd name="T70" fmla="*/ 29 w 29"/>
                  <a:gd name="T71" fmla="*/ 15 h 40"/>
                  <a:gd name="T72" fmla="*/ 29 w 29"/>
                  <a:gd name="T73" fmla="*/ 15 h 40"/>
                  <a:gd name="T74" fmla="*/ 29 w 29"/>
                  <a:gd name="T75" fmla="*/ 13 h 40"/>
                  <a:gd name="T76" fmla="*/ 29 w 29"/>
                  <a:gd name="T77" fmla="*/ 9 h 40"/>
                  <a:gd name="T78" fmla="*/ 28 w 29"/>
                  <a:gd name="T79" fmla="*/ 9 h 40"/>
                  <a:gd name="T80" fmla="*/ 28 w 29"/>
                  <a:gd name="T81" fmla="*/ 9 h 40"/>
                  <a:gd name="T82" fmla="*/ 23 w 29"/>
                  <a:gd name="T83" fmla="*/ 2 h 40"/>
                  <a:gd name="T84" fmla="*/ 16 w 29"/>
                  <a:gd name="T85" fmla="*/ 0 h 40"/>
                  <a:gd name="T86" fmla="*/ 8 w 29"/>
                  <a:gd name="T87" fmla="*/ 2 h 40"/>
                  <a:gd name="T88" fmla="*/ 3 w 29"/>
                  <a:gd name="T89" fmla="*/ 10 h 40"/>
                  <a:gd name="T90" fmla="*/ 3 w 29"/>
                  <a:gd name="T91" fmla="*/ 10 h 40"/>
                  <a:gd name="T92" fmla="*/ 2 w 29"/>
                  <a:gd name="T93" fmla="*/ 14 h 40"/>
                  <a:gd name="T94" fmla="*/ 1 w 29"/>
                  <a:gd name="T95" fmla="*/ 20 h 40"/>
                  <a:gd name="T96" fmla="*/ 1 w 29"/>
                  <a:gd name="T97" fmla="*/ 20 h 40"/>
                  <a:gd name="T98" fmla="*/ 0 w 29"/>
                  <a:gd name="T99" fmla="*/ 24 h 40"/>
                  <a:gd name="T100" fmla="*/ 0 w 29"/>
                  <a:gd name="T101" fmla="*/ 24 h 40"/>
                  <a:gd name="T102" fmla="*/ 0 w 29"/>
                  <a:gd name="T103" fmla="*/ 27 h 40"/>
                  <a:gd name="T104" fmla="*/ 0 w 29"/>
                  <a:gd name="T105" fmla="*/ 29 h 40"/>
                  <a:gd name="T106" fmla="*/ 0 w 29"/>
                  <a:gd name="T107" fmla="*/ 29 h 40"/>
                  <a:gd name="T108" fmla="*/ 0 w 29"/>
                  <a:gd name="T109" fmla="*/ 29 h 40"/>
                  <a:gd name="T110" fmla="*/ 5 w 29"/>
                  <a:gd name="T111" fmla="*/ 37 h 40"/>
                  <a:gd name="T112" fmla="*/ 13 w 29"/>
                  <a:gd name="T113" fmla="*/ 40 h 40"/>
                  <a:gd name="T114" fmla="*/ 21 w 29"/>
                  <a:gd name="T115" fmla="*/ 37 h 40"/>
                  <a:gd name="T116" fmla="*/ 26 w 29"/>
                  <a:gd name="T117" fmla="*/ 29 h 40"/>
                  <a:gd name="T118" fmla="*/ 26 w 29"/>
                  <a:gd name="T119" fmla="*/ 29 h 40"/>
                  <a:gd name="T120" fmla="*/ 20 w 29"/>
                  <a:gd name="T121"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40">
                    <a:moveTo>
                      <a:pt x="20" y="28"/>
                    </a:moveTo>
                    <a:cubicBezTo>
                      <a:pt x="14" y="27"/>
                      <a:pt x="14" y="27"/>
                      <a:pt x="14" y="27"/>
                    </a:cubicBezTo>
                    <a:cubicBezTo>
                      <a:pt x="14" y="28"/>
                      <a:pt x="14" y="28"/>
                      <a:pt x="14" y="28"/>
                    </a:cubicBezTo>
                    <a:cubicBezTo>
                      <a:pt x="14" y="28"/>
                      <a:pt x="14" y="28"/>
                      <a:pt x="13" y="28"/>
                    </a:cubicBezTo>
                    <a:cubicBezTo>
                      <a:pt x="13" y="28"/>
                      <a:pt x="12" y="28"/>
                      <a:pt x="12" y="28"/>
                    </a:cubicBezTo>
                    <a:cubicBezTo>
                      <a:pt x="12" y="28"/>
                      <a:pt x="12" y="28"/>
                      <a:pt x="12" y="27"/>
                    </a:cubicBezTo>
                    <a:cubicBezTo>
                      <a:pt x="6" y="28"/>
                      <a:pt x="6" y="28"/>
                      <a:pt x="6" y="28"/>
                    </a:cubicBezTo>
                    <a:cubicBezTo>
                      <a:pt x="12" y="27"/>
                      <a:pt x="12" y="27"/>
                      <a:pt x="12" y="27"/>
                    </a:cubicBezTo>
                    <a:cubicBezTo>
                      <a:pt x="12" y="27"/>
                      <a:pt x="12" y="27"/>
                      <a:pt x="12" y="27"/>
                    </a:cubicBezTo>
                    <a:cubicBezTo>
                      <a:pt x="12" y="27"/>
                      <a:pt x="12" y="27"/>
                      <a:pt x="12" y="27"/>
                    </a:cubicBezTo>
                    <a:cubicBezTo>
                      <a:pt x="12" y="27"/>
                      <a:pt x="12" y="27"/>
                      <a:pt x="12" y="27"/>
                    </a:cubicBezTo>
                    <a:cubicBezTo>
                      <a:pt x="13" y="22"/>
                      <a:pt x="13" y="22"/>
                      <a:pt x="13" y="22"/>
                    </a:cubicBezTo>
                    <a:cubicBezTo>
                      <a:pt x="14" y="16"/>
                      <a:pt x="14" y="16"/>
                      <a:pt x="14" y="16"/>
                    </a:cubicBezTo>
                    <a:cubicBezTo>
                      <a:pt x="15" y="12"/>
                      <a:pt x="15" y="12"/>
                      <a:pt x="15" y="12"/>
                    </a:cubicBezTo>
                    <a:cubicBezTo>
                      <a:pt x="9" y="11"/>
                      <a:pt x="9" y="11"/>
                      <a:pt x="9" y="11"/>
                    </a:cubicBezTo>
                    <a:cubicBezTo>
                      <a:pt x="15" y="13"/>
                      <a:pt x="15" y="13"/>
                      <a:pt x="15" y="13"/>
                    </a:cubicBezTo>
                    <a:cubicBezTo>
                      <a:pt x="15" y="12"/>
                      <a:pt x="15" y="12"/>
                      <a:pt x="15" y="12"/>
                    </a:cubicBezTo>
                    <a:cubicBezTo>
                      <a:pt x="16" y="11"/>
                      <a:pt x="16" y="11"/>
                      <a:pt x="16" y="11"/>
                    </a:cubicBezTo>
                    <a:cubicBezTo>
                      <a:pt x="17" y="12"/>
                      <a:pt x="17" y="12"/>
                      <a:pt x="17" y="12"/>
                    </a:cubicBezTo>
                    <a:cubicBezTo>
                      <a:pt x="17" y="12"/>
                      <a:pt x="17" y="12"/>
                      <a:pt x="17" y="12"/>
                    </a:cubicBezTo>
                    <a:cubicBezTo>
                      <a:pt x="23" y="11"/>
                      <a:pt x="23" y="11"/>
                      <a:pt x="23" y="11"/>
                    </a:cubicBezTo>
                    <a:cubicBezTo>
                      <a:pt x="17" y="12"/>
                      <a:pt x="17" y="12"/>
                      <a:pt x="17" y="12"/>
                    </a:cubicBezTo>
                    <a:cubicBezTo>
                      <a:pt x="17" y="13"/>
                      <a:pt x="17" y="13"/>
                      <a:pt x="17" y="13"/>
                    </a:cubicBezTo>
                    <a:cubicBezTo>
                      <a:pt x="17" y="13"/>
                      <a:pt x="17" y="13"/>
                      <a:pt x="17" y="13"/>
                    </a:cubicBezTo>
                    <a:cubicBezTo>
                      <a:pt x="16" y="17"/>
                      <a:pt x="16" y="17"/>
                      <a:pt x="16" y="17"/>
                    </a:cubicBezTo>
                    <a:cubicBezTo>
                      <a:pt x="16" y="17"/>
                      <a:pt x="16" y="17"/>
                      <a:pt x="16" y="17"/>
                    </a:cubicBezTo>
                    <a:cubicBezTo>
                      <a:pt x="15" y="23"/>
                      <a:pt x="15" y="23"/>
                      <a:pt x="15" y="23"/>
                    </a:cubicBezTo>
                    <a:cubicBezTo>
                      <a:pt x="15" y="23"/>
                      <a:pt x="15" y="23"/>
                      <a:pt x="15" y="23"/>
                    </a:cubicBezTo>
                    <a:cubicBezTo>
                      <a:pt x="14" y="27"/>
                      <a:pt x="14" y="27"/>
                      <a:pt x="14" y="27"/>
                    </a:cubicBezTo>
                    <a:cubicBezTo>
                      <a:pt x="14" y="27"/>
                      <a:pt x="14" y="27"/>
                      <a:pt x="14" y="27"/>
                    </a:cubicBezTo>
                    <a:cubicBezTo>
                      <a:pt x="20" y="28"/>
                      <a:pt x="20" y="28"/>
                      <a:pt x="20" y="28"/>
                    </a:cubicBezTo>
                    <a:cubicBezTo>
                      <a:pt x="26" y="29"/>
                      <a:pt x="26" y="29"/>
                      <a:pt x="26" y="29"/>
                    </a:cubicBezTo>
                    <a:cubicBezTo>
                      <a:pt x="27" y="25"/>
                      <a:pt x="27" y="25"/>
                      <a:pt x="27" y="25"/>
                    </a:cubicBezTo>
                    <a:cubicBezTo>
                      <a:pt x="28" y="19"/>
                      <a:pt x="28" y="19"/>
                      <a:pt x="28" y="19"/>
                    </a:cubicBezTo>
                    <a:cubicBezTo>
                      <a:pt x="29" y="15"/>
                      <a:pt x="29" y="15"/>
                      <a:pt x="29" y="15"/>
                    </a:cubicBezTo>
                    <a:cubicBezTo>
                      <a:pt x="29" y="15"/>
                      <a:pt x="29" y="15"/>
                      <a:pt x="29" y="15"/>
                    </a:cubicBezTo>
                    <a:cubicBezTo>
                      <a:pt x="29" y="15"/>
                      <a:pt x="29" y="15"/>
                      <a:pt x="29" y="15"/>
                    </a:cubicBezTo>
                    <a:cubicBezTo>
                      <a:pt x="29" y="14"/>
                      <a:pt x="29" y="13"/>
                      <a:pt x="29" y="13"/>
                    </a:cubicBezTo>
                    <a:cubicBezTo>
                      <a:pt x="29" y="11"/>
                      <a:pt x="29" y="10"/>
                      <a:pt x="29" y="9"/>
                    </a:cubicBezTo>
                    <a:cubicBezTo>
                      <a:pt x="28" y="9"/>
                      <a:pt x="28" y="9"/>
                      <a:pt x="28" y="9"/>
                    </a:cubicBezTo>
                    <a:cubicBezTo>
                      <a:pt x="28" y="9"/>
                      <a:pt x="28" y="9"/>
                      <a:pt x="28" y="9"/>
                    </a:cubicBezTo>
                    <a:cubicBezTo>
                      <a:pt x="28" y="6"/>
                      <a:pt x="26" y="4"/>
                      <a:pt x="23" y="2"/>
                    </a:cubicBezTo>
                    <a:cubicBezTo>
                      <a:pt x="21" y="0"/>
                      <a:pt x="19" y="0"/>
                      <a:pt x="16" y="0"/>
                    </a:cubicBezTo>
                    <a:cubicBezTo>
                      <a:pt x="13" y="0"/>
                      <a:pt x="10" y="0"/>
                      <a:pt x="8" y="2"/>
                    </a:cubicBezTo>
                    <a:cubicBezTo>
                      <a:pt x="6" y="4"/>
                      <a:pt x="4" y="7"/>
                      <a:pt x="3" y="10"/>
                    </a:cubicBezTo>
                    <a:cubicBezTo>
                      <a:pt x="3" y="10"/>
                      <a:pt x="3" y="10"/>
                      <a:pt x="3" y="10"/>
                    </a:cubicBezTo>
                    <a:cubicBezTo>
                      <a:pt x="2" y="14"/>
                      <a:pt x="2" y="14"/>
                      <a:pt x="2" y="14"/>
                    </a:cubicBezTo>
                    <a:cubicBezTo>
                      <a:pt x="1" y="20"/>
                      <a:pt x="1" y="20"/>
                      <a:pt x="1" y="20"/>
                    </a:cubicBezTo>
                    <a:cubicBezTo>
                      <a:pt x="1" y="20"/>
                      <a:pt x="1" y="20"/>
                      <a:pt x="1" y="20"/>
                    </a:cubicBezTo>
                    <a:cubicBezTo>
                      <a:pt x="0" y="24"/>
                      <a:pt x="0" y="24"/>
                      <a:pt x="0" y="24"/>
                    </a:cubicBezTo>
                    <a:cubicBezTo>
                      <a:pt x="0" y="24"/>
                      <a:pt x="0" y="24"/>
                      <a:pt x="0" y="24"/>
                    </a:cubicBezTo>
                    <a:cubicBezTo>
                      <a:pt x="0" y="25"/>
                      <a:pt x="0" y="26"/>
                      <a:pt x="0" y="27"/>
                    </a:cubicBezTo>
                    <a:cubicBezTo>
                      <a:pt x="0" y="27"/>
                      <a:pt x="0" y="28"/>
                      <a:pt x="0" y="29"/>
                    </a:cubicBezTo>
                    <a:cubicBezTo>
                      <a:pt x="0" y="29"/>
                      <a:pt x="0" y="29"/>
                      <a:pt x="0" y="29"/>
                    </a:cubicBezTo>
                    <a:cubicBezTo>
                      <a:pt x="0" y="29"/>
                      <a:pt x="0" y="29"/>
                      <a:pt x="0" y="29"/>
                    </a:cubicBezTo>
                    <a:cubicBezTo>
                      <a:pt x="1" y="32"/>
                      <a:pt x="3" y="35"/>
                      <a:pt x="5" y="37"/>
                    </a:cubicBezTo>
                    <a:cubicBezTo>
                      <a:pt x="7" y="39"/>
                      <a:pt x="10" y="40"/>
                      <a:pt x="13" y="40"/>
                    </a:cubicBezTo>
                    <a:cubicBezTo>
                      <a:pt x="16" y="40"/>
                      <a:pt x="19" y="39"/>
                      <a:pt x="21" y="37"/>
                    </a:cubicBezTo>
                    <a:cubicBezTo>
                      <a:pt x="23" y="35"/>
                      <a:pt x="25" y="33"/>
                      <a:pt x="26" y="29"/>
                    </a:cubicBezTo>
                    <a:cubicBezTo>
                      <a:pt x="26" y="29"/>
                      <a:pt x="26" y="29"/>
                      <a:pt x="26" y="29"/>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5" name="Freeform 53">
                <a:extLst>
                  <a:ext uri="{FF2B5EF4-FFF2-40B4-BE49-F238E27FC236}">
                    <a16:creationId xmlns:a16="http://schemas.microsoft.com/office/drawing/2014/main" id="{F8E036EF-CEBD-46CC-976F-E0BAB39AE9B5}"/>
                  </a:ext>
                </a:extLst>
              </p:cNvPr>
              <p:cNvSpPr>
                <a:spLocks/>
              </p:cNvSpPr>
              <p:nvPr/>
            </p:nvSpPr>
            <p:spPr bwMode="auto">
              <a:xfrm>
                <a:off x="6859701" y="4980449"/>
                <a:ext cx="29788" cy="47874"/>
              </a:xfrm>
              <a:custGeom>
                <a:avLst/>
                <a:gdLst>
                  <a:gd name="T0" fmla="*/ 15 w 19"/>
                  <a:gd name="T1" fmla="*/ 26 h 32"/>
                  <a:gd name="T2" fmla="*/ 5 w 19"/>
                  <a:gd name="T3" fmla="*/ 30 h 32"/>
                  <a:gd name="T4" fmla="*/ 1 w 19"/>
                  <a:gd name="T5" fmla="*/ 21 h 32"/>
                  <a:gd name="T6" fmla="*/ 2 w 19"/>
                  <a:gd name="T7" fmla="*/ 18 h 32"/>
                  <a:gd name="T8" fmla="*/ 4 w 19"/>
                  <a:gd name="T9" fmla="*/ 12 h 32"/>
                  <a:gd name="T10" fmla="*/ 5 w 19"/>
                  <a:gd name="T11" fmla="*/ 8 h 32"/>
                  <a:gd name="T12" fmla="*/ 19 w 19"/>
                  <a:gd name="T13" fmla="*/ 9 h 32"/>
                  <a:gd name="T14" fmla="*/ 19 w 19"/>
                  <a:gd name="T15" fmla="*/ 12 h 32"/>
                  <a:gd name="T16" fmla="*/ 18 w 19"/>
                  <a:gd name="T17" fmla="*/ 16 h 32"/>
                  <a:gd name="T18" fmla="*/ 16 w 19"/>
                  <a:gd name="T19" fmla="*/ 22 h 32"/>
                  <a:gd name="T20" fmla="*/ 15 w 19"/>
                  <a:gd name="T21"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2">
                    <a:moveTo>
                      <a:pt x="15" y="26"/>
                    </a:moveTo>
                    <a:cubicBezTo>
                      <a:pt x="13" y="30"/>
                      <a:pt x="9" y="32"/>
                      <a:pt x="5" y="30"/>
                    </a:cubicBezTo>
                    <a:cubicBezTo>
                      <a:pt x="2" y="28"/>
                      <a:pt x="0" y="25"/>
                      <a:pt x="1" y="21"/>
                    </a:cubicBezTo>
                    <a:cubicBezTo>
                      <a:pt x="2" y="18"/>
                      <a:pt x="2" y="18"/>
                      <a:pt x="2" y="18"/>
                    </a:cubicBezTo>
                    <a:cubicBezTo>
                      <a:pt x="4" y="12"/>
                      <a:pt x="4" y="12"/>
                      <a:pt x="4" y="12"/>
                    </a:cubicBezTo>
                    <a:cubicBezTo>
                      <a:pt x="5" y="8"/>
                      <a:pt x="5" y="8"/>
                      <a:pt x="5" y="8"/>
                    </a:cubicBezTo>
                    <a:cubicBezTo>
                      <a:pt x="7" y="0"/>
                      <a:pt x="18" y="1"/>
                      <a:pt x="19" y="9"/>
                    </a:cubicBezTo>
                    <a:cubicBezTo>
                      <a:pt x="19" y="10"/>
                      <a:pt x="19" y="11"/>
                      <a:pt x="19" y="12"/>
                    </a:cubicBezTo>
                    <a:cubicBezTo>
                      <a:pt x="18" y="16"/>
                      <a:pt x="18" y="16"/>
                      <a:pt x="18" y="16"/>
                    </a:cubicBezTo>
                    <a:cubicBezTo>
                      <a:pt x="16" y="22"/>
                      <a:pt x="16" y="22"/>
                      <a:pt x="16" y="22"/>
                    </a:cubicBezTo>
                    <a:lnTo>
                      <a:pt x="15"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6" name="Freeform 54">
                <a:extLst>
                  <a:ext uri="{FF2B5EF4-FFF2-40B4-BE49-F238E27FC236}">
                    <a16:creationId xmlns:a16="http://schemas.microsoft.com/office/drawing/2014/main" id="{A7C61BD9-C58D-432F-8B1F-4DCED6765F11}"/>
                  </a:ext>
                </a:extLst>
              </p:cNvPr>
              <p:cNvSpPr>
                <a:spLocks/>
              </p:cNvSpPr>
              <p:nvPr/>
            </p:nvSpPr>
            <p:spPr bwMode="auto">
              <a:xfrm>
                <a:off x="6852254" y="4976194"/>
                <a:ext cx="45746" cy="60640"/>
              </a:xfrm>
              <a:custGeom>
                <a:avLst/>
                <a:gdLst>
                  <a:gd name="T0" fmla="*/ 20 w 30"/>
                  <a:gd name="T1" fmla="*/ 29 h 40"/>
                  <a:gd name="T2" fmla="*/ 14 w 30"/>
                  <a:gd name="T3" fmla="*/ 27 h 40"/>
                  <a:gd name="T4" fmla="*/ 13 w 30"/>
                  <a:gd name="T5" fmla="*/ 28 h 40"/>
                  <a:gd name="T6" fmla="*/ 12 w 30"/>
                  <a:gd name="T7" fmla="*/ 28 h 40"/>
                  <a:gd name="T8" fmla="*/ 12 w 30"/>
                  <a:gd name="T9" fmla="*/ 28 h 40"/>
                  <a:gd name="T10" fmla="*/ 12 w 30"/>
                  <a:gd name="T11" fmla="*/ 27 h 40"/>
                  <a:gd name="T12" fmla="*/ 12 w 30"/>
                  <a:gd name="T13" fmla="*/ 26 h 40"/>
                  <a:gd name="T14" fmla="*/ 13 w 30"/>
                  <a:gd name="T15" fmla="*/ 23 h 40"/>
                  <a:gd name="T16" fmla="*/ 15 w 30"/>
                  <a:gd name="T17" fmla="*/ 17 h 40"/>
                  <a:gd name="T18" fmla="*/ 16 w 30"/>
                  <a:gd name="T19" fmla="*/ 12 h 40"/>
                  <a:gd name="T20" fmla="*/ 16 w 30"/>
                  <a:gd name="T21" fmla="*/ 12 h 40"/>
                  <a:gd name="T22" fmla="*/ 16 w 30"/>
                  <a:gd name="T23" fmla="*/ 12 h 40"/>
                  <a:gd name="T24" fmla="*/ 17 w 30"/>
                  <a:gd name="T25" fmla="*/ 11 h 40"/>
                  <a:gd name="T26" fmla="*/ 18 w 30"/>
                  <a:gd name="T27" fmla="*/ 12 h 40"/>
                  <a:gd name="T28" fmla="*/ 18 w 30"/>
                  <a:gd name="T29" fmla="*/ 13 h 40"/>
                  <a:gd name="T30" fmla="*/ 24 w 30"/>
                  <a:gd name="T31" fmla="*/ 12 h 40"/>
                  <a:gd name="T32" fmla="*/ 18 w 30"/>
                  <a:gd name="T33" fmla="*/ 13 h 40"/>
                  <a:gd name="T34" fmla="*/ 18 w 30"/>
                  <a:gd name="T35" fmla="*/ 13 h 40"/>
                  <a:gd name="T36" fmla="*/ 18 w 30"/>
                  <a:gd name="T37" fmla="*/ 13 h 40"/>
                  <a:gd name="T38" fmla="*/ 24 w 30"/>
                  <a:gd name="T39" fmla="*/ 15 h 40"/>
                  <a:gd name="T40" fmla="*/ 18 w 30"/>
                  <a:gd name="T41" fmla="*/ 13 h 40"/>
                  <a:gd name="T42" fmla="*/ 17 w 30"/>
                  <a:gd name="T43" fmla="*/ 17 h 40"/>
                  <a:gd name="T44" fmla="*/ 17 w 30"/>
                  <a:gd name="T45" fmla="*/ 17 h 40"/>
                  <a:gd name="T46" fmla="*/ 15 w 30"/>
                  <a:gd name="T47" fmla="*/ 23 h 40"/>
                  <a:gd name="T48" fmla="*/ 15 w 30"/>
                  <a:gd name="T49" fmla="*/ 23 h 40"/>
                  <a:gd name="T50" fmla="*/ 14 w 30"/>
                  <a:gd name="T51" fmla="*/ 27 h 40"/>
                  <a:gd name="T52" fmla="*/ 14 w 30"/>
                  <a:gd name="T53" fmla="*/ 27 h 40"/>
                  <a:gd name="T54" fmla="*/ 20 w 30"/>
                  <a:gd name="T55" fmla="*/ 29 h 40"/>
                  <a:gd name="T56" fmla="*/ 25 w 30"/>
                  <a:gd name="T57" fmla="*/ 30 h 40"/>
                  <a:gd name="T58" fmla="*/ 27 w 30"/>
                  <a:gd name="T59" fmla="*/ 27 h 40"/>
                  <a:gd name="T60" fmla="*/ 27 w 30"/>
                  <a:gd name="T61" fmla="*/ 27 h 40"/>
                  <a:gd name="T62" fmla="*/ 28 w 30"/>
                  <a:gd name="T63" fmla="*/ 21 h 40"/>
                  <a:gd name="T64" fmla="*/ 30 w 30"/>
                  <a:gd name="T65" fmla="*/ 16 h 40"/>
                  <a:gd name="T66" fmla="*/ 30 w 30"/>
                  <a:gd name="T67" fmla="*/ 16 h 40"/>
                  <a:gd name="T68" fmla="*/ 30 w 30"/>
                  <a:gd name="T69" fmla="*/ 13 h 40"/>
                  <a:gd name="T70" fmla="*/ 30 w 30"/>
                  <a:gd name="T71" fmla="*/ 11 h 40"/>
                  <a:gd name="T72" fmla="*/ 30 w 30"/>
                  <a:gd name="T73" fmla="*/ 11 h 40"/>
                  <a:gd name="T74" fmla="*/ 30 w 30"/>
                  <a:gd name="T75" fmla="*/ 11 h 40"/>
                  <a:gd name="T76" fmla="*/ 25 w 30"/>
                  <a:gd name="T77" fmla="*/ 3 h 40"/>
                  <a:gd name="T78" fmla="*/ 17 w 30"/>
                  <a:gd name="T79" fmla="*/ 0 h 40"/>
                  <a:gd name="T80" fmla="*/ 9 w 30"/>
                  <a:gd name="T81" fmla="*/ 2 h 40"/>
                  <a:gd name="T82" fmla="*/ 4 w 30"/>
                  <a:gd name="T83" fmla="*/ 9 h 40"/>
                  <a:gd name="T84" fmla="*/ 10 w 30"/>
                  <a:gd name="T85" fmla="*/ 11 h 40"/>
                  <a:gd name="T86" fmla="*/ 4 w 30"/>
                  <a:gd name="T87" fmla="*/ 9 h 40"/>
                  <a:gd name="T88" fmla="*/ 3 w 30"/>
                  <a:gd name="T89" fmla="*/ 13 h 40"/>
                  <a:gd name="T90" fmla="*/ 3 w 30"/>
                  <a:gd name="T91" fmla="*/ 13 h 40"/>
                  <a:gd name="T92" fmla="*/ 2 w 30"/>
                  <a:gd name="T93" fmla="*/ 19 h 40"/>
                  <a:gd name="T94" fmla="*/ 2 w 30"/>
                  <a:gd name="T95" fmla="*/ 19 h 40"/>
                  <a:gd name="T96" fmla="*/ 0 w 30"/>
                  <a:gd name="T97" fmla="*/ 23 h 40"/>
                  <a:gd name="T98" fmla="*/ 0 w 30"/>
                  <a:gd name="T99" fmla="*/ 23 h 40"/>
                  <a:gd name="T100" fmla="*/ 0 w 30"/>
                  <a:gd name="T101" fmla="*/ 27 h 40"/>
                  <a:gd name="T102" fmla="*/ 7 w 30"/>
                  <a:gd name="T103" fmla="*/ 38 h 40"/>
                  <a:gd name="T104" fmla="*/ 7 w 30"/>
                  <a:gd name="T105" fmla="*/ 38 h 40"/>
                  <a:gd name="T106" fmla="*/ 7 w 30"/>
                  <a:gd name="T107" fmla="*/ 38 h 40"/>
                  <a:gd name="T108" fmla="*/ 13 w 30"/>
                  <a:gd name="T109" fmla="*/ 40 h 40"/>
                  <a:gd name="T110" fmla="*/ 25 w 30"/>
                  <a:gd name="T111" fmla="*/ 30 h 40"/>
                  <a:gd name="T112" fmla="*/ 25 w 30"/>
                  <a:gd name="T113" fmla="*/ 30 h 40"/>
                  <a:gd name="T114" fmla="*/ 20 w 30"/>
                  <a:gd name="T115"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40">
                    <a:moveTo>
                      <a:pt x="20" y="29"/>
                    </a:moveTo>
                    <a:cubicBezTo>
                      <a:pt x="14" y="27"/>
                      <a:pt x="14" y="27"/>
                      <a:pt x="14" y="27"/>
                    </a:cubicBezTo>
                    <a:cubicBezTo>
                      <a:pt x="14" y="28"/>
                      <a:pt x="13" y="28"/>
                      <a:pt x="13" y="28"/>
                    </a:cubicBezTo>
                    <a:cubicBezTo>
                      <a:pt x="12" y="28"/>
                      <a:pt x="12" y="28"/>
                      <a:pt x="12" y="28"/>
                    </a:cubicBezTo>
                    <a:cubicBezTo>
                      <a:pt x="12" y="28"/>
                      <a:pt x="12" y="28"/>
                      <a:pt x="12" y="28"/>
                    </a:cubicBezTo>
                    <a:cubicBezTo>
                      <a:pt x="12" y="28"/>
                      <a:pt x="12" y="27"/>
                      <a:pt x="12" y="27"/>
                    </a:cubicBezTo>
                    <a:cubicBezTo>
                      <a:pt x="12" y="26"/>
                      <a:pt x="12" y="26"/>
                      <a:pt x="12" y="26"/>
                    </a:cubicBezTo>
                    <a:cubicBezTo>
                      <a:pt x="13" y="23"/>
                      <a:pt x="13" y="23"/>
                      <a:pt x="13" y="23"/>
                    </a:cubicBezTo>
                    <a:cubicBezTo>
                      <a:pt x="15" y="17"/>
                      <a:pt x="15" y="17"/>
                      <a:pt x="15" y="17"/>
                    </a:cubicBezTo>
                    <a:cubicBezTo>
                      <a:pt x="16" y="12"/>
                      <a:pt x="16" y="12"/>
                      <a:pt x="16" y="12"/>
                    </a:cubicBezTo>
                    <a:cubicBezTo>
                      <a:pt x="16" y="12"/>
                      <a:pt x="16" y="12"/>
                      <a:pt x="16" y="12"/>
                    </a:cubicBezTo>
                    <a:cubicBezTo>
                      <a:pt x="16" y="12"/>
                      <a:pt x="16" y="12"/>
                      <a:pt x="16" y="12"/>
                    </a:cubicBezTo>
                    <a:cubicBezTo>
                      <a:pt x="17" y="11"/>
                      <a:pt x="17" y="11"/>
                      <a:pt x="17" y="11"/>
                    </a:cubicBezTo>
                    <a:cubicBezTo>
                      <a:pt x="17" y="11"/>
                      <a:pt x="18" y="12"/>
                      <a:pt x="18" y="12"/>
                    </a:cubicBezTo>
                    <a:cubicBezTo>
                      <a:pt x="18" y="12"/>
                      <a:pt x="18" y="12"/>
                      <a:pt x="18" y="13"/>
                    </a:cubicBezTo>
                    <a:cubicBezTo>
                      <a:pt x="24" y="12"/>
                      <a:pt x="24" y="12"/>
                      <a:pt x="24" y="12"/>
                    </a:cubicBezTo>
                    <a:cubicBezTo>
                      <a:pt x="18" y="13"/>
                      <a:pt x="18" y="13"/>
                      <a:pt x="18" y="13"/>
                    </a:cubicBezTo>
                    <a:cubicBezTo>
                      <a:pt x="18" y="13"/>
                      <a:pt x="18" y="13"/>
                      <a:pt x="18" y="13"/>
                    </a:cubicBezTo>
                    <a:cubicBezTo>
                      <a:pt x="18" y="13"/>
                      <a:pt x="18" y="13"/>
                      <a:pt x="18" y="13"/>
                    </a:cubicBezTo>
                    <a:cubicBezTo>
                      <a:pt x="24" y="15"/>
                      <a:pt x="24" y="15"/>
                      <a:pt x="24" y="15"/>
                    </a:cubicBezTo>
                    <a:cubicBezTo>
                      <a:pt x="18" y="13"/>
                      <a:pt x="18" y="13"/>
                      <a:pt x="18" y="13"/>
                    </a:cubicBezTo>
                    <a:cubicBezTo>
                      <a:pt x="17" y="17"/>
                      <a:pt x="17" y="17"/>
                      <a:pt x="17" y="17"/>
                    </a:cubicBezTo>
                    <a:cubicBezTo>
                      <a:pt x="17" y="17"/>
                      <a:pt x="17" y="17"/>
                      <a:pt x="17" y="17"/>
                    </a:cubicBezTo>
                    <a:cubicBezTo>
                      <a:pt x="15" y="23"/>
                      <a:pt x="15" y="23"/>
                      <a:pt x="15" y="23"/>
                    </a:cubicBezTo>
                    <a:cubicBezTo>
                      <a:pt x="15" y="23"/>
                      <a:pt x="15" y="23"/>
                      <a:pt x="15" y="23"/>
                    </a:cubicBezTo>
                    <a:cubicBezTo>
                      <a:pt x="14" y="27"/>
                      <a:pt x="14" y="27"/>
                      <a:pt x="14" y="27"/>
                    </a:cubicBezTo>
                    <a:cubicBezTo>
                      <a:pt x="14" y="27"/>
                      <a:pt x="14" y="27"/>
                      <a:pt x="14" y="27"/>
                    </a:cubicBezTo>
                    <a:cubicBezTo>
                      <a:pt x="20" y="29"/>
                      <a:pt x="20" y="29"/>
                      <a:pt x="20" y="29"/>
                    </a:cubicBezTo>
                    <a:cubicBezTo>
                      <a:pt x="25" y="30"/>
                      <a:pt x="25" y="30"/>
                      <a:pt x="25" y="30"/>
                    </a:cubicBezTo>
                    <a:cubicBezTo>
                      <a:pt x="27" y="27"/>
                      <a:pt x="27" y="27"/>
                      <a:pt x="27" y="27"/>
                    </a:cubicBezTo>
                    <a:cubicBezTo>
                      <a:pt x="27" y="27"/>
                      <a:pt x="27" y="27"/>
                      <a:pt x="27" y="27"/>
                    </a:cubicBezTo>
                    <a:cubicBezTo>
                      <a:pt x="28" y="21"/>
                      <a:pt x="28" y="21"/>
                      <a:pt x="28" y="21"/>
                    </a:cubicBezTo>
                    <a:cubicBezTo>
                      <a:pt x="30" y="16"/>
                      <a:pt x="30" y="16"/>
                      <a:pt x="30" y="16"/>
                    </a:cubicBezTo>
                    <a:cubicBezTo>
                      <a:pt x="30" y="16"/>
                      <a:pt x="30" y="16"/>
                      <a:pt x="30" y="16"/>
                    </a:cubicBezTo>
                    <a:cubicBezTo>
                      <a:pt x="30" y="15"/>
                      <a:pt x="30" y="14"/>
                      <a:pt x="30" y="13"/>
                    </a:cubicBezTo>
                    <a:cubicBezTo>
                      <a:pt x="30" y="12"/>
                      <a:pt x="30" y="12"/>
                      <a:pt x="30" y="11"/>
                    </a:cubicBezTo>
                    <a:cubicBezTo>
                      <a:pt x="30" y="11"/>
                      <a:pt x="30" y="11"/>
                      <a:pt x="30" y="11"/>
                    </a:cubicBezTo>
                    <a:cubicBezTo>
                      <a:pt x="30" y="11"/>
                      <a:pt x="30" y="11"/>
                      <a:pt x="30" y="11"/>
                    </a:cubicBezTo>
                    <a:cubicBezTo>
                      <a:pt x="30" y="8"/>
                      <a:pt x="28" y="5"/>
                      <a:pt x="25" y="3"/>
                    </a:cubicBezTo>
                    <a:cubicBezTo>
                      <a:pt x="23" y="1"/>
                      <a:pt x="20" y="0"/>
                      <a:pt x="17" y="0"/>
                    </a:cubicBezTo>
                    <a:cubicBezTo>
                      <a:pt x="14" y="0"/>
                      <a:pt x="12" y="0"/>
                      <a:pt x="9" y="2"/>
                    </a:cubicBezTo>
                    <a:cubicBezTo>
                      <a:pt x="7" y="4"/>
                      <a:pt x="5" y="6"/>
                      <a:pt x="4" y="9"/>
                    </a:cubicBezTo>
                    <a:cubicBezTo>
                      <a:pt x="10" y="11"/>
                      <a:pt x="10" y="11"/>
                      <a:pt x="10" y="11"/>
                    </a:cubicBezTo>
                    <a:cubicBezTo>
                      <a:pt x="4" y="9"/>
                      <a:pt x="4" y="9"/>
                      <a:pt x="4" y="9"/>
                    </a:cubicBezTo>
                    <a:cubicBezTo>
                      <a:pt x="3" y="13"/>
                      <a:pt x="3" y="13"/>
                      <a:pt x="3" y="13"/>
                    </a:cubicBezTo>
                    <a:cubicBezTo>
                      <a:pt x="3" y="13"/>
                      <a:pt x="3" y="13"/>
                      <a:pt x="3" y="13"/>
                    </a:cubicBezTo>
                    <a:cubicBezTo>
                      <a:pt x="2" y="19"/>
                      <a:pt x="2" y="19"/>
                      <a:pt x="2" y="19"/>
                    </a:cubicBezTo>
                    <a:cubicBezTo>
                      <a:pt x="2" y="19"/>
                      <a:pt x="2" y="19"/>
                      <a:pt x="2" y="19"/>
                    </a:cubicBezTo>
                    <a:cubicBezTo>
                      <a:pt x="0" y="23"/>
                      <a:pt x="0" y="23"/>
                      <a:pt x="0" y="23"/>
                    </a:cubicBezTo>
                    <a:cubicBezTo>
                      <a:pt x="0" y="23"/>
                      <a:pt x="0" y="23"/>
                      <a:pt x="0" y="23"/>
                    </a:cubicBezTo>
                    <a:cubicBezTo>
                      <a:pt x="0" y="24"/>
                      <a:pt x="0" y="25"/>
                      <a:pt x="0" y="27"/>
                    </a:cubicBezTo>
                    <a:cubicBezTo>
                      <a:pt x="0" y="31"/>
                      <a:pt x="3" y="36"/>
                      <a:pt x="7" y="38"/>
                    </a:cubicBezTo>
                    <a:cubicBezTo>
                      <a:pt x="7" y="38"/>
                      <a:pt x="7" y="38"/>
                      <a:pt x="7" y="38"/>
                    </a:cubicBezTo>
                    <a:cubicBezTo>
                      <a:pt x="7" y="38"/>
                      <a:pt x="7" y="38"/>
                      <a:pt x="7" y="38"/>
                    </a:cubicBezTo>
                    <a:cubicBezTo>
                      <a:pt x="9" y="39"/>
                      <a:pt x="11" y="40"/>
                      <a:pt x="13" y="40"/>
                    </a:cubicBezTo>
                    <a:cubicBezTo>
                      <a:pt x="19" y="40"/>
                      <a:pt x="24" y="36"/>
                      <a:pt x="25" y="30"/>
                    </a:cubicBezTo>
                    <a:cubicBezTo>
                      <a:pt x="25" y="30"/>
                      <a:pt x="25" y="30"/>
                      <a:pt x="25" y="30"/>
                    </a:cubicBezTo>
                    <a:lnTo>
                      <a:pt x="2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7" name="Freeform 55">
                <a:extLst>
                  <a:ext uri="{FF2B5EF4-FFF2-40B4-BE49-F238E27FC236}">
                    <a16:creationId xmlns:a16="http://schemas.microsoft.com/office/drawing/2014/main" id="{C0E26337-DC59-42C1-B976-091451319AA6}"/>
                  </a:ext>
                </a:extLst>
              </p:cNvPr>
              <p:cNvSpPr>
                <a:spLocks/>
              </p:cNvSpPr>
              <p:nvPr/>
            </p:nvSpPr>
            <p:spPr bwMode="auto">
              <a:xfrm>
                <a:off x="6815019" y="5104921"/>
                <a:ext cx="31916" cy="50001"/>
              </a:xfrm>
              <a:custGeom>
                <a:avLst/>
                <a:gdLst>
                  <a:gd name="T0" fmla="*/ 15 w 21"/>
                  <a:gd name="T1" fmla="*/ 26 h 33"/>
                  <a:gd name="T2" fmla="*/ 1 w 21"/>
                  <a:gd name="T3" fmla="*/ 21 h 33"/>
                  <a:gd name="T4" fmla="*/ 2 w 21"/>
                  <a:gd name="T5" fmla="*/ 20 h 33"/>
                  <a:gd name="T6" fmla="*/ 3 w 21"/>
                  <a:gd name="T7" fmla="*/ 17 h 33"/>
                  <a:gd name="T8" fmla="*/ 5 w 21"/>
                  <a:gd name="T9" fmla="*/ 11 h 33"/>
                  <a:gd name="T10" fmla="*/ 7 w 21"/>
                  <a:gd name="T11" fmla="*/ 7 h 33"/>
                  <a:gd name="T12" fmla="*/ 21 w 21"/>
                  <a:gd name="T13" fmla="*/ 9 h 33"/>
                  <a:gd name="T14" fmla="*/ 21 w 21"/>
                  <a:gd name="T15" fmla="*/ 12 h 33"/>
                  <a:gd name="T16" fmla="*/ 19 w 21"/>
                  <a:gd name="T17" fmla="*/ 17 h 33"/>
                  <a:gd name="T18" fmla="*/ 16 w 21"/>
                  <a:gd name="T19" fmla="*/ 23 h 33"/>
                  <a:gd name="T20" fmla="*/ 15 w 21"/>
                  <a:gd name="T21"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3">
                    <a:moveTo>
                      <a:pt x="15" y="26"/>
                    </a:moveTo>
                    <a:cubicBezTo>
                      <a:pt x="12" y="33"/>
                      <a:pt x="0" y="30"/>
                      <a:pt x="1" y="21"/>
                    </a:cubicBezTo>
                    <a:cubicBezTo>
                      <a:pt x="1" y="21"/>
                      <a:pt x="1" y="20"/>
                      <a:pt x="2" y="20"/>
                    </a:cubicBezTo>
                    <a:cubicBezTo>
                      <a:pt x="3" y="17"/>
                      <a:pt x="3" y="17"/>
                      <a:pt x="3" y="17"/>
                    </a:cubicBezTo>
                    <a:cubicBezTo>
                      <a:pt x="5" y="11"/>
                      <a:pt x="5" y="11"/>
                      <a:pt x="5" y="11"/>
                    </a:cubicBezTo>
                    <a:cubicBezTo>
                      <a:pt x="7" y="7"/>
                      <a:pt x="7" y="7"/>
                      <a:pt x="7" y="7"/>
                    </a:cubicBezTo>
                    <a:cubicBezTo>
                      <a:pt x="10" y="0"/>
                      <a:pt x="21" y="1"/>
                      <a:pt x="21" y="9"/>
                    </a:cubicBezTo>
                    <a:cubicBezTo>
                      <a:pt x="21" y="10"/>
                      <a:pt x="21" y="11"/>
                      <a:pt x="21" y="12"/>
                    </a:cubicBezTo>
                    <a:cubicBezTo>
                      <a:pt x="19" y="17"/>
                      <a:pt x="19" y="17"/>
                      <a:pt x="19" y="17"/>
                    </a:cubicBezTo>
                    <a:cubicBezTo>
                      <a:pt x="16" y="23"/>
                      <a:pt x="16" y="23"/>
                      <a:pt x="16" y="23"/>
                    </a:cubicBezTo>
                    <a:lnTo>
                      <a:pt x="15"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8" name="Freeform 56">
                <a:extLst>
                  <a:ext uri="{FF2B5EF4-FFF2-40B4-BE49-F238E27FC236}">
                    <a16:creationId xmlns:a16="http://schemas.microsoft.com/office/drawing/2014/main" id="{77ABD941-8FBD-49FF-B98D-99E66887DA73}"/>
                  </a:ext>
                </a:extLst>
              </p:cNvPr>
              <p:cNvSpPr>
                <a:spLocks/>
              </p:cNvSpPr>
              <p:nvPr/>
            </p:nvSpPr>
            <p:spPr bwMode="auto">
              <a:xfrm>
                <a:off x="6807572" y="5098537"/>
                <a:ext cx="47874" cy="60640"/>
              </a:xfrm>
              <a:custGeom>
                <a:avLst/>
                <a:gdLst>
                  <a:gd name="T0" fmla="*/ 15 w 32"/>
                  <a:gd name="T1" fmla="*/ 27 h 40"/>
                  <a:gd name="T2" fmla="*/ 13 w 32"/>
                  <a:gd name="T3" fmla="*/ 28 h 40"/>
                  <a:gd name="T4" fmla="*/ 12 w 32"/>
                  <a:gd name="T5" fmla="*/ 27 h 40"/>
                  <a:gd name="T6" fmla="*/ 6 w 32"/>
                  <a:gd name="T7" fmla="*/ 25 h 40"/>
                  <a:gd name="T8" fmla="*/ 12 w 32"/>
                  <a:gd name="T9" fmla="*/ 26 h 40"/>
                  <a:gd name="T10" fmla="*/ 12 w 32"/>
                  <a:gd name="T11" fmla="*/ 26 h 40"/>
                  <a:gd name="T12" fmla="*/ 16 w 32"/>
                  <a:gd name="T13" fmla="*/ 18 h 40"/>
                  <a:gd name="T14" fmla="*/ 18 w 32"/>
                  <a:gd name="T15" fmla="*/ 13 h 40"/>
                  <a:gd name="T16" fmla="*/ 19 w 32"/>
                  <a:gd name="T17" fmla="*/ 12 h 40"/>
                  <a:gd name="T18" fmla="*/ 20 w 32"/>
                  <a:gd name="T19" fmla="*/ 13 h 40"/>
                  <a:gd name="T20" fmla="*/ 20 w 32"/>
                  <a:gd name="T21" fmla="*/ 13 h 40"/>
                  <a:gd name="T22" fmla="*/ 20 w 32"/>
                  <a:gd name="T23" fmla="*/ 14 h 40"/>
                  <a:gd name="T24" fmla="*/ 18 w 32"/>
                  <a:gd name="T25" fmla="*/ 19 h 40"/>
                  <a:gd name="T26" fmla="*/ 18 w 32"/>
                  <a:gd name="T27" fmla="*/ 19 h 40"/>
                  <a:gd name="T28" fmla="*/ 16 w 32"/>
                  <a:gd name="T29" fmla="*/ 24 h 40"/>
                  <a:gd name="T30" fmla="*/ 15 w 32"/>
                  <a:gd name="T31" fmla="*/ 27 h 40"/>
                  <a:gd name="T32" fmla="*/ 25 w 32"/>
                  <a:gd name="T33" fmla="*/ 32 h 40"/>
                  <a:gd name="T34" fmla="*/ 29 w 32"/>
                  <a:gd name="T35" fmla="*/ 23 h 40"/>
                  <a:gd name="T36" fmla="*/ 31 w 32"/>
                  <a:gd name="T37" fmla="*/ 18 h 40"/>
                  <a:gd name="T38" fmla="*/ 32 w 32"/>
                  <a:gd name="T39" fmla="*/ 13 h 40"/>
                  <a:gd name="T40" fmla="*/ 32 w 32"/>
                  <a:gd name="T41" fmla="*/ 13 h 40"/>
                  <a:gd name="T42" fmla="*/ 19 w 32"/>
                  <a:gd name="T43" fmla="*/ 0 h 40"/>
                  <a:gd name="T44" fmla="*/ 7 w 32"/>
                  <a:gd name="T45" fmla="*/ 9 h 40"/>
                  <a:gd name="T46" fmla="*/ 7 w 32"/>
                  <a:gd name="T47" fmla="*/ 8 h 40"/>
                  <a:gd name="T48" fmla="*/ 5 w 32"/>
                  <a:gd name="T49" fmla="*/ 13 h 40"/>
                  <a:gd name="T50" fmla="*/ 8 w 32"/>
                  <a:gd name="T51" fmla="*/ 21 h 40"/>
                  <a:gd name="T52" fmla="*/ 1 w 32"/>
                  <a:gd name="T53" fmla="*/ 22 h 40"/>
                  <a:gd name="T54" fmla="*/ 1 w 32"/>
                  <a:gd name="T55" fmla="*/ 22 h 40"/>
                  <a:gd name="T56" fmla="*/ 0 w 32"/>
                  <a:gd name="T57" fmla="*/ 24 h 40"/>
                  <a:gd name="T58" fmla="*/ 0 w 32"/>
                  <a:gd name="T59" fmla="*/ 27 h 40"/>
                  <a:gd name="T60" fmla="*/ 13 w 32"/>
                  <a:gd name="T61" fmla="*/ 40 h 40"/>
                  <a:gd name="T62" fmla="*/ 25 w 32"/>
                  <a:gd name="T63" fmla="*/ 32 h 40"/>
                  <a:gd name="T64" fmla="*/ 20 w 32"/>
                  <a:gd name="T65"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40">
                    <a:moveTo>
                      <a:pt x="20" y="30"/>
                    </a:moveTo>
                    <a:cubicBezTo>
                      <a:pt x="15" y="27"/>
                      <a:pt x="15" y="27"/>
                      <a:pt x="15" y="27"/>
                    </a:cubicBezTo>
                    <a:cubicBezTo>
                      <a:pt x="14" y="28"/>
                      <a:pt x="14" y="28"/>
                      <a:pt x="14" y="28"/>
                    </a:cubicBezTo>
                    <a:cubicBezTo>
                      <a:pt x="13" y="28"/>
                      <a:pt x="13" y="28"/>
                      <a:pt x="13" y="28"/>
                    </a:cubicBezTo>
                    <a:cubicBezTo>
                      <a:pt x="13" y="28"/>
                      <a:pt x="13" y="28"/>
                      <a:pt x="12" y="28"/>
                    </a:cubicBezTo>
                    <a:cubicBezTo>
                      <a:pt x="12" y="27"/>
                      <a:pt x="12" y="27"/>
                      <a:pt x="12" y="27"/>
                    </a:cubicBezTo>
                    <a:cubicBezTo>
                      <a:pt x="12" y="26"/>
                      <a:pt x="12" y="26"/>
                      <a:pt x="12" y="26"/>
                    </a:cubicBezTo>
                    <a:cubicBezTo>
                      <a:pt x="6" y="25"/>
                      <a:pt x="6" y="25"/>
                      <a:pt x="6" y="25"/>
                    </a:cubicBezTo>
                    <a:cubicBezTo>
                      <a:pt x="12" y="26"/>
                      <a:pt x="12" y="26"/>
                      <a:pt x="12" y="26"/>
                    </a:cubicBezTo>
                    <a:cubicBezTo>
                      <a:pt x="12" y="26"/>
                      <a:pt x="12" y="26"/>
                      <a:pt x="12" y="26"/>
                    </a:cubicBezTo>
                    <a:cubicBezTo>
                      <a:pt x="7" y="24"/>
                      <a:pt x="7" y="24"/>
                      <a:pt x="7" y="24"/>
                    </a:cubicBezTo>
                    <a:cubicBezTo>
                      <a:pt x="12" y="26"/>
                      <a:pt x="12" y="26"/>
                      <a:pt x="12" y="26"/>
                    </a:cubicBezTo>
                    <a:cubicBezTo>
                      <a:pt x="13" y="23"/>
                      <a:pt x="13" y="23"/>
                      <a:pt x="13" y="23"/>
                    </a:cubicBezTo>
                    <a:cubicBezTo>
                      <a:pt x="16" y="18"/>
                      <a:pt x="16" y="18"/>
                      <a:pt x="16" y="18"/>
                    </a:cubicBezTo>
                    <a:cubicBezTo>
                      <a:pt x="18" y="13"/>
                      <a:pt x="18" y="13"/>
                      <a:pt x="18" y="13"/>
                    </a:cubicBezTo>
                    <a:cubicBezTo>
                      <a:pt x="18" y="13"/>
                      <a:pt x="18" y="13"/>
                      <a:pt x="18" y="13"/>
                    </a:cubicBezTo>
                    <a:cubicBezTo>
                      <a:pt x="18" y="12"/>
                      <a:pt x="18" y="12"/>
                      <a:pt x="18" y="12"/>
                    </a:cubicBezTo>
                    <a:cubicBezTo>
                      <a:pt x="19" y="12"/>
                      <a:pt x="19" y="12"/>
                      <a:pt x="19" y="12"/>
                    </a:cubicBezTo>
                    <a:cubicBezTo>
                      <a:pt x="19" y="12"/>
                      <a:pt x="20" y="12"/>
                      <a:pt x="20" y="12"/>
                    </a:cubicBezTo>
                    <a:cubicBezTo>
                      <a:pt x="20" y="13"/>
                      <a:pt x="20" y="13"/>
                      <a:pt x="20" y="13"/>
                    </a:cubicBezTo>
                    <a:cubicBezTo>
                      <a:pt x="26" y="13"/>
                      <a:pt x="26" y="13"/>
                      <a:pt x="26" y="13"/>
                    </a:cubicBezTo>
                    <a:cubicBezTo>
                      <a:pt x="20" y="13"/>
                      <a:pt x="20" y="13"/>
                      <a:pt x="20" y="13"/>
                    </a:cubicBezTo>
                    <a:cubicBezTo>
                      <a:pt x="20" y="13"/>
                      <a:pt x="20" y="13"/>
                      <a:pt x="20" y="13"/>
                    </a:cubicBezTo>
                    <a:cubicBezTo>
                      <a:pt x="20" y="14"/>
                      <a:pt x="20" y="14"/>
                      <a:pt x="20" y="14"/>
                    </a:cubicBezTo>
                    <a:cubicBezTo>
                      <a:pt x="20" y="14"/>
                      <a:pt x="20" y="14"/>
                      <a:pt x="20" y="14"/>
                    </a:cubicBezTo>
                    <a:cubicBezTo>
                      <a:pt x="18" y="19"/>
                      <a:pt x="18" y="19"/>
                      <a:pt x="18" y="19"/>
                    </a:cubicBezTo>
                    <a:cubicBezTo>
                      <a:pt x="24" y="21"/>
                      <a:pt x="24" y="21"/>
                      <a:pt x="24" y="21"/>
                    </a:cubicBezTo>
                    <a:cubicBezTo>
                      <a:pt x="18" y="19"/>
                      <a:pt x="18" y="19"/>
                      <a:pt x="18" y="19"/>
                    </a:cubicBezTo>
                    <a:cubicBezTo>
                      <a:pt x="16" y="24"/>
                      <a:pt x="16" y="24"/>
                      <a:pt x="16" y="24"/>
                    </a:cubicBezTo>
                    <a:cubicBezTo>
                      <a:pt x="16" y="24"/>
                      <a:pt x="16" y="24"/>
                      <a:pt x="16" y="24"/>
                    </a:cubicBezTo>
                    <a:cubicBezTo>
                      <a:pt x="15" y="27"/>
                      <a:pt x="15" y="27"/>
                      <a:pt x="15" y="27"/>
                    </a:cubicBezTo>
                    <a:cubicBezTo>
                      <a:pt x="15" y="27"/>
                      <a:pt x="15" y="27"/>
                      <a:pt x="15" y="27"/>
                    </a:cubicBezTo>
                    <a:cubicBezTo>
                      <a:pt x="20" y="30"/>
                      <a:pt x="20" y="30"/>
                      <a:pt x="20" y="30"/>
                    </a:cubicBezTo>
                    <a:cubicBezTo>
                      <a:pt x="25" y="32"/>
                      <a:pt x="25" y="32"/>
                      <a:pt x="25" y="32"/>
                    </a:cubicBezTo>
                    <a:cubicBezTo>
                      <a:pt x="27" y="29"/>
                      <a:pt x="27" y="29"/>
                      <a:pt x="27" y="29"/>
                    </a:cubicBezTo>
                    <a:cubicBezTo>
                      <a:pt x="29" y="23"/>
                      <a:pt x="29" y="23"/>
                      <a:pt x="29" y="23"/>
                    </a:cubicBezTo>
                    <a:cubicBezTo>
                      <a:pt x="31" y="18"/>
                      <a:pt x="31" y="18"/>
                      <a:pt x="31" y="18"/>
                    </a:cubicBezTo>
                    <a:cubicBezTo>
                      <a:pt x="31" y="18"/>
                      <a:pt x="31" y="18"/>
                      <a:pt x="31" y="18"/>
                    </a:cubicBezTo>
                    <a:cubicBezTo>
                      <a:pt x="32" y="17"/>
                      <a:pt x="32" y="15"/>
                      <a:pt x="32" y="13"/>
                    </a:cubicBezTo>
                    <a:cubicBezTo>
                      <a:pt x="32" y="13"/>
                      <a:pt x="32" y="13"/>
                      <a:pt x="32" y="13"/>
                    </a:cubicBezTo>
                    <a:cubicBezTo>
                      <a:pt x="32" y="13"/>
                      <a:pt x="32" y="13"/>
                      <a:pt x="32" y="13"/>
                    </a:cubicBezTo>
                    <a:cubicBezTo>
                      <a:pt x="32" y="13"/>
                      <a:pt x="32" y="13"/>
                      <a:pt x="32" y="13"/>
                    </a:cubicBezTo>
                    <a:cubicBezTo>
                      <a:pt x="32" y="9"/>
                      <a:pt x="30" y="6"/>
                      <a:pt x="27" y="4"/>
                    </a:cubicBezTo>
                    <a:cubicBezTo>
                      <a:pt x="25" y="1"/>
                      <a:pt x="22" y="0"/>
                      <a:pt x="19" y="0"/>
                    </a:cubicBezTo>
                    <a:cubicBezTo>
                      <a:pt x="16" y="0"/>
                      <a:pt x="14" y="1"/>
                      <a:pt x="12" y="2"/>
                    </a:cubicBezTo>
                    <a:cubicBezTo>
                      <a:pt x="10" y="4"/>
                      <a:pt x="8" y="6"/>
                      <a:pt x="7" y="9"/>
                    </a:cubicBezTo>
                    <a:cubicBezTo>
                      <a:pt x="12" y="11"/>
                      <a:pt x="12" y="11"/>
                      <a:pt x="12" y="11"/>
                    </a:cubicBezTo>
                    <a:cubicBezTo>
                      <a:pt x="7" y="8"/>
                      <a:pt x="7" y="8"/>
                      <a:pt x="7" y="8"/>
                    </a:cubicBezTo>
                    <a:cubicBezTo>
                      <a:pt x="5" y="13"/>
                      <a:pt x="5" y="13"/>
                      <a:pt x="5" y="13"/>
                    </a:cubicBezTo>
                    <a:cubicBezTo>
                      <a:pt x="5" y="13"/>
                      <a:pt x="5" y="13"/>
                      <a:pt x="5" y="13"/>
                    </a:cubicBezTo>
                    <a:cubicBezTo>
                      <a:pt x="2" y="19"/>
                      <a:pt x="2" y="19"/>
                      <a:pt x="2" y="19"/>
                    </a:cubicBezTo>
                    <a:cubicBezTo>
                      <a:pt x="8" y="21"/>
                      <a:pt x="8" y="21"/>
                      <a:pt x="8" y="21"/>
                    </a:cubicBezTo>
                    <a:cubicBezTo>
                      <a:pt x="2" y="19"/>
                      <a:pt x="2" y="19"/>
                      <a:pt x="2" y="19"/>
                    </a:cubicBezTo>
                    <a:cubicBezTo>
                      <a:pt x="1" y="22"/>
                      <a:pt x="1" y="22"/>
                      <a:pt x="1" y="22"/>
                    </a:cubicBezTo>
                    <a:cubicBezTo>
                      <a:pt x="1" y="22"/>
                      <a:pt x="1" y="22"/>
                      <a:pt x="1" y="22"/>
                    </a:cubicBezTo>
                    <a:cubicBezTo>
                      <a:pt x="1" y="22"/>
                      <a:pt x="1" y="22"/>
                      <a:pt x="1" y="22"/>
                    </a:cubicBezTo>
                    <a:cubicBezTo>
                      <a:pt x="1" y="22"/>
                      <a:pt x="1" y="23"/>
                      <a:pt x="0" y="24"/>
                    </a:cubicBezTo>
                    <a:cubicBezTo>
                      <a:pt x="0" y="24"/>
                      <a:pt x="0" y="24"/>
                      <a:pt x="0" y="24"/>
                    </a:cubicBezTo>
                    <a:cubicBezTo>
                      <a:pt x="0" y="24"/>
                      <a:pt x="0" y="24"/>
                      <a:pt x="0" y="24"/>
                    </a:cubicBezTo>
                    <a:cubicBezTo>
                      <a:pt x="0" y="25"/>
                      <a:pt x="0" y="26"/>
                      <a:pt x="0" y="27"/>
                    </a:cubicBezTo>
                    <a:cubicBezTo>
                      <a:pt x="0" y="31"/>
                      <a:pt x="2" y="34"/>
                      <a:pt x="4" y="36"/>
                    </a:cubicBezTo>
                    <a:cubicBezTo>
                      <a:pt x="7" y="39"/>
                      <a:pt x="10" y="40"/>
                      <a:pt x="13" y="40"/>
                    </a:cubicBezTo>
                    <a:cubicBezTo>
                      <a:pt x="16" y="40"/>
                      <a:pt x="18" y="39"/>
                      <a:pt x="20" y="38"/>
                    </a:cubicBezTo>
                    <a:cubicBezTo>
                      <a:pt x="22" y="36"/>
                      <a:pt x="24" y="34"/>
                      <a:pt x="25" y="32"/>
                    </a:cubicBezTo>
                    <a:cubicBezTo>
                      <a:pt x="25" y="32"/>
                      <a:pt x="25" y="32"/>
                      <a:pt x="25" y="32"/>
                    </a:cubicBezTo>
                    <a:lnTo>
                      <a:pt x="2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9" name="Freeform 57">
                <a:extLst>
                  <a:ext uri="{FF2B5EF4-FFF2-40B4-BE49-F238E27FC236}">
                    <a16:creationId xmlns:a16="http://schemas.microsoft.com/office/drawing/2014/main" id="{17951629-C7D2-4FFC-8304-0B3D1C1688D5}"/>
                  </a:ext>
                </a:extLst>
              </p:cNvPr>
              <p:cNvSpPr>
                <a:spLocks/>
              </p:cNvSpPr>
              <p:nvPr/>
            </p:nvSpPr>
            <p:spPr bwMode="auto">
              <a:xfrm>
                <a:off x="6757571" y="5220881"/>
                <a:ext cx="34043" cy="50001"/>
              </a:xfrm>
              <a:custGeom>
                <a:avLst/>
                <a:gdLst>
                  <a:gd name="T0" fmla="*/ 14 w 23"/>
                  <a:gd name="T1" fmla="*/ 27 h 33"/>
                  <a:gd name="T2" fmla="*/ 1 w 23"/>
                  <a:gd name="T3" fmla="*/ 22 h 33"/>
                  <a:gd name="T4" fmla="*/ 1 w 23"/>
                  <a:gd name="T5" fmla="*/ 19 h 33"/>
                  <a:gd name="T6" fmla="*/ 2 w 23"/>
                  <a:gd name="T7" fmla="*/ 18 h 33"/>
                  <a:gd name="T8" fmla="*/ 5 w 23"/>
                  <a:gd name="T9" fmla="*/ 12 h 33"/>
                  <a:gd name="T10" fmla="*/ 8 w 23"/>
                  <a:gd name="T11" fmla="*/ 7 h 33"/>
                  <a:gd name="T12" fmla="*/ 22 w 23"/>
                  <a:gd name="T13" fmla="*/ 12 h 33"/>
                  <a:gd name="T14" fmla="*/ 21 w 23"/>
                  <a:gd name="T15" fmla="*/ 14 h 33"/>
                  <a:gd name="T16" fmla="*/ 18 w 23"/>
                  <a:gd name="T17" fmla="*/ 19 h 33"/>
                  <a:gd name="T18" fmla="*/ 15 w 23"/>
                  <a:gd name="T19" fmla="*/ 25 h 33"/>
                  <a:gd name="T20" fmla="*/ 14 w 23"/>
                  <a:gd name="T2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3">
                    <a:moveTo>
                      <a:pt x="14" y="27"/>
                    </a:moveTo>
                    <a:cubicBezTo>
                      <a:pt x="10" y="33"/>
                      <a:pt x="0" y="30"/>
                      <a:pt x="1" y="22"/>
                    </a:cubicBezTo>
                    <a:cubicBezTo>
                      <a:pt x="1" y="21"/>
                      <a:pt x="1" y="20"/>
                      <a:pt x="1" y="19"/>
                    </a:cubicBezTo>
                    <a:cubicBezTo>
                      <a:pt x="2" y="18"/>
                      <a:pt x="2" y="18"/>
                      <a:pt x="2" y="18"/>
                    </a:cubicBezTo>
                    <a:cubicBezTo>
                      <a:pt x="5" y="12"/>
                      <a:pt x="5" y="12"/>
                      <a:pt x="5" y="12"/>
                    </a:cubicBezTo>
                    <a:cubicBezTo>
                      <a:pt x="8" y="7"/>
                      <a:pt x="8" y="7"/>
                      <a:pt x="8" y="7"/>
                    </a:cubicBezTo>
                    <a:cubicBezTo>
                      <a:pt x="12" y="0"/>
                      <a:pt x="23" y="4"/>
                      <a:pt x="22" y="12"/>
                    </a:cubicBezTo>
                    <a:cubicBezTo>
                      <a:pt x="22" y="13"/>
                      <a:pt x="22" y="13"/>
                      <a:pt x="21" y="14"/>
                    </a:cubicBezTo>
                    <a:cubicBezTo>
                      <a:pt x="18" y="19"/>
                      <a:pt x="18" y="19"/>
                      <a:pt x="18" y="19"/>
                    </a:cubicBezTo>
                    <a:cubicBezTo>
                      <a:pt x="15" y="25"/>
                      <a:pt x="15" y="25"/>
                      <a:pt x="15" y="25"/>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0" name="Freeform 58">
                <a:extLst>
                  <a:ext uri="{FF2B5EF4-FFF2-40B4-BE49-F238E27FC236}">
                    <a16:creationId xmlns:a16="http://schemas.microsoft.com/office/drawing/2014/main" id="{B3EDA87D-CA41-44A2-97BB-417FFC4419F6}"/>
                  </a:ext>
                </a:extLst>
              </p:cNvPr>
              <p:cNvSpPr>
                <a:spLocks/>
              </p:cNvSpPr>
              <p:nvPr/>
            </p:nvSpPr>
            <p:spPr bwMode="auto">
              <a:xfrm>
                <a:off x="6750124" y="5216625"/>
                <a:ext cx="50001" cy="58512"/>
              </a:xfrm>
              <a:custGeom>
                <a:avLst/>
                <a:gdLst>
                  <a:gd name="T0" fmla="*/ 19 w 33"/>
                  <a:gd name="T1" fmla="*/ 30 h 39"/>
                  <a:gd name="T2" fmla="*/ 14 w 33"/>
                  <a:gd name="T3" fmla="*/ 27 h 39"/>
                  <a:gd name="T4" fmla="*/ 13 w 33"/>
                  <a:gd name="T5" fmla="*/ 27 h 39"/>
                  <a:gd name="T6" fmla="*/ 13 w 33"/>
                  <a:gd name="T7" fmla="*/ 27 h 39"/>
                  <a:gd name="T8" fmla="*/ 12 w 33"/>
                  <a:gd name="T9" fmla="*/ 27 h 39"/>
                  <a:gd name="T10" fmla="*/ 11 w 33"/>
                  <a:gd name="T11" fmla="*/ 26 h 39"/>
                  <a:gd name="T12" fmla="*/ 11 w 33"/>
                  <a:gd name="T13" fmla="*/ 26 h 39"/>
                  <a:gd name="T14" fmla="*/ 6 w 33"/>
                  <a:gd name="T15" fmla="*/ 25 h 39"/>
                  <a:gd name="T16" fmla="*/ 11 w 33"/>
                  <a:gd name="T17" fmla="*/ 26 h 39"/>
                  <a:gd name="T18" fmla="*/ 12 w 33"/>
                  <a:gd name="T19" fmla="*/ 25 h 39"/>
                  <a:gd name="T20" fmla="*/ 6 w 33"/>
                  <a:gd name="T21" fmla="*/ 22 h 39"/>
                  <a:gd name="T22" fmla="*/ 12 w 33"/>
                  <a:gd name="T23" fmla="*/ 25 h 39"/>
                  <a:gd name="T24" fmla="*/ 12 w 33"/>
                  <a:gd name="T25" fmla="*/ 24 h 39"/>
                  <a:gd name="T26" fmla="*/ 13 w 33"/>
                  <a:gd name="T27" fmla="*/ 24 h 39"/>
                  <a:gd name="T28" fmla="*/ 16 w 33"/>
                  <a:gd name="T29" fmla="*/ 18 h 39"/>
                  <a:gd name="T30" fmla="*/ 19 w 33"/>
                  <a:gd name="T31" fmla="*/ 13 h 39"/>
                  <a:gd name="T32" fmla="*/ 19 w 33"/>
                  <a:gd name="T33" fmla="*/ 13 h 39"/>
                  <a:gd name="T34" fmla="*/ 19 w 33"/>
                  <a:gd name="T35" fmla="*/ 12 h 39"/>
                  <a:gd name="T36" fmla="*/ 20 w 33"/>
                  <a:gd name="T37" fmla="*/ 12 h 39"/>
                  <a:gd name="T38" fmla="*/ 21 w 33"/>
                  <a:gd name="T39" fmla="*/ 13 h 39"/>
                  <a:gd name="T40" fmla="*/ 21 w 33"/>
                  <a:gd name="T41" fmla="*/ 13 h 39"/>
                  <a:gd name="T42" fmla="*/ 21 w 33"/>
                  <a:gd name="T43" fmla="*/ 14 h 39"/>
                  <a:gd name="T44" fmla="*/ 27 w 33"/>
                  <a:gd name="T45" fmla="*/ 15 h 39"/>
                  <a:gd name="T46" fmla="*/ 21 w 33"/>
                  <a:gd name="T47" fmla="*/ 13 h 39"/>
                  <a:gd name="T48" fmla="*/ 21 w 33"/>
                  <a:gd name="T49" fmla="*/ 14 h 39"/>
                  <a:gd name="T50" fmla="*/ 21 w 33"/>
                  <a:gd name="T51" fmla="*/ 14 h 39"/>
                  <a:gd name="T52" fmla="*/ 18 w 33"/>
                  <a:gd name="T53" fmla="*/ 20 h 39"/>
                  <a:gd name="T54" fmla="*/ 15 w 33"/>
                  <a:gd name="T55" fmla="*/ 25 h 39"/>
                  <a:gd name="T56" fmla="*/ 15 w 33"/>
                  <a:gd name="T57" fmla="*/ 25 h 39"/>
                  <a:gd name="T58" fmla="*/ 14 w 33"/>
                  <a:gd name="T59" fmla="*/ 27 h 39"/>
                  <a:gd name="T60" fmla="*/ 14 w 33"/>
                  <a:gd name="T61" fmla="*/ 27 h 39"/>
                  <a:gd name="T62" fmla="*/ 19 w 33"/>
                  <a:gd name="T63" fmla="*/ 30 h 39"/>
                  <a:gd name="T64" fmla="*/ 24 w 33"/>
                  <a:gd name="T65" fmla="*/ 32 h 39"/>
                  <a:gd name="T66" fmla="*/ 25 w 33"/>
                  <a:gd name="T67" fmla="*/ 31 h 39"/>
                  <a:gd name="T68" fmla="*/ 28 w 33"/>
                  <a:gd name="T69" fmla="*/ 25 h 39"/>
                  <a:gd name="T70" fmla="*/ 31 w 33"/>
                  <a:gd name="T71" fmla="*/ 20 h 39"/>
                  <a:gd name="T72" fmla="*/ 31 w 33"/>
                  <a:gd name="T73" fmla="*/ 20 h 39"/>
                  <a:gd name="T74" fmla="*/ 33 w 33"/>
                  <a:gd name="T75" fmla="*/ 16 h 39"/>
                  <a:gd name="T76" fmla="*/ 33 w 33"/>
                  <a:gd name="T77" fmla="*/ 16 h 39"/>
                  <a:gd name="T78" fmla="*/ 33 w 33"/>
                  <a:gd name="T79" fmla="*/ 16 h 39"/>
                  <a:gd name="T80" fmla="*/ 33 w 33"/>
                  <a:gd name="T81" fmla="*/ 13 h 39"/>
                  <a:gd name="T82" fmla="*/ 29 w 33"/>
                  <a:gd name="T83" fmla="*/ 4 h 39"/>
                  <a:gd name="T84" fmla="*/ 20 w 33"/>
                  <a:gd name="T85" fmla="*/ 0 h 39"/>
                  <a:gd name="T86" fmla="*/ 13 w 33"/>
                  <a:gd name="T87" fmla="*/ 2 h 39"/>
                  <a:gd name="T88" fmla="*/ 8 w 33"/>
                  <a:gd name="T89" fmla="*/ 7 h 39"/>
                  <a:gd name="T90" fmla="*/ 8 w 33"/>
                  <a:gd name="T91" fmla="*/ 7 h 39"/>
                  <a:gd name="T92" fmla="*/ 5 w 33"/>
                  <a:gd name="T93" fmla="*/ 13 h 39"/>
                  <a:gd name="T94" fmla="*/ 2 w 33"/>
                  <a:gd name="T95" fmla="*/ 18 h 39"/>
                  <a:gd name="T96" fmla="*/ 2 w 33"/>
                  <a:gd name="T97" fmla="*/ 18 h 39"/>
                  <a:gd name="T98" fmla="*/ 1 w 33"/>
                  <a:gd name="T99" fmla="*/ 19 h 39"/>
                  <a:gd name="T100" fmla="*/ 1 w 33"/>
                  <a:gd name="T101" fmla="*/ 20 h 39"/>
                  <a:gd name="T102" fmla="*/ 1 w 33"/>
                  <a:gd name="T103" fmla="*/ 20 h 39"/>
                  <a:gd name="T104" fmla="*/ 0 w 33"/>
                  <a:gd name="T105" fmla="*/ 25 h 39"/>
                  <a:gd name="T106" fmla="*/ 0 w 33"/>
                  <a:gd name="T107" fmla="*/ 25 h 39"/>
                  <a:gd name="T108" fmla="*/ 0 w 33"/>
                  <a:gd name="T109" fmla="*/ 25 h 39"/>
                  <a:gd name="T110" fmla="*/ 0 w 33"/>
                  <a:gd name="T111" fmla="*/ 26 h 39"/>
                  <a:gd name="T112" fmla="*/ 4 w 33"/>
                  <a:gd name="T113" fmla="*/ 36 h 39"/>
                  <a:gd name="T114" fmla="*/ 13 w 33"/>
                  <a:gd name="T115" fmla="*/ 39 h 39"/>
                  <a:gd name="T116" fmla="*/ 19 w 33"/>
                  <a:gd name="T117" fmla="*/ 37 h 39"/>
                  <a:gd name="T118" fmla="*/ 24 w 33"/>
                  <a:gd name="T119" fmla="*/ 32 h 39"/>
                  <a:gd name="T120" fmla="*/ 24 w 33"/>
                  <a:gd name="T121" fmla="*/ 32 h 39"/>
                  <a:gd name="T122" fmla="*/ 19 w 33"/>
                  <a:gd name="T1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 h="39">
                    <a:moveTo>
                      <a:pt x="19" y="30"/>
                    </a:moveTo>
                    <a:cubicBezTo>
                      <a:pt x="14" y="27"/>
                      <a:pt x="14" y="27"/>
                      <a:pt x="14" y="27"/>
                    </a:cubicBezTo>
                    <a:cubicBezTo>
                      <a:pt x="13" y="27"/>
                      <a:pt x="13" y="27"/>
                      <a:pt x="13" y="27"/>
                    </a:cubicBezTo>
                    <a:cubicBezTo>
                      <a:pt x="13" y="27"/>
                      <a:pt x="13" y="27"/>
                      <a:pt x="13" y="27"/>
                    </a:cubicBezTo>
                    <a:cubicBezTo>
                      <a:pt x="12" y="27"/>
                      <a:pt x="12" y="27"/>
                      <a:pt x="12" y="27"/>
                    </a:cubicBezTo>
                    <a:cubicBezTo>
                      <a:pt x="12" y="27"/>
                      <a:pt x="11" y="27"/>
                      <a:pt x="11" y="26"/>
                    </a:cubicBezTo>
                    <a:cubicBezTo>
                      <a:pt x="11" y="26"/>
                      <a:pt x="11" y="26"/>
                      <a:pt x="11" y="26"/>
                    </a:cubicBezTo>
                    <a:cubicBezTo>
                      <a:pt x="6" y="25"/>
                      <a:pt x="6" y="25"/>
                      <a:pt x="6" y="25"/>
                    </a:cubicBezTo>
                    <a:cubicBezTo>
                      <a:pt x="11" y="26"/>
                      <a:pt x="11" y="26"/>
                      <a:pt x="11" y="26"/>
                    </a:cubicBezTo>
                    <a:cubicBezTo>
                      <a:pt x="12" y="25"/>
                      <a:pt x="11" y="26"/>
                      <a:pt x="12" y="25"/>
                    </a:cubicBezTo>
                    <a:cubicBezTo>
                      <a:pt x="6" y="22"/>
                      <a:pt x="6" y="22"/>
                      <a:pt x="6" y="22"/>
                    </a:cubicBezTo>
                    <a:cubicBezTo>
                      <a:pt x="12" y="25"/>
                      <a:pt x="12" y="25"/>
                      <a:pt x="12" y="25"/>
                    </a:cubicBezTo>
                    <a:cubicBezTo>
                      <a:pt x="12" y="24"/>
                      <a:pt x="12" y="24"/>
                      <a:pt x="12" y="24"/>
                    </a:cubicBezTo>
                    <a:cubicBezTo>
                      <a:pt x="13" y="24"/>
                      <a:pt x="13" y="24"/>
                      <a:pt x="13" y="24"/>
                    </a:cubicBezTo>
                    <a:cubicBezTo>
                      <a:pt x="16" y="18"/>
                      <a:pt x="16" y="18"/>
                      <a:pt x="16" y="18"/>
                    </a:cubicBezTo>
                    <a:cubicBezTo>
                      <a:pt x="19" y="13"/>
                      <a:pt x="19" y="13"/>
                      <a:pt x="19" y="13"/>
                    </a:cubicBezTo>
                    <a:cubicBezTo>
                      <a:pt x="19" y="13"/>
                      <a:pt x="19" y="13"/>
                      <a:pt x="19" y="13"/>
                    </a:cubicBezTo>
                    <a:cubicBezTo>
                      <a:pt x="19" y="12"/>
                      <a:pt x="19" y="12"/>
                      <a:pt x="19" y="12"/>
                    </a:cubicBezTo>
                    <a:cubicBezTo>
                      <a:pt x="20" y="12"/>
                      <a:pt x="20" y="12"/>
                      <a:pt x="20" y="12"/>
                    </a:cubicBezTo>
                    <a:cubicBezTo>
                      <a:pt x="20" y="12"/>
                      <a:pt x="21" y="12"/>
                      <a:pt x="21" y="13"/>
                    </a:cubicBezTo>
                    <a:cubicBezTo>
                      <a:pt x="21" y="13"/>
                      <a:pt x="21" y="13"/>
                      <a:pt x="21" y="13"/>
                    </a:cubicBezTo>
                    <a:cubicBezTo>
                      <a:pt x="21" y="14"/>
                      <a:pt x="21" y="14"/>
                      <a:pt x="21" y="14"/>
                    </a:cubicBezTo>
                    <a:cubicBezTo>
                      <a:pt x="27" y="15"/>
                      <a:pt x="27" y="15"/>
                      <a:pt x="27" y="15"/>
                    </a:cubicBezTo>
                    <a:cubicBezTo>
                      <a:pt x="21" y="13"/>
                      <a:pt x="21" y="13"/>
                      <a:pt x="21" y="13"/>
                    </a:cubicBezTo>
                    <a:cubicBezTo>
                      <a:pt x="21" y="14"/>
                      <a:pt x="21" y="14"/>
                      <a:pt x="21" y="14"/>
                    </a:cubicBezTo>
                    <a:cubicBezTo>
                      <a:pt x="21" y="14"/>
                      <a:pt x="21" y="14"/>
                      <a:pt x="21" y="14"/>
                    </a:cubicBezTo>
                    <a:cubicBezTo>
                      <a:pt x="18" y="20"/>
                      <a:pt x="18" y="20"/>
                      <a:pt x="18" y="20"/>
                    </a:cubicBezTo>
                    <a:cubicBezTo>
                      <a:pt x="15" y="25"/>
                      <a:pt x="15" y="25"/>
                      <a:pt x="15" y="25"/>
                    </a:cubicBezTo>
                    <a:cubicBezTo>
                      <a:pt x="15" y="25"/>
                      <a:pt x="15" y="25"/>
                      <a:pt x="15" y="25"/>
                    </a:cubicBezTo>
                    <a:cubicBezTo>
                      <a:pt x="14" y="27"/>
                      <a:pt x="14" y="27"/>
                      <a:pt x="14" y="27"/>
                    </a:cubicBezTo>
                    <a:cubicBezTo>
                      <a:pt x="14" y="27"/>
                      <a:pt x="14" y="27"/>
                      <a:pt x="14" y="27"/>
                    </a:cubicBezTo>
                    <a:cubicBezTo>
                      <a:pt x="19" y="30"/>
                      <a:pt x="19" y="30"/>
                      <a:pt x="19" y="30"/>
                    </a:cubicBezTo>
                    <a:cubicBezTo>
                      <a:pt x="24" y="32"/>
                      <a:pt x="24" y="32"/>
                      <a:pt x="24" y="32"/>
                    </a:cubicBezTo>
                    <a:cubicBezTo>
                      <a:pt x="25" y="31"/>
                      <a:pt x="25" y="31"/>
                      <a:pt x="25" y="31"/>
                    </a:cubicBezTo>
                    <a:cubicBezTo>
                      <a:pt x="28" y="25"/>
                      <a:pt x="28" y="25"/>
                      <a:pt x="28" y="25"/>
                    </a:cubicBezTo>
                    <a:cubicBezTo>
                      <a:pt x="31" y="20"/>
                      <a:pt x="31" y="20"/>
                      <a:pt x="31" y="20"/>
                    </a:cubicBezTo>
                    <a:cubicBezTo>
                      <a:pt x="31" y="20"/>
                      <a:pt x="31" y="20"/>
                      <a:pt x="31" y="20"/>
                    </a:cubicBezTo>
                    <a:cubicBezTo>
                      <a:pt x="32" y="18"/>
                      <a:pt x="32" y="17"/>
                      <a:pt x="33" y="16"/>
                    </a:cubicBezTo>
                    <a:cubicBezTo>
                      <a:pt x="33" y="16"/>
                      <a:pt x="33" y="16"/>
                      <a:pt x="33" y="16"/>
                    </a:cubicBezTo>
                    <a:cubicBezTo>
                      <a:pt x="33" y="16"/>
                      <a:pt x="33" y="16"/>
                      <a:pt x="33" y="16"/>
                    </a:cubicBezTo>
                    <a:cubicBezTo>
                      <a:pt x="33" y="15"/>
                      <a:pt x="33" y="14"/>
                      <a:pt x="33" y="13"/>
                    </a:cubicBezTo>
                    <a:cubicBezTo>
                      <a:pt x="33" y="10"/>
                      <a:pt x="31" y="6"/>
                      <a:pt x="29" y="4"/>
                    </a:cubicBezTo>
                    <a:cubicBezTo>
                      <a:pt x="26" y="2"/>
                      <a:pt x="23" y="0"/>
                      <a:pt x="20" y="0"/>
                    </a:cubicBezTo>
                    <a:cubicBezTo>
                      <a:pt x="18" y="0"/>
                      <a:pt x="15" y="1"/>
                      <a:pt x="13" y="2"/>
                    </a:cubicBezTo>
                    <a:cubicBezTo>
                      <a:pt x="11" y="3"/>
                      <a:pt x="10" y="5"/>
                      <a:pt x="8" y="7"/>
                    </a:cubicBezTo>
                    <a:cubicBezTo>
                      <a:pt x="8" y="7"/>
                      <a:pt x="8" y="7"/>
                      <a:pt x="8" y="7"/>
                    </a:cubicBezTo>
                    <a:cubicBezTo>
                      <a:pt x="5" y="13"/>
                      <a:pt x="5" y="13"/>
                      <a:pt x="5" y="13"/>
                    </a:cubicBezTo>
                    <a:cubicBezTo>
                      <a:pt x="2" y="18"/>
                      <a:pt x="2" y="18"/>
                      <a:pt x="2" y="18"/>
                    </a:cubicBezTo>
                    <a:cubicBezTo>
                      <a:pt x="2" y="18"/>
                      <a:pt x="2" y="18"/>
                      <a:pt x="2" y="18"/>
                    </a:cubicBezTo>
                    <a:cubicBezTo>
                      <a:pt x="1" y="19"/>
                      <a:pt x="1" y="19"/>
                      <a:pt x="1" y="19"/>
                    </a:cubicBezTo>
                    <a:cubicBezTo>
                      <a:pt x="1" y="20"/>
                      <a:pt x="1" y="20"/>
                      <a:pt x="1" y="20"/>
                    </a:cubicBezTo>
                    <a:cubicBezTo>
                      <a:pt x="1" y="20"/>
                      <a:pt x="1" y="20"/>
                      <a:pt x="1" y="20"/>
                    </a:cubicBezTo>
                    <a:cubicBezTo>
                      <a:pt x="0" y="21"/>
                      <a:pt x="0" y="23"/>
                      <a:pt x="0" y="25"/>
                    </a:cubicBezTo>
                    <a:cubicBezTo>
                      <a:pt x="0" y="25"/>
                      <a:pt x="0" y="25"/>
                      <a:pt x="0" y="25"/>
                    </a:cubicBezTo>
                    <a:cubicBezTo>
                      <a:pt x="0" y="25"/>
                      <a:pt x="0" y="25"/>
                      <a:pt x="0" y="25"/>
                    </a:cubicBezTo>
                    <a:cubicBezTo>
                      <a:pt x="0" y="26"/>
                      <a:pt x="0" y="26"/>
                      <a:pt x="0" y="26"/>
                    </a:cubicBezTo>
                    <a:cubicBezTo>
                      <a:pt x="0" y="30"/>
                      <a:pt x="1" y="33"/>
                      <a:pt x="4" y="36"/>
                    </a:cubicBezTo>
                    <a:cubicBezTo>
                      <a:pt x="6" y="38"/>
                      <a:pt x="10" y="39"/>
                      <a:pt x="13" y="39"/>
                    </a:cubicBezTo>
                    <a:cubicBezTo>
                      <a:pt x="15" y="39"/>
                      <a:pt x="17" y="39"/>
                      <a:pt x="19" y="37"/>
                    </a:cubicBezTo>
                    <a:cubicBezTo>
                      <a:pt x="21" y="36"/>
                      <a:pt x="23" y="35"/>
                      <a:pt x="24" y="32"/>
                    </a:cubicBezTo>
                    <a:cubicBezTo>
                      <a:pt x="24" y="32"/>
                      <a:pt x="24" y="32"/>
                      <a:pt x="24" y="32"/>
                    </a:cubicBezTo>
                    <a:lnTo>
                      <a:pt x="1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1" name="Freeform 59">
                <a:extLst>
                  <a:ext uri="{FF2B5EF4-FFF2-40B4-BE49-F238E27FC236}">
                    <a16:creationId xmlns:a16="http://schemas.microsoft.com/office/drawing/2014/main" id="{4A679F2D-3083-471B-9DAA-DA48E46E9000}"/>
                  </a:ext>
                </a:extLst>
              </p:cNvPr>
              <p:cNvSpPr>
                <a:spLocks/>
              </p:cNvSpPr>
              <p:nvPr/>
            </p:nvSpPr>
            <p:spPr bwMode="auto">
              <a:xfrm>
                <a:off x="6672462" y="5235775"/>
                <a:ext cx="153195" cy="174472"/>
              </a:xfrm>
              <a:custGeom>
                <a:avLst/>
                <a:gdLst>
                  <a:gd name="T0" fmla="*/ 8 w 144"/>
                  <a:gd name="T1" fmla="*/ 0 h 164"/>
                  <a:gd name="T2" fmla="*/ 0 w 144"/>
                  <a:gd name="T3" fmla="*/ 164 h 164"/>
                  <a:gd name="T4" fmla="*/ 144 w 144"/>
                  <a:gd name="T5" fmla="*/ 84 h 164"/>
                  <a:gd name="T6" fmla="*/ 8 w 144"/>
                  <a:gd name="T7" fmla="*/ 0 h 164"/>
                </a:gdLst>
                <a:ahLst/>
                <a:cxnLst>
                  <a:cxn ang="0">
                    <a:pos x="T0" y="T1"/>
                  </a:cxn>
                  <a:cxn ang="0">
                    <a:pos x="T2" y="T3"/>
                  </a:cxn>
                  <a:cxn ang="0">
                    <a:pos x="T4" y="T5"/>
                  </a:cxn>
                  <a:cxn ang="0">
                    <a:pos x="T6" y="T7"/>
                  </a:cxn>
                </a:cxnLst>
                <a:rect l="0" t="0" r="r" b="b"/>
                <a:pathLst>
                  <a:path w="144" h="164">
                    <a:moveTo>
                      <a:pt x="8" y="0"/>
                    </a:moveTo>
                    <a:lnTo>
                      <a:pt x="0" y="164"/>
                    </a:lnTo>
                    <a:lnTo>
                      <a:pt x="144" y="8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2" name="Freeform 60">
                <a:extLst>
                  <a:ext uri="{FF2B5EF4-FFF2-40B4-BE49-F238E27FC236}">
                    <a16:creationId xmlns:a16="http://schemas.microsoft.com/office/drawing/2014/main" id="{15973362-CE45-4AE5-8120-0F4BC6FB598C}"/>
                  </a:ext>
                </a:extLst>
              </p:cNvPr>
              <p:cNvSpPr>
                <a:spLocks/>
              </p:cNvSpPr>
              <p:nvPr/>
            </p:nvSpPr>
            <p:spPr bwMode="auto">
              <a:xfrm>
                <a:off x="6662888" y="5220881"/>
                <a:ext cx="178728" cy="206388"/>
              </a:xfrm>
              <a:custGeom>
                <a:avLst/>
                <a:gdLst>
                  <a:gd name="T0" fmla="*/ 17 w 168"/>
                  <a:gd name="T1" fmla="*/ 14 h 194"/>
                  <a:gd name="T2" fmla="*/ 10 w 168"/>
                  <a:gd name="T3" fmla="*/ 14 h 194"/>
                  <a:gd name="T4" fmla="*/ 0 w 168"/>
                  <a:gd name="T5" fmla="*/ 194 h 194"/>
                  <a:gd name="T6" fmla="*/ 168 w 168"/>
                  <a:gd name="T7" fmla="*/ 98 h 194"/>
                  <a:gd name="T8" fmla="*/ 10 w 168"/>
                  <a:gd name="T9" fmla="*/ 0 h 194"/>
                  <a:gd name="T10" fmla="*/ 10 w 168"/>
                  <a:gd name="T11" fmla="*/ 14 h 194"/>
                  <a:gd name="T12" fmla="*/ 17 w 168"/>
                  <a:gd name="T13" fmla="*/ 14 h 194"/>
                  <a:gd name="T14" fmla="*/ 13 w 168"/>
                  <a:gd name="T15" fmla="*/ 22 h 194"/>
                  <a:gd name="T16" fmla="*/ 136 w 168"/>
                  <a:gd name="T17" fmla="*/ 98 h 194"/>
                  <a:gd name="T18" fmla="*/ 19 w 168"/>
                  <a:gd name="T19" fmla="*/ 164 h 194"/>
                  <a:gd name="T20" fmla="*/ 26 w 168"/>
                  <a:gd name="T21" fmla="*/ 16 h 194"/>
                  <a:gd name="T22" fmla="*/ 17 w 168"/>
                  <a:gd name="T23" fmla="*/ 14 h 194"/>
                  <a:gd name="T24" fmla="*/ 13 w 168"/>
                  <a:gd name="T25" fmla="*/ 22 h 194"/>
                  <a:gd name="T26" fmla="*/ 17 w 168"/>
                  <a:gd name="T27" fmla="*/ 1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94">
                    <a:moveTo>
                      <a:pt x="17" y="14"/>
                    </a:moveTo>
                    <a:lnTo>
                      <a:pt x="10" y="14"/>
                    </a:lnTo>
                    <a:lnTo>
                      <a:pt x="0" y="194"/>
                    </a:lnTo>
                    <a:lnTo>
                      <a:pt x="168" y="98"/>
                    </a:lnTo>
                    <a:lnTo>
                      <a:pt x="10" y="0"/>
                    </a:lnTo>
                    <a:lnTo>
                      <a:pt x="10" y="14"/>
                    </a:lnTo>
                    <a:lnTo>
                      <a:pt x="17" y="14"/>
                    </a:lnTo>
                    <a:lnTo>
                      <a:pt x="13" y="22"/>
                    </a:lnTo>
                    <a:lnTo>
                      <a:pt x="136" y="98"/>
                    </a:lnTo>
                    <a:lnTo>
                      <a:pt x="19" y="164"/>
                    </a:lnTo>
                    <a:lnTo>
                      <a:pt x="26" y="16"/>
                    </a:lnTo>
                    <a:lnTo>
                      <a:pt x="17" y="14"/>
                    </a:lnTo>
                    <a:lnTo>
                      <a:pt x="13" y="22"/>
                    </a:lnTo>
                    <a:lnTo>
                      <a:pt x="1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sp>
          <p:nvSpPr>
            <p:cNvPr id="30" name="Freeform 61">
              <a:extLst>
                <a:ext uri="{FF2B5EF4-FFF2-40B4-BE49-F238E27FC236}">
                  <a16:creationId xmlns:a16="http://schemas.microsoft.com/office/drawing/2014/main" id="{5CDF7E98-937C-45B8-9CCE-C15BE4800FCD}"/>
                </a:ext>
              </a:extLst>
            </p:cNvPr>
            <p:cNvSpPr>
              <a:spLocks noEditPoints="1"/>
            </p:cNvSpPr>
            <p:nvPr/>
          </p:nvSpPr>
          <p:spPr bwMode="auto">
            <a:xfrm>
              <a:off x="1149776" y="1985317"/>
              <a:ext cx="2412825" cy="2411761"/>
            </a:xfrm>
            <a:custGeom>
              <a:avLst/>
              <a:gdLst>
                <a:gd name="T0" fmla="*/ 1593 w 1593"/>
                <a:gd name="T1" fmla="*/ 796 h 1592"/>
                <a:gd name="T2" fmla="*/ 1580 w 1593"/>
                <a:gd name="T3" fmla="*/ 754 h 1592"/>
                <a:gd name="T4" fmla="*/ 1554 w 1593"/>
                <a:gd name="T5" fmla="*/ 641 h 1592"/>
                <a:gd name="T6" fmla="*/ 1508 w 1593"/>
                <a:gd name="T7" fmla="*/ 493 h 1592"/>
                <a:gd name="T8" fmla="*/ 1508 w 1593"/>
                <a:gd name="T9" fmla="*/ 493 h 1592"/>
                <a:gd name="T10" fmla="*/ 1465 w 1593"/>
                <a:gd name="T11" fmla="*/ 385 h 1592"/>
                <a:gd name="T12" fmla="*/ 1421 w 1593"/>
                <a:gd name="T13" fmla="*/ 302 h 1592"/>
                <a:gd name="T14" fmla="*/ 1386 w 1593"/>
                <a:gd name="T15" fmla="*/ 261 h 1592"/>
                <a:gd name="T16" fmla="*/ 1311 w 1593"/>
                <a:gd name="T17" fmla="*/ 204 h 1592"/>
                <a:gd name="T18" fmla="*/ 1211 w 1593"/>
                <a:gd name="T19" fmla="*/ 144 h 1592"/>
                <a:gd name="T20" fmla="*/ 1073 w 1593"/>
                <a:gd name="T21" fmla="*/ 74 h 1592"/>
                <a:gd name="T22" fmla="*/ 1073 w 1593"/>
                <a:gd name="T23" fmla="*/ 74 h 1592"/>
                <a:gd name="T24" fmla="*/ 966 w 1593"/>
                <a:gd name="T25" fmla="*/ 30 h 1592"/>
                <a:gd name="T26" fmla="*/ 875 w 1593"/>
                <a:gd name="T27" fmla="*/ 4 h 1592"/>
                <a:gd name="T28" fmla="*/ 833 w 1593"/>
                <a:gd name="T29" fmla="*/ 12 h 1592"/>
                <a:gd name="T30" fmla="*/ 667 w 1593"/>
                <a:gd name="T31" fmla="*/ 34 h 1592"/>
                <a:gd name="T32" fmla="*/ 667 w 1593"/>
                <a:gd name="T33" fmla="*/ 34 h 1592"/>
                <a:gd name="T34" fmla="*/ 552 w 1593"/>
                <a:gd name="T35" fmla="*/ 51 h 1592"/>
                <a:gd name="T36" fmla="*/ 460 w 1593"/>
                <a:gd name="T37" fmla="*/ 74 h 1592"/>
                <a:gd name="T38" fmla="*/ 413 w 1593"/>
                <a:gd name="T39" fmla="*/ 98 h 1592"/>
                <a:gd name="T40" fmla="*/ 340 w 1593"/>
                <a:gd name="T41" fmla="*/ 158 h 1592"/>
                <a:gd name="T42" fmla="*/ 259 w 1593"/>
                <a:gd name="T43" fmla="*/ 241 h 1592"/>
                <a:gd name="T44" fmla="*/ 159 w 1593"/>
                <a:gd name="T45" fmla="*/ 360 h 1592"/>
                <a:gd name="T46" fmla="*/ 159 w 1593"/>
                <a:gd name="T47" fmla="*/ 360 h 1592"/>
                <a:gd name="T48" fmla="*/ 90 w 1593"/>
                <a:gd name="T49" fmla="*/ 454 h 1592"/>
                <a:gd name="T50" fmla="*/ 44 w 1593"/>
                <a:gd name="T51" fmla="*/ 536 h 1592"/>
                <a:gd name="T52" fmla="*/ 28 w 1593"/>
                <a:gd name="T53" fmla="*/ 587 h 1592"/>
                <a:gd name="T54" fmla="*/ 20 w 1593"/>
                <a:gd name="T55" fmla="*/ 681 h 1592"/>
                <a:gd name="T56" fmla="*/ 24 w 1593"/>
                <a:gd name="T57" fmla="*/ 797 h 1592"/>
                <a:gd name="T58" fmla="*/ 39 w 1593"/>
                <a:gd name="T59" fmla="*/ 951 h 1592"/>
                <a:gd name="T60" fmla="*/ 39 w 1593"/>
                <a:gd name="T61" fmla="*/ 951 h 1592"/>
                <a:gd name="T62" fmla="*/ 59 w 1593"/>
                <a:gd name="T63" fmla="*/ 1066 h 1592"/>
                <a:gd name="T64" fmla="*/ 86 w 1593"/>
                <a:gd name="T65" fmla="*/ 1156 h 1592"/>
                <a:gd name="T66" fmla="*/ 111 w 1593"/>
                <a:gd name="T67" fmla="*/ 1203 h 1592"/>
                <a:gd name="T68" fmla="*/ 174 w 1593"/>
                <a:gd name="T69" fmla="*/ 1274 h 1592"/>
                <a:gd name="T70" fmla="*/ 259 w 1593"/>
                <a:gd name="T71" fmla="*/ 1352 h 1592"/>
                <a:gd name="T72" fmla="*/ 381 w 1593"/>
                <a:gd name="T73" fmla="*/ 1448 h 1592"/>
                <a:gd name="T74" fmla="*/ 381 w 1593"/>
                <a:gd name="T75" fmla="*/ 1448 h 1592"/>
                <a:gd name="T76" fmla="*/ 477 w 1593"/>
                <a:gd name="T77" fmla="*/ 1513 h 1592"/>
                <a:gd name="T78" fmla="*/ 561 w 1593"/>
                <a:gd name="T79" fmla="*/ 1557 h 1592"/>
                <a:gd name="T80" fmla="*/ 612 w 1593"/>
                <a:gd name="T81" fmla="*/ 1571 h 1592"/>
                <a:gd name="T82" fmla="*/ 707 w 1593"/>
                <a:gd name="T83" fmla="*/ 1576 h 1592"/>
                <a:gd name="T84" fmla="*/ 823 w 1593"/>
                <a:gd name="T85" fmla="*/ 1569 h 1592"/>
                <a:gd name="T86" fmla="*/ 976 w 1593"/>
                <a:gd name="T87" fmla="*/ 1548 h 1592"/>
                <a:gd name="T88" fmla="*/ 976 w 1593"/>
                <a:gd name="T89" fmla="*/ 1548 h 1592"/>
                <a:gd name="T90" fmla="*/ 1090 w 1593"/>
                <a:gd name="T91" fmla="*/ 1524 h 1592"/>
                <a:gd name="T92" fmla="*/ 1179 w 1593"/>
                <a:gd name="T93" fmla="*/ 1495 h 1592"/>
                <a:gd name="T94" fmla="*/ 1225 w 1593"/>
                <a:gd name="T95" fmla="*/ 1468 h 1592"/>
                <a:gd name="T96" fmla="*/ 1294 w 1593"/>
                <a:gd name="T97" fmla="*/ 1403 h 1592"/>
                <a:gd name="T98" fmla="*/ 1370 w 1593"/>
                <a:gd name="T99" fmla="*/ 1315 h 1592"/>
                <a:gd name="T100" fmla="*/ 1462 w 1593"/>
                <a:gd name="T101" fmla="*/ 1190 h 1592"/>
                <a:gd name="T102" fmla="*/ 1462 w 1593"/>
                <a:gd name="T103" fmla="*/ 1190 h 1592"/>
                <a:gd name="T104" fmla="*/ 1524 w 1593"/>
                <a:gd name="T105" fmla="*/ 1092 h 1592"/>
                <a:gd name="T106" fmla="*/ 1565 w 1593"/>
                <a:gd name="T107" fmla="*/ 1007 h 1592"/>
                <a:gd name="T108" fmla="*/ 1577 w 1593"/>
                <a:gd name="T109" fmla="*/ 955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3" h="1592">
                  <a:moveTo>
                    <a:pt x="1569" y="794"/>
                  </a:moveTo>
                  <a:cubicBezTo>
                    <a:pt x="1569" y="795"/>
                    <a:pt x="1569" y="796"/>
                    <a:pt x="1569" y="796"/>
                  </a:cubicBezTo>
                  <a:cubicBezTo>
                    <a:pt x="1569" y="814"/>
                    <a:pt x="1569" y="831"/>
                    <a:pt x="1568" y="848"/>
                  </a:cubicBezTo>
                  <a:cubicBezTo>
                    <a:pt x="1567" y="854"/>
                    <a:pt x="1572" y="860"/>
                    <a:pt x="1579" y="860"/>
                  </a:cubicBezTo>
                  <a:cubicBezTo>
                    <a:pt x="1585" y="861"/>
                    <a:pt x="1591" y="856"/>
                    <a:pt x="1591" y="849"/>
                  </a:cubicBezTo>
                  <a:cubicBezTo>
                    <a:pt x="1592" y="832"/>
                    <a:pt x="1593" y="814"/>
                    <a:pt x="1593" y="796"/>
                  </a:cubicBezTo>
                  <a:cubicBezTo>
                    <a:pt x="1593" y="796"/>
                    <a:pt x="1593" y="795"/>
                    <a:pt x="1593" y="794"/>
                  </a:cubicBezTo>
                  <a:cubicBezTo>
                    <a:pt x="1593" y="788"/>
                    <a:pt x="1587" y="783"/>
                    <a:pt x="1581" y="783"/>
                  </a:cubicBezTo>
                  <a:cubicBezTo>
                    <a:pt x="1575" y="783"/>
                    <a:pt x="1569" y="788"/>
                    <a:pt x="1569" y="794"/>
                  </a:cubicBezTo>
                  <a:close/>
                  <a:moveTo>
                    <a:pt x="1562" y="691"/>
                  </a:moveTo>
                  <a:cubicBezTo>
                    <a:pt x="1565" y="708"/>
                    <a:pt x="1566" y="726"/>
                    <a:pt x="1567" y="743"/>
                  </a:cubicBezTo>
                  <a:cubicBezTo>
                    <a:pt x="1568" y="749"/>
                    <a:pt x="1574" y="754"/>
                    <a:pt x="1580" y="754"/>
                  </a:cubicBezTo>
                  <a:cubicBezTo>
                    <a:pt x="1586" y="753"/>
                    <a:pt x="1591" y="748"/>
                    <a:pt x="1591" y="741"/>
                  </a:cubicBezTo>
                  <a:cubicBezTo>
                    <a:pt x="1590" y="723"/>
                    <a:pt x="1588" y="706"/>
                    <a:pt x="1586" y="688"/>
                  </a:cubicBezTo>
                  <a:cubicBezTo>
                    <a:pt x="1585" y="682"/>
                    <a:pt x="1579" y="677"/>
                    <a:pt x="1572" y="678"/>
                  </a:cubicBezTo>
                  <a:cubicBezTo>
                    <a:pt x="1566" y="679"/>
                    <a:pt x="1561" y="685"/>
                    <a:pt x="1562" y="691"/>
                  </a:cubicBezTo>
                  <a:close/>
                  <a:moveTo>
                    <a:pt x="1542" y="590"/>
                  </a:moveTo>
                  <a:cubicBezTo>
                    <a:pt x="1546" y="607"/>
                    <a:pt x="1550" y="624"/>
                    <a:pt x="1554" y="641"/>
                  </a:cubicBezTo>
                  <a:cubicBezTo>
                    <a:pt x="1555" y="647"/>
                    <a:pt x="1561" y="651"/>
                    <a:pt x="1567" y="650"/>
                  </a:cubicBezTo>
                  <a:cubicBezTo>
                    <a:pt x="1574" y="648"/>
                    <a:pt x="1578" y="642"/>
                    <a:pt x="1577" y="636"/>
                  </a:cubicBezTo>
                  <a:cubicBezTo>
                    <a:pt x="1573" y="618"/>
                    <a:pt x="1569" y="601"/>
                    <a:pt x="1564" y="584"/>
                  </a:cubicBezTo>
                  <a:cubicBezTo>
                    <a:pt x="1562" y="578"/>
                    <a:pt x="1556" y="574"/>
                    <a:pt x="1550" y="576"/>
                  </a:cubicBezTo>
                  <a:cubicBezTo>
                    <a:pt x="1544" y="578"/>
                    <a:pt x="1540" y="584"/>
                    <a:pt x="1542" y="590"/>
                  </a:cubicBezTo>
                  <a:close/>
                  <a:moveTo>
                    <a:pt x="1508" y="493"/>
                  </a:moveTo>
                  <a:cubicBezTo>
                    <a:pt x="1514" y="509"/>
                    <a:pt x="1520" y="525"/>
                    <a:pt x="1526" y="541"/>
                  </a:cubicBezTo>
                  <a:cubicBezTo>
                    <a:pt x="1528" y="547"/>
                    <a:pt x="1535" y="550"/>
                    <a:pt x="1541" y="548"/>
                  </a:cubicBezTo>
                  <a:cubicBezTo>
                    <a:pt x="1547" y="546"/>
                    <a:pt x="1550" y="539"/>
                    <a:pt x="1548" y="533"/>
                  </a:cubicBezTo>
                  <a:cubicBezTo>
                    <a:pt x="1542" y="517"/>
                    <a:pt x="1536" y="500"/>
                    <a:pt x="1529" y="484"/>
                  </a:cubicBezTo>
                  <a:cubicBezTo>
                    <a:pt x="1527" y="478"/>
                    <a:pt x="1520" y="475"/>
                    <a:pt x="1514" y="478"/>
                  </a:cubicBezTo>
                  <a:cubicBezTo>
                    <a:pt x="1508" y="480"/>
                    <a:pt x="1505" y="487"/>
                    <a:pt x="1508" y="493"/>
                  </a:cubicBezTo>
                  <a:close/>
                  <a:moveTo>
                    <a:pt x="1461" y="401"/>
                  </a:moveTo>
                  <a:cubicBezTo>
                    <a:pt x="1470" y="416"/>
                    <a:pt x="1478" y="431"/>
                    <a:pt x="1486" y="446"/>
                  </a:cubicBezTo>
                  <a:cubicBezTo>
                    <a:pt x="1489" y="452"/>
                    <a:pt x="1496" y="454"/>
                    <a:pt x="1502" y="451"/>
                  </a:cubicBezTo>
                  <a:cubicBezTo>
                    <a:pt x="1507" y="449"/>
                    <a:pt x="1510" y="441"/>
                    <a:pt x="1507" y="436"/>
                  </a:cubicBezTo>
                  <a:cubicBezTo>
                    <a:pt x="1499" y="420"/>
                    <a:pt x="1490" y="404"/>
                    <a:pt x="1481" y="389"/>
                  </a:cubicBezTo>
                  <a:cubicBezTo>
                    <a:pt x="1478" y="384"/>
                    <a:pt x="1470" y="382"/>
                    <a:pt x="1465" y="385"/>
                  </a:cubicBezTo>
                  <a:cubicBezTo>
                    <a:pt x="1459" y="388"/>
                    <a:pt x="1457" y="396"/>
                    <a:pt x="1461" y="401"/>
                  </a:cubicBezTo>
                  <a:close/>
                  <a:moveTo>
                    <a:pt x="1402" y="316"/>
                  </a:moveTo>
                  <a:cubicBezTo>
                    <a:pt x="1413" y="330"/>
                    <a:pt x="1423" y="344"/>
                    <a:pt x="1433" y="358"/>
                  </a:cubicBezTo>
                  <a:cubicBezTo>
                    <a:pt x="1437" y="363"/>
                    <a:pt x="1444" y="364"/>
                    <a:pt x="1449" y="361"/>
                  </a:cubicBezTo>
                  <a:cubicBezTo>
                    <a:pt x="1455" y="357"/>
                    <a:pt x="1456" y="350"/>
                    <a:pt x="1452" y="344"/>
                  </a:cubicBezTo>
                  <a:cubicBezTo>
                    <a:pt x="1442" y="330"/>
                    <a:pt x="1432" y="316"/>
                    <a:pt x="1421" y="302"/>
                  </a:cubicBezTo>
                  <a:cubicBezTo>
                    <a:pt x="1417" y="297"/>
                    <a:pt x="1409" y="296"/>
                    <a:pt x="1404" y="300"/>
                  </a:cubicBezTo>
                  <a:cubicBezTo>
                    <a:pt x="1399" y="304"/>
                    <a:pt x="1398" y="311"/>
                    <a:pt x="1402" y="316"/>
                  </a:cubicBezTo>
                  <a:close/>
                  <a:moveTo>
                    <a:pt x="1333" y="240"/>
                  </a:moveTo>
                  <a:cubicBezTo>
                    <a:pt x="1345" y="252"/>
                    <a:pt x="1357" y="264"/>
                    <a:pt x="1369" y="277"/>
                  </a:cubicBezTo>
                  <a:cubicBezTo>
                    <a:pt x="1373" y="282"/>
                    <a:pt x="1381" y="282"/>
                    <a:pt x="1385" y="278"/>
                  </a:cubicBezTo>
                  <a:cubicBezTo>
                    <a:pt x="1390" y="273"/>
                    <a:pt x="1391" y="266"/>
                    <a:pt x="1386" y="261"/>
                  </a:cubicBezTo>
                  <a:cubicBezTo>
                    <a:pt x="1374" y="248"/>
                    <a:pt x="1362" y="235"/>
                    <a:pt x="1349" y="223"/>
                  </a:cubicBezTo>
                  <a:cubicBezTo>
                    <a:pt x="1344" y="218"/>
                    <a:pt x="1337" y="219"/>
                    <a:pt x="1332" y="223"/>
                  </a:cubicBezTo>
                  <a:cubicBezTo>
                    <a:pt x="1328" y="228"/>
                    <a:pt x="1328" y="235"/>
                    <a:pt x="1333" y="240"/>
                  </a:cubicBezTo>
                  <a:close/>
                  <a:moveTo>
                    <a:pt x="1254" y="173"/>
                  </a:moveTo>
                  <a:cubicBezTo>
                    <a:pt x="1268" y="183"/>
                    <a:pt x="1281" y="194"/>
                    <a:pt x="1294" y="205"/>
                  </a:cubicBezTo>
                  <a:cubicBezTo>
                    <a:pt x="1299" y="209"/>
                    <a:pt x="1307" y="209"/>
                    <a:pt x="1311" y="204"/>
                  </a:cubicBezTo>
                  <a:cubicBezTo>
                    <a:pt x="1315" y="199"/>
                    <a:pt x="1315" y="191"/>
                    <a:pt x="1310" y="187"/>
                  </a:cubicBezTo>
                  <a:cubicBezTo>
                    <a:pt x="1296" y="176"/>
                    <a:pt x="1282" y="165"/>
                    <a:pt x="1268" y="154"/>
                  </a:cubicBezTo>
                  <a:cubicBezTo>
                    <a:pt x="1263" y="150"/>
                    <a:pt x="1255" y="152"/>
                    <a:pt x="1251" y="157"/>
                  </a:cubicBezTo>
                  <a:cubicBezTo>
                    <a:pt x="1247" y="162"/>
                    <a:pt x="1249" y="169"/>
                    <a:pt x="1254" y="173"/>
                  </a:cubicBezTo>
                  <a:close/>
                  <a:moveTo>
                    <a:pt x="1167" y="118"/>
                  </a:moveTo>
                  <a:cubicBezTo>
                    <a:pt x="1182" y="126"/>
                    <a:pt x="1197" y="135"/>
                    <a:pt x="1211" y="144"/>
                  </a:cubicBezTo>
                  <a:cubicBezTo>
                    <a:pt x="1217" y="148"/>
                    <a:pt x="1224" y="146"/>
                    <a:pt x="1227" y="140"/>
                  </a:cubicBezTo>
                  <a:cubicBezTo>
                    <a:pt x="1231" y="135"/>
                    <a:pt x="1229" y="128"/>
                    <a:pt x="1224" y="124"/>
                  </a:cubicBezTo>
                  <a:cubicBezTo>
                    <a:pt x="1209" y="115"/>
                    <a:pt x="1194" y="106"/>
                    <a:pt x="1178" y="97"/>
                  </a:cubicBezTo>
                  <a:cubicBezTo>
                    <a:pt x="1172" y="94"/>
                    <a:pt x="1165" y="96"/>
                    <a:pt x="1162" y="102"/>
                  </a:cubicBezTo>
                  <a:cubicBezTo>
                    <a:pt x="1159" y="108"/>
                    <a:pt x="1161" y="115"/>
                    <a:pt x="1167" y="118"/>
                  </a:cubicBezTo>
                  <a:close/>
                  <a:moveTo>
                    <a:pt x="1073" y="74"/>
                  </a:moveTo>
                  <a:cubicBezTo>
                    <a:pt x="1089" y="81"/>
                    <a:pt x="1105" y="87"/>
                    <a:pt x="1121" y="94"/>
                  </a:cubicBezTo>
                  <a:cubicBezTo>
                    <a:pt x="1126" y="97"/>
                    <a:pt x="1133" y="95"/>
                    <a:pt x="1136" y="89"/>
                  </a:cubicBezTo>
                  <a:cubicBezTo>
                    <a:pt x="1139" y="83"/>
                    <a:pt x="1136" y="76"/>
                    <a:pt x="1130" y="73"/>
                  </a:cubicBezTo>
                  <a:cubicBezTo>
                    <a:pt x="1114" y="66"/>
                    <a:pt x="1098" y="59"/>
                    <a:pt x="1081" y="52"/>
                  </a:cubicBezTo>
                  <a:cubicBezTo>
                    <a:pt x="1075" y="50"/>
                    <a:pt x="1069" y="53"/>
                    <a:pt x="1066" y="59"/>
                  </a:cubicBezTo>
                  <a:cubicBezTo>
                    <a:pt x="1064" y="65"/>
                    <a:pt x="1067" y="72"/>
                    <a:pt x="1073" y="74"/>
                  </a:cubicBezTo>
                  <a:close/>
                  <a:moveTo>
                    <a:pt x="974" y="44"/>
                  </a:moveTo>
                  <a:cubicBezTo>
                    <a:pt x="991" y="48"/>
                    <a:pt x="1008" y="52"/>
                    <a:pt x="1024" y="58"/>
                  </a:cubicBezTo>
                  <a:cubicBezTo>
                    <a:pt x="1030" y="59"/>
                    <a:pt x="1037" y="56"/>
                    <a:pt x="1039" y="50"/>
                  </a:cubicBezTo>
                  <a:cubicBezTo>
                    <a:pt x="1041" y="44"/>
                    <a:pt x="1037" y="37"/>
                    <a:pt x="1031" y="35"/>
                  </a:cubicBezTo>
                  <a:cubicBezTo>
                    <a:pt x="1014" y="30"/>
                    <a:pt x="997" y="25"/>
                    <a:pt x="980" y="21"/>
                  </a:cubicBezTo>
                  <a:cubicBezTo>
                    <a:pt x="973" y="20"/>
                    <a:pt x="967" y="24"/>
                    <a:pt x="966" y="30"/>
                  </a:cubicBezTo>
                  <a:cubicBezTo>
                    <a:pt x="964" y="36"/>
                    <a:pt x="968" y="43"/>
                    <a:pt x="974" y="44"/>
                  </a:cubicBezTo>
                  <a:close/>
                  <a:moveTo>
                    <a:pt x="872" y="27"/>
                  </a:moveTo>
                  <a:cubicBezTo>
                    <a:pt x="890" y="29"/>
                    <a:pt x="907" y="31"/>
                    <a:pt x="924" y="34"/>
                  </a:cubicBezTo>
                  <a:cubicBezTo>
                    <a:pt x="930" y="35"/>
                    <a:pt x="936" y="31"/>
                    <a:pt x="937" y="24"/>
                  </a:cubicBezTo>
                  <a:cubicBezTo>
                    <a:pt x="938" y="18"/>
                    <a:pt x="934" y="12"/>
                    <a:pt x="927" y="11"/>
                  </a:cubicBezTo>
                  <a:cubicBezTo>
                    <a:pt x="910" y="8"/>
                    <a:pt x="892" y="5"/>
                    <a:pt x="875" y="4"/>
                  </a:cubicBezTo>
                  <a:cubicBezTo>
                    <a:pt x="868" y="3"/>
                    <a:pt x="863" y="8"/>
                    <a:pt x="862" y="14"/>
                  </a:cubicBezTo>
                  <a:cubicBezTo>
                    <a:pt x="861" y="21"/>
                    <a:pt x="866" y="27"/>
                    <a:pt x="872" y="27"/>
                  </a:cubicBezTo>
                  <a:close/>
                  <a:moveTo>
                    <a:pt x="769" y="24"/>
                  </a:moveTo>
                  <a:cubicBezTo>
                    <a:pt x="778" y="24"/>
                    <a:pt x="787" y="23"/>
                    <a:pt x="796" y="23"/>
                  </a:cubicBezTo>
                  <a:cubicBezTo>
                    <a:pt x="805" y="23"/>
                    <a:pt x="813" y="24"/>
                    <a:pt x="821" y="24"/>
                  </a:cubicBezTo>
                  <a:cubicBezTo>
                    <a:pt x="827" y="24"/>
                    <a:pt x="833" y="19"/>
                    <a:pt x="833" y="12"/>
                  </a:cubicBezTo>
                  <a:cubicBezTo>
                    <a:pt x="833" y="6"/>
                    <a:pt x="828" y="1"/>
                    <a:pt x="822" y="0"/>
                  </a:cubicBezTo>
                  <a:cubicBezTo>
                    <a:pt x="813" y="0"/>
                    <a:pt x="805" y="0"/>
                    <a:pt x="796" y="0"/>
                  </a:cubicBezTo>
                  <a:cubicBezTo>
                    <a:pt x="787" y="0"/>
                    <a:pt x="778" y="0"/>
                    <a:pt x="768" y="0"/>
                  </a:cubicBezTo>
                  <a:cubicBezTo>
                    <a:pt x="762" y="1"/>
                    <a:pt x="757" y="6"/>
                    <a:pt x="757" y="13"/>
                  </a:cubicBezTo>
                  <a:cubicBezTo>
                    <a:pt x="757" y="19"/>
                    <a:pt x="763" y="24"/>
                    <a:pt x="769" y="24"/>
                  </a:cubicBezTo>
                  <a:close/>
                  <a:moveTo>
                    <a:pt x="667" y="34"/>
                  </a:moveTo>
                  <a:cubicBezTo>
                    <a:pt x="683" y="31"/>
                    <a:pt x="701" y="29"/>
                    <a:pt x="718" y="27"/>
                  </a:cubicBezTo>
                  <a:cubicBezTo>
                    <a:pt x="724" y="27"/>
                    <a:pt x="729" y="21"/>
                    <a:pt x="728" y="15"/>
                  </a:cubicBezTo>
                  <a:cubicBezTo>
                    <a:pt x="728" y="8"/>
                    <a:pt x="722" y="3"/>
                    <a:pt x="715" y="4"/>
                  </a:cubicBezTo>
                  <a:cubicBezTo>
                    <a:pt x="698" y="6"/>
                    <a:pt x="680" y="8"/>
                    <a:pt x="663" y="11"/>
                  </a:cubicBezTo>
                  <a:cubicBezTo>
                    <a:pt x="656" y="12"/>
                    <a:pt x="652" y="18"/>
                    <a:pt x="653" y="25"/>
                  </a:cubicBezTo>
                  <a:cubicBezTo>
                    <a:pt x="654" y="31"/>
                    <a:pt x="660" y="35"/>
                    <a:pt x="667" y="34"/>
                  </a:cubicBezTo>
                  <a:close/>
                  <a:moveTo>
                    <a:pt x="566" y="58"/>
                  </a:moveTo>
                  <a:cubicBezTo>
                    <a:pt x="583" y="53"/>
                    <a:pt x="599" y="49"/>
                    <a:pt x="616" y="45"/>
                  </a:cubicBezTo>
                  <a:cubicBezTo>
                    <a:pt x="622" y="43"/>
                    <a:pt x="626" y="37"/>
                    <a:pt x="625" y="30"/>
                  </a:cubicBezTo>
                  <a:cubicBezTo>
                    <a:pt x="623" y="24"/>
                    <a:pt x="617" y="20"/>
                    <a:pt x="611" y="22"/>
                  </a:cubicBezTo>
                  <a:cubicBezTo>
                    <a:pt x="593" y="26"/>
                    <a:pt x="576" y="31"/>
                    <a:pt x="559" y="36"/>
                  </a:cubicBezTo>
                  <a:cubicBezTo>
                    <a:pt x="553" y="38"/>
                    <a:pt x="550" y="44"/>
                    <a:pt x="552" y="51"/>
                  </a:cubicBezTo>
                  <a:cubicBezTo>
                    <a:pt x="553" y="57"/>
                    <a:pt x="560" y="60"/>
                    <a:pt x="566" y="58"/>
                  </a:cubicBezTo>
                  <a:close/>
                  <a:moveTo>
                    <a:pt x="470" y="96"/>
                  </a:moveTo>
                  <a:cubicBezTo>
                    <a:pt x="486" y="88"/>
                    <a:pt x="501" y="82"/>
                    <a:pt x="517" y="75"/>
                  </a:cubicBezTo>
                  <a:cubicBezTo>
                    <a:pt x="524" y="73"/>
                    <a:pt x="527" y="66"/>
                    <a:pt x="524" y="60"/>
                  </a:cubicBezTo>
                  <a:cubicBezTo>
                    <a:pt x="522" y="54"/>
                    <a:pt x="515" y="51"/>
                    <a:pt x="509" y="53"/>
                  </a:cubicBezTo>
                  <a:cubicBezTo>
                    <a:pt x="492" y="60"/>
                    <a:pt x="476" y="67"/>
                    <a:pt x="460" y="74"/>
                  </a:cubicBezTo>
                  <a:cubicBezTo>
                    <a:pt x="454" y="77"/>
                    <a:pt x="452" y="84"/>
                    <a:pt x="454" y="90"/>
                  </a:cubicBezTo>
                  <a:cubicBezTo>
                    <a:pt x="457" y="96"/>
                    <a:pt x="464" y="98"/>
                    <a:pt x="470" y="96"/>
                  </a:cubicBezTo>
                  <a:close/>
                  <a:moveTo>
                    <a:pt x="380" y="145"/>
                  </a:moveTo>
                  <a:cubicBezTo>
                    <a:pt x="394" y="136"/>
                    <a:pt x="409" y="127"/>
                    <a:pt x="424" y="119"/>
                  </a:cubicBezTo>
                  <a:cubicBezTo>
                    <a:pt x="430" y="116"/>
                    <a:pt x="432" y="109"/>
                    <a:pt x="429" y="103"/>
                  </a:cubicBezTo>
                  <a:cubicBezTo>
                    <a:pt x="426" y="97"/>
                    <a:pt x="418" y="95"/>
                    <a:pt x="413" y="98"/>
                  </a:cubicBezTo>
                  <a:cubicBezTo>
                    <a:pt x="397" y="107"/>
                    <a:pt x="382" y="116"/>
                    <a:pt x="367" y="126"/>
                  </a:cubicBezTo>
                  <a:cubicBezTo>
                    <a:pt x="362" y="129"/>
                    <a:pt x="360" y="136"/>
                    <a:pt x="363" y="142"/>
                  </a:cubicBezTo>
                  <a:cubicBezTo>
                    <a:pt x="367" y="147"/>
                    <a:pt x="374" y="149"/>
                    <a:pt x="380" y="145"/>
                  </a:cubicBezTo>
                  <a:close/>
                  <a:moveTo>
                    <a:pt x="297" y="207"/>
                  </a:moveTo>
                  <a:cubicBezTo>
                    <a:pt x="310" y="196"/>
                    <a:pt x="323" y="185"/>
                    <a:pt x="337" y="175"/>
                  </a:cubicBezTo>
                  <a:cubicBezTo>
                    <a:pt x="342" y="171"/>
                    <a:pt x="344" y="163"/>
                    <a:pt x="340" y="158"/>
                  </a:cubicBezTo>
                  <a:cubicBezTo>
                    <a:pt x="336" y="153"/>
                    <a:pt x="328" y="152"/>
                    <a:pt x="323" y="156"/>
                  </a:cubicBezTo>
                  <a:cubicBezTo>
                    <a:pt x="309" y="166"/>
                    <a:pt x="295" y="177"/>
                    <a:pt x="282" y="189"/>
                  </a:cubicBezTo>
                  <a:cubicBezTo>
                    <a:pt x="277" y="193"/>
                    <a:pt x="276" y="200"/>
                    <a:pt x="280" y="205"/>
                  </a:cubicBezTo>
                  <a:cubicBezTo>
                    <a:pt x="284" y="210"/>
                    <a:pt x="292" y="211"/>
                    <a:pt x="297" y="207"/>
                  </a:cubicBezTo>
                  <a:close/>
                  <a:moveTo>
                    <a:pt x="223" y="279"/>
                  </a:moveTo>
                  <a:cubicBezTo>
                    <a:pt x="234" y="266"/>
                    <a:pt x="246" y="253"/>
                    <a:pt x="259" y="241"/>
                  </a:cubicBezTo>
                  <a:cubicBezTo>
                    <a:pt x="263" y="237"/>
                    <a:pt x="263" y="229"/>
                    <a:pt x="259" y="225"/>
                  </a:cubicBezTo>
                  <a:cubicBezTo>
                    <a:pt x="254" y="220"/>
                    <a:pt x="247" y="220"/>
                    <a:pt x="242" y="225"/>
                  </a:cubicBezTo>
                  <a:cubicBezTo>
                    <a:pt x="229" y="237"/>
                    <a:pt x="217" y="250"/>
                    <a:pt x="205" y="263"/>
                  </a:cubicBezTo>
                  <a:cubicBezTo>
                    <a:pt x="201" y="268"/>
                    <a:pt x="201" y="275"/>
                    <a:pt x="206" y="279"/>
                  </a:cubicBezTo>
                  <a:cubicBezTo>
                    <a:pt x="211" y="284"/>
                    <a:pt x="218" y="283"/>
                    <a:pt x="223" y="279"/>
                  </a:cubicBezTo>
                  <a:close/>
                  <a:moveTo>
                    <a:pt x="159" y="360"/>
                  </a:moveTo>
                  <a:cubicBezTo>
                    <a:pt x="168" y="345"/>
                    <a:pt x="179" y="332"/>
                    <a:pt x="189" y="318"/>
                  </a:cubicBezTo>
                  <a:cubicBezTo>
                    <a:pt x="193" y="313"/>
                    <a:pt x="192" y="306"/>
                    <a:pt x="187" y="302"/>
                  </a:cubicBezTo>
                  <a:cubicBezTo>
                    <a:pt x="182" y="297"/>
                    <a:pt x="175" y="298"/>
                    <a:pt x="171" y="303"/>
                  </a:cubicBezTo>
                  <a:cubicBezTo>
                    <a:pt x="160" y="317"/>
                    <a:pt x="149" y="332"/>
                    <a:pt x="139" y="346"/>
                  </a:cubicBezTo>
                  <a:cubicBezTo>
                    <a:pt x="136" y="352"/>
                    <a:pt x="137" y="359"/>
                    <a:pt x="142" y="363"/>
                  </a:cubicBezTo>
                  <a:cubicBezTo>
                    <a:pt x="148" y="366"/>
                    <a:pt x="155" y="365"/>
                    <a:pt x="159" y="360"/>
                  </a:cubicBezTo>
                  <a:close/>
                  <a:moveTo>
                    <a:pt x="106" y="449"/>
                  </a:moveTo>
                  <a:cubicBezTo>
                    <a:pt x="114" y="433"/>
                    <a:pt x="122" y="418"/>
                    <a:pt x="131" y="403"/>
                  </a:cubicBezTo>
                  <a:cubicBezTo>
                    <a:pt x="134" y="398"/>
                    <a:pt x="132" y="390"/>
                    <a:pt x="127" y="387"/>
                  </a:cubicBezTo>
                  <a:cubicBezTo>
                    <a:pt x="121" y="384"/>
                    <a:pt x="114" y="386"/>
                    <a:pt x="111" y="391"/>
                  </a:cubicBezTo>
                  <a:cubicBezTo>
                    <a:pt x="102" y="406"/>
                    <a:pt x="93" y="422"/>
                    <a:pt x="85" y="438"/>
                  </a:cubicBezTo>
                  <a:cubicBezTo>
                    <a:pt x="82" y="444"/>
                    <a:pt x="85" y="451"/>
                    <a:pt x="90" y="454"/>
                  </a:cubicBezTo>
                  <a:cubicBezTo>
                    <a:pt x="96" y="457"/>
                    <a:pt x="103" y="454"/>
                    <a:pt x="106" y="449"/>
                  </a:cubicBezTo>
                  <a:close/>
                  <a:moveTo>
                    <a:pt x="66" y="544"/>
                  </a:moveTo>
                  <a:cubicBezTo>
                    <a:pt x="71" y="527"/>
                    <a:pt x="78" y="511"/>
                    <a:pt x="84" y="495"/>
                  </a:cubicBezTo>
                  <a:cubicBezTo>
                    <a:pt x="87" y="489"/>
                    <a:pt x="84" y="483"/>
                    <a:pt x="78" y="480"/>
                  </a:cubicBezTo>
                  <a:cubicBezTo>
                    <a:pt x="72" y="477"/>
                    <a:pt x="65" y="480"/>
                    <a:pt x="63" y="486"/>
                  </a:cubicBezTo>
                  <a:cubicBezTo>
                    <a:pt x="56" y="503"/>
                    <a:pt x="49" y="519"/>
                    <a:pt x="44" y="536"/>
                  </a:cubicBezTo>
                  <a:cubicBezTo>
                    <a:pt x="42" y="542"/>
                    <a:pt x="45" y="549"/>
                    <a:pt x="51" y="551"/>
                  </a:cubicBezTo>
                  <a:cubicBezTo>
                    <a:pt x="57" y="553"/>
                    <a:pt x="64" y="550"/>
                    <a:pt x="66" y="544"/>
                  </a:cubicBezTo>
                  <a:close/>
                  <a:moveTo>
                    <a:pt x="39" y="643"/>
                  </a:moveTo>
                  <a:cubicBezTo>
                    <a:pt x="42" y="626"/>
                    <a:pt x="46" y="610"/>
                    <a:pt x="51" y="593"/>
                  </a:cubicBezTo>
                  <a:cubicBezTo>
                    <a:pt x="52" y="587"/>
                    <a:pt x="49" y="580"/>
                    <a:pt x="42" y="579"/>
                  </a:cubicBezTo>
                  <a:cubicBezTo>
                    <a:pt x="36" y="577"/>
                    <a:pt x="30" y="581"/>
                    <a:pt x="28" y="587"/>
                  </a:cubicBezTo>
                  <a:cubicBezTo>
                    <a:pt x="23" y="604"/>
                    <a:pt x="19" y="621"/>
                    <a:pt x="16" y="639"/>
                  </a:cubicBezTo>
                  <a:cubicBezTo>
                    <a:pt x="14" y="645"/>
                    <a:pt x="19" y="651"/>
                    <a:pt x="25" y="652"/>
                  </a:cubicBezTo>
                  <a:cubicBezTo>
                    <a:pt x="31" y="654"/>
                    <a:pt x="37" y="650"/>
                    <a:pt x="39" y="643"/>
                  </a:cubicBezTo>
                  <a:close/>
                  <a:moveTo>
                    <a:pt x="25" y="746"/>
                  </a:moveTo>
                  <a:cubicBezTo>
                    <a:pt x="26" y="728"/>
                    <a:pt x="28" y="711"/>
                    <a:pt x="30" y="694"/>
                  </a:cubicBezTo>
                  <a:cubicBezTo>
                    <a:pt x="31" y="688"/>
                    <a:pt x="27" y="682"/>
                    <a:pt x="20" y="681"/>
                  </a:cubicBezTo>
                  <a:cubicBezTo>
                    <a:pt x="14" y="680"/>
                    <a:pt x="8" y="685"/>
                    <a:pt x="7" y="691"/>
                  </a:cubicBezTo>
                  <a:cubicBezTo>
                    <a:pt x="5" y="709"/>
                    <a:pt x="3" y="726"/>
                    <a:pt x="2" y="744"/>
                  </a:cubicBezTo>
                  <a:cubicBezTo>
                    <a:pt x="1" y="751"/>
                    <a:pt x="6" y="756"/>
                    <a:pt x="13" y="757"/>
                  </a:cubicBezTo>
                  <a:cubicBezTo>
                    <a:pt x="19" y="757"/>
                    <a:pt x="25" y="752"/>
                    <a:pt x="25" y="746"/>
                  </a:cubicBezTo>
                  <a:close/>
                  <a:moveTo>
                    <a:pt x="25" y="849"/>
                  </a:moveTo>
                  <a:cubicBezTo>
                    <a:pt x="24" y="832"/>
                    <a:pt x="24" y="815"/>
                    <a:pt x="24" y="797"/>
                  </a:cubicBezTo>
                  <a:cubicBezTo>
                    <a:pt x="24" y="791"/>
                    <a:pt x="18" y="785"/>
                    <a:pt x="12" y="785"/>
                  </a:cubicBezTo>
                  <a:cubicBezTo>
                    <a:pt x="5" y="785"/>
                    <a:pt x="0" y="791"/>
                    <a:pt x="0" y="797"/>
                  </a:cubicBezTo>
                  <a:cubicBezTo>
                    <a:pt x="0" y="815"/>
                    <a:pt x="1" y="833"/>
                    <a:pt x="2" y="850"/>
                  </a:cubicBezTo>
                  <a:cubicBezTo>
                    <a:pt x="2" y="857"/>
                    <a:pt x="8" y="862"/>
                    <a:pt x="14" y="861"/>
                  </a:cubicBezTo>
                  <a:cubicBezTo>
                    <a:pt x="21" y="861"/>
                    <a:pt x="26" y="855"/>
                    <a:pt x="25" y="849"/>
                  </a:cubicBezTo>
                  <a:close/>
                  <a:moveTo>
                    <a:pt x="39" y="951"/>
                  </a:moveTo>
                  <a:cubicBezTo>
                    <a:pt x="36" y="934"/>
                    <a:pt x="33" y="917"/>
                    <a:pt x="31" y="900"/>
                  </a:cubicBezTo>
                  <a:cubicBezTo>
                    <a:pt x="30" y="894"/>
                    <a:pt x="24" y="889"/>
                    <a:pt x="17" y="890"/>
                  </a:cubicBezTo>
                  <a:cubicBezTo>
                    <a:pt x="11" y="891"/>
                    <a:pt x="6" y="897"/>
                    <a:pt x="7" y="903"/>
                  </a:cubicBezTo>
                  <a:cubicBezTo>
                    <a:pt x="10" y="921"/>
                    <a:pt x="13" y="938"/>
                    <a:pt x="16" y="956"/>
                  </a:cubicBezTo>
                  <a:cubicBezTo>
                    <a:pt x="17" y="962"/>
                    <a:pt x="24" y="966"/>
                    <a:pt x="30" y="965"/>
                  </a:cubicBezTo>
                  <a:cubicBezTo>
                    <a:pt x="36" y="964"/>
                    <a:pt x="40" y="957"/>
                    <a:pt x="39" y="951"/>
                  </a:cubicBezTo>
                  <a:close/>
                  <a:moveTo>
                    <a:pt x="66" y="1051"/>
                  </a:moveTo>
                  <a:cubicBezTo>
                    <a:pt x="61" y="1034"/>
                    <a:pt x="56" y="1018"/>
                    <a:pt x="51" y="1001"/>
                  </a:cubicBezTo>
                  <a:cubicBezTo>
                    <a:pt x="49" y="995"/>
                    <a:pt x="43" y="991"/>
                    <a:pt x="37" y="993"/>
                  </a:cubicBezTo>
                  <a:cubicBezTo>
                    <a:pt x="30" y="995"/>
                    <a:pt x="27" y="1001"/>
                    <a:pt x="28" y="1008"/>
                  </a:cubicBezTo>
                  <a:cubicBezTo>
                    <a:pt x="33" y="1025"/>
                    <a:pt x="38" y="1042"/>
                    <a:pt x="44" y="1058"/>
                  </a:cubicBezTo>
                  <a:cubicBezTo>
                    <a:pt x="46" y="1064"/>
                    <a:pt x="53" y="1068"/>
                    <a:pt x="59" y="1066"/>
                  </a:cubicBezTo>
                  <a:cubicBezTo>
                    <a:pt x="65" y="1063"/>
                    <a:pt x="69" y="1057"/>
                    <a:pt x="66" y="1051"/>
                  </a:cubicBezTo>
                  <a:close/>
                  <a:moveTo>
                    <a:pt x="107" y="1145"/>
                  </a:moveTo>
                  <a:cubicBezTo>
                    <a:pt x="99" y="1130"/>
                    <a:pt x="92" y="1115"/>
                    <a:pt x="85" y="1099"/>
                  </a:cubicBezTo>
                  <a:cubicBezTo>
                    <a:pt x="82" y="1093"/>
                    <a:pt x="76" y="1090"/>
                    <a:pt x="70" y="1092"/>
                  </a:cubicBezTo>
                  <a:cubicBezTo>
                    <a:pt x="64" y="1095"/>
                    <a:pt x="61" y="1102"/>
                    <a:pt x="63" y="1108"/>
                  </a:cubicBezTo>
                  <a:cubicBezTo>
                    <a:pt x="70" y="1124"/>
                    <a:pt x="78" y="1140"/>
                    <a:pt x="86" y="1156"/>
                  </a:cubicBezTo>
                  <a:cubicBezTo>
                    <a:pt x="89" y="1162"/>
                    <a:pt x="96" y="1164"/>
                    <a:pt x="102" y="1161"/>
                  </a:cubicBezTo>
                  <a:cubicBezTo>
                    <a:pt x="107" y="1158"/>
                    <a:pt x="110" y="1151"/>
                    <a:pt x="107" y="1145"/>
                  </a:cubicBezTo>
                  <a:close/>
                  <a:moveTo>
                    <a:pt x="159" y="1234"/>
                  </a:moveTo>
                  <a:cubicBezTo>
                    <a:pt x="150" y="1220"/>
                    <a:pt x="140" y="1205"/>
                    <a:pt x="132" y="1191"/>
                  </a:cubicBezTo>
                  <a:cubicBezTo>
                    <a:pt x="128" y="1185"/>
                    <a:pt x="121" y="1183"/>
                    <a:pt x="116" y="1187"/>
                  </a:cubicBezTo>
                  <a:cubicBezTo>
                    <a:pt x="110" y="1190"/>
                    <a:pt x="108" y="1197"/>
                    <a:pt x="111" y="1203"/>
                  </a:cubicBezTo>
                  <a:cubicBezTo>
                    <a:pt x="121" y="1218"/>
                    <a:pt x="130" y="1233"/>
                    <a:pt x="140" y="1247"/>
                  </a:cubicBezTo>
                  <a:cubicBezTo>
                    <a:pt x="144" y="1253"/>
                    <a:pt x="151" y="1254"/>
                    <a:pt x="156" y="1250"/>
                  </a:cubicBezTo>
                  <a:cubicBezTo>
                    <a:pt x="162" y="1247"/>
                    <a:pt x="163" y="1239"/>
                    <a:pt x="159" y="1234"/>
                  </a:cubicBezTo>
                  <a:close/>
                  <a:moveTo>
                    <a:pt x="224" y="1315"/>
                  </a:moveTo>
                  <a:cubicBezTo>
                    <a:pt x="212" y="1302"/>
                    <a:pt x="201" y="1289"/>
                    <a:pt x="190" y="1276"/>
                  </a:cubicBezTo>
                  <a:cubicBezTo>
                    <a:pt x="186" y="1271"/>
                    <a:pt x="179" y="1270"/>
                    <a:pt x="174" y="1274"/>
                  </a:cubicBezTo>
                  <a:cubicBezTo>
                    <a:pt x="169" y="1278"/>
                    <a:pt x="168" y="1285"/>
                    <a:pt x="172" y="1290"/>
                  </a:cubicBezTo>
                  <a:cubicBezTo>
                    <a:pt x="183" y="1304"/>
                    <a:pt x="194" y="1318"/>
                    <a:pt x="206" y="1331"/>
                  </a:cubicBezTo>
                  <a:cubicBezTo>
                    <a:pt x="210" y="1336"/>
                    <a:pt x="218" y="1336"/>
                    <a:pt x="223" y="1332"/>
                  </a:cubicBezTo>
                  <a:cubicBezTo>
                    <a:pt x="228" y="1327"/>
                    <a:pt x="228" y="1320"/>
                    <a:pt x="224" y="1315"/>
                  </a:cubicBezTo>
                  <a:close/>
                  <a:moveTo>
                    <a:pt x="298" y="1387"/>
                  </a:moveTo>
                  <a:cubicBezTo>
                    <a:pt x="285" y="1376"/>
                    <a:pt x="272" y="1364"/>
                    <a:pt x="259" y="1352"/>
                  </a:cubicBezTo>
                  <a:cubicBezTo>
                    <a:pt x="255" y="1348"/>
                    <a:pt x="247" y="1348"/>
                    <a:pt x="243" y="1352"/>
                  </a:cubicBezTo>
                  <a:cubicBezTo>
                    <a:pt x="238" y="1357"/>
                    <a:pt x="238" y="1364"/>
                    <a:pt x="243" y="1369"/>
                  </a:cubicBezTo>
                  <a:cubicBezTo>
                    <a:pt x="256" y="1381"/>
                    <a:pt x="269" y="1393"/>
                    <a:pt x="283" y="1405"/>
                  </a:cubicBezTo>
                  <a:cubicBezTo>
                    <a:pt x="288" y="1409"/>
                    <a:pt x="295" y="1408"/>
                    <a:pt x="299" y="1403"/>
                  </a:cubicBezTo>
                  <a:cubicBezTo>
                    <a:pt x="303" y="1398"/>
                    <a:pt x="303" y="1391"/>
                    <a:pt x="298" y="1387"/>
                  </a:cubicBezTo>
                  <a:close/>
                  <a:moveTo>
                    <a:pt x="381" y="1448"/>
                  </a:moveTo>
                  <a:cubicBezTo>
                    <a:pt x="366" y="1439"/>
                    <a:pt x="352" y="1429"/>
                    <a:pt x="338" y="1419"/>
                  </a:cubicBezTo>
                  <a:cubicBezTo>
                    <a:pt x="333" y="1415"/>
                    <a:pt x="326" y="1416"/>
                    <a:pt x="322" y="1421"/>
                  </a:cubicBezTo>
                  <a:cubicBezTo>
                    <a:pt x="318" y="1426"/>
                    <a:pt x="319" y="1434"/>
                    <a:pt x="324" y="1438"/>
                  </a:cubicBezTo>
                  <a:cubicBezTo>
                    <a:pt x="339" y="1448"/>
                    <a:pt x="353" y="1458"/>
                    <a:pt x="368" y="1468"/>
                  </a:cubicBezTo>
                  <a:cubicBezTo>
                    <a:pt x="374" y="1471"/>
                    <a:pt x="381" y="1470"/>
                    <a:pt x="384" y="1464"/>
                  </a:cubicBezTo>
                  <a:cubicBezTo>
                    <a:pt x="388" y="1459"/>
                    <a:pt x="386" y="1452"/>
                    <a:pt x="381" y="1448"/>
                  </a:cubicBezTo>
                  <a:close/>
                  <a:moveTo>
                    <a:pt x="471" y="1498"/>
                  </a:moveTo>
                  <a:cubicBezTo>
                    <a:pt x="456" y="1490"/>
                    <a:pt x="440" y="1483"/>
                    <a:pt x="425" y="1474"/>
                  </a:cubicBezTo>
                  <a:cubicBezTo>
                    <a:pt x="420" y="1471"/>
                    <a:pt x="413" y="1473"/>
                    <a:pt x="409" y="1479"/>
                  </a:cubicBezTo>
                  <a:cubicBezTo>
                    <a:pt x="406" y="1485"/>
                    <a:pt x="408" y="1492"/>
                    <a:pt x="414" y="1495"/>
                  </a:cubicBezTo>
                  <a:cubicBezTo>
                    <a:pt x="430" y="1504"/>
                    <a:pt x="445" y="1512"/>
                    <a:pt x="462" y="1519"/>
                  </a:cubicBezTo>
                  <a:cubicBezTo>
                    <a:pt x="467" y="1522"/>
                    <a:pt x="474" y="1519"/>
                    <a:pt x="477" y="1513"/>
                  </a:cubicBezTo>
                  <a:cubicBezTo>
                    <a:pt x="480" y="1507"/>
                    <a:pt x="477" y="1500"/>
                    <a:pt x="471" y="1498"/>
                  </a:cubicBezTo>
                  <a:close/>
                  <a:moveTo>
                    <a:pt x="568" y="1535"/>
                  </a:moveTo>
                  <a:cubicBezTo>
                    <a:pt x="551" y="1530"/>
                    <a:pt x="535" y="1524"/>
                    <a:pt x="519" y="1518"/>
                  </a:cubicBezTo>
                  <a:cubicBezTo>
                    <a:pt x="513" y="1516"/>
                    <a:pt x="506" y="1519"/>
                    <a:pt x="504" y="1525"/>
                  </a:cubicBezTo>
                  <a:cubicBezTo>
                    <a:pt x="502" y="1531"/>
                    <a:pt x="505" y="1537"/>
                    <a:pt x="511" y="1540"/>
                  </a:cubicBezTo>
                  <a:cubicBezTo>
                    <a:pt x="527" y="1546"/>
                    <a:pt x="544" y="1552"/>
                    <a:pt x="561" y="1557"/>
                  </a:cubicBezTo>
                  <a:cubicBezTo>
                    <a:pt x="567" y="1559"/>
                    <a:pt x="574" y="1556"/>
                    <a:pt x="576" y="1549"/>
                  </a:cubicBezTo>
                  <a:cubicBezTo>
                    <a:pt x="578" y="1543"/>
                    <a:pt x="574" y="1537"/>
                    <a:pt x="568" y="1535"/>
                  </a:cubicBezTo>
                  <a:close/>
                  <a:moveTo>
                    <a:pt x="668" y="1559"/>
                  </a:moveTo>
                  <a:cubicBezTo>
                    <a:pt x="651" y="1556"/>
                    <a:pt x="634" y="1552"/>
                    <a:pt x="618" y="1548"/>
                  </a:cubicBezTo>
                  <a:cubicBezTo>
                    <a:pt x="611" y="1547"/>
                    <a:pt x="605" y="1551"/>
                    <a:pt x="604" y="1557"/>
                  </a:cubicBezTo>
                  <a:cubicBezTo>
                    <a:pt x="602" y="1563"/>
                    <a:pt x="606" y="1570"/>
                    <a:pt x="612" y="1571"/>
                  </a:cubicBezTo>
                  <a:cubicBezTo>
                    <a:pt x="630" y="1575"/>
                    <a:pt x="647" y="1579"/>
                    <a:pt x="665" y="1582"/>
                  </a:cubicBezTo>
                  <a:cubicBezTo>
                    <a:pt x="671" y="1583"/>
                    <a:pt x="677" y="1578"/>
                    <a:pt x="678" y="1572"/>
                  </a:cubicBezTo>
                  <a:cubicBezTo>
                    <a:pt x="679" y="1566"/>
                    <a:pt x="675" y="1560"/>
                    <a:pt x="668" y="1559"/>
                  </a:cubicBezTo>
                  <a:close/>
                  <a:moveTo>
                    <a:pt x="771" y="1569"/>
                  </a:moveTo>
                  <a:cubicBezTo>
                    <a:pt x="754" y="1568"/>
                    <a:pt x="737" y="1567"/>
                    <a:pt x="720" y="1565"/>
                  </a:cubicBezTo>
                  <a:cubicBezTo>
                    <a:pt x="713" y="1565"/>
                    <a:pt x="707" y="1569"/>
                    <a:pt x="707" y="1576"/>
                  </a:cubicBezTo>
                  <a:cubicBezTo>
                    <a:pt x="706" y="1582"/>
                    <a:pt x="711" y="1588"/>
                    <a:pt x="717" y="1589"/>
                  </a:cubicBezTo>
                  <a:cubicBezTo>
                    <a:pt x="735" y="1590"/>
                    <a:pt x="752" y="1592"/>
                    <a:pt x="770" y="1592"/>
                  </a:cubicBezTo>
                  <a:cubicBezTo>
                    <a:pt x="777" y="1592"/>
                    <a:pt x="782" y="1587"/>
                    <a:pt x="782" y="1581"/>
                  </a:cubicBezTo>
                  <a:cubicBezTo>
                    <a:pt x="783" y="1574"/>
                    <a:pt x="778" y="1569"/>
                    <a:pt x="771" y="1569"/>
                  </a:cubicBezTo>
                  <a:close/>
                  <a:moveTo>
                    <a:pt x="874" y="1565"/>
                  </a:moveTo>
                  <a:cubicBezTo>
                    <a:pt x="857" y="1567"/>
                    <a:pt x="840" y="1568"/>
                    <a:pt x="823" y="1569"/>
                  </a:cubicBezTo>
                  <a:cubicBezTo>
                    <a:pt x="816" y="1569"/>
                    <a:pt x="811" y="1574"/>
                    <a:pt x="811" y="1581"/>
                  </a:cubicBezTo>
                  <a:cubicBezTo>
                    <a:pt x="812" y="1587"/>
                    <a:pt x="817" y="1592"/>
                    <a:pt x="824" y="1592"/>
                  </a:cubicBezTo>
                  <a:cubicBezTo>
                    <a:pt x="841" y="1592"/>
                    <a:pt x="859" y="1590"/>
                    <a:pt x="877" y="1589"/>
                  </a:cubicBezTo>
                  <a:cubicBezTo>
                    <a:pt x="883" y="1588"/>
                    <a:pt x="888" y="1582"/>
                    <a:pt x="887" y="1576"/>
                  </a:cubicBezTo>
                  <a:cubicBezTo>
                    <a:pt x="886" y="1569"/>
                    <a:pt x="881" y="1565"/>
                    <a:pt x="874" y="1565"/>
                  </a:cubicBezTo>
                  <a:close/>
                  <a:moveTo>
                    <a:pt x="976" y="1548"/>
                  </a:moveTo>
                  <a:cubicBezTo>
                    <a:pt x="959" y="1552"/>
                    <a:pt x="942" y="1556"/>
                    <a:pt x="925" y="1558"/>
                  </a:cubicBezTo>
                  <a:cubicBezTo>
                    <a:pt x="919" y="1559"/>
                    <a:pt x="915" y="1566"/>
                    <a:pt x="916" y="1572"/>
                  </a:cubicBezTo>
                  <a:cubicBezTo>
                    <a:pt x="917" y="1578"/>
                    <a:pt x="923" y="1583"/>
                    <a:pt x="929" y="1582"/>
                  </a:cubicBezTo>
                  <a:cubicBezTo>
                    <a:pt x="947" y="1579"/>
                    <a:pt x="964" y="1575"/>
                    <a:pt x="981" y="1571"/>
                  </a:cubicBezTo>
                  <a:cubicBezTo>
                    <a:pt x="988" y="1570"/>
                    <a:pt x="992" y="1563"/>
                    <a:pt x="990" y="1557"/>
                  </a:cubicBezTo>
                  <a:cubicBezTo>
                    <a:pt x="989" y="1551"/>
                    <a:pt x="982" y="1547"/>
                    <a:pt x="976" y="1548"/>
                  </a:cubicBezTo>
                  <a:close/>
                  <a:moveTo>
                    <a:pt x="1075" y="1518"/>
                  </a:moveTo>
                  <a:cubicBezTo>
                    <a:pt x="1059" y="1524"/>
                    <a:pt x="1042" y="1529"/>
                    <a:pt x="1026" y="1535"/>
                  </a:cubicBezTo>
                  <a:cubicBezTo>
                    <a:pt x="1020" y="1536"/>
                    <a:pt x="1016" y="1543"/>
                    <a:pt x="1018" y="1549"/>
                  </a:cubicBezTo>
                  <a:cubicBezTo>
                    <a:pt x="1020" y="1555"/>
                    <a:pt x="1027" y="1559"/>
                    <a:pt x="1033" y="1557"/>
                  </a:cubicBezTo>
                  <a:cubicBezTo>
                    <a:pt x="1050" y="1552"/>
                    <a:pt x="1067" y="1546"/>
                    <a:pt x="1083" y="1539"/>
                  </a:cubicBezTo>
                  <a:cubicBezTo>
                    <a:pt x="1089" y="1537"/>
                    <a:pt x="1092" y="1530"/>
                    <a:pt x="1090" y="1524"/>
                  </a:cubicBezTo>
                  <a:cubicBezTo>
                    <a:pt x="1087" y="1518"/>
                    <a:pt x="1081" y="1515"/>
                    <a:pt x="1075" y="1518"/>
                  </a:cubicBezTo>
                  <a:close/>
                  <a:moveTo>
                    <a:pt x="1168" y="1474"/>
                  </a:moveTo>
                  <a:cubicBezTo>
                    <a:pt x="1153" y="1482"/>
                    <a:pt x="1138" y="1490"/>
                    <a:pt x="1122" y="1497"/>
                  </a:cubicBezTo>
                  <a:cubicBezTo>
                    <a:pt x="1116" y="1500"/>
                    <a:pt x="1114" y="1507"/>
                    <a:pt x="1116" y="1513"/>
                  </a:cubicBezTo>
                  <a:cubicBezTo>
                    <a:pt x="1119" y="1519"/>
                    <a:pt x="1126" y="1521"/>
                    <a:pt x="1132" y="1519"/>
                  </a:cubicBezTo>
                  <a:cubicBezTo>
                    <a:pt x="1148" y="1511"/>
                    <a:pt x="1164" y="1503"/>
                    <a:pt x="1179" y="1495"/>
                  </a:cubicBezTo>
                  <a:cubicBezTo>
                    <a:pt x="1185" y="1492"/>
                    <a:pt x="1187" y="1484"/>
                    <a:pt x="1184" y="1479"/>
                  </a:cubicBezTo>
                  <a:cubicBezTo>
                    <a:pt x="1181" y="1473"/>
                    <a:pt x="1174" y="1471"/>
                    <a:pt x="1168" y="1474"/>
                  </a:cubicBezTo>
                  <a:close/>
                  <a:moveTo>
                    <a:pt x="1255" y="1418"/>
                  </a:moveTo>
                  <a:cubicBezTo>
                    <a:pt x="1241" y="1429"/>
                    <a:pt x="1227" y="1438"/>
                    <a:pt x="1212" y="1448"/>
                  </a:cubicBezTo>
                  <a:cubicBezTo>
                    <a:pt x="1207" y="1451"/>
                    <a:pt x="1205" y="1459"/>
                    <a:pt x="1209" y="1464"/>
                  </a:cubicBezTo>
                  <a:cubicBezTo>
                    <a:pt x="1212" y="1469"/>
                    <a:pt x="1220" y="1471"/>
                    <a:pt x="1225" y="1468"/>
                  </a:cubicBezTo>
                  <a:cubicBezTo>
                    <a:pt x="1240" y="1458"/>
                    <a:pt x="1255" y="1448"/>
                    <a:pt x="1269" y="1437"/>
                  </a:cubicBezTo>
                  <a:cubicBezTo>
                    <a:pt x="1274" y="1434"/>
                    <a:pt x="1275" y="1426"/>
                    <a:pt x="1271" y="1421"/>
                  </a:cubicBezTo>
                  <a:cubicBezTo>
                    <a:pt x="1268" y="1416"/>
                    <a:pt x="1260" y="1415"/>
                    <a:pt x="1255" y="1418"/>
                  </a:cubicBezTo>
                  <a:close/>
                  <a:moveTo>
                    <a:pt x="1334" y="1352"/>
                  </a:moveTo>
                  <a:cubicBezTo>
                    <a:pt x="1321" y="1364"/>
                    <a:pt x="1309" y="1375"/>
                    <a:pt x="1295" y="1386"/>
                  </a:cubicBezTo>
                  <a:cubicBezTo>
                    <a:pt x="1290" y="1391"/>
                    <a:pt x="1290" y="1398"/>
                    <a:pt x="1294" y="1403"/>
                  </a:cubicBezTo>
                  <a:cubicBezTo>
                    <a:pt x="1298" y="1408"/>
                    <a:pt x="1306" y="1409"/>
                    <a:pt x="1311" y="1404"/>
                  </a:cubicBezTo>
                  <a:cubicBezTo>
                    <a:pt x="1324" y="1393"/>
                    <a:pt x="1337" y="1381"/>
                    <a:pt x="1350" y="1369"/>
                  </a:cubicBezTo>
                  <a:cubicBezTo>
                    <a:pt x="1355" y="1364"/>
                    <a:pt x="1355" y="1357"/>
                    <a:pt x="1350" y="1352"/>
                  </a:cubicBezTo>
                  <a:cubicBezTo>
                    <a:pt x="1346" y="1347"/>
                    <a:pt x="1338" y="1347"/>
                    <a:pt x="1334" y="1352"/>
                  </a:cubicBezTo>
                  <a:close/>
                  <a:moveTo>
                    <a:pt x="1403" y="1275"/>
                  </a:moveTo>
                  <a:cubicBezTo>
                    <a:pt x="1392" y="1289"/>
                    <a:pt x="1381" y="1302"/>
                    <a:pt x="1370" y="1315"/>
                  </a:cubicBezTo>
                  <a:cubicBezTo>
                    <a:pt x="1365" y="1320"/>
                    <a:pt x="1366" y="1327"/>
                    <a:pt x="1370" y="1331"/>
                  </a:cubicBezTo>
                  <a:cubicBezTo>
                    <a:pt x="1375" y="1336"/>
                    <a:pt x="1383" y="1335"/>
                    <a:pt x="1387" y="1330"/>
                  </a:cubicBezTo>
                  <a:cubicBezTo>
                    <a:pt x="1399" y="1317"/>
                    <a:pt x="1410" y="1304"/>
                    <a:pt x="1421" y="1290"/>
                  </a:cubicBezTo>
                  <a:cubicBezTo>
                    <a:pt x="1425" y="1285"/>
                    <a:pt x="1425" y="1277"/>
                    <a:pt x="1420" y="1273"/>
                  </a:cubicBezTo>
                  <a:cubicBezTo>
                    <a:pt x="1414" y="1269"/>
                    <a:pt x="1407" y="1270"/>
                    <a:pt x="1403" y="1275"/>
                  </a:cubicBezTo>
                  <a:close/>
                  <a:moveTo>
                    <a:pt x="1462" y="1190"/>
                  </a:moveTo>
                  <a:cubicBezTo>
                    <a:pt x="1453" y="1205"/>
                    <a:pt x="1443" y="1220"/>
                    <a:pt x="1434" y="1234"/>
                  </a:cubicBezTo>
                  <a:cubicBezTo>
                    <a:pt x="1430" y="1239"/>
                    <a:pt x="1431" y="1246"/>
                    <a:pt x="1437" y="1250"/>
                  </a:cubicBezTo>
                  <a:cubicBezTo>
                    <a:pt x="1442" y="1254"/>
                    <a:pt x="1449" y="1252"/>
                    <a:pt x="1453" y="1247"/>
                  </a:cubicBezTo>
                  <a:cubicBezTo>
                    <a:pt x="1463" y="1232"/>
                    <a:pt x="1473" y="1217"/>
                    <a:pt x="1482" y="1202"/>
                  </a:cubicBezTo>
                  <a:cubicBezTo>
                    <a:pt x="1485" y="1197"/>
                    <a:pt x="1483" y="1189"/>
                    <a:pt x="1478" y="1186"/>
                  </a:cubicBezTo>
                  <a:cubicBezTo>
                    <a:pt x="1472" y="1183"/>
                    <a:pt x="1465" y="1185"/>
                    <a:pt x="1462" y="1190"/>
                  </a:cubicBezTo>
                  <a:close/>
                  <a:moveTo>
                    <a:pt x="1508" y="1098"/>
                  </a:moveTo>
                  <a:cubicBezTo>
                    <a:pt x="1501" y="1114"/>
                    <a:pt x="1494" y="1130"/>
                    <a:pt x="1486" y="1145"/>
                  </a:cubicBezTo>
                  <a:cubicBezTo>
                    <a:pt x="1483" y="1151"/>
                    <a:pt x="1486" y="1158"/>
                    <a:pt x="1492" y="1161"/>
                  </a:cubicBezTo>
                  <a:cubicBezTo>
                    <a:pt x="1497" y="1164"/>
                    <a:pt x="1504" y="1161"/>
                    <a:pt x="1507" y="1155"/>
                  </a:cubicBezTo>
                  <a:cubicBezTo>
                    <a:pt x="1515" y="1140"/>
                    <a:pt x="1523" y="1124"/>
                    <a:pt x="1530" y="1107"/>
                  </a:cubicBezTo>
                  <a:cubicBezTo>
                    <a:pt x="1532" y="1101"/>
                    <a:pt x="1530" y="1094"/>
                    <a:pt x="1524" y="1092"/>
                  </a:cubicBezTo>
                  <a:cubicBezTo>
                    <a:pt x="1518" y="1089"/>
                    <a:pt x="1511" y="1092"/>
                    <a:pt x="1508" y="1098"/>
                  </a:cubicBezTo>
                  <a:close/>
                  <a:moveTo>
                    <a:pt x="1542" y="1000"/>
                  </a:moveTo>
                  <a:cubicBezTo>
                    <a:pt x="1537" y="1017"/>
                    <a:pt x="1532" y="1034"/>
                    <a:pt x="1527" y="1050"/>
                  </a:cubicBezTo>
                  <a:cubicBezTo>
                    <a:pt x="1525" y="1056"/>
                    <a:pt x="1528" y="1063"/>
                    <a:pt x="1534" y="1065"/>
                  </a:cubicBezTo>
                  <a:cubicBezTo>
                    <a:pt x="1540" y="1067"/>
                    <a:pt x="1547" y="1064"/>
                    <a:pt x="1549" y="1057"/>
                  </a:cubicBezTo>
                  <a:cubicBezTo>
                    <a:pt x="1555" y="1041"/>
                    <a:pt x="1560" y="1024"/>
                    <a:pt x="1565" y="1007"/>
                  </a:cubicBezTo>
                  <a:cubicBezTo>
                    <a:pt x="1566" y="1000"/>
                    <a:pt x="1563" y="994"/>
                    <a:pt x="1556" y="992"/>
                  </a:cubicBezTo>
                  <a:cubicBezTo>
                    <a:pt x="1550" y="990"/>
                    <a:pt x="1544" y="994"/>
                    <a:pt x="1542" y="1000"/>
                  </a:cubicBezTo>
                  <a:close/>
                  <a:moveTo>
                    <a:pt x="1562" y="899"/>
                  </a:moveTo>
                  <a:cubicBezTo>
                    <a:pt x="1560" y="916"/>
                    <a:pt x="1557" y="933"/>
                    <a:pt x="1554" y="950"/>
                  </a:cubicBezTo>
                  <a:cubicBezTo>
                    <a:pt x="1553" y="957"/>
                    <a:pt x="1557" y="963"/>
                    <a:pt x="1563" y="964"/>
                  </a:cubicBezTo>
                  <a:cubicBezTo>
                    <a:pt x="1570" y="965"/>
                    <a:pt x="1576" y="961"/>
                    <a:pt x="1577" y="955"/>
                  </a:cubicBezTo>
                  <a:cubicBezTo>
                    <a:pt x="1580" y="938"/>
                    <a:pt x="1583" y="920"/>
                    <a:pt x="1586" y="902"/>
                  </a:cubicBezTo>
                  <a:cubicBezTo>
                    <a:pt x="1587" y="896"/>
                    <a:pt x="1582" y="890"/>
                    <a:pt x="1576" y="889"/>
                  </a:cubicBezTo>
                  <a:cubicBezTo>
                    <a:pt x="1569" y="888"/>
                    <a:pt x="1563" y="893"/>
                    <a:pt x="1562" y="89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 name="Freeform 62">
              <a:extLst>
                <a:ext uri="{FF2B5EF4-FFF2-40B4-BE49-F238E27FC236}">
                  <a16:creationId xmlns:a16="http://schemas.microsoft.com/office/drawing/2014/main" id="{DF763640-18C1-47DF-B9FC-53FBEB5CC19F}"/>
                </a:ext>
              </a:extLst>
            </p:cNvPr>
            <p:cNvSpPr>
              <a:spLocks noEditPoints="1"/>
            </p:cNvSpPr>
            <p:nvPr/>
          </p:nvSpPr>
          <p:spPr bwMode="auto">
            <a:xfrm>
              <a:off x="1410420" y="1945954"/>
              <a:ext cx="443628" cy="443628"/>
            </a:xfrm>
            <a:custGeom>
              <a:avLst/>
              <a:gdLst>
                <a:gd name="T0" fmla="*/ 146 w 293"/>
                <a:gd name="T1" fmla="*/ 20 h 293"/>
                <a:gd name="T2" fmla="*/ 160 w 293"/>
                <a:gd name="T3" fmla="*/ 21 h 293"/>
                <a:gd name="T4" fmla="*/ 167 w 293"/>
                <a:gd name="T5" fmla="*/ 0 h 293"/>
                <a:gd name="T6" fmla="*/ 211 w 293"/>
                <a:gd name="T7" fmla="*/ 13 h 293"/>
                <a:gd name="T8" fmla="*/ 204 w 293"/>
                <a:gd name="T9" fmla="*/ 34 h 293"/>
                <a:gd name="T10" fmla="*/ 245 w 293"/>
                <a:gd name="T11" fmla="*/ 67 h 293"/>
                <a:gd name="T12" fmla="*/ 264 w 293"/>
                <a:gd name="T13" fmla="*/ 57 h 293"/>
                <a:gd name="T14" fmla="*/ 286 w 293"/>
                <a:gd name="T15" fmla="*/ 98 h 293"/>
                <a:gd name="T16" fmla="*/ 267 w 293"/>
                <a:gd name="T17" fmla="*/ 108 h 293"/>
                <a:gd name="T18" fmla="*/ 272 w 293"/>
                <a:gd name="T19" fmla="*/ 160 h 293"/>
                <a:gd name="T20" fmla="*/ 293 w 293"/>
                <a:gd name="T21" fmla="*/ 167 h 293"/>
                <a:gd name="T22" fmla="*/ 279 w 293"/>
                <a:gd name="T23" fmla="*/ 211 h 293"/>
                <a:gd name="T24" fmla="*/ 258 w 293"/>
                <a:gd name="T25" fmla="*/ 204 h 293"/>
                <a:gd name="T26" fmla="*/ 225 w 293"/>
                <a:gd name="T27" fmla="*/ 245 h 293"/>
                <a:gd name="T28" fmla="*/ 235 w 293"/>
                <a:gd name="T29" fmla="*/ 264 h 293"/>
                <a:gd name="T30" fmla="*/ 195 w 293"/>
                <a:gd name="T31" fmla="*/ 286 h 293"/>
                <a:gd name="T32" fmla="*/ 184 w 293"/>
                <a:gd name="T33" fmla="*/ 267 h 293"/>
                <a:gd name="T34" fmla="*/ 146 w 293"/>
                <a:gd name="T35" fmla="*/ 272 h 293"/>
                <a:gd name="T36" fmla="*/ 146 w 293"/>
                <a:gd name="T37" fmla="*/ 239 h 293"/>
                <a:gd name="T38" fmla="*/ 235 w 293"/>
                <a:gd name="T39" fmla="*/ 173 h 293"/>
                <a:gd name="T40" fmla="*/ 173 w 293"/>
                <a:gd name="T41" fmla="*/ 57 h 293"/>
                <a:gd name="T42" fmla="*/ 146 w 293"/>
                <a:gd name="T43" fmla="*/ 53 h 293"/>
                <a:gd name="T44" fmla="*/ 146 w 293"/>
                <a:gd name="T45" fmla="*/ 20 h 293"/>
                <a:gd name="T46" fmla="*/ 67 w 293"/>
                <a:gd name="T47" fmla="*/ 48 h 293"/>
                <a:gd name="T48" fmla="*/ 57 w 293"/>
                <a:gd name="T49" fmla="*/ 28 h 293"/>
                <a:gd name="T50" fmla="*/ 98 w 293"/>
                <a:gd name="T51" fmla="*/ 7 h 293"/>
                <a:gd name="T52" fmla="*/ 108 w 293"/>
                <a:gd name="T53" fmla="*/ 26 h 293"/>
                <a:gd name="T54" fmla="*/ 146 w 293"/>
                <a:gd name="T55" fmla="*/ 20 h 293"/>
                <a:gd name="T56" fmla="*/ 146 w 293"/>
                <a:gd name="T57" fmla="*/ 53 h 293"/>
                <a:gd name="T58" fmla="*/ 57 w 293"/>
                <a:gd name="T59" fmla="*/ 119 h 293"/>
                <a:gd name="T60" fmla="*/ 119 w 293"/>
                <a:gd name="T61" fmla="*/ 235 h 293"/>
                <a:gd name="T62" fmla="*/ 146 w 293"/>
                <a:gd name="T63" fmla="*/ 239 h 293"/>
                <a:gd name="T64" fmla="*/ 146 w 293"/>
                <a:gd name="T65" fmla="*/ 272 h 293"/>
                <a:gd name="T66" fmla="*/ 132 w 293"/>
                <a:gd name="T67" fmla="*/ 272 h 293"/>
                <a:gd name="T68" fmla="*/ 126 w 293"/>
                <a:gd name="T69" fmla="*/ 293 h 293"/>
                <a:gd name="T70" fmla="*/ 82 w 293"/>
                <a:gd name="T71" fmla="*/ 279 h 293"/>
                <a:gd name="T72" fmla="*/ 88 w 293"/>
                <a:gd name="T73" fmla="*/ 258 h 293"/>
                <a:gd name="T74" fmla="*/ 48 w 293"/>
                <a:gd name="T75" fmla="*/ 225 h 293"/>
                <a:gd name="T76" fmla="*/ 28 w 293"/>
                <a:gd name="T77" fmla="*/ 235 h 293"/>
                <a:gd name="T78" fmla="*/ 7 w 293"/>
                <a:gd name="T79" fmla="*/ 195 h 293"/>
                <a:gd name="T80" fmla="*/ 26 w 293"/>
                <a:gd name="T81" fmla="*/ 184 h 293"/>
                <a:gd name="T82" fmla="*/ 21 w 293"/>
                <a:gd name="T83" fmla="*/ 132 h 293"/>
                <a:gd name="T84" fmla="*/ 0 w 293"/>
                <a:gd name="T85" fmla="*/ 126 h 293"/>
                <a:gd name="T86" fmla="*/ 13 w 293"/>
                <a:gd name="T87" fmla="*/ 82 h 293"/>
                <a:gd name="T88" fmla="*/ 34 w 293"/>
                <a:gd name="T89" fmla="*/ 88 h 293"/>
                <a:gd name="T90" fmla="*/ 67 w 293"/>
                <a:gd name="T91" fmla="*/ 4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 h="293">
                  <a:moveTo>
                    <a:pt x="146" y="20"/>
                  </a:moveTo>
                  <a:cubicBezTo>
                    <a:pt x="151" y="20"/>
                    <a:pt x="156" y="20"/>
                    <a:pt x="160" y="21"/>
                  </a:cubicBezTo>
                  <a:cubicBezTo>
                    <a:pt x="167" y="0"/>
                    <a:pt x="167" y="0"/>
                    <a:pt x="167" y="0"/>
                  </a:cubicBezTo>
                  <a:cubicBezTo>
                    <a:pt x="211" y="13"/>
                    <a:pt x="211" y="13"/>
                    <a:pt x="211" y="13"/>
                  </a:cubicBezTo>
                  <a:cubicBezTo>
                    <a:pt x="204" y="34"/>
                    <a:pt x="204" y="34"/>
                    <a:pt x="204" y="34"/>
                  </a:cubicBezTo>
                  <a:cubicBezTo>
                    <a:pt x="220" y="42"/>
                    <a:pt x="234" y="54"/>
                    <a:pt x="245" y="67"/>
                  </a:cubicBezTo>
                  <a:cubicBezTo>
                    <a:pt x="264" y="57"/>
                    <a:pt x="264" y="57"/>
                    <a:pt x="264" y="57"/>
                  </a:cubicBezTo>
                  <a:cubicBezTo>
                    <a:pt x="286" y="98"/>
                    <a:pt x="286" y="98"/>
                    <a:pt x="286" y="98"/>
                  </a:cubicBezTo>
                  <a:cubicBezTo>
                    <a:pt x="267" y="108"/>
                    <a:pt x="267" y="108"/>
                    <a:pt x="267" y="108"/>
                  </a:cubicBezTo>
                  <a:cubicBezTo>
                    <a:pt x="272" y="125"/>
                    <a:pt x="274" y="142"/>
                    <a:pt x="272" y="160"/>
                  </a:cubicBezTo>
                  <a:cubicBezTo>
                    <a:pt x="293" y="167"/>
                    <a:pt x="293" y="167"/>
                    <a:pt x="293" y="167"/>
                  </a:cubicBezTo>
                  <a:cubicBezTo>
                    <a:pt x="279" y="211"/>
                    <a:pt x="279" y="211"/>
                    <a:pt x="279" y="211"/>
                  </a:cubicBezTo>
                  <a:cubicBezTo>
                    <a:pt x="258" y="204"/>
                    <a:pt x="258" y="204"/>
                    <a:pt x="258" y="204"/>
                  </a:cubicBezTo>
                  <a:cubicBezTo>
                    <a:pt x="250" y="220"/>
                    <a:pt x="239" y="234"/>
                    <a:pt x="225" y="245"/>
                  </a:cubicBezTo>
                  <a:cubicBezTo>
                    <a:pt x="235" y="264"/>
                    <a:pt x="235" y="264"/>
                    <a:pt x="235" y="264"/>
                  </a:cubicBezTo>
                  <a:cubicBezTo>
                    <a:pt x="195" y="286"/>
                    <a:pt x="195" y="286"/>
                    <a:pt x="195" y="286"/>
                  </a:cubicBezTo>
                  <a:cubicBezTo>
                    <a:pt x="184" y="267"/>
                    <a:pt x="184" y="267"/>
                    <a:pt x="184" y="267"/>
                  </a:cubicBezTo>
                  <a:cubicBezTo>
                    <a:pt x="172" y="270"/>
                    <a:pt x="159" y="272"/>
                    <a:pt x="146" y="272"/>
                  </a:cubicBezTo>
                  <a:cubicBezTo>
                    <a:pt x="146" y="239"/>
                    <a:pt x="146" y="239"/>
                    <a:pt x="146" y="239"/>
                  </a:cubicBezTo>
                  <a:cubicBezTo>
                    <a:pt x="186" y="239"/>
                    <a:pt x="223" y="214"/>
                    <a:pt x="235" y="173"/>
                  </a:cubicBezTo>
                  <a:cubicBezTo>
                    <a:pt x="250" y="124"/>
                    <a:pt x="223" y="72"/>
                    <a:pt x="173" y="57"/>
                  </a:cubicBezTo>
                  <a:cubicBezTo>
                    <a:pt x="164" y="54"/>
                    <a:pt x="155" y="53"/>
                    <a:pt x="146" y="53"/>
                  </a:cubicBezTo>
                  <a:lnTo>
                    <a:pt x="146" y="20"/>
                  </a:lnTo>
                  <a:close/>
                  <a:moveTo>
                    <a:pt x="67" y="48"/>
                  </a:moveTo>
                  <a:cubicBezTo>
                    <a:pt x="57" y="28"/>
                    <a:pt x="57" y="28"/>
                    <a:pt x="57" y="28"/>
                  </a:cubicBezTo>
                  <a:cubicBezTo>
                    <a:pt x="98" y="7"/>
                    <a:pt x="98" y="7"/>
                    <a:pt x="98" y="7"/>
                  </a:cubicBezTo>
                  <a:cubicBezTo>
                    <a:pt x="108" y="26"/>
                    <a:pt x="108" y="26"/>
                    <a:pt x="108" y="26"/>
                  </a:cubicBezTo>
                  <a:cubicBezTo>
                    <a:pt x="120" y="22"/>
                    <a:pt x="133" y="20"/>
                    <a:pt x="146" y="20"/>
                  </a:cubicBezTo>
                  <a:cubicBezTo>
                    <a:pt x="146" y="53"/>
                    <a:pt x="146" y="53"/>
                    <a:pt x="146" y="53"/>
                  </a:cubicBezTo>
                  <a:cubicBezTo>
                    <a:pt x="106" y="53"/>
                    <a:pt x="69" y="79"/>
                    <a:pt x="57" y="119"/>
                  </a:cubicBezTo>
                  <a:cubicBezTo>
                    <a:pt x="42" y="168"/>
                    <a:pt x="70" y="220"/>
                    <a:pt x="119" y="235"/>
                  </a:cubicBezTo>
                  <a:cubicBezTo>
                    <a:pt x="128" y="238"/>
                    <a:pt x="137" y="239"/>
                    <a:pt x="146" y="239"/>
                  </a:cubicBezTo>
                  <a:cubicBezTo>
                    <a:pt x="146" y="272"/>
                    <a:pt x="146" y="272"/>
                    <a:pt x="146" y="272"/>
                  </a:cubicBezTo>
                  <a:cubicBezTo>
                    <a:pt x="142" y="272"/>
                    <a:pt x="137" y="272"/>
                    <a:pt x="132" y="272"/>
                  </a:cubicBezTo>
                  <a:cubicBezTo>
                    <a:pt x="126" y="293"/>
                    <a:pt x="126" y="293"/>
                    <a:pt x="126" y="293"/>
                  </a:cubicBezTo>
                  <a:cubicBezTo>
                    <a:pt x="82" y="279"/>
                    <a:pt x="82" y="279"/>
                    <a:pt x="82" y="279"/>
                  </a:cubicBezTo>
                  <a:cubicBezTo>
                    <a:pt x="88" y="258"/>
                    <a:pt x="88" y="258"/>
                    <a:pt x="88" y="258"/>
                  </a:cubicBezTo>
                  <a:cubicBezTo>
                    <a:pt x="72" y="250"/>
                    <a:pt x="58" y="239"/>
                    <a:pt x="48" y="225"/>
                  </a:cubicBezTo>
                  <a:cubicBezTo>
                    <a:pt x="28" y="235"/>
                    <a:pt x="28" y="235"/>
                    <a:pt x="28" y="235"/>
                  </a:cubicBezTo>
                  <a:cubicBezTo>
                    <a:pt x="7" y="195"/>
                    <a:pt x="7" y="195"/>
                    <a:pt x="7" y="195"/>
                  </a:cubicBezTo>
                  <a:cubicBezTo>
                    <a:pt x="26" y="184"/>
                    <a:pt x="26" y="184"/>
                    <a:pt x="26" y="184"/>
                  </a:cubicBezTo>
                  <a:cubicBezTo>
                    <a:pt x="21" y="168"/>
                    <a:pt x="19" y="150"/>
                    <a:pt x="21" y="132"/>
                  </a:cubicBezTo>
                  <a:cubicBezTo>
                    <a:pt x="0" y="126"/>
                    <a:pt x="0" y="126"/>
                    <a:pt x="0" y="126"/>
                  </a:cubicBezTo>
                  <a:cubicBezTo>
                    <a:pt x="13" y="82"/>
                    <a:pt x="13" y="82"/>
                    <a:pt x="13" y="82"/>
                  </a:cubicBezTo>
                  <a:cubicBezTo>
                    <a:pt x="34" y="88"/>
                    <a:pt x="34" y="88"/>
                    <a:pt x="34" y="88"/>
                  </a:cubicBezTo>
                  <a:cubicBezTo>
                    <a:pt x="42" y="72"/>
                    <a:pt x="54" y="58"/>
                    <a:pt x="67" y="48"/>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 name="Freeform 63">
              <a:extLst>
                <a:ext uri="{FF2B5EF4-FFF2-40B4-BE49-F238E27FC236}">
                  <a16:creationId xmlns:a16="http://schemas.microsoft.com/office/drawing/2014/main" id="{FBD22BA1-0429-4FEB-A789-5683E7F8D55F}"/>
                </a:ext>
              </a:extLst>
            </p:cNvPr>
            <p:cNvSpPr>
              <a:spLocks noEditPoints="1"/>
            </p:cNvSpPr>
            <p:nvPr/>
          </p:nvSpPr>
          <p:spPr bwMode="auto">
            <a:xfrm>
              <a:off x="2997694" y="2156598"/>
              <a:ext cx="281922" cy="281922"/>
            </a:xfrm>
            <a:custGeom>
              <a:avLst/>
              <a:gdLst>
                <a:gd name="T0" fmla="*/ 93 w 186"/>
                <a:gd name="T1" fmla="*/ 12 h 186"/>
                <a:gd name="T2" fmla="*/ 102 w 186"/>
                <a:gd name="T3" fmla="*/ 13 h 186"/>
                <a:gd name="T4" fmla="*/ 106 w 186"/>
                <a:gd name="T5" fmla="*/ 0 h 186"/>
                <a:gd name="T6" fmla="*/ 134 w 186"/>
                <a:gd name="T7" fmla="*/ 8 h 186"/>
                <a:gd name="T8" fmla="*/ 130 w 186"/>
                <a:gd name="T9" fmla="*/ 21 h 186"/>
                <a:gd name="T10" fmla="*/ 156 w 186"/>
                <a:gd name="T11" fmla="*/ 43 h 186"/>
                <a:gd name="T12" fmla="*/ 168 w 186"/>
                <a:gd name="T13" fmla="*/ 36 h 186"/>
                <a:gd name="T14" fmla="*/ 182 w 186"/>
                <a:gd name="T15" fmla="*/ 62 h 186"/>
                <a:gd name="T16" fmla="*/ 170 w 186"/>
                <a:gd name="T17" fmla="*/ 68 h 186"/>
                <a:gd name="T18" fmla="*/ 173 w 186"/>
                <a:gd name="T19" fmla="*/ 102 h 186"/>
                <a:gd name="T20" fmla="*/ 186 w 186"/>
                <a:gd name="T21" fmla="*/ 106 h 186"/>
                <a:gd name="T22" fmla="*/ 178 w 186"/>
                <a:gd name="T23" fmla="*/ 134 h 186"/>
                <a:gd name="T24" fmla="*/ 164 w 186"/>
                <a:gd name="T25" fmla="*/ 130 h 186"/>
                <a:gd name="T26" fmla="*/ 143 w 186"/>
                <a:gd name="T27" fmla="*/ 155 h 186"/>
                <a:gd name="T28" fmla="*/ 150 w 186"/>
                <a:gd name="T29" fmla="*/ 168 h 186"/>
                <a:gd name="T30" fmla="*/ 124 w 186"/>
                <a:gd name="T31" fmla="*/ 181 h 186"/>
                <a:gd name="T32" fmla="*/ 117 w 186"/>
                <a:gd name="T33" fmla="*/ 169 h 186"/>
                <a:gd name="T34" fmla="*/ 93 w 186"/>
                <a:gd name="T35" fmla="*/ 173 h 186"/>
                <a:gd name="T36" fmla="*/ 93 w 186"/>
                <a:gd name="T37" fmla="*/ 152 h 186"/>
                <a:gd name="T38" fmla="*/ 150 w 186"/>
                <a:gd name="T39" fmla="*/ 110 h 186"/>
                <a:gd name="T40" fmla="*/ 110 w 186"/>
                <a:gd name="T41" fmla="*/ 36 h 186"/>
                <a:gd name="T42" fmla="*/ 93 w 186"/>
                <a:gd name="T43" fmla="*/ 33 h 186"/>
                <a:gd name="T44" fmla="*/ 93 w 186"/>
                <a:gd name="T45" fmla="*/ 12 h 186"/>
                <a:gd name="T46" fmla="*/ 43 w 186"/>
                <a:gd name="T47" fmla="*/ 30 h 186"/>
                <a:gd name="T48" fmla="*/ 37 w 186"/>
                <a:gd name="T49" fmla="*/ 18 h 186"/>
                <a:gd name="T50" fmla="*/ 62 w 186"/>
                <a:gd name="T51" fmla="*/ 4 h 186"/>
                <a:gd name="T52" fmla="*/ 69 w 186"/>
                <a:gd name="T53" fmla="*/ 16 h 186"/>
                <a:gd name="T54" fmla="*/ 93 w 186"/>
                <a:gd name="T55" fmla="*/ 12 h 186"/>
                <a:gd name="T56" fmla="*/ 93 w 186"/>
                <a:gd name="T57" fmla="*/ 33 h 186"/>
                <a:gd name="T58" fmla="*/ 36 w 186"/>
                <a:gd name="T59" fmla="*/ 75 h 186"/>
                <a:gd name="T60" fmla="*/ 76 w 186"/>
                <a:gd name="T61" fmla="*/ 149 h 186"/>
                <a:gd name="T62" fmla="*/ 93 w 186"/>
                <a:gd name="T63" fmla="*/ 152 h 186"/>
                <a:gd name="T64" fmla="*/ 93 w 186"/>
                <a:gd name="T65" fmla="*/ 173 h 186"/>
                <a:gd name="T66" fmla="*/ 84 w 186"/>
                <a:gd name="T67" fmla="*/ 172 h 186"/>
                <a:gd name="T68" fmla="*/ 80 w 186"/>
                <a:gd name="T69" fmla="*/ 186 h 186"/>
                <a:gd name="T70" fmla="*/ 52 w 186"/>
                <a:gd name="T71" fmla="*/ 177 h 186"/>
                <a:gd name="T72" fmla="*/ 56 w 186"/>
                <a:gd name="T73" fmla="*/ 164 h 186"/>
                <a:gd name="T74" fmla="*/ 30 w 186"/>
                <a:gd name="T75" fmla="*/ 143 h 186"/>
                <a:gd name="T76" fmla="*/ 18 w 186"/>
                <a:gd name="T77" fmla="*/ 149 h 186"/>
                <a:gd name="T78" fmla="*/ 4 w 186"/>
                <a:gd name="T79" fmla="*/ 123 h 186"/>
                <a:gd name="T80" fmla="*/ 17 w 186"/>
                <a:gd name="T81" fmla="*/ 117 h 186"/>
                <a:gd name="T82" fmla="*/ 13 w 186"/>
                <a:gd name="T83" fmla="*/ 84 h 186"/>
                <a:gd name="T84" fmla="*/ 0 w 186"/>
                <a:gd name="T85" fmla="*/ 80 h 186"/>
                <a:gd name="T86" fmla="*/ 9 w 186"/>
                <a:gd name="T87" fmla="*/ 52 h 186"/>
                <a:gd name="T88" fmla="*/ 22 w 186"/>
                <a:gd name="T89" fmla="*/ 56 h 186"/>
                <a:gd name="T90" fmla="*/ 43 w 186"/>
                <a:gd name="T91" fmla="*/ 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6">
                  <a:moveTo>
                    <a:pt x="93" y="12"/>
                  </a:moveTo>
                  <a:cubicBezTo>
                    <a:pt x="96" y="12"/>
                    <a:pt x="99" y="13"/>
                    <a:pt x="102" y="13"/>
                  </a:cubicBezTo>
                  <a:cubicBezTo>
                    <a:pt x="106" y="0"/>
                    <a:pt x="106" y="0"/>
                    <a:pt x="106" y="0"/>
                  </a:cubicBezTo>
                  <a:cubicBezTo>
                    <a:pt x="134" y="8"/>
                    <a:pt x="134" y="8"/>
                    <a:pt x="134" y="8"/>
                  </a:cubicBezTo>
                  <a:cubicBezTo>
                    <a:pt x="130" y="21"/>
                    <a:pt x="130" y="21"/>
                    <a:pt x="130" y="21"/>
                  </a:cubicBezTo>
                  <a:cubicBezTo>
                    <a:pt x="140" y="27"/>
                    <a:pt x="149" y="34"/>
                    <a:pt x="156" y="43"/>
                  </a:cubicBezTo>
                  <a:cubicBezTo>
                    <a:pt x="168" y="36"/>
                    <a:pt x="168" y="36"/>
                    <a:pt x="168" y="36"/>
                  </a:cubicBezTo>
                  <a:cubicBezTo>
                    <a:pt x="182" y="62"/>
                    <a:pt x="182" y="62"/>
                    <a:pt x="182" y="62"/>
                  </a:cubicBezTo>
                  <a:cubicBezTo>
                    <a:pt x="170" y="68"/>
                    <a:pt x="170" y="68"/>
                    <a:pt x="170" y="68"/>
                  </a:cubicBezTo>
                  <a:cubicBezTo>
                    <a:pt x="173" y="79"/>
                    <a:pt x="174" y="90"/>
                    <a:pt x="173" y="102"/>
                  </a:cubicBezTo>
                  <a:cubicBezTo>
                    <a:pt x="186" y="106"/>
                    <a:pt x="186" y="106"/>
                    <a:pt x="186" y="106"/>
                  </a:cubicBezTo>
                  <a:cubicBezTo>
                    <a:pt x="178" y="134"/>
                    <a:pt x="178" y="134"/>
                    <a:pt x="178" y="134"/>
                  </a:cubicBezTo>
                  <a:cubicBezTo>
                    <a:pt x="164" y="130"/>
                    <a:pt x="164" y="130"/>
                    <a:pt x="164" y="130"/>
                  </a:cubicBezTo>
                  <a:cubicBezTo>
                    <a:pt x="159" y="140"/>
                    <a:pt x="152" y="148"/>
                    <a:pt x="143" y="155"/>
                  </a:cubicBezTo>
                  <a:cubicBezTo>
                    <a:pt x="150" y="168"/>
                    <a:pt x="150" y="168"/>
                    <a:pt x="150" y="168"/>
                  </a:cubicBezTo>
                  <a:cubicBezTo>
                    <a:pt x="124" y="181"/>
                    <a:pt x="124" y="181"/>
                    <a:pt x="124" y="181"/>
                  </a:cubicBezTo>
                  <a:cubicBezTo>
                    <a:pt x="117" y="169"/>
                    <a:pt x="117" y="169"/>
                    <a:pt x="117" y="169"/>
                  </a:cubicBezTo>
                  <a:cubicBezTo>
                    <a:pt x="110" y="172"/>
                    <a:pt x="101" y="173"/>
                    <a:pt x="93" y="173"/>
                  </a:cubicBezTo>
                  <a:cubicBezTo>
                    <a:pt x="93" y="152"/>
                    <a:pt x="93" y="152"/>
                    <a:pt x="93" y="152"/>
                  </a:cubicBezTo>
                  <a:cubicBezTo>
                    <a:pt x="119" y="152"/>
                    <a:pt x="142" y="135"/>
                    <a:pt x="150" y="110"/>
                  </a:cubicBezTo>
                  <a:cubicBezTo>
                    <a:pt x="159" y="79"/>
                    <a:pt x="142" y="45"/>
                    <a:pt x="110" y="36"/>
                  </a:cubicBezTo>
                  <a:cubicBezTo>
                    <a:pt x="105" y="34"/>
                    <a:pt x="99" y="33"/>
                    <a:pt x="93" y="33"/>
                  </a:cubicBezTo>
                  <a:lnTo>
                    <a:pt x="93" y="12"/>
                  </a:lnTo>
                  <a:close/>
                  <a:moveTo>
                    <a:pt x="43" y="30"/>
                  </a:moveTo>
                  <a:cubicBezTo>
                    <a:pt x="37" y="18"/>
                    <a:pt x="37" y="18"/>
                    <a:pt x="37" y="18"/>
                  </a:cubicBezTo>
                  <a:cubicBezTo>
                    <a:pt x="62" y="4"/>
                    <a:pt x="62" y="4"/>
                    <a:pt x="62" y="4"/>
                  </a:cubicBezTo>
                  <a:cubicBezTo>
                    <a:pt x="69" y="16"/>
                    <a:pt x="69" y="16"/>
                    <a:pt x="69" y="16"/>
                  </a:cubicBezTo>
                  <a:cubicBezTo>
                    <a:pt x="77" y="14"/>
                    <a:pt x="85" y="12"/>
                    <a:pt x="93" y="12"/>
                  </a:cubicBezTo>
                  <a:cubicBezTo>
                    <a:pt x="93" y="33"/>
                    <a:pt x="93" y="33"/>
                    <a:pt x="93" y="33"/>
                  </a:cubicBezTo>
                  <a:cubicBezTo>
                    <a:pt x="68" y="33"/>
                    <a:pt x="44" y="50"/>
                    <a:pt x="36" y="75"/>
                  </a:cubicBezTo>
                  <a:cubicBezTo>
                    <a:pt x="27" y="107"/>
                    <a:pt x="45" y="140"/>
                    <a:pt x="76" y="149"/>
                  </a:cubicBezTo>
                  <a:cubicBezTo>
                    <a:pt x="82" y="151"/>
                    <a:pt x="87" y="152"/>
                    <a:pt x="93" y="152"/>
                  </a:cubicBezTo>
                  <a:cubicBezTo>
                    <a:pt x="93" y="173"/>
                    <a:pt x="93" y="173"/>
                    <a:pt x="93" y="173"/>
                  </a:cubicBezTo>
                  <a:cubicBezTo>
                    <a:pt x="90" y="173"/>
                    <a:pt x="87" y="173"/>
                    <a:pt x="84" y="172"/>
                  </a:cubicBezTo>
                  <a:cubicBezTo>
                    <a:pt x="80" y="186"/>
                    <a:pt x="80" y="186"/>
                    <a:pt x="80" y="186"/>
                  </a:cubicBezTo>
                  <a:cubicBezTo>
                    <a:pt x="52" y="177"/>
                    <a:pt x="52" y="177"/>
                    <a:pt x="52" y="177"/>
                  </a:cubicBezTo>
                  <a:cubicBezTo>
                    <a:pt x="56" y="164"/>
                    <a:pt x="56" y="164"/>
                    <a:pt x="56" y="164"/>
                  </a:cubicBezTo>
                  <a:cubicBezTo>
                    <a:pt x="46" y="159"/>
                    <a:pt x="37" y="151"/>
                    <a:pt x="30" y="143"/>
                  </a:cubicBezTo>
                  <a:cubicBezTo>
                    <a:pt x="18" y="149"/>
                    <a:pt x="18" y="149"/>
                    <a:pt x="18" y="149"/>
                  </a:cubicBezTo>
                  <a:cubicBezTo>
                    <a:pt x="4" y="123"/>
                    <a:pt x="4" y="123"/>
                    <a:pt x="4" y="123"/>
                  </a:cubicBezTo>
                  <a:cubicBezTo>
                    <a:pt x="17" y="117"/>
                    <a:pt x="17" y="117"/>
                    <a:pt x="17" y="117"/>
                  </a:cubicBezTo>
                  <a:cubicBezTo>
                    <a:pt x="13" y="106"/>
                    <a:pt x="12" y="95"/>
                    <a:pt x="13" y="84"/>
                  </a:cubicBezTo>
                  <a:cubicBezTo>
                    <a:pt x="0" y="80"/>
                    <a:pt x="0" y="80"/>
                    <a:pt x="0" y="80"/>
                  </a:cubicBezTo>
                  <a:cubicBezTo>
                    <a:pt x="9" y="52"/>
                    <a:pt x="9" y="52"/>
                    <a:pt x="9" y="52"/>
                  </a:cubicBezTo>
                  <a:cubicBezTo>
                    <a:pt x="22" y="56"/>
                    <a:pt x="22" y="56"/>
                    <a:pt x="22" y="56"/>
                  </a:cubicBezTo>
                  <a:cubicBezTo>
                    <a:pt x="27" y="46"/>
                    <a:pt x="34" y="37"/>
                    <a:pt x="43" y="30"/>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3" name="Freeform 64">
              <a:extLst>
                <a:ext uri="{FF2B5EF4-FFF2-40B4-BE49-F238E27FC236}">
                  <a16:creationId xmlns:a16="http://schemas.microsoft.com/office/drawing/2014/main" id="{2B25FAE4-DC20-4295-87FB-08A98C68FD65}"/>
                </a:ext>
              </a:extLst>
            </p:cNvPr>
            <p:cNvSpPr>
              <a:spLocks noEditPoints="1"/>
            </p:cNvSpPr>
            <p:nvPr/>
          </p:nvSpPr>
          <p:spPr bwMode="auto">
            <a:xfrm>
              <a:off x="1946604" y="1853399"/>
              <a:ext cx="301071" cy="303199"/>
            </a:xfrm>
            <a:custGeom>
              <a:avLst/>
              <a:gdLst>
                <a:gd name="T0" fmla="*/ 100 w 199"/>
                <a:gd name="T1" fmla="*/ 14 h 200"/>
                <a:gd name="T2" fmla="*/ 109 w 199"/>
                <a:gd name="T3" fmla="*/ 14 h 200"/>
                <a:gd name="T4" fmla="*/ 114 w 199"/>
                <a:gd name="T5" fmla="*/ 0 h 200"/>
                <a:gd name="T6" fmla="*/ 144 w 199"/>
                <a:gd name="T7" fmla="*/ 9 h 200"/>
                <a:gd name="T8" fmla="*/ 139 w 199"/>
                <a:gd name="T9" fmla="*/ 24 h 200"/>
                <a:gd name="T10" fmla="*/ 167 w 199"/>
                <a:gd name="T11" fmla="*/ 46 h 200"/>
                <a:gd name="T12" fmla="*/ 180 w 199"/>
                <a:gd name="T13" fmla="*/ 39 h 200"/>
                <a:gd name="T14" fmla="*/ 195 w 199"/>
                <a:gd name="T15" fmla="*/ 67 h 200"/>
                <a:gd name="T16" fmla="*/ 182 w 199"/>
                <a:gd name="T17" fmla="*/ 74 h 200"/>
                <a:gd name="T18" fmla="*/ 185 w 199"/>
                <a:gd name="T19" fmla="*/ 110 h 200"/>
                <a:gd name="T20" fmla="*/ 199 w 199"/>
                <a:gd name="T21" fmla="*/ 114 h 200"/>
                <a:gd name="T22" fmla="*/ 190 w 199"/>
                <a:gd name="T23" fmla="*/ 144 h 200"/>
                <a:gd name="T24" fmla="*/ 176 w 199"/>
                <a:gd name="T25" fmla="*/ 140 h 200"/>
                <a:gd name="T26" fmla="*/ 153 w 199"/>
                <a:gd name="T27" fmla="*/ 167 h 200"/>
                <a:gd name="T28" fmla="*/ 160 w 199"/>
                <a:gd name="T29" fmla="*/ 180 h 200"/>
                <a:gd name="T30" fmla="*/ 133 w 199"/>
                <a:gd name="T31" fmla="*/ 195 h 200"/>
                <a:gd name="T32" fmla="*/ 126 w 199"/>
                <a:gd name="T33" fmla="*/ 182 h 200"/>
                <a:gd name="T34" fmla="*/ 100 w 199"/>
                <a:gd name="T35" fmla="*/ 186 h 200"/>
                <a:gd name="T36" fmla="*/ 100 w 199"/>
                <a:gd name="T37" fmla="*/ 163 h 200"/>
                <a:gd name="T38" fmla="*/ 161 w 199"/>
                <a:gd name="T39" fmla="*/ 118 h 200"/>
                <a:gd name="T40" fmla="*/ 118 w 199"/>
                <a:gd name="T41" fmla="*/ 39 h 200"/>
                <a:gd name="T42" fmla="*/ 100 w 199"/>
                <a:gd name="T43" fmla="*/ 36 h 200"/>
                <a:gd name="T44" fmla="*/ 100 w 199"/>
                <a:gd name="T45" fmla="*/ 14 h 200"/>
                <a:gd name="T46" fmla="*/ 46 w 199"/>
                <a:gd name="T47" fmla="*/ 33 h 200"/>
                <a:gd name="T48" fmla="*/ 39 w 199"/>
                <a:gd name="T49" fmla="*/ 20 h 200"/>
                <a:gd name="T50" fmla="*/ 67 w 199"/>
                <a:gd name="T51" fmla="*/ 5 h 200"/>
                <a:gd name="T52" fmla="*/ 74 w 199"/>
                <a:gd name="T53" fmla="*/ 18 h 200"/>
                <a:gd name="T54" fmla="*/ 100 w 199"/>
                <a:gd name="T55" fmla="*/ 14 h 200"/>
                <a:gd name="T56" fmla="*/ 100 w 199"/>
                <a:gd name="T57" fmla="*/ 36 h 200"/>
                <a:gd name="T58" fmla="*/ 39 w 199"/>
                <a:gd name="T59" fmla="*/ 81 h 200"/>
                <a:gd name="T60" fmla="*/ 81 w 199"/>
                <a:gd name="T61" fmla="*/ 161 h 200"/>
                <a:gd name="T62" fmla="*/ 100 w 199"/>
                <a:gd name="T63" fmla="*/ 163 h 200"/>
                <a:gd name="T64" fmla="*/ 100 w 199"/>
                <a:gd name="T65" fmla="*/ 186 h 200"/>
                <a:gd name="T66" fmla="*/ 90 w 199"/>
                <a:gd name="T67" fmla="*/ 185 h 200"/>
                <a:gd name="T68" fmla="*/ 86 w 199"/>
                <a:gd name="T69" fmla="*/ 200 h 200"/>
                <a:gd name="T70" fmla="*/ 56 w 199"/>
                <a:gd name="T71" fmla="*/ 191 h 200"/>
                <a:gd name="T72" fmla="*/ 60 w 199"/>
                <a:gd name="T73" fmla="*/ 176 h 200"/>
                <a:gd name="T74" fmla="*/ 33 w 199"/>
                <a:gd name="T75" fmla="*/ 154 h 200"/>
                <a:gd name="T76" fmla="*/ 19 w 199"/>
                <a:gd name="T77" fmla="*/ 161 h 200"/>
                <a:gd name="T78" fmla="*/ 5 w 199"/>
                <a:gd name="T79" fmla="*/ 133 h 200"/>
                <a:gd name="T80" fmla="*/ 18 w 199"/>
                <a:gd name="T81" fmla="*/ 126 h 200"/>
                <a:gd name="T82" fmla="*/ 14 w 199"/>
                <a:gd name="T83" fmla="*/ 90 h 200"/>
                <a:gd name="T84" fmla="*/ 0 w 199"/>
                <a:gd name="T85" fmla="*/ 86 h 200"/>
                <a:gd name="T86" fmla="*/ 9 w 199"/>
                <a:gd name="T87" fmla="*/ 56 h 200"/>
                <a:gd name="T88" fmla="*/ 23 w 199"/>
                <a:gd name="T89" fmla="*/ 60 h 200"/>
                <a:gd name="T90" fmla="*/ 46 w 199"/>
                <a:gd name="T91" fmla="*/ 3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00">
                  <a:moveTo>
                    <a:pt x="100" y="14"/>
                  </a:moveTo>
                  <a:cubicBezTo>
                    <a:pt x="103" y="14"/>
                    <a:pt x="106" y="14"/>
                    <a:pt x="109" y="14"/>
                  </a:cubicBezTo>
                  <a:cubicBezTo>
                    <a:pt x="114" y="0"/>
                    <a:pt x="114" y="0"/>
                    <a:pt x="114" y="0"/>
                  </a:cubicBezTo>
                  <a:cubicBezTo>
                    <a:pt x="144" y="9"/>
                    <a:pt x="144" y="9"/>
                    <a:pt x="144" y="9"/>
                  </a:cubicBezTo>
                  <a:cubicBezTo>
                    <a:pt x="139" y="24"/>
                    <a:pt x="139" y="24"/>
                    <a:pt x="139" y="24"/>
                  </a:cubicBezTo>
                  <a:cubicBezTo>
                    <a:pt x="150" y="29"/>
                    <a:pt x="160" y="37"/>
                    <a:pt x="167" y="46"/>
                  </a:cubicBezTo>
                  <a:cubicBezTo>
                    <a:pt x="180" y="39"/>
                    <a:pt x="180" y="39"/>
                    <a:pt x="180" y="39"/>
                  </a:cubicBezTo>
                  <a:cubicBezTo>
                    <a:pt x="195" y="67"/>
                    <a:pt x="195" y="67"/>
                    <a:pt x="195" y="67"/>
                  </a:cubicBezTo>
                  <a:cubicBezTo>
                    <a:pt x="182" y="74"/>
                    <a:pt x="182" y="74"/>
                    <a:pt x="182" y="74"/>
                  </a:cubicBezTo>
                  <a:cubicBezTo>
                    <a:pt x="185" y="85"/>
                    <a:pt x="187" y="97"/>
                    <a:pt x="185" y="110"/>
                  </a:cubicBezTo>
                  <a:cubicBezTo>
                    <a:pt x="199" y="114"/>
                    <a:pt x="199" y="114"/>
                    <a:pt x="199" y="114"/>
                  </a:cubicBezTo>
                  <a:cubicBezTo>
                    <a:pt x="190" y="144"/>
                    <a:pt x="190" y="144"/>
                    <a:pt x="190" y="144"/>
                  </a:cubicBezTo>
                  <a:cubicBezTo>
                    <a:pt x="176" y="140"/>
                    <a:pt x="176" y="140"/>
                    <a:pt x="176" y="140"/>
                  </a:cubicBezTo>
                  <a:cubicBezTo>
                    <a:pt x="170" y="150"/>
                    <a:pt x="163" y="160"/>
                    <a:pt x="153" y="167"/>
                  </a:cubicBezTo>
                  <a:cubicBezTo>
                    <a:pt x="160" y="180"/>
                    <a:pt x="160" y="180"/>
                    <a:pt x="160" y="180"/>
                  </a:cubicBezTo>
                  <a:cubicBezTo>
                    <a:pt x="133" y="195"/>
                    <a:pt x="133" y="195"/>
                    <a:pt x="133" y="195"/>
                  </a:cubicBezTo>
                  <a:cubicBezTo>
                    <a:pt x="126" y="182"/>
                    <a:pt x="126" y="182"/>
                    <a:pt x="126" y="182"/>
                  </a:cubicBezTo>
                  <a:cubicBezTo>
                    <a:pt x="117" y="185"/>
                    <a:pt x="109" y="186"/>
                    <a:pt x="100" y="186"/>
                  </a:cubicBezTo>
                  <a:cubicBezTo>
                    <a:pt x="100" y="163"/>
                    <a:pt x="100" y="163"/>
                    <a:pt x="100" y="163"/>
                  </a:cubicBezTo>
                  <a:cubicBezTo>
                    <a:pt x="127" y="163"/>
                    <a:pt x="152" y="146"/>
                    <a:pt x="161" y="118"/>
                  </a:cubicBezTo>
                  <a:cubicBezTo>
                    <a:pt x="171" y="85"/>
                    <a:pt x="152" y="49"/>
                    <a:pt x="118" y="39"/>
                  </a:cubicBezTo>
                  <a:cubicBezTo>
                    <a:pt x="112" y="37"/>
                    <a:pt x="106" y="36"/>
                    <a:pt x="100" y="36"/>
                  </a:cubicBezTo>
                  <a:lnTo>
                    <a:pt x="100" y="14"/>
                  </a:lnTo>
                  <a:close/>
                  <a:moveTo>
                    <a:pt x="46" y="33"/>
                  </a:moveTo>
                  <a:cubicBezTo>
                    <a:pt x="39" y="20"/>
                    <a:pt x="39" y="20"/>
                    <a:pt x="39" y="20"/>
                  </a:cubicBezTo>
                  <a:cubicBezTo>
                    <a:pt x="67" y="5"/>
                    <a:pt x="67" y="5"/>
                    <a:pt x="67" y="5"/>
                  </a:cubicBezTo>
                  <a:cubicBezTo>
                    <a:pt x="74" y="18"/>
                    <a:pt x="74" y="18"/>
                    <a:pt x="74" y="18"/>
                  </a:cubicBezTo>
                  <a:cubicBezTo>
                    <a:pt x="82" y="15"/>
                    <a:pt x="91" y="14"/>
                    <a:pt x="100" y="14"/>
                  </a:cubicBezTo>
                  <a:cubicBezTo>
                    <a:pt x="100" y="36"/>
                    <a:pt x="100" y="36"/>
                    <a:pt x="100" y="36"/>
                  </a:cubicBezTo>
                  <a:cubicBezTo>
                    <a:pt x="73" y="36"/>
                    <a:pt x="47" y="54"/>
                    <a:pt x="39" y="81"/>
                  </a:cubicBezTo>
                  <a:cubicBezTo>
                    <a:pt x="29" y="115"/>
                    <a:pt x="48" y="150"/>
                    <a:pt x="81" y="161"/>
                  </a:cubicBezTo>
                  <a:cubicBezTo>
                    <a:pt x="87" y="163"/>
                    <a:pt x="94" y="163"/>
                    <a:pt x="100" y="163"/>
                  </a:cubicBezTo>
                  <a:cubicBezTo>
                    <a:pt x="100" y="186"/>
                    <a:pt x="100" y="186"/>
                    <a:pt x="100" y="186"/>
                  </a:cubicBezTo>
                  <a:cubicBezTo>
                    <a:pt x="97" y="186"/>
                    <a:pt x="93" y="186"/>
                    <a:pt x="90" y="185"/>
                  </a:cubicBezTo>
                  <a:cubicBezTo>
                    <a:pt x="86" y="200"/>
                    <a:pt x="86" y="200"/>
                    <a:pt x="86" y="200"/>
                  </a:cubicBezTo>
                  <a:cubicBezTo>
                    <a:pt x="56" y="191"/>
                    <a:pt x="56" y="191"/>
                    <a:pt x="56" y="191"/>
                  </a:cubicBezTo>
                  <a:cubicBezTo>
                    <a:pt x="60" y="176"/>
                    <a:pt x="60" y="176"/>
                    <a:pt x="60" y="176"/>
                  </a:cubicBezTo>
                  <a:cubicBezTo>
                    <a:pt x="49" y="171"/>
                    <a:pt x="40" y="163"/>
                    <a:pt x="33" y="154"/>
                  </a:cubicBezTo>
                  <a:cubicBezTo>
                    <a:pt x="19" y="161"/>
                    <a:pt x="19" y="161"/>
                    <a:pt x="19" y="161"/>
                  </a:cubicBezTo>
                  <a:cubicBezTo>
                    <a:pt x="5" y="133"/>
                    <a:pt x="5" y="133"/>
                    <a:pt x="5" y="133"/>
                  </a:cubicBezTo>
                  <a:cubicBezTo>
                    <a:pt x="18" y="126"/>
                    <a:pt x="18" y="126"/>
                    <a:pt x="18" y="126"/>
                  </a:cubicBezTo>
                  <a:cubicBezTo>
                    <a:pt x="14" y="115"/>
                    <a:pt x="13" y="103"/>
                    <a:pt x="14" y="90"/>
                  </a:cubicBezTo>
                  <a:cubicBezTo>
                    <a:pt x="0" y="86"/>
                    <a:pt x="0" y="86"/>
                    <a:pt x="0" y="86"/>
                  </a:cubicBezTo>
                  <a:cubicBezTo>
                    <a:pt x="9" y="56"/>
                    <a:pt x="9" y="56"/>
                    <a:pt x="9" y="56"/>
                  </a:cubicBezTo>
                  <a:cubicBezTo>
                    <a:pt x="23" y="60"/>
                    <a:pt x="23" y="60"/>
                    <a:pt x="23" y="60"/>
                  </a:cubicBezTo>
                  <a:cubicBezTo>
                    <a:pt x="29" y="49"/>
                    <a:pt x="37" y="40"/>
                    <a:pt x="46" y="33"/>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4" name="Freeform 65">
              <a:extLst>
                <a:ext uri="{FF2B5EF4-FFF2-40B4-BE49-F238E27FC236}">
                  <a16:creationId xmlns:a16="http://schemas.microsoft.com/office/drawing/2014/main" id="{10A4FDD3-B2D2-4FF8-8660-FADD490872BF}"/>
                </a:ext>
              </a:extLst>
            </p:cNvPr>
            <p:cNvSpPr>
              <a:spLocks noEditPoints="1"/>
            </p:cNvSpPr>
            <p:nvPr/>
          </p:nvSpPr>
          <p:spPr bwMode="auto">
            <a:xfrm>
              <a:off x="1227437" y="3669401"/>
              <a:ext cx="230857" cy="230857"/>
            </a:xfrm>
            <a:custGeom>
              <a:avLst/>
              <a:gdLst>
                <a:gd name="T0" fmla="*/ 134 w 153"/>
                <a:gd name="T1" fmla="*/ 106 h 152"/>
                <a:gd name="T2" fmla="*/ 143 w 153"/>
                <a:gd name="T3" fmla="*/ 114 h 152"/>
                <a:gd name="T4" fmla="*/ 125 w 153"/>
                <a:gd name="T5" fmla="*/ 135 h 152"/>
                <a:gd name="T6" fmla="*/ 116 w 153"/>
                <a:gd name="T7" fmla="*/ 128 h 152"/>
                <a:gd name="T8" fmla="*/ 96 w 153"/>
                <a:gd name="T9" fmla="*/ 139 h 152"/>
                <a:gd name="T10" fmla="*/ 97 w 153"/>
                <a:gd name="T11" fmla="*/ 150 h 152"/>
                <a:gd name="T12" fmla="*/ 76 w 153"/>
                <a:gd name="T13" fmla="*/ 152 h 152"/>
                <a:gd name="T14" fmla="*/ 76 w 153"/>
                <a:gd name="T15" fmla="*/ 120 h 152"/>
                <a:gd name="T16" fmla="*/ 110 w 153"/>
                <a:gd name="T17" fmla="*/ 104 h 152"/>
                <a:gd name="T18" fmla="*/ 105 w 153"/>
                <a:gd name="T19" fmla="*/ 43 h 152"/>
                <a:gd name="T20" fmla="*/ 89 w 153"/>
                <a:gd name="T21" fmla="*/ 34 h 152"/>
                <a:gd name="T22" fmla="*/ 76 w 153"/>
                <a:gd name="T23" fmla="*/ 32 h 152"/>
                <a:gd name="T24" fmla="*/ 76 w 153"/>
                <a:gd name="T25" fmla="*/ 1 h 152"/>
                <a:gd name="T26" fmla="*/ 84 w 153"/>
                <a:gd name="T27" fmla="*/ 0 h 152"/>
                <a:gd name="T28" fmla="*/ 85 w 153"/>
                <a:gd name="T29" fmla="*/ 11 h 152"/>
                <a:gd name="T30" fmla="*/ 107 w 153"/>
                <a:gd name="T31" fmla="*/ 18 h 152"/>
                <a:gd name="T32" fmla="*/ 114 w 153"/>
                <a:gd name="T33" fmla="*/ 9 h 152"/>
                <a:gd name="T34" fmla="*/ 136 w 153"/>
                <a:gd name="T35" fmla="*/ 27 h 152"/>
                <a:gd name="T36" fmla="*/ 128 w 153"/>
                <a:gd name="T37" fmla="*/ 36 h 152"/>
                <a:gd name="T38" fmla="*/ 139 w 153"/>
                <a:gd name="T39" fmla="*/ 57 h 152"/>
                <a:gd name="T40" fmla="*/ 150 w 153"/>
                <a:gd name="T41" fmla="*/ 56 h 152"/>
                <a:gd name="T42" fmla="*/ 153 w 153"/>
                <a:gd name="T43" fmla="*/ 84 h 152"/>
                <a:gd name="T44" fmla="*/ 141 w 153"/>
                <a:gd name="T45" fmla="*/ 85 h 152"/>
                <a:gd name="T46" fmla="*/ 134 w 153"/>
                <a:gd name="T47" fmla="*/ 106 h 152"/>
                <a:gd name="T48" fmla="*/ 76 w 153"/>
                <a:gd name="T49" fmla="*/ 152 h 152"/>
                <a:gd name="T50" fmla="*/ 69 w 153"/>
                <a:gd name="T51" fmla="*/ 152 h 152"/>
                <a:gd name="T52" fmla="*/ 68 w 153"/>
                <a:gd name="T53" fmla="*/ 141 h 152"/>
                <a:gd name="T54" fmla="*/ 46 w 153"/>
                <a:gd name="T55" fmla="*/ 134 h 152"/>
                <a:gd name="T56" fmla="*/ 39 w 153"/>
                <a:gd name="T57" fmla="*/ 143 h 152"/>
                <a:gd name="T58" fmla="*/ 17 w 153"/>
                <a:gd name="T59" fmla="*/ 125 h 152"/>
                <a:gd name="T60" fmla="*/ 24 w 153"/>
                <a:gd name="T61" fmla="*/ 116 h 152"/>
                <a:gd name="T62" fmla="*/ 14 w 153"/>
                <a:gd name="T63" fmla="*/ 96 h 152"/>
                <a:gd name="T64" fmla="*/ 3 w 153"/>
                <a:gd name="T65" fmla="*/ 97 h 152"/>
                <a:gd name="T66" fmla="*/ 0 w 153"/>
                <a:gd name="T67" fmla="*/ 69 h 152"/>
                <a:gd name="T68" fmla="*/ 11 w 153"/>
                <a:gd name="T69" fmla="*/ 68 h 152"/>
                <a:gd name="T70" fmla="*/ 18 w 153"/>
                <a:gd name="T71" fmla="*/ 46 h 152"/>
                <a:gd name="T72" fmla="*/ 10 w 153"/>
                <a:gd name="T73" fmla="*/ 38 h 152"/>
                <a:gd name="T74" fmla="*/ 28 w 153"/>
                <a:gd name="T75" fmla="*/ 17 h 152"/>
                <a:gd name="T76" fmla="*/ 36 w 153"/>
                <a:gd name="T77" fmla="*/ 24 h 152"/>
                <a:gd name="T78" fmla="*/ 57 w 153"/>
                <a:gd name="T79" fmla="*/ 14 h 152"/>
                <a:gd name="T80" fmla="*/ 56 w 153"/>
                <a:gd name="T81" fmla="*/ 2 h 152"/>
                <a:gd name="T82" fmla="*/ 76 w 153"/>
                <a:gd name="T83" fmla="*/ 1 h 152"/>
                <a:gd name="T84" fmla="*/ 76 w 153"/>
                <a:gd name="T85" fmla="*/ 32 h 152"/>
                <a:gd name="T86" fmla="*/ 43 w 153"/>
                <a:gd name="T87" fmla="*/ 48 h 152"/>
                <a:gd name="T88" fmla="*/ 48 w 153"/>
                <a:gd name="T89" fmla="*/ 110 h 152"/>
                <a:gd name="T90" fmla="*/ 64 w 153"/>
                <a:gd name="T91" fmla="*/ 118 h 152"/>
                <a:gd name="T92" fmla="*/ 76 w 153"/>
                <a:gd name="T93" fmla="*/ 120 h 152"/>
                <a:gd name="T94" fmla="*/ 76 w 153"/>
                <a:gd name="T95"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3" h="152">
                  <a:moveTo>
                    <a:pt x="134" y="106"/>
                  </a:moveTo>
                  <a:cubicBezTo>
                    <a:pt x="143" y="114"/>
                    <a:pt x="143" y="114"/>
                    <a:pt x="143" y="114"/>
                  </a:cubicBezTo>
                  <a:cubicBezTo>
                    <a:pt x="125" y="135"/>
                    <a:pt x="125" y="135"/>
                    <a:pt x="125" y="135"/>
                  </a:cubicBezTo>
                  <a:cubicBezTo>
                    <a:pt x="116" y="128"/>
                    <a:pt x="116" y="128"/>
                    <a:pt x="116" y="128"/>
                  </a:cubicBezTo>
                  <a:cubicBezTo>
                    <a:pt x="110" y="133"/>
                    <a:pt x="103" y="136"/>
                    <a:pt x="96" y="139"/>
                  </a:cubicBezTo>
                  <a:cubicBezTo>
                    <a:pt x="97" y="150"/>
                    <a:pt x="97" y="150"/>
                    <a:pt x="97" y="150"/>
                  </a:cubicBezTo>
                  <a:cubicBezTo>
                    <a:pt x="76" y="152"/>
                    <a:pt x="76" y="152"/>
                    <a:pt x="76" y="152"/>
                  </a:cubicBezTo>
                  <a:cubicBezTo>
                    <a:pt x="76" y="120"/>
                    <a:pt x="76" y="120"/>
                    <a:pt x="76" y="120"/>
                  </a:cubicBezTo>
                  <a:cubicBezTo>
                    <a:pt x="89" y="120"/>
                    <a:pt x="101" y="114"/>
                    <a:pt x="110" y="104"/>
                  </a:cubicBezTo>
                  <a:cubicBezTo>
                    <a:pt x="126" y="86"/>
                    <a:pt x="123" y="58"/>
                    <a:pt x="105" y="43"/>
                  </a:cubicBezTo>
                  <a:cubicBezTo>
                    <a:pt x="100" y="39"/>
                    <a:pt x="95" y="36"/>
                    <a:pt x="89" y="34"/>
                  </a:cubicBezTo>
                  <a:cubicBezTo>
                    <a:pt x="85" y="33"/>
                    <a:pt x="81" y="32"/>
                    <a:pt x="76" y="32"/>
                  </a:cubicBezTo>
                  <a:cubicBezTo>
                    <a:pt x="76" y="1"/>
                    <a:pt x="76" y="1"/>
                    <a:pt x="76" y="1"/>
                  </a:cubicBezTo>
                  <a:cubicBezTo>
                    <a:pt x="84" y="0"/>
                    <a:pt x="84" y="0"/>
                    <a:pt x="84" y="0"/>
                  </a:cubicBezTo>
                  <a:cubicBezTo>
                    <a:pt x="85" y="11"/>
                    <a:pt x="85" y="11"/>
                    <a:pt x="85" y="11"/>
                  </a:cubicBezTo>
                  <a:cubicBezTo>
                    <a:pt x="92" y="12"/>
                    <a:pt x="100" y="15"/>
                    <a:pt x="107" y="18"/>
                  </a:cubicBezTo>
                  <a:cubicBezTo>
                    <a:pt x="114" y="9"/>
                    <a:pt x="114" y="9"/>
                    <a:pt x="114" y="9"/>
                  </a:cubicBezTo>
                  <a:cubicBezTo>
                    <a:pt x="136" y="27"/>
                    <a:pt x="136" y="27"/>
                    <a:pt x="136" y="27"/>
                  </a:cubicBezTo>
                  <a:cubicBezTo>
                    <a:pt x="128" y="36"/>
                    <a:pt x="128" y="36"/>
                    <a:pt x="128" y="36"/>
                  </a:cubicBezTo>
                  <a:cubicBezTo>
                    <a:pt x="133" y="42"/>
                    <a:pt x="137" y="49"/>
                    <a:pt x="139" y="57"/>
                  </a:cubicBezTo>
                  <a:cubicBezTo>
                    <a:pt x="150" y="56"/>
                    <a:pt x="150" y="56"/>
                    <a:pt x="150" y="56"/>
                  </a:cubicBezTo>
                  <a:cubicBezTo>
                    <a:pt x="153" y="84"/>
                    <a:pt x="153" y="84"/>
                    <a:pt x="153" y="84"/>
                  </a:cubicBezTo>
                  <a:cubicBezTo>
                    <a:pt x="141" y="85"/>
                    <a:pt x="141" y="85"/>
                    <a:pt x="141" y="85"/>
                  </a:cubicBezTo>
                  <a:cubicBezTo>
                    <a:pt x="140" y="92"/>
                    <a:pt x="138" y="100"/>
                    <a:pt x="134" y="106"/>
                  </a:cubicBezTo>
                  <a:close/>
                  <a:moveTo>
                    <a:pt x="76" y="152"/>
                  </a:moveTo>
                  <a:cubicBezTo>
                    <a:pt x="69" y="152"/>
                    <a:pt x="69" y="152"/>
                    <a:pt x="69" y="152"/>
                  </a:cubicBezTo>
                  <a:cubicBezTo>
                    <a:pt x="68" y="141"/>
                    <a:pt x="68" y="141"/>
                    <a:pt x="68" y="141"/>
                  </a:cubicBezTo>
                  <a:cubicBezTo>
                    <a:pt x="60" y="140"/>
                    <a:pt x="53" y="138"/>
                    <a:pt x="46" y="134"/>
                  </a:cubicBezTo>
                  <a:cubicBezTo>
                    <a:pt x="39" y="143"/>
                    <a:pt x="39" y="143"/>
                    <a:pt x="39" y="143"/>
                  </a:cubicBezTo>
                  <a:cubicBezTo>
                    <a:pt x="17" y="125"/>
                    <a:pt x="17" y="125"/>
                    <a:pt x="17" y="125"/>
                  </a:cubicBezTo>
                  <a:cubicBezTo>
                    <a:pt x="24" y="116"/>
                    <a:pt x="24" y="116"/>
                    <a:pt x="24" y="116"/>
                  </a:cubicBezTo>
                  <a:cubicBezTo>
                    <a:pt x="20" y="110"/>
                    <a:pt x="16" y="103"/>
                    <a:pt x="14" y="96"/>
                  </a:cubicBezTo>
                  <a:cubicBezTo>
                    <a:pt x="3" y="97"/>
                    <a:pt x="3" y="97"/>
                    <a:pt x="3" y="97"/>
                  </a:cubicBezTo>
                  <a:cubicBezTo>
                    <a:pt x="0" y="69"/>
                    <a:pt x="0" y="69"/>
                    <a:pt x="0" y="69"/>
                  </a:cubicBezTo>
                  <a:cubicBezTo>
                    <a:pt x="11" y="68"/>
                    <a:pt x="11" y="68"/>
                    <a:pt x="11" y="68"/>
                  </a:cubicBezTo>
                  <a:cubicBezTo>
                    <a:pt x="12" y="60"/>
                    <a:pt x="15" y="53"/>
                    <a:pt x="18" y="46"/>
                  </a:cubicBezTo>
                  <a:cubicBezTo>
                    <a:pt x="10" y="38"/>
                    <a:pt x="10" y="38"/>
                    <a:pt x="10" y="38"/>
                  </a:cubicBezTo>
                  <a:cubicBezTo>
                    <a:pt x="28" y="17"/>
                    <a:pt x="28" y="17"/>
                    <a:pt x="28" y="17"/>
                  </a:cubicBezTo>
                  <a:cubicBezTo>
                    <a:pt x="36" y="24"/>
                    <a:pt x="36" y="24"/>
                    <a:pt x="36" y="24"/>
                  </a:cubicBezTo>
                  <a:cubicBezTo>
                    <a:pt x="43" y="19"/>
                    <a:pt x="49" y="16"/>
                    <a:pt x="57" y="14"/>
                  </a:cubicBezTo>
                  <a:cubicBezTo>
                    <a:pt x="56" y="2"/>
                    <a:pt x="56" y="2"/>
                    <a:pt x="56" y="2"/>
                  </a:cubicBezTo>
                  <a:cubicBezTo>
                    <a:pt x="76" y="1"/>
                    <a:pt x="76" y="1"/>
                    <a:pt x="76" y="1"/>
                  </a:cubicBezTo>
                  <a:cubicBezTo>
                    <a:pt x="76" y="32"/>
                    <a:pt x="76" y="32"/>
                    <a:pt x="76" y="32"/>
                  </a:cubicBezTo>
                  <a:cubicBezTo>
                    <a:pt x="64" y="32"/>
                    <a:pt x="51" y="38"/>
                    <a:pt x="43" y="48"/>
                  </a:cubicBezTo>
                  <a:cubicBezTo>
                    <a:pt x="27" y="66"/>
                    <a:pt x="30" y="94"/>
                    <a:pt x="48" y="110"/>
                  </a:cubicBezTo>
                  <a:cubicBezTo>
                    <a:pt x="53" y="114"/>
                    <a:pt x="58" y="116"/>
                    <a:pt x="64" y="118"/>
                  </a:cubicBezTo>
                  <a:cubicBezTo>
                    <a:pt x="68" y="119"/>
                    <a:pt x="72" y="120"/>
                    <a:pt x="76" y="120"/>
                  </a:cubicBezTo>
                  <a:lnTo>
                    <a:pt x="76" y="15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5" name="Freeform 66">
              <a:extLst>
                <a:ext uri="{FF2B5EF4-FFF2-40B4-BE49-F238E27FC236}">
                  <a16:creationId xmlns:a16="http://schemas.microsoft.com/office/drawing/2014/main" id="{2BE817FF-AC57-484F-A846-DA1671F5FE3A}"/>
                </a:ext>
              </a:extLst>
            </p:cNvPr>
            <p:cNvSpPr>
              <a:spLocks noEditPoints="1"/>
            </p:cNvSpPr>
            <p:nvPr/>
          </p:nvSpPr>
          <p:spPr bwMode="auto">
            <a:xfrm>
              <a:off x="4027506" y="3948131"/>
              <a:ext cx="229793" cy="231921"/>
            </a:xfrm>
            <a:custGeom>
              <a:avLst/>
              <a:gdLst>
                <a:gd name="T0" fmla="*/ 134 w 152"/>
                <a:gd name="T1" fmla="*/ 107 h 153"/>
                <a:gd name="T2" fmla="*/ 143 w 152"/>
                <a:gd name="T3" fmla="*/ 114 h 153"/>
                <a:gd name="T4" fmla="*/ 125 w 152"/>
                <a:gd name="T5" fmla="*/ 136 h 153"/>
                <a:gd name="T6" fmla="*/ 116 w 152"/>
                <a:gd name="T7" fmla="*/ 128 h 153"/>
                <a:gd name="T8" fmla="*/ 96 w 152"/>
                <a:gd name="T9" fmla="*/ 139 h 153"/>
                <a:gd name="T10" fmla="*/ 97 w 152"/>
                <a:gd name="T11" fmla="*/ 150 h 153"/>
                <a:gd name="T12" fmla="*/ 76 w 152"/>
                <a:gd name="T13" fmla="*/ 152 h 153"/>
                <a:gd name="T14" fmla="*/ 76 w 152"/>
                <a:gd name="T15" fmla="*/ 120 h 153"/>
                <a:gd name="T16" fmla="*/ 110 w 152"/>
                <a:gd name="T17" fmla="*/ 105 h 153"/>
                <a:gd name="T18" fmla="*/ 104 w 152"/>
                <a:gd name="T19" fmla="*/ 43 h 153"/>
                <a:gd name="T20" fmla="*/ 89 w 152"/>
                <a:gd name="T21" fmla="*/ 34 h 153"/>
                <a:gd name="T22" fmla="*/ 76 w 152"/>
                <a:gd name="T23" fmla="*/ 33 h 153"/>
                <a:gd name="T24" fmla="*/ 76 w 152"/>
                <a:gd name="T25" fmla="*/ 1 h 153"/>
                <a:gd name="T26" fmla="*/ 84 w 152"/>
                <a:gd name="T27" fmla="*/ 0 h 153"/>
                <a:gd name="T28" fmla="*/ 84 w 152"/>
                <a:gd name="T29" fmla="*/ 11 h 153"/>
                <a:gd name="T30" fmla="*/ 106 w 152"/>
                <a:gd name="T31" fmla="*/ 18 h 153"/>
                <a:gd name="T32" fmla="*/ 114 w 152"/>
                <a:gd name="T33" fmla="*/ 10 h 153"/>
                <a:gd name="T34" fmla="*/ 135 w 152"/>
                <a:gd name="T35" fmla="*/ 28 h 153"/>
                <a:gd name="T36" fmla="*/ 128 w 152"/>
                <a:gd name="T37" fmla="*/ 36 h 153"/>
                <a:gd name="T38" fmla="*/ 139 w 152"/>
                <a:gd name="T39" fmla="*/ 57 h 153"/>
                <a:gd name="T40" fmla="*/ 150 w 152"/>
                <a:gd name="T41" fmla="*/ 56 h 153"/>
                <a:gd name="T42" fmla="*/ 152 w 152"/>
                <a:gd name="T43" fmla="*/ 84 h 153"/>
                <a:gd name="T44" fmla="*/ 141 w 152"/>
                <a:gd name="T45" fmla="*/ 85 h 153"/>
                <a:gd name="T46" fmla="*/ 134 w 152"/>
                <a:gd name="T47" fmla="*/ 107 h 153"/>
                <a:gd name="T48" fmla="*/ 76 w 152"/>
                <a:gd name="T49" fmla="*/ 152 h 153"/>
                <a:gd name="T50" fmla="*/ 69 w 152"/>
                <a:gd name="T51" fmla="*/ 153 h 153"/>
                <a:gd name="T52" fmla="*/ 68 w 152"/>
                <a:gd name="T53" fmla="*/ 141 h 153"/>
                <a:gd name="T54" fmla="*/ 46 w 152"/>
                <a:gd name="T55" fmla="*/ 134 h 153"/>
                <a:gd name="T56" fmla="*/ 38 w 152"/>
                <a:gd name="T57" fmla="*/ 143 h 153"/>
                <a:gd name="T58" fmla="*/ 17 w 152"/>
                <a:gd name="T59" fmla="*/ 125 h 153"/>
                <a:gd name="T60" fmla="*/ 24 w 152"/>
                <a:gd name="T61" fmla="*/ 116 h 153"/>
                <a:gd name="T62" fmla="*/ 14 w 152"/>
                <a:gd name="T63" fmla="*/ 96 h 153"/>
                <a:gd name="T64" fmla="*/ 2 w 152"/>
                <a:gd name="T65" fmla="*/ 97 h 153"/>
                <a:gd name="T66" fmla="*/ 0 w 152"/>
                <a:gd name="T67" fmla="*/ 69 h 153"/>
                <a:gd name="T68" fmla="*/ 11 w 152"/>
                <a:gd name="T69" fmla="*/ 68 h 153"/>
                <a:gd name="T70" fmla="*/ 18 w 152"/>
                <a:gd name="T71" fmla="*/ 46 h 153"/>
                <a:gd name="T72" fmla="*/ 9 w 152"/>
                <a:gd name="T73" fmla="*/ 39 h 153"/>
                <a:gd name="T74" fmla="*/ 27 w 152"/>
                <a:gd name="T75" fmla="*/ 17 h 153"/>
                <a:gd name="T76" fmla="*/ 36 w 152"/>
                <a:gd name="T77" fmla="*/ 25 h 153"/>
                <a:gd name="T78" fmla="*/ 56 w 152"/>
                <a:gd name="T79" fmla="*/ 14 h 153"/>
                <a:gd name="T80" fmla="*/ 55 w 152"/>
                <a:gd name="T81" fmla="*/ 3 h 153"/>
                <a:gd name="T82" fmla="*/ 76 w 152"/>
                <a:gd name="T83" fmla="*/ 1 h 153"/>
                <a:gd name="T84" fmla="*/ 76 w 152"/>
                <a:gd name="T85" fmla="*/ 33 h 153"/>
                <a:gd name="T86" fmla="*/ 42 w 152"/>
                <a:gd name="T87" fmla="*/ 48 h 153"/>
                <a:gd name="T88" fmla="*/ 48 w 152"/>
                <a:gd name="T89" fmla="*/ 110 h 153"/>
                <a:gd name="T90" fmla="*/ 63 w 152"/>
                <a:gd name="T91" fmla="*/ 118 h 153"/>
                <a:gd name="T92" fmla="*/ 76 w 152"/>
                <a:gd name="T93" fmla="*/ 120 h 153"/>
                <a:gd name="T94" fmla="*/ 76 w 152"/>
                <a:gd name="T95"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2" h="153">
                  <a:moveTo>
                    <a:pt x="134" y="107"/>
                  </a:moveTo>
                  <a:cubicBezTo>
                    <a:pt x="143" y="114"/>
                    <a:pt x="143" y="114"/>
                    <a:pt x="143" y="114"/>
                  </a:cubicBezTo>
                  <a:cubicBezTo>
                    <a:pt x="125" y="136"/>
                    <a:pt x="125" y="136"/>
                    <a:pt x="125" y="136"/>
                  </a:cubicBezTo>
                  <a:cubicBezTo>
                    <a:pt x="116" y="128"/>
                    <a:pt x="116" y="128"/>
                    <a:pt x="116" y="128"/>
                  </a:cubicBezTo>
                  <a:cubicBezTo>
                    <a:pt x="110" y="133"/>
                    <a:pt x="103" y="137"/>
                    <a:pt x="96" y="139"/>
                  </a:cubicBezTo>
                  <a:cubicBezTo>
                    <a:pt x="97" y="150"/>
                    <a:pt x="97" y="150"/>
                    <a:pt x="97" y="150"/>
                  </a:cubicBezTo>
                  <a:cubicBezTo>
                    <a:pt x="76" y="152"/>
                    <a:pt x="76" y="152"/>
                    <a:pt x="76" y="152"/>
                  </a:cubicBezTo>
                  <a:cubicBezTo>
                    <a:pt x="76" y="120"/>
                    <a:pt x="76" y="120"/>
                    <a:pt x="76" y="120"/>
                  </a:cubicBezTo>
                  <a:cubicBezTo>
                    <a:pt x="89" y="120"/>
                    <a:pt x="101" y="115"/>
                    <a:pt x="110" y="105"/>
                  </a:cubicBezTo>
                  <a:cubicBezTo>
                    <a:pt x="125" y="86"/>
                    <a:pt x="123" y="58"/>
                    <a:pt x="104" y="43"/>
                  </a:cubicBezTo>
                  <a:cubicBezTo>
                    <a:pt x="100" y="39"/>
                    <a:pt x="95" y="36"/>
                    <a:pt x="89" y="34"/>
                  </a:cubicBezTo>
                  <a:cubicBezTo>
                    <a:pt x="85" y="33"/>
                    <a:pt x="80" y="33"/>
                    <a:pt x="76" y="33"/>
                  </a:cubicBezTo>
                  <a:cubicBezTo>
                    <a:pt x="76" y="1"/>
                    <a:pt x="76" y="1"/>
                    <a:pt x="76" y="1"/>
                  </a:cubicBezTo>
                  <a:cubicBezTo>
                    <a:pt x="84" y="0"/>
                    <a:pt x="84" y="0"/>
                    <a:pt x="84" y="0"/>
                  </a:cubicBezTo>
                  <a:cubicBezTo>
                    <a:pt x="84" y="11"/>
                    <a:pt x="84" y="11"/>
                    <a:pt x="84" y="11"/>
                  </a:cubicBezTo>
                  <a:cubicBezTo>
                    <a:pt x="92" y="12"/>
                    <a:pt x="100" y="15"/>
                    <a:pt x="106" y="18"/>
                  </a:cubicBezTo>
                  <a:cubicBezTo>
                    <a:pt x="114" y="10"/>
                    <a:pt x="114" y="10"/>
                    <a:pt x="114" y="10"/>
                  </a:cubicBezTo>
                  <a:cubicBezTo>
                    <a:pt x="135" y="28"/>
                    <a:pt x="135" y="28"/>
                    <a:pt x="135" y="28"/>
                  </a:cubicBezTo>
                  <a:cubicBezTo>
                    <a:pt x="128" y="36"/>
                    <a:pt x="128" y="36"/>
                    <a:pt x="128" y="36"/>
                  </a:cubicBezTo>
                  <a:cubicBezTo>
                    <a:pt x="133" y="43"/>
                    <a:pt x="136" y="49"/>
                    <a:pt x="139" y="57"/>
                  </a:cubicBezTo>
                  <a:cubicBezTo>
                    <a:pt x="150" y="56"/>
                    <a:pt x="150" y="56"/>
                    <a:pt x="150" y="56"/>
                  </a:cubicBezTo>
                  <a:cubicBezTo>
                    <a:pt x="152" y="84"/>
                    <a:pt x="152" y="84"/>
                    <a:pt x="152" y="84"/>
                  </a:cubicBezTo>
                  <a:cubicBezTo>
                    <a:pt x="141" y="85"/>
                    <a:pt x="141" y="85"/>
                    <a:pt x="141" y="85"/>
                  </a:cubicBezTo>
                  <a:cubicBezTo>
                    <a:pt x="140" y="93"/>
                    <a:pt x="138" y="100"/>
                    <a:pt x="134" y="107"/>
                  </a:cubicBezTo>
                  <a:close/>
                  <a:moveTo>
                    <a:pt x="76" y="152"/>
                  </a:moveTo>
                  <a:cubicBezTo>
                    <a:pt x="69" y="153"/>
                    <a:pt x="69" y="153"/>
                    <a:pt x="69" y="153"/>
                  </a:cubicBezTo>
                  <a:cubicBezTo>
                    <a:pt x="68" y="141"/>
                    <a:pt x="68" y="141"/>
                    <a:pt x="68" y="141"/>
                  </a:cubicBezTo>
                  <a:cubicBezTo>
                    <a:pt x="60" y="140"/>
                    <a:pt x="53" y="138"/>
                    <a:pt x="46" y="134"/>
                  </a:cubicBezTo>
                  <a:cubicBezTo>
                    <a:pt x="38" y="143"/>
                    <a:pt x="38" y="143"/>
                    <a:pt x="38" y="143"/>
                  </a:cubicBezTo>
                  <a:cubicBezTo>
                    <a:pt x="17" y="125"/>
                    <a:pt x="17" y="125"/>
                    <a:pt x="17" y="125"/>
                  </a:cubicBezTo>
                  <a:cubicBezTo>
                    <a:pt x="24" y="116"/>
                    <a:pt x="24" y="116"/>
                    <a:pt x="24" y="116"/>
                  </a:cubicBezTo>
                  <a:cubicBezTo>
                    <a:pt x="19" y="110"/>
                    <a:pt x="16" y="103"/>
                    <a:pt x="14" y="96"/>
                  </a:cubicBezTo>
                  <a:cubicBezTo>
                    <a:pt x="2" y="97"/>
                    <a:pt x="2" y="97"/>
                    <a:pt x="2" y="97"/>
                  </a:cubicBezTo>
                  <a:cubicBezTo>
                    <a:pt x="0" y="69"/>
                    <a:pt x="0" y="69"/>
                    <a:pt x="0" y="69"/>
                  </a:cubicBezTo>
                  <a:cubicBezTo>
                    <a:pt x="11" y="68"/>
                    <a:pt x="11" y="68"/>
                    <a:pt x="11" y="68"/>
                  </a:cubicBezTo>
                  <a:cubicBezTo>
                    <a:pt x="12" y="60"/>
                    <a:pt x="14" y="53"/>
                    <a:pt x="18" y="46"/>
                  </a:cubicBezTo>
                  <a:cubicBezTo>
                    <a:pt x="9" y="39"/>
                    <a:pt x="9" y="39"/>
                    <a:pt x="9" y="39"/>
                  </a:cubicBezTo>
                  <a:cubicBezTo>
                    <a:pt x="27" y="17"/>
                    <a:pt x="27" y="17"/>
                    <a:pt x="27" y="17"/>
                  </a:cubicBezTo>
                  <a:cubicBezTo>
                    <a:pt x="36" y="25"/>
                    <a:pt x="36" y="25"/>
                    <a:pt x="36" y="25"/>
                  </a:cubicBezTo>
                  <a:cubicBezTo>
                    <a:pt x="42" y="20"/>
                    <a:pt x="49" y="16"/>
                    <a:pt x="56" y="14"/>
                  </a:cubicBezTo>
                  <a:cubicBezTo>
                    <a:pt x="55" y="3"/>
                    <a:pt x="55" y="3"/>
                    <a:pt x="55" y="3"/>
                  </a:cubicBezTo>
                  <a:cubicBezTo>
                    <a:pt x="76" y="1"/>
                    <a:pt x="76" y="1"/>
                    <a:pt x="76" y="1"/>
                  </a:cubicBezTo>
                  <a:cubicBezTo>
                    <a:pt x="76" y="33"/>
                    <a:pt x="76" y="33"/>
                    <a:pt x="76" y="33"/>
                  </a:cubicBezTo>
                  <a:cubicBezTo>
                    <a:pt x="63" y="33"/>
                    <a:pt x="51" y="38"/>
                    <a:pt x="42" y="48"/>
                  </a:cubicBezTo>
                  <a:cubicBezTo>
                    <a:pt x="27" y="67"/>
                    <a:pt x="29" y="94"/>
                    <a:pt x="48" y="110"/>
                  </a:cubicBezTo>
                  <a:cubicBezTo>
                    <a:pt x="52" y="114"/>
                    <a:pt x="58" y="117"/>
                    <a:pt x="63" y="118"/>
                  </a:cubicBezTo>
                  <a:cubicBezTo>
                    <a:pt x="67" y="120"/>
                    <a:pt x="72" y="120"/>
                    <a:pt x="76" y="120"/>
                  </a:cubicBezTo>
                  <a:lnTo>
                    <a:pt x="76" y="152"/>
                  </a:ln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6" name="Freeform 67">
              <a:extLst>
                <a:ext uri="{FF2B5EF4-FFF2-40B4-BE49-F238E27FC236}">
                  <a16:creationId xmlns:a16="http://schemas.microsoft.com/office/drawing/2014/main" id="{8A974DEA-2FB4-4859-B631-5D52C79866FC}"/>
                </a:ext>
              </a:extLst>
            </p:cNvPr>
            <p:cNvSpPr>
              <a:spLocks noEditPoints="1"/>
            </p:cNvSpPr>
            <p:nvPr/>
          </p:nvSpPr>
          <p:spPr bwMode="auto">
            <a:xfrm>
              <a:off x="504015" y="3951323"/>
              <a:ext cx="226601" cy="225537"/>
            </a:xfrm>
            <a:custGeom>
              <a:avLst/>
              <a:gdLst>
                <a:gd name="T0" fmla="*/ 75 w 149"/>
                <a:gd name="T1" fmla="*/ 10 h 149"/>
                <a:gd name="T2" fmla="*/ 82 w 149"/>
                <a:gd name="T3" fmla="*/ 10 h 149"/>
                <a:gd name="T4" fmla="*/ 85 w 149"/>
                <a:gd name="T5" fmla="*/ 0 h 149"/>
                <a:gd name="T6" fmla="*/ 108 w 149"/>
                <a:gd name="T7" fmla="*/ 7 h 149"/>
                <a:gd name="T8" fmla="*/ 104 w 149"/>
                <a:gd name="T9" fmla="*/ 17 h 149"/>
                <a:gd name="T10" fmla="*/ 125 w 149"/>
                <a:gd name="T11" fmla="*/ 34 h 149"/>
                <a:gd name="T12" fmla="*/ 135 w 149"/>
                <a:gd name="T13" fmla="*/ 29 h 149"/>
                <a:gd name="T14" fmla="*/ 146 w 149"/>
                <a:gd name="T15" fmla="*/ 50 h 149"/>
                <a:gd name="T16" fmla="*/ 136 w 149"/>
                <a:gd name="T17" fmla="*/ 55 h 149"/>
                <a:gd name="T18" fmla="*/ 139 w 149"/>
                <a:gd name="T19" fmla="*/ 82 h 149"/>
                <a:gd name="T20" fmla="*/ 149 w 149"/>
                <a:gd name="T21" fmla="*/ 85 h 149"/>
                <a:gd name="T22" fmla="*/ 142 w 149"/>
                <a:gd name="T23" fmla="*/ 107 h 149"/>
                <a:gd name="T24" fmla="*/ 132 w 149"/>
                <a:gd name="T25" fmla="*/ 104 h 149"/>
                <a:gd name="T26" fmla="*/ 115 w 149"/>
                <a:gd name="T27" fmla="*/ 125 h 149"/>
                <a:gd name="T28" fmla="*/ 120 w 149"/>
                <a:gd name="T29" fmla="*/ 135 h 149"/>
                <a:gd name="T30" fmla="*/ 99 w 149"/>
                <a:gd name="T31" fmla="*/ 146 h 149"/>
                <a:gd name="T32" fmla="*/ 94 w 149"/>
                <a:gd name="T33" fmla="*/ 136 h 149"/>
                <a:gd name="T34" fmla="*/ 75 w 149"/>
                <a:gd name="T35" fmla="*/ 139 h 149"/>
                <a:gd name="T36" fmla="*/ 75 w 149"/>
                <a:gd name="T37" fmla="*/ 122 h 149"/>
                <a:gd name="T38" fmla="*/ 120 w 149"/>
                <a:gd name="T39" fmla="*/ 88 h 149"/>
                <a:gd name="T40" fmla="*/ 89 w 149"/>
                <a:gd name="T41" fmla="*/ 29 h 149"/>
                <a:gd name="T42" fmla="*/ 75 w 149"/>
                <a:gd name="T43" fmla="*/ 27 h 149"/>
                <a:gd name="T44" fmla="*/ 75 w 149"/>
                <a:gd name="T45" fmla="*/ 10 h 149"/>
                <a:gd name="T46" fmla="*/ 35 w 149"/>
                <a:gd name="T47" fmla="*/ 24 h 149"/>
                <a:gd name="T48" fmla="*/ 29 w 149"/>
                <a:gd name="T49" fmla="*/ 14 h 149"/>
                <a:gd name="T50" fmla="*/ 50 w 149"/>
                <a:gd name="T51" fmla="*/ 3 h 149"/>
                <a:gd name="T52" fmla="*/ 55 w 149"/>
                <a:gd name="T53" fmla="*/ 13 h 149"/>
                <a:gd name="T54" fmla="*/ 75 w 149"/>
                <a:gd name="T55" fmla="*/ 10 h 149"/>
                <a:gd name="T56" fmla="*/ 75 w 149"/>
                <a:gd name="T57" fmla="*/ 27 h 149"/>
                <a:gd name="T58" fmla="*/ 29 w 149"/>
                <a:gd name="T59" fmla="*/ 61 h 149"/>
                <a:gd name="T60" fmla="*/ 61 w 149"/>
                <a:gd name="T61" fmla="*/ 120 h 149"/>
                <a:gd name="T62" fmla="*/ 75 w 149"/>
                <a:gd name="T63" fmla="*/ 122 h 149"/>
                <a:gd name="T64" fmla="*/ 75 w 149"/>
                <a:gd name="T65" fmla="*/ 139 h 149"/>
                <a:gd name="T66" fmla="*/ 68 w 149"/>
                <a:gd name="T67" fmla="*/ 138 h 149"/>
                <a:gd name="T68" fmla="*/ 64 w 149"/>
                <a:gd name="T69" fmla="*/ 149 h 149"/>
                <a:gd name="T70" fmla="*/ 42 w 149"/>
                <a:gd name="T71" fmla="*/ 142 h 149"/>
                <a:gd name="T72" fmla="*/ 45 w 149"/>
                <a:gd name="T73" fmla="*/ 132 h 149"/>
                <a:gd name="T74" fmla="*/ 24 w 149"/>
                <a:gd name="T75" fmla="*/ 115 h 149"/>
                <a:gd name="T76" fmla="*/ 15 w 149"/>
                <a:gd name="T77" fmla="*/ 120 h 149"/>
                <a:gd name="T78" fmla="*/ 3 w 149"/>
                <a:gd name="T79" fmla="*/ 99 h 149"/>
                <a:gd name="T80" fmla="*/ 13 w 149"/>
                <a:gd name="T81" fmla="*/ 94 h 149"/>
                <a:gd name="T82" fmla="*/ 11 w 149"/>
                <a:gd name="T83" fmla="*/ 67 h 149"/>
                <a:gd name="T84" fmla="*/ 0 w 149"/>
                <a:gd name="T85" fmla="*/ 64 h 149"/>
                <a:gd name="T86" fmla="*/ 7 w 149"/>
                <a:gd name="T87" fmla="*/ 42 h 149"/>
                <a:gd name="T88" fmla="*/ 18 w 149"/>
                <a:gd name="T89" fmla="*/ 45 h 149"/>
                <a:gd name="T90" fmla="*/ 35 w 149"/>
                <a:gd name="T91" fmla="*/ 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9" h="149">
                  <a:moveTo>
                    <a:pt x="75" y="10"/>
                  </a:moveTo>
                  <a:cubicBezTo>
                    <a:pt x="77" y="10"/>
                    <a:pt x="79" y="10"/>
                    <a:pt x="82" y="10"/>
                  </a:cubicBezTo>
                  <a:cubicBezTo>
                    <a:pt x="85" y="0"/>
                    <a:pt x="85" y="0"/>
                    <a:pt x="85" y="0"/>
                  </a:cubicBezTo>
                  <a:cubicBezTo>
                    <a:pt x="108" y="7"/>
                    <a:pt x="108" y="7"/>
                    <a:pt x="108" y="7"/>
                  </a:cubicBezTo>
                  <a:cubicBezTo>
                    <a:pt x="104" y="17"/>
                    <a:pt x="104" y="17"/>
                    <a:pt x="104" y="17"/>
                  </a:cubicBezTo>
                  <a:cubicBezTo>
                    <a:pt x="112" y="22"/>
                    <a:pt x="119" y="27"/>
                    <a:pt x="125" y="34"/>
                  </a:cubicBezTo>
                  <a:cubicBezTo>
                    <a:pt x="135" y="29"/>
                    <a:pt x="135" y="29"/>
                    <a:pt x="135" y="29"/>
                  </a:cubicBezTo>
                  <a:cubicBezTo>
                    <a:pt x="146" y="50"/>
                    <a:pt x="146" y="50"/>
                    <a:pt x="146" y="50"/>
                  </a:cubicBezTo>
                  <a:cubicBezTo>
                    <a:pt x="136" y="55"/>
                    <a:pt x="136" y="55"/>
                    <a:pt x="136" y="55"/>
                  </a:cubicBezTo>
                  <a:cubicBezTo>
                    <a:pt x="139" y="63"/>
                    <a:pt x="140" y="72"/>
                    <a:pt x="139" y="82"/>
                  </a:cubicBezTo>
                  <a:cubicBezTo>
                    <a:pt x="149" y="85"/>
                    <a:pt x="149" y="85"/>
                    <a:pt x="149" y="85"/>
                  </a:cubicBezTo>
                  <a:cubicBezTo>
                    <a:pt x="142" y="107"/>
                    <a:pt x="142" y="107"/>
                    <a:pt x="142" y="107"/>
                  </a:cubicBezTo>
                  <a:cubicBezTo>
                    <a:pt x="132" y="104"/>
                    <a:pt x="132" y="104"/>
                    <a:pt x="132" y="104"/>
                  </a:cubicBezTo>
                  <a:cubicBezTo>
                    <a:pt x="128" y="112"/>
                    <a:pt x="122" y="119"/>
                    <a:pt x="115" y="125"/>
                  </a:cubicBezTo>
                  <a:cubicBezTo>
                    <a:pt x="120" y="135"/>
                    <a:pt x="120" y="135"/>
                    <a:pt x="120" y="135"/>
                  </a:cubicBezTo>
                  <a:cubicBezTo>
                    <a:pt x="99" y="146"/>
                    <a:pt x="99" y="146"/>
                    <a:pt x="99" y="146"/>
                  </a:cubicBezTo>
                  <a:cubicBezTo>
                    <a:pt x="94" y="136"/>
                    <a:pt x="94" y="136"/>
                    <a:pt x="94" y="136"/>
                  </a:cubicBezTo>
                  <a:cubicBezTo>
                    <a:pt x="88" y="138"/>
                    <a:pt x="81" y="139"/>
                    <a:pt x="75" y="139"/>
                  </a:cubicBezTo>
                  <a:cubicBezTo>
                    <a:pt x="75" y="122"/>
                    <a:pt x="75" y="122"/>
                    <a:pt x="75" y="122"/>
                  </a:cubicBezTo>
                  <a:cubicBezTo>
                    <a:pt x="95" y="122"/>
                    <a:pt x="114" y="109"/>
                    <a:pt x="120" y="88"/>
                  </a:cubicBezTo>
                  <a:cubicBezTo>
                    <a:pt x="128" y="63"/>
                    <a:pt x="114" y="37"/>
                    <a:pt x="89" y="29"/>
                  </a:cubicBezTo>
                  <a:cubicBezTo>
                    <a:pt x="84" y="28"/>
                    <a:pt x="79" y="27"/>
                    <a:pt x="75" y="27"/>
                  </a:cubicBezTo>
                  <a:lnTo>
                    <a:pt x="75" y="10"/>
                  </a:lnTo>
                  <a:close/>
                  <a:moveTo>
                    <a:pt x="35" y="24"/>
                  </a:moveTo>
                  <a:cubicBezTo>
                    <a:pt x="29" y="14"/>
                    <a:pt x="29" y="14"/>
                    <a:pt x="29" y="14"/>
                  </a:cubicBezTo>
                  <a:cubicBezTo>
                    <a:pt x="50" y="3"/>
                    <a:pt x="50" y="3"/>
                    <a:pt x="50" y="3"/>
                  </a:cubicBezTo>
                  <a:cubicBezTo>
                    <a:pt x="55" y="13"/>
                    <a:pt x="55" y="13"/>
                    <a:pt x="55" y="13"/>
                  </a:cubicBezTo>
                  <a:cubicBezTo>
                    <a:pt x="61" y="11"/>
                    <a:pt x="68" y="10"/>
                    <a:pt x="75" y="10"/>
                  </a:cubicBezTo>
                  <a:cubicBezTo>
                    <a:pt x="75" y="27"/>
                    <a:pt x="75" y="27"/>
                    <a:pt x="75" y="27"/>
                  </a:cubicBezTo>
                  <a:cubicBezTo>
                    <a:pt x="54" y="27"/>
                    <a:pt x="35" y="40"/>
                    <a:pt x="29" y="61"/>
                  </a:cubicBezTo>
                  <a:cubicBezTo>
                    <a:pt x="22" y="86"/>
                    <a:pt x="36" y="112"/>
                    <a:pt x="61" y="120"/>
                  </a:cubicBezTo>
                  <a:cubicBezTo>
                    <a:pt x="65" y="121"/>
                    <a:pt x="70" y="122"/>
                    <a:pt x="75" y="122"/>
                  </a:cubicBezTo>
                  <a:cubicBezTo>
                    <a:pt x="75" y="139"/>
                    <a:pt x="75" y="139"/>
                    <a:pt x="75" y="139"/>
                  </a:cubicBezTo>
                  <a:cubicBezTo>
                    <a:pt x="72" y="139"/>
                    <a:pt x="70" y="139"/>
                    <a:pt x="68" y="138"/>
                  </a:cubicBezTo>
                  <a:cubicBezTo>
                    <a:pt x="64" y="149"/>
                    <a:pt x="64" y="149"/>
                    <a:pt x="64" y="149"/>
                  </a:cubicBezTo>
                  <a:cubicBezTo>
                    <a:pt x="42" y="142"/>
                    <a:pt x="42" y="142"/>
                    <a:pt x="42" y="142"/>
                  </a:cubicBezTo>
                  <a:cubicBezTo>
                    <a:pt x="45" y="132"/>
                    <a:pt x="45" y="132"/>
                    <a:pt x="45" y="132"/>
                  </a:cubicBezTo>
                  <a:cubicBezTo>
                    <a:pt x="37" y="127"/>
                    <a:pt x="30" y="122"/>
                    <a:pt x="24" y="115"/>
                  </a:cubicBezTo>
                  <a:cubicBezTo>
                    <a:pt x="15" y="120"/>
                    <a:pt x="15" y="120"/>
                    <a:pt x="15" y="120"/>
                  </a:cubicBezTo>
                  <a:cubicBezTo>
                    <a:pt x="3" y="99"/>
                    <a:pt x="3" y="99"/>
                    <a:pt x="3" y="99"/>
                  </a:cubicBezTo>
                  <a:cubicBezTo>
                    <a:pt x="13" y="94"/>
                    <a:pt x="13" y="94"/>
                    <a:pt x="13" y="94"/>
                  </a:cubicBezTo>
                  <a:cubicBezTo>
                    <a:pt x="11" y="85"/>
                    <a:pt x="10" y="76"/>
                    <a:pt x="11" y="67"/>
                  </a:cubicBezTo>
                  <a:cubicBezTo>
                    <a:pt x="0" y="64"/>
                    <a:pt x="0" y="64"/>
                    <a:pt x="0" y="64"/>
                  </a:cubicBezTo>
                  <a:cubicBezTo>
                    <a:pt x="7" y="42"/>
                    <a:pt x="7" y="42"/>
                    <a:pt x="7" y="42"/>
                  </a:cubicBezTo>
                  <a:cubicBezTo>
                    <a:pt x="18" y="45"/>
                    <a:pt x="18" y="45"/>
                    <a:pt x="18" y="45"/>
                  </a:cubicBezTo>
                  <a:cubicBezTo>
                    <a:pt x="22" y="37"/>
                    <a:pt x="28" y="30"/>
                    <a:pt x="35" y="2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7" name="Freeform 68">
              <a:extLst>
                <a:ext uri="{FF2B5EF4-FFF2-40B4-BE49-F238E27FC236}">
                  <a16:creationId xmlns:a16="http://schemas.microsoft.com/office/drawing/2014/main" id="{AFB1D221-4600-4EEB-A457-B90AD7653EDB}"/>
                </a:ext>
              </a:extLst>
            </p:cNvPr>
            <p:cNvSpPr>
              <a:spLocks/>
            </p:cNvSpPr>
            <p:nvPr/>
          </p:nvSpPr>
          <p:spPr bwMode="auto">
            <a:xfrm>
              <a:off x="485930" y="2332134"/>
              <a:ext cx="2264949" cy="1257478"/>
            </a:xfrm>
            <a:custGeom>
              <a:avLst/>
              <a:gdLst>
                <a:gd name="T0" fmla="*/ 1080 w 1495"/>
                <a:gd name="T1" fmla="*/ 0 h 830"/>
                <a:gd name="T2" fmla="*/ 739 w 1495"/>
                <a:gd name="T3" fmla="*/ 179 h 830"/>
                <a:gd name="T4" fmla="*/ 633 w 1495"/>
                <a:gd name="T5" fmla="*/ 162 h 830"/>
                <a:gd name="T6" fmla="*/ 347 w 1495"/>
                <a:gd name="T7" fmla="*/ 324 h 830"/>
                <a:gd name="T8" fmla="*/ 240 w 1495"/>
                <a:gd name="T9" fmla="*/ 298 h 830"/>
                <a:gd name="T10" fmla="*/ 0 w 1495"/>
                <a:gd name="T11" fmla="*/ 539 h 830"/>
                <a:gd name="T12" fmla="*/ 633 w 1495"/>
                <a:gd name="T13" fmla="*/ 828 h 830"/>
                <a:gd name="T14" fmla="*/ 1080 w 1495"/>
                <a:gd name="T15" fmla="*/ 830 h 830"/>
                <a:gd name="T16" fmla="*/ 1495 w 1495"/>
                <a:gd name="T17" fmla="*/ 415 h 830"/>
                <a:gd name="T18" fmla="*/ 1080 w 1495"/>
                <a:gd name="T19" fmla="*/ 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5" h="830">
                  <a:moveTo>
                    <a:pt x="1080" y="0"/>
                  </a:moveTo>
                  <a:cubicBezTo>
                    <a:pt x="938" y="0"/>
                    <a:pt x="814" y="71"/>
                    <a:pt x="739" y="179"/>
                  </a:cubicBezTo>
                  <a:cubicBezTo>
                    <a:pt x="705" y="168"/>
                    <a:pt x="670" y="162"/>
                    <a:pt x="633" y="162"/>
                  </a:cubicBezTo>
                  <a:cubicBezTo>
                    <a:pt x="511" y="162"/>
                    <a:pt x="405" y="227"/>
                    <a:pt x="347" y="324"/>
                  </a:cubicBezTo>
                  <a:cubicBezTo>
                    <a:pt x="315" y="308"/>
                    <a:pt x="278" y="298"/>
                    <a:pt x="240" y="298"/>
                  </a:cubicBezTo>
                  <a:cubicBezTo>
                    <a:pt x="107" y="298"/>
                    <a:pt x="0" y="406"/>
                    <a:pt x="0" y="539"/>
                  </a:cubicBezTo>
                  <a:cubicBezTo>
                    <a:pt x="0" y="671"/>
                    <a:pt x="66" y="828"/>
                    <a:pt x="633" y="828"/>
                  </a:cubicBezTo>
                  <a:cubicBezTo>
                    <a:pt x="712" y="828"/>
                    <a:pt x="991" y="830"/>
                    <a:pt x="1080" y="830"/>
                  </a:cubicBezTo>
                  <a:cubicBezTo>
                    <a:pt x="1309" y="830"/>
                    <a:pt x="1495" y="644"/>
                    <a:pt x="1495" y="415"/>
                  </a:cubicBezTo>
                  <a:cubicBezTo>
                    <a:pt x="1495" y="186"/>
                    <a:pt x="1309" y="0"/>
                    <a:pt x="108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8" name="Freeform 69">
              <a:extLst>
                <a:ext uri="{FF2B5EF4-FFF2-40B4-BE49-F238E27FC236}">
                  <a16:creationId xmlns:a16="http://schemas.microsoft.com/office/drawing/2014/main" id="{FDD72B85-E4FF-4422-ABF8-AF2C80655095}"/>
                </a:ext>
              </a:extLst>
            </p:cNvPr>
            <p:cNvSpPr>
              <a:spLocks/>
            </p:cNvSpPr>
            <p:nvPr/>
          </p:nvSpPr>
          <p:spPr bwMode="auto">
            <a:xfrm>
              <a:off x="467844" y="2314049"/>
              <a:ext cx="2301120" cy="1293649"/>
            </a:xfrm>
            <a:custGeom>
              <a:avLst/>
              <a:gdLst>
                <a:gd name="T0" fmla="*/ 1092 w 1519"/>
                <a:gd name="T1" fmla="*/ 12 h 854"/>
                <a:gd name="T2" fmla="*/ 1092 w 1519"/>
                <a:gd name="T3" fmla="*/ 0 h 854"/>
                <a:gd name="T4" fmla="*/ 741 w 1519"/>
                <a:gd name="T5" fmla="*/ 185 h 854"/>
                <a:gd name="T6" fmla="*/ 751 w 1519"/>
                <a:gd name="T7" fmla="*/ 191 h 854"/>
                <a:gd name="T8" fmla="*/ 754 w 1519"/>
                <a:gd name="T9" fmla="*/ 180 h 854"/>
                <a:gd name="T10" fmla="*/ 645 w 1519"/>
                <a:gd name="T11" fmla="*/ 162 h 854"/>
                <a:gd name="T12" fmla="*/ 472 w 1519"/>
                <a:gd name="T13" fmla="*/ 208 h 854"/>
                <a:gd name="T14" fmla="*/ 349 w 1519"/>
                <a:gd name="T15" fmla="*/ 330 h 854"/>
                <a:gd name="T16" fmla="*/ 359 w 1519"/>
                <a:gd name="T17" fmla="*/ 336 h 854"/>
                <a:gd name="T18" fmla="*/ 364 w 1519"/>
                <a:gd name="T19" fmla="*/ 325 h 854"/>
                <a:gd name="T20" fmla="*/ 252 w 1519"/>
                <a:gd name="T21" fmla="*/ 299 h 854"/>
                <a:gd name="T22" fmla="*/ 74 w 1519"/>
                <a:gd name="T23" fmla="*/ 372 h 854"/>
                <a:gd name="T24" fmla="*/ 0 w 1519"/>
                <a:gd name="T25" fmla="*/ 551 h 854"/>
                <a:gd name="T26" fmla="*/ 20 w 1519"/>
                <a:gd name="T27" fmla="*/ 657 h 854"/>
                <a:gd name="T28" fmla="*/ 79 w 1519"/>
                <a:gd name="T29" fmla="*/ 732 h 854"/>
                <a:gd name="T30" fmla="*/ 273 w 1519"/>
                <a:gd name="T31" fmla="*/ 818 h 854"/>
                <a:gd name="T32" fmla="*/ 645 w 1519"/>
                <a:gd name="T33" fmla="*/ 852 h 854"/>
                <a:gd name="T34" fmla="*/ 1092 w 1519"/>
                <a:gd name="T35" fmla="*/ 854 h 854"/>
                <a:gd name="T36" fmla="*/ 1394 w 1519"/>
                <a:gd name="T37" fmla="*/ 729 h 854"/>
                <a:gd name="T38" fmla="*/ 1519 w 1519"/>
                <a:gd name="T39" fmla="*/ 427 h 854"/>
                <a:gd name="T40" fmla="*/ 1394 w 1519"/>
                <a:gd name="T41" fmla="*/ 125 h 854"/>
                <a:gd name="T42" fmla="*/ 1092 w 1519"/>
                <a:gd name="T43" fmla="*/ 0 h 854"/>
                <a:gd name="T44" fmla="*/ 1092 w 1519"/>
                <a:gd name="T45" fmla="*/ 12 h 854"/>
                <a:gd name="T46" fmla="*/ 1092 w 1519"/>
                <a:gd name="T47" fmla="*/ 24 h 854"/>
                <a:gd name="T48" fmla="*/ 1377 w 1519"/>
                <a:gd name="T49" fmla="*/ 142 h 854"/>
                <a:gd name="T50" fmla="*/ 1495 w 1519"/>
                <a:gd name="T51" fmla="*/ 427 h 854"/>
                <a:gd name="T52" fmla="*/ 1377 w 1519"/>
                <a:gd name="T53" fmla="*/ 712 h 854"/>
                <a:gd name="T54" fmla="*/ 1092 w 1519"/>
                <a:gd name="T55" fmla="*/ 830 h 854"/>
                <a:gd name="T56" fmla="*/ 645 w 1519"/>
                <a:gd name="T57" fmla="*/ 828 h 854"/>
                <a:gd name="T58" fmla="*/ 309 w 1519"/>
                <a:gd name="T59" fmla="*/ 802 h 854"/>
                <a:gd name="T60" fmla="*/ 157 w 1519"/>
                <a:gd name="T61" fmla="*/ 755 h 854"/>
                <a:gd name="T62" fmla="*/ 88 w 1519"/>
                <a:gd name="T63" fmla="*/ 709 h 854"/>
                <a:gd name="T64" fmla="*/ 36 w 1519"/>
                <a:gd name="T65" fmla="*/ 632 h 854"/>
                <a:gd name="T66" fmla="*/ 23 w 1519"/>
                <a:gd name="T67" fmla="*/ 551 h 854"/>
                <a:gd name="T68" fmla="*/ 90 w 1519"/>
                <a:gd name="T69" fmla="*/ 389 h 854"/>
                <a:gd name="T70" fmla="*/ 252 w 1519"/>
                <a:gd name="T71" fmla="*/ 322 h 854"/>
                <a:gd name="T72" fmla="*/ 354 w 1519"/>
                <a:gd name="T73" fmla="*/ 346 h 854"/>
                <a:gd name="T74" fmla="*/ 364 w 1519"/>
                <a:gd name="T75" fmla="*/ 351 h 854"/>
                <a:gd name="T76" fmla="*/ 369 w 1519"/>
                <a:gd name="T77" fmla="*/ 342 h 854"/>
                <a:gd name="T78" fmla="*/ 484 w 1519"/>
                <a:gd name="T79" fmla="*/ 229 h 854"/>
                <a:gd name="T80" fmla="*/ 645 w 1519"/>
                <a:gd name="T81" fmla="*/ 186 h 854"/>
                <a:gd name="T82" fmla="*/ 747 w 1519"/>
                <a:gd name="T83" fmla="*/ 202 h 854"/>
                <a:gd name="T84" fmla="*/ 755 w 1519"/>
                <a:gd name="T85" fmla="*/ 205 h 854"/>
                <a:gd name="T86" fmla="*/ 760 w 1519"/>
                <a:gd name="T87" fmla="*/ 198 h 854"/>
                <a:gd name="T88" fmla="*/ 1092 w 1519"/>
                <a:gd name="T89" fmla="*/ 24 h 854"/>
                <a:gd name="T90" fmla="*/ 1092 w 1519"/>
                <a:gd name="T91" fmla="*/ 12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9" h="854">
                  <a:moveTo>
                    <a:pt x="1092" y="12"/>
                  </a:moveTo>
                  <a:cubicBezTo>
                    <a:pt x="1092" y="0"/>
                    <a:pt x="1092" y="0"/>
                    <a:pt x="1092" y="0"/>
                  </a:cubicBezTo>
                  <a:cubicBezTo>
                    <a:pt x="947" y="0"/>
                    <a:pt x="818" y="73"/>
                    <a:pt x="741" y="185"/>
                  </a:cubicBezTo>
                  <a:cubicBezTo>
                    <a:pt x="751" y="191"/>
                    <a:pt x="751" y="191"/>
                    <a:pt x="751" y="191"/>
                  </a:cubicBezTo>
                  <a:cubicBezTo>
                    <a:pt x="754" y="180"/>
                    <a:pt x="754" y="180"/>
                    <a:pt x="754" y="180"/>
                  </a:cubicBezTo>
                  <a:cubicBezTo>
                    <a:pt x="720" y="169"/>
                    <a:pt x="683" y="162"/>
                    <a:pt x="645" y="162"/>
                  </a:cubicBezTo>
                  <a:cubicBezTo>
                    <a:pt x="582" y="162"/>
                    <a:pt x="523" y="179"/>
                    <a:pt x="472" y="208"/>
                  </a:cubicBezTo>
                  <a:cubicBezTo>
                    <a:pt x="422" y="238"/>
                    <a:pt x="379" y="279"/>
                    <a:pt x="349" y="330"/>
                  </a:cubicBezTo>
                  <a:cubicBezTo>
                    <a:pt x="359" y="336"/>
                    <a:pt x="359" y="336"/>
                    <a:pt x="359" y="336"/>
                  </a:cubicBezTo>
                  <a:cubicBezTo>
                    <a:pt x="364" y="325"/>
                    <a:pt x="364" y="325"/>
                    <a:pt x="364" y="325"/>
                  </a:cubicBezTo>
                  <a:cubicBezTo>
                    <a:pt x="331" y="308"/>
                    <a:pt x="292" y="299"/>
                    <a:pt x="252" y="299"/>
                  </a:cubicBezTo>
                  <a:cubicBezTo>
                    <a:pt x="182" y="299"/>
                    <a:pt x="119" y="327"/>
                    <a:pt x="74" y="372"/>
                  </a:cubicBezTo>
                  <a:cubicBezTo>
                    <a:pt x="28" y="418"/>
                    <a:pt x="0" y="481"/>
                    <a:pt x="0" y="551"/>
                  </a:cubicBezTo>
                  <a:cubicBezTo>
                    <a:pt x="0" y="585"/>
                    <a:pt x="4" y="621"/>
                    <a:pt x="20" y="657"/>
                  </a:cubicBezTo>
                  <a:cubicBezTo>
                    <a:pt x="32" y="683"/>
                    <a:pt x="51" y="709"/>
                    <a:pt x="79" y="732"/>
                  </a:cubicBezTo>
                  <a:cubicBezTo>
                    <a:pt x="120" y="768"/>
                    <a:pt x="182" y="797"/>
                    <a:pt x="273" y="818"/>
                  </a:cubicBezTo>
                  <a:cubicBezTo>
                    <a:pt x="364" y="839"/>
                    <a:pt x="485" y="852"/>
                    <a:pt x="645" y="852"/>
                  </a:cubicBezTo>
                  <a:cubicBezTo>
                    <a:pt x="724" y="852"/>
                    <a:pt x="1003" y="854"/>
                    <a:pt x="1092" y="854"/>
                  </a:cubicBezTo>
                  <a:cubicBezTo>
                    <a:pt x="1210" y="854"/>
                    <a:pt x="1316" y="806"/>
                    <a:pt x="1394" y="729"/>
                  </a:cubicBezTo>
                  <a:cubicBezTo>
                    <a:pt x="1471" y="651"/>
                    <a:pt x="1519" y="545"/>
                    <a:pt x="1519" y="427"/>
                  </a:cubicBezTo>
                  <a:cubicBezTo>
                    <a:pt x="1519" y="309"/>
                    <a:pt x="1471" y="203"/>
                    <a:pt x="1394" y="125"/>
                  </a:cubicBezTo>
                  <a:cubicBezTo>
                    <a:pt x="1316" y="48"/>
                    <a:pt x="1210" y="0"/>
                    <a:pt x="1092" y="0"/>
                  </a:cubicBezTo>
                  <a:cubicBezTo>
                    <a:pt x="1092" y="12"/>
                    <a:pt x="1092" y="12"/>
                    <a:pt x="1092" y="12"/>
                  </a:cubicBezTo>
                  <a:cubicBezTo>
                    <a:pt x="1092" y="24"/>
                    <a:pt x="1092" y="24"/>
                    <a:pt x="1092" y="24"/>
                  </a:cubicBezTo>
                  <a:cubicBezTo>
                    <a:pt x="1203" y="24"/>
                    <a:pt x="1304" y="69"/>
                    <a:pt x="1377" y="142"/>
                  </a:cubicBezTo>
                  <a:cubicBezTo>
                    <a:pt x="1450" y="215"/>
                    <a:pt x="1495" y="316"/>
                    <a:pt x="1495" y="427"/>
                  </a:cubicBezTo>
                  <a:cubicBezTo>
                    <a:pt x="1495" y="538"/>
                    <a:pt x="1450" y="639"/>
                    <a:pt x="1377" y="712"/>
                  </a:cubicBezTo>
                  <a:cubicBezTo>
                    <a:pt x="1304" y="785"/>
                    <a:pt x="1203" y="830"/>
                    <a:pt x="1092" y="830"/>
                  </a:cubicBezTo>
                  <a:cubicBezTo>
                    <a:pt x="1003" y="830"/>
                    <a:pt x="724" y="828"/>
                    <a:pt x="645" y="828"/>
                  </a:cubicBezTo>
                  <a:cubicBezTo>
                    <a:pt x="504" y="828"/>
                    <a:pt x="394" y="819"/>
                    <a:pt x="309" y="802"/>
                  </a:cubicBezTo>
                  <a:cubicBezTo>
                    <a:pt x="245" y="790"/>
                    <a:pt x="196" y="773"/>
                    <a:pt x="157" y="755"/>
                  </a:cubicBezTo>
                  <a:cubicBezTo>
                    <a:pt x="128" y="741"/>
                    <a:pt x="105" y="725"/>
                    <a:pt x="88" y="709"/>
                  </a:cubicBezTo>
                  <a:cubicBezTo>
                    <a:pt x="61" y="685"/>
                    <a:pt x="45" y="659"/>
                    <a:pt x="36" y="632"/>
                  </a:cubicBezTo>
                  <a:cubicBezTo>
                    <a:pt x="26" y="606"/>
                    <a:pt x="23" y="578"/>
                    <a:pt x="23" y="551"/>
                  </a:cubicBezTo>
                  <a:cubicBezTo>
                    <a:pt x="23" y="488"/>
                    <a:pt x="49" y="430"/>
                    <a:pt x="90" y="389"/>
                  </a:cubicBezTo>
                  <a:cubicBezTo>
                    <a:pt x="132" y="348"/>
                    <a:pt x="189" y="322"/>
                    <a:pt x="252" y="322"/>
                  </a:cubicBezTo>
                  <a:cubicBezTo>
                    <a:pt x="289" y="322"/>
                    <a:pt x="323" y="331"/>
                    <a:pt x="354" y="346"/>
                  </a:cubicBezTo>
                  <a:cubicBezTo>
                    <a:pt x="364" y="351"/>
                    <a:pt x="364" y="351"/>
                    <a:pt x="364" y="351"/>
                  </a:cubicBezTo>
                  <a:cubicBezTo>
                    <a:pt x="369" y="342"/>
                    <a:pt x="369" y="342"/>
                    <a:pt x="369" y="342"/>
                  </a:cubicBezTo>
                  <a:cubicBezTo>
                    <a:pt x="397" y="295"/>
                    <a:pt x="437" y="256"/>
                    <a:pt x="484" y="229"/>
                  </a:cubicBezTo>
                  <a:cubicBezTo>
                    <a:pt x="531" y="201"/>
                    <a:pt x="586" y="186"/>
                    <a:pt x="645" y="186"/>
                  </a:cubicBezTo>
                  <a:cubicBezTo>
                    <a:pt x="680" y="186"/>
                    <a:pt x="715" y="192"/>
                    <a:pt x="747" y="202"/>
                  </a:cubicBezTo>
                  <a:cubicBezTo>
                    <a:pt x="755" y="205"/>
                    <a:pt x="755" y="205"/>
                    <a:pt x="755" y="205"/>
                  </a:cubicBezTo>
                  <a:cubicBezTo>
                    <a:pt x="760" y="198"/>
                    <a:pt x="760" y="198"/>
                    <a:pt x="760" y="198"/>
                  </a:cubicBezTo>
                  <a:cubicBezTo>
                    <a:pt x="833" y="93"/>
                    <a:pt x="954" y="24"/>
                    <a:pt x="1092" y="24"/>
                  </a:cubicBezTo>
                  <a:lnTo>
                    <a:pt x="1092" y="1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9" name="Freeform 70">
              <a:extLst>
                <a:ext uri="{FF2B5EF4-FFF2-40B4-BE49-F238E27FC236}">
                  <a16:creationId xmlns:a16="http://schemas.microsoft.com/office/drawing/2014/main" id="{2CFCB77F-9E78-4A76-B613-ACB078BA487F}"/>
                </a:ext>
              </a:extLst>
            </p:cNvPr>
            <p:cNvSpPr>
              <a:spLocks/>
            </p:cNvSpPr>
            <p:nvPr/>
          </p:nvSpPr>
          <p:spPr bwMode="auto">
            <a:xfrm>
              <a:off x="1961498" y="2653419"/>
              <a:ext cx="2263886" cy="1257478"/>
            </a:xfrm>
            <a:custGeom>
              <a:avLst/>
              <a:gdLst>
                <a:gd name="T0" fmla="*/ 1080 w 1495"/>
                <a:gd name="T1" fmla="*/ 0 h 830"/>
                <a:gd name="T2" fmla="*/ 739 w 1495"/>
                <a:gd name="T3" fmla="*/ 179 h 830"/>
                <a:gd name="T4" fmla="*/ 633 w 1495"/>
                <a:gd name="T5" fmla="*/ 162 h 830"/>
                <a:gd name="T6" fmla="*/ 348 w 1495"/>
                <a:gd name="T7" fmla="*/ 324 h 830"/>
                <a:gd name="T8" fmla="*/ 240 w 1495"/>
                <a:gd name="T9" fmla="*/ 298 h 830"/>
                <a:gd name="T10" fmla="*/ 0 w 1495"/>
                <a:gd name="T11" fmla="*/ 539 h 830"/>
                <a:gd name="T12" fmla="*/ 633 w 1495"/>
                <a:gd name="T13" fmla="*/ 828 h 830"/>
                <a:gd name="T14" fmla="*/ 1080 w 1495"/>
                <a:gd name="T15" fmla="*/ 830 h 830"/>
                <a:gd name="T16" fmla="*/ 1495 w 1495"/>
                <a:gd name="T17" fmla="*/ 415 h 830"/>
                <a:gd name="T18" fmla="*/ 1080 w 1495"/>
                <a:gd name="T19" fmla="*/ 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5" h="830">
                  <a:moveTo>
                    <a:pt x="1080" y="0"/>
                  </a:moveTo>
                  <a:cubicBezTo>
                    <a:pt x="939" y="0"/>
                    <a:pt x="814" y="71"/>
                    <a:pt x="739" y="179"/>
                  </a:cubicBezTo>
                  <a:cubicBezTo>
                    <a:pt x="706" y="168"/>
                    <a:pt x="670" y="162"/>
                    <a:pt x="633" y="162"/>
                  </a:cubicBezTo>
                  <a:cubicBezTo>
                    <a:pt x="512" y="162"/>
                    <a:pt x="406" y="227"/>
                    <a:pt x="348" y="324"/>
                  </a:cubicBezTo>
                  <a:cubicBezTo>
                    <a:pt x="315" y="307"/>
                    <a:pt x="279" y="298"/>
                    <a:pt x="240" y="298"/>
                  </a:cubicBezTo>
                  <a:cubicBezTo>
                    <a:pt x="108" y="298"/>
                    <a:pt x="0" y="406"/>
                    <a:pt x="0" y="539"/>
                  </a:cubicBezTo>
                  <a:cubicBezTo>
                    <a:pt x="0" y="671"/>
                    <a:pt x="67" y="828"/>
                    <a:pt x="633" y="828"/>
                  </a:cubicBezTo>
                  <a:cubicBezTo>
                    <a:pt x="712" y="828"/>
                    <a:pt x="992" y="830"/>
                    <a:pt x="1080" y="830"/>
                  </a:cubicBezTo>
                  <a:cubicBezTo>
                    <a:pt x="1310" y="830"/>
                    <a:pt x="1495" y="644"/>
                    <a:pt x="1495" y="415"/>
                  </a:cubicBezTo>
                  <a:cubicBezTo>
                    <a:pt x="1495" y="186"/>
                    <a:pt x="1310" y="0"/>
                    <a:pt x="108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0" name="Freeform 71">
              <a:extLst>
                <a:ext uri="{FF2B5EF4-FFF2-40B4-BE49-F238E27FC236}">
                  <a16:creationId xmlns:a16="http://schemas.microsoft.com/office/drawing/2014/main" id="{AF0DD6C7-8FD4-4E0E-9A6E-7002FCAC29CA}"/>
                </a:ext>
              </a:extLst>
            </p:cNvPr>
            <p:cNvSpPr>
              <a:spLocks/>
            </p:cNvSpPr>
            <p:nvPr/>
          </p:nvSpPr>
          <p:spPr bwMode="auto">
            <a:xfrm>
              <a:off x="1943412" y="2635333"/>
              <a:ext cx="2301120" cy="1293649"/>
            </a:xfrm>
            <a:custGeom>
              <a:avLst/>
              <a:gdLst>
                <a:gd name="T0" fmla="*/ 1092 w 1519"/>
                <a:gd name="T1" fmla="*/ 12 h 854"/>
                <a:gd name="T2" fmla="*/ 1092 w 1519"/>
                <a:gd name="T3" fmla="*/ 0 h 854"/>
                <a:gd name="T4" fmla="*/ 741 w 1519"/>
                <a:gd name="T5" fmla="*/ 184 h 854"/>
                <a:gd name="T6" fmla="*/ 751 w 1519"/>
                <a:gd name="T7" fmla="*/ 191 h 854"/>
                <a:gd name="T8" fmla="*/ 755 w 1519"/>
                <a:gd name="T9" fmla="*/ 180 h 854"/>
                <a:gd name="T10" fmla="*/ 645 w 1519"/>
                <a:gd name="T11" fmla="*/ 162 h 854"/>
                <a:gd name="T12" fmla="*/ 473 w 1519"/>
                <a:gd name="T13" fmla="*/ 208 h 854"/>
                <a:gd name="T14" fmla="*/ 349 w 1519"/>
                <a:gd name="T15" fmla="*/ 329 h 854"/>
                <a:gd name="T16" fmla="*/ 360 w 1519"/>
                <a:gd name="T17" fmla="*/ 336 h 854"/>
                <a:gd name="T18" fmla="*/ 365 w 1519"/>
                <a:gd name="T19" fmla="*/ 325 h 854"/>
                <a:gd name="T20" fmla="*/ 252 w 1519"/>
                <a:gd name="T21" fmla="*/ 299 h 854"/>
                <a:gd name="T22" fmla="*/ 74 w 1519"/>
                <a:gd name="T23" fmla="*/ 372 h 854"/>
                <a:gd name="T24" fmla="*/ 0 w 1519"/>
                <a:gd name="T25" fmla="*/ 551 h 854"/>
                <a:gd name="T26" fmla="*/ 21 w 1519"/>
                <a:gd name="T27" fmla="*/ 657 h 854"/>
                <a:gd name="T28" fmla="*/ 79 w 1519"/>
                <a:gd name="T29" fmla="*/ 732 h 854"/>
                <a:gd name="T30" fmla="*/ 274 w 1519"/>
                <a:gd name="T31" fmla="*/ 818 h 854"/>
                <a:gd name="T32" fmla="*/ 645 w 1519"/>
                <a:gd name="T33" fmla="*/ 852 h 854"/>
                <a:gd name="T34" fmla="*/ 1092 w 1519"/>
                <a:gd name="T35" fmla="*/ 854 h 854"/>
                <a:gd name="T36" fmla="*/ 1394 w 1519"/>
                <a:gd name="T37" fmla="*/ 729 h 854"/>
                <a:gd name="T38" fmla="*/ 1519 w 1519"/>
                <a:gd name="T39" fmla="*/ 427 h 854"/>
                <a:gd name="T40" fmla="*/ 1394 w 1519"/>
                <a:gd name="T41" fmla="*/ 125 h 854"/>
                <a:gd name="T42" fmla="*/ 1092 w 1519"/>
                <a:gd name="T43" fmla="*/ 0 h 854"/>
                <a:gd name="T44" fmla="*/ 1092 w 1519"/>
                <a:gd name="T45" fmla="*/ 12 h 854"/>
                <a:gd name="T46" fmla="*/ 1092 w 1519"/>
                <a:gd name="T47" fmla="*/ 24 h 854"/>
                <a:gd name="T48" fmla="*/ 1377 w 1519"/>
                <a:gd name="T49" fmla="*/ 142 h 854"/>
                <a:gd name="T50" fmla="*/ 1495 w 1519"/>
                <a:gd name="T51" fmla="*/ 427 h 854"/>
                <a:gd name="T52" fmla="*/ 1377 w 1519"/>
                <a:gd name="T53" fmla="*/ 712 h 854"/>
                <a:gd name="T54" fmla="*/ 1092 w 1519"/>
                <a:gd name="T55" fmla="*/ 830 h 854"/>
                <a:gd name="T56" fmla="*/ 645 w 1519"/>
                <a:gd name="T57" fmla="*/ 828 h 854"/>
                <a:gd name="T58" fmla="*/ 310 w 1519"/>
                <a:gd name="T59" fmla="*/ 802 h 854"/>
                <a:gd name="T60" fmla="*/ 158 w 1519"/>
                <a:gd name="T61" fmla="*/ 755 h 854"/>
                <a:gd name="T62" fmla="*/ 88 w 1519"/>
                <a:gd name="T63" fmla="*/ 709 h 854"/>
                <a:gd name="T64" fmla="*/ 36 w 1519"/>
                <a:gd name="T65" fmla="*/ 632 h 854"/>
                <a:gd name="T66" fmla="*/ 24 w 1519"/>
                <a:gd name="T67" fmla="*/ 551 h 854"/>
                <a:gd name="T68" fmla="*/ 91 w 1519"/>
                <a:gd name="T69" fmla="*/ 389 h 854"/>
                <a:gd name="T70" fmla="*/ 252 w 1519"/>
                <a:gd name="T71" fmla="*/ 322 h 854"/>
                <a:gd name="T72" fmla="*/ 354 w 1519"/>
                <a:gd name="T73" fmla="*/ 346 h 854"/>
                <a:gd name="T74" fmla="*/ 364 w 1519"/>
                <a:gd name="T75" fmla="*/ 351 h 854"/>
                <a:gd name="T76" fmla="*/ 370 w 1519"/>
                <a:gd name="T77" fmla="*/ 342 h 854"/>
                <a:gd name="T78" fmla="*/ 485 w 1519"/>
                <a:gd name="T79" fmla="*/ 229 h 854"/>
                <a:gd name="T80" fmla="*/ 645 w 1519"/>
                <a:gd name="T81" fmla="*/ 186 h 854"/>
                <a:gd name="T82" fmla="*/ 747 w 1519"/>
                <a:gd name="T83" fmla="*/ 202 h 854"/>
                <a:gd name="T84" fmla="*/ 756 w 1519"/>
                <a:gd name="T85" fmla="*/ 205 h 854"/>
                <a:gd name="T86" fmla="*/ 761 w 1519"/>
                <a:gd name="T87" fmla="*/ 198 h 854"/>
                <a:gd name="T88" fmla="*/ 1092 w 1519"/>
                <a:gd name="T89" fmla="*/ 24 h 854"/>
                <a:gd name="T90" fmla="*/ 1092 w 1519"/>
                <a:gd name="T91" fmla="*/ 12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9" h="854">
                  <a:moveTo>
                    <a:pt x="1092" y="12"/>
                  </a:moveTo>
                  <a:cubicBezTo>
                    <a:pt x="1092" y="0"/>
                    <a:pt x="1092" y="0"/>
                    <a:pt x="1092" y="0"/>
                  </a:cubicBezTo>
                  <a:cubicBezTo>
                    <a:pt x="947" y="0"/>
                    <a:pt x="818" y="73"/>
                    <a:pt x="741" y="184"/>
                  </a:cubicBezTo>
                  <a:cubicBezTo>
                    <a:pt x="751" y="191"/>
                    <a:pt x="751" y="191"/>
                    <a:pt x="751" y="191"/>
                  </a:cubicBezTo>
                  <a:cubicBezTo>
                    <a:pt x="755" y="180"/>
                    <a:pt x="755" y="180"/>
                    <a:pt x="755" y="180"/>
                  </a:cubicBezTo>
                  <a:cubicBezTo>
                    <a:pt x="720" y="168"/>
                    <a:pt x="683" y="162"/>
                    <a:pt x="645" y="162"/>
                  </a:cubicBezTo>
                  <a:cubicBezTo>
                    <a:pt x="582" y="162"/>
                    <a:pt x="523" y="179"/>
                    <a:pt x="473" y="208"/>
                  </a:cubicBezTo>
                  <a:cubicBezTo>
                    <a:pt x="422" y="238"/>
                    <a:pt x="380" y="279"/>
                    <a:pt x="349" y="329"/>
                  </a:cubicBezTo>
                  <a:cubicBezTo>
                    <a:pt x="360" y="336"/>
                    <a:pt x="360" y="336"/>
                    <a:pt x="360" y="336"/>
                  </a:cubicBezTo>
                  <a:cubicBezTo>
                    <a:pt x="365" y="325"/>
                    <a:pt x="365" y="325"/>
                    <a:pt x="365" y="325"/>
                  </a:cubicBezTo>
                  <a:cubicBezTo>
                    <a:pt x="331" y="308"/>
                    <a:pt x="293" y="299"/>
                    <a:pt x="252" y="299"/>
                  </a:cubicBezTo>
                  <a:cubicBezTo>
                    <a:pt x="183" y="299"/>
                    <a:pt x="120" y="327"/>
                    <a:pt x="74" y="372"/>
                  </a:cubicBezTo>
                  <a:cubicBezTo>
                    <a:pt x="29" y="418"/>
                    <a:pt x="0" y="481"/>
                    <a:pt x="0" y="551"/>
                  </a:cubicBezTo>
                  <a:cubicBezTo>
                    <a:pt x="0" y="585"/>
                    <a:pt x="5" y="621"/>
                    <a:pt x="21" y="657"/>
                  </a:cubicBezTo>
                  <a:cubicBezTo>
                    <a:pt x="33" y="683"/>
                    <a:pt x="51" y="709"/>
                    <a:pt x="79" y="732"/>
                  </a:cubicBezTo>
                  <a:cubicBezTo>
                    <a:pt x="121" y="767"/>
                    <a:pt x="182" y="797"/>
                    <a:pt x="274" y="818"/>
                  </a:cubicBezTo>
                  <a:cubicBezTo>
                    <a:pt x="365" y="839"/>
                    <a:pt x="485" y="852"/>
                    <a:pt x="645" y="852"/>
                  </a:cubicBezTo>
                  <a:cubicBezTo>
                    <a:pt x="724" y="852"/>
                    <a:pt x="1004" y="854"/>
                    <a:pt x="1092" y="854"/>
                  </a:cubicBezTo>
                  <a:cubicBezTo>
                    <a:pt x="1210" y="854"/>
                    <a:pt x="1317" y="806"/>
                    <a:pt x="1394" y="729"/>
                  </a:cubicBezTo>
                  <a:cubicBezTo>
                    <a:pt x="1471" y="651"/>
                    <a:pt x="1519" y="545"/>
                    <a:pt x="1519" y="427"/>
                  </a:cubicBezTo>
                  <a:cubicBezTo>
                    <a:pt x="1519" y="309"/>
                    <a:pt x="1471" y="202"/>
                    <a:pt x="1394" y="125"/>
                  </a:cubicBezTo>
                  <a:cubicBezTo>
                    <a:pt x="1317" y="48"/>
                    <a:pt x="1210" y="0"/>
                    <a:pt x="1092" y="0"/>
                  </a:cubicBezTo>
                  <a:cubicBezTo>
                    <a:pt x="1092" y="12"/>
                    <a:pt x="1092" y="12"/>
                    <a:pt x="1092" y="12"/>
                  </a:cubicBezTo>
                  <a:cubicBezTo>
                    <a:pt x="1092" y="24"/>
                    <a:pt x="1092" y="24"/>
                    <a:pt x="1092" y="24"/>
                  </a:cubicBezTo>
                  <a:cubicBezTo>
                    <a:pt x="1204" y="24"/>
                    <a:pt x="1304" y="69"/>
                    <a:pt x="1377" y="142"/>
                  </a:cubicBezTo>
                  <a:cubicBezTo>
                    <a:pt x="1450" y="215"/>
                    <a:pt x="1495" y="316"/>
                    <a:pt x="1495" y="427"/>
                  </a:cubicBezTo>
                  <a:cubicBezTo>
                    <a:pt x="1495" y="538"/>
                    <a:pt x="1450" y="639"/>
                    <a:pt x="1377" y="712"/>
                  </a:cubicBezTo>
                  <a:cubicBezTo>
                    <a:pt x="1304" y="785"/>
                    <a:pt x="1204" y="830"/>
                    <a:pt x="1092" y="830"/>
                  </a:cubicBezTo>
                  <a:cubicBezTo>
                    <a:pt x="1004" y="830"/>
                    <a:pt x="724" y="828"/>
                    <a:pt x="645" y="828"/>
                  </a:cubicBezTo>
                  <a:cubicBezTo>
                    <a:pt x="504" y="828"/>
                    <a:pt x="394" y="818"/>
                    <a:pt x="310" y="802"/>
                  </a:cubicBezTo>
                  <a:cubicBezTo>
                    <a:pt x="246" y="789"/>
                    <a:pt x="196" y="773"/>
                    <a:pt x="158" y="755"/>
                  </a:cubicBezTo>
                  <a:cubicBezTo>
                    <a:pt x="129" y="741"/>
                    <a:pt x="106" y="725"/>
                    <a:pt x="88" y="709"/>
                  </a:cubicBezTo>
                  <a:cubicBezTo>
                    <a:pt x="61" y="685"/>
                    <a:pt x="46" y="659"/>
                    <a:pt x="36" y="632"/>
                  </a:cubicBezTo>
                  <a:cubicBezTo>
                    <a:pt x="27" y="605"/>
                    <a:pt x="24" y="578"/>
                    <a:pt x="24" y="551"/>
                  </a:cubicBezTo>
                  <a:cubicBezTo>
                    <a:pt x="24" y="487"/>
                    <a:pt x="49" y="430"/>
                    <a:pt x="91" y="389"/>
                  </a:cubicBezTo>
                  <a:cubicBezTo>
                    <a:pt x="132" y="348"/>
                    <a:pt x="189" y="322"/>
                    <a:pt x="252" y="322"/>
                  </a:cubicBezTo>
                  <a:cubicBezTo>
                    <a:pt x="289" y="322"/>
                    <a:pt x="324" y="331"/>
                    <a:pt x="354" y="346"/>
                  </a:cubicBezTo>
                  <a:cubicBezTo>
                    <a:pt x="364" y="351"/>
                    <a:pt x="364" y="351"/>
                    <a:pt x="364" y="351"/>
                  </a:cubicBezTo>
                  <a:cubicBezTo>
                    <a:pt x="370" y="342"/>
                    <a:pt x="370" y="342"/>
                    <a:pt x="370" y="342"/>
                  </a:cubicBezTo>
                  <a:cubicBezTo>
                    <a:pt x="398" y="295"/>
                    <a:pt x="437" y="256"/>
                    <a:pt x="485" y="229"/>
                  </a:cubicBezTo>
                  <a:cubicBezTo>
                    <a:pt x="532" y="201"/>
                    <a:pt x="587" y="186"/>
                    <a:pt x="645" y="186"/>
                  </a:cubicBezTo>
                  <a:cubicBezTo>
                    <a:pt x="681" y="186"/>
                    <a:pt x="715" y="192"/>
                    <a:pt x="747" y="202"/>
                  </a:cubicBezTo>
                  <a:cubicBezTo>
                    <a:pt x="756" y="205"/>
                    <a:pt x="756" y="205"/>
                    <a:pt x="756" y="205"/>
                  </a:cubicBezTo>
                  <a:cubicBezTo>
                    <a:pt x="761" y="198"/>
                    <a:pt x="761" y="198"/>
                    <a:pt x="761" y="198"/>
                  </a:cubicBezTo>
                  <a:cubicBezTo>
                    <a:pt x="834" y="93"/>
                    <a:pt x="955" y="24"/>
                    <a:pt x="1092" y="24"/>
                  </a:cubicBezTo>
                  <a:lnTo>
                    <a:pt x="1092" y="1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1" name="Freeform 72">
              <a:extLst>
                <a:ext uri="{FF2B5EF4-FFF2-40B4-BE49-F238E27FC236}">
                  <a16:creationId xmlns:a16="http://schemas.microsoft.com/office/drawing/2014/main" id="{2B86F68A-2CB8-48E2-9D08-1097DB9112B0}"/>
                </a:ext>
              </a:extLst>
            </p:cNvPr>
            <p:cNvSpPr>
              <a:spLocks/>
            </p:cNvSpPr>
            <p:nvPr/>
          </p:nvSpPr>
          <p:spPr bwMode="auto">
            <a:xfrm>
              <a:off x="730616" y="3006619"/>
              <a:ext cx="320221" cy="313837"/>
            </a:xfrm>
            <a:custGeom>
              <a:avLst/>
              <a:gdLst>
                <a:gd name="T0" fmla="*/ 209 w 212"/>
                <a:gd name="T1" fmla="*/ 119 h 207"/>
                <a:gd name="T2" fmla="*/ 195 w 212"/>
                <a:gd name="T3" fmla="*/ 119 h 207"/>
                <a:gd name="T4" fmla="*/ 180 w 212"/>
                <a:gd name="T5" fmla="*/ 118 h 207"/>
                <a:gd name="T6" fmla="*/ 138 w 212"/>
                <a:gd name="T7" fmla="*/ 111 h 207"/>
                <a:gd name="T8" fmla="*/ 119 w 212"/>
                <a:gd name="T9" fmla="*/ 82 h 207"/>
                <a:gd name="T10" fmla="*/ 111 w 212"/>
                <a:gd name="T11" fmla="*/ 64 h 207"/>
                <a:gd name="T12" fmla="*/ 101 w 212"/>
                <a:gd name="T13" fmla="*/ 43 h 207"/>
                <a:gd name="T14" fmla="*/ 100 w 212"/>
                <a:gd name="T15" fmla="*/ 24 h 207"/>
                <a:gd name="T16" fmla="*/ 101 w 212"/>
                <a:gd name="T17" fmla="*/ 8 h 207"/>
                <a:gd name="T18" fmla="*/ 76 w 212"/>
                <a:gd name="T19" fmla="*/ 13 h 207"/>
                <a:gd name="T20" fmla="*/ 74 w 212"/>
                <a:gd name="T21" fmla="*/ 67 h 207"/>
                <a:gd name="T22" fmla="*/ 70 w 212"/>
                <a:gd name="T23" fmla="*/ 82 h 207"/>
                <a:gd name="T24" fmla="*/ 19 w 212"/>
                <a:gd name="T25" fmla="*/ 89 h 207"/>
                <a:gd name="T26" fmla="*/ 5 w 212"/>
                <a:gd name="T27" fmla="*/ 95 h 207"/>
                <a:gd name="T28" fmla="*/ 15 w 212"/>
                <a:gd name="T29" fmla="*/ 118 h 207"/>
                <a:gd name="T30" fmla="*/ 5 w 212"/>
                <a:gd name="T31" fmla="*/ 124 h 207"/>
                <a:gd name="T32" fmla="*/ 19 w 212"/>
                <a:gd name="T33" fmla="*/ 150 h 207"/>
                <a:gd name="T34" fmla="*/ 12 w 212"/>
                <a:gd name="T35" fmla="*/ 156 h 207"/>
                <a:gd name="T36" fmla="*/ 24 w 212"/>
                <a:gd name="T37" fmla="*/ 177 h 207"/>
                <a:gd name="T38" fmla="*/ 18 w 212"/>
                <a:gd name="T39" fmla="*/ 185 h 207"/>
                <a:gd name="T40" fmla="*/ 21 w 212"/>
                <a:gd name="T41" fmla="*/ 196 h 207"/>
                <a:gd name="T42" fmla="*/ 40 w 212"/>
                <a:gd name="T43" fmla="*/ 204 h 207"/>
                <a:gd name="T44" fmla="*/ 90 w 212"/>
                <a:gd name="T45" fmla="*/ 206 h 207"/>
                <a:gd name="T46" fmla="*/ 132 w 212"/>
                <a:gd name="T47" fmla="*/ 192 h 207"/>
                <a:gd name="T48" fmla="*/ 197 w 212"/>
                <a:gd name="T49" fmla="*/ 206 h 207"/>
                <a:gd name="T50" fmla="*/ 209 w 212"/>
                <a:gd name="T51" fmla="*/ 11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2" h="207">
                  <a:moveTo>
                    <a:pt x="209" y="119"/>
                  </a:moveTo>
                  <a:cubicBezTo>
                    <a:pt x="206" y="119"/>
                    <a:pt x="198" y="119"/>
                    <a:pt x="195" y="119"/>
                  </a:cubicBezTo>
                  <a:cubicBezTo>
                    <a:pt x="190" y="119"/>
                    <a:pt x="185" y="119"/>
                    <a:pt x="180" y="118"/>
                  </a:cubicBezTo>
                  <a:cubicBezTo>
                    <a:pt x="165" y="118"/>
                    <a:pt x="150" y="121"/>
                    <a:pt x="138" y="111"/>
                  </a:cubicBezTo>
                  <a:cubicBezTo>
                    <a:pt x="129" y="103"/>
                    <a:pt x="124" y="92"/>
                    <a:pt x="119" y="82"/>
                  </a:cubicBezTo>
                  <a:cubicBezTo>
                    <a:pt x="117" y="76"/>
                    <a:pt x="114" y="69"/>
                    <a:pt x="111" y="64"/>
                  </a:cubicBezTo>
                  <a:cubicBezTo>
                    <a:pt x="106" y="56"/>
                    <a:pt x="103" y="51"/>
                    <a:pt x="101" y="43"/>
                  </a:cubicBezTo>
                  <a:cubicBezTo>
                    <a:pt x="99" y="36"/>
                    <a:pt x="98" y="31"/>
                    <a:pt x="100" y="24"/>
                  </a:cubicBezTo>
                  <a:cubicBezTo>
                    <a:pt x="101" y="20"/>
                    <a:pt x="102" y="13"/>
                    <a:pt x="101" y="8"/>
                  </a:cubicBezTo>
                  <a:cubicBezTo>
                    <a:pt x="100" y="2"/>
                    <a:pt x="81" y="0"/>
                    <a:pt x="76" y="13"/>
                  </a:cubicBezTo>
                  <a:cubicBezTo>
                    <a:pt x="70" y="26"/>
                    <a:pt x="66" y="41"/>
                    <a:pt x="74" y="67"/>
                  </a:cubicBezTo>
                  <a:cubicBezTo>
                    <a:pt x="74" y="67"/>
                    <a:pt x="79" y="77"/>
                    <a:pt x="70" y="82"/>
                  </a:cubicBezTo>
                  <a:cubicBezTo>
                    <a:pt x="62" y="86"/>
                    <a:pt x="30" y="88"/>
                    <a:pt x="19" y="89"/>
                  </a:cubicBezTo>
                  <a:cubicBezTo>
                    <a:pt x="14" y="89"/>
                    <a:pt x="8" y="91"/>
                    <a:pt x="5" y="95"/>
                  </a:cubicBezTo>
                  <a:cubicBezTo>
                    <a:pt x="0" y="102"/>
                    <a:pt x="2" y="117"/>
                    <a:pt x="15" y="118"/>
                  </a:cubicBezTo>
                  <a:cubicBezTo>
                    <a:pt x="15" y="118"/>
                    <a:pt x="7" y="120"/>
                    <a:pt x="5" y="124"/>
                  </a:cubicBezTo>
                  <a:cubicBezTo>
                    <a:pt x="1" y="135"/>
                    <a:pt x="4" y="152"/>
                    <a:pt x="19" y="150"/>
                  </a:cubicBezTo>
                  <a:cubicBezTo>
                    <a:pt x="16" y="150"/>
                    <a:pt x="13" y="155"/>
                    <a:pt x="12" y="156"/>
                  </a:cubicBezTo>
                  <a:cubicBezTo>
                    <a:pt x="7" y="164"/>
                    <a:pt x="14" y="178"/>
                    <a:pt x="24" y="177"/>
                  </a:cubicBezTo>
                  <a:cubicBezTo>
                    <a:pt x="21" y="177"/>
                    <a:pt x="18" y="182"/>
                    <a:pt x="18" y="185"/>
                  </a:cubicBezTo>
                  <a:cubicBezTo>
                    <a:pt x="17" y="189"/>
                    <a:pt x="19" y="193"/>
                    <a:pt x="21" y="196"/>
                  </a:cubicBezTo>
                  <a:cubicBezTo>
                    <a:pt x="26" y="202"/>
                    <a:pt x="34" y="202"/>
                    <a:pt x="40" y="204"/>
                  </a:cubicBezTo>
                  <a:cubicBezTo>
                    <a:pt x="56" y="207"/>
                    <a:pt x="74" y="207"/>
                    <a:pt x="90" y="206"/>
                  </a:cubicBezTo>
                  <a:cubicBezTo>
                    <a:pt x="101" y="205"/>
                    <a:pt x="118" y="190"/>
                    <a:pt x="132" y="192"/>
                  </a:cubicBezTo>
                  <a:cubicBezTo>
                    <a:pt x="145" y="193"/>
                    <a:pt x="191" y="207"/>
                    <a:pt x="197" y="206"/>
                  </a:cubicBezTo>
                  <a:cubicBezTo>
                    <a:pt x="197" y="206"/>
                    <a:pt x="212" y="125"/>
                    <a:pt x="209" y="1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2" name="Rectangle 73">
              <a:extLst>
                <a:ext uri="{FF2B5EF4-FFF2-40B4-BE49-F238E27FC236}">
                  <a16:creationId xmlns:a16="http://schemas.microsoft.com/office/drawing/2014/main" id="{D6713147-B856-45D9-9FCA-0B92F2F87FE3}"/>
                </a:ext>
              </a:extLst>
            </p:cNvPr>
            <p:cNvSpPr>
              <a:spLocks noChangeArrowheads="1"/>
            </p:cNvSpPr>
            <p:nvPr/>
          </p:nvSpPr>
          <p:spPr bwMode="auto">
            <a:xfrm>
              <a:off x="2201929" y="3393862"/>
              <a:ext cx="455330" cy="2308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3" name="Freeform 74">
              <a:extLst>
                <a:ext uri="{FF2B5EF4-FFF2-40B4-BE49-F238E27FC236}">
                  <a16:creationId xmlns:a16="http://schemas.microsoft.com/office/drawing/2014/main" id="{A8411364-3E15-45E4-98F0-802F74219C9C}"/>
                </a:ext>
              </a:extLst>
            </p:cNvPr>
            <p:cNvSpPr>
              <a:spLocks/>
            </p:cNvSpPr>
            <p:nvPr/>
          </p:nvSpPr>
          <p:spPr bwMode="auto">
            <a:xfrm>
              <a:off x="2196610" y="3393862"/>
              <a:ext cx="460650" cy="144684"/>
            </a:xfrm>
            <a:custGeom>
              <a:avLst/>
              <a:gdLst>
                <a:gd name="T0" fmla="*/ 216 w 433"/>
                <a:gd name="T1" fmla="*/ 136 h 136"/>
                <a:gd name="T2" fmla="*/ 0 w 433"/>
                <a:gd name="T3" fmla="*/ 0 h 136"/>
                <a:gd name="T4" fmla="*/ 433 w 433"/>
                <a:gd name="T5" fmla="*/ 0 h 136"/>
                <a:gd name="T6" fmla="*/ 216 w 433"/>
                <a:gd name="T7" fmla="*/ 136 h 136"/>
              </a:gdLst>
              <a:ahLst/>
              <a:cxnLst>
                <a:cxn ang="0">
                  <a:pos x="T0" y="T1"/>
                </a:cxn>
                <a:cxn ang="0">
                  <a:pos x="T2" y="T3"/>
                </a:cxn>
                <a:cxn ang="0">
                  <a:pos x="T4" y="T5"/>
                </a:cxn>
                <a:cxn ang="0">
                  <a:pos x="T6" y="T7"/>
                </a:cxn>
              </a:cxnLst>
              <a:rect l="0" t="0" r="r" b="b"/>
              <a:pathLst>
                <a:path w="433" h="136">
                  <a:moveTo>
                    <a:pt x="216" y="136"/>
                  </a:moveTo>
                  <a:lnTo>
                    <a:pt x="0" y="0"/>
                  </a:lnTo>
                  <a:lnTo>
                    <a:pt x="433" y="0"/>
                  </a:lnTo>
                  <a:lnTo>
                    <a:pt x="216"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4" name="Freeform 75">
              <a:extLst>
                <a:ext uri="{FF2B5EF4-FFF2-40B4-BE49-F238E27FC236}">
                  <a16:creationId xmlns:a16="http://schemas.microsoft.com/office/drawing/2014/main" id="{3B4F347B-D9F6-4932-A71B-7CB0F2C3D3BE}"/>
                </a:ext>
              </a:extLst>
            </p:cNvPr>
            <p:cNvSpPr>
              <a:spLocks/>
            </p:cNvSpPr>
            <p:nvPr/>
          </p:nvSpPr>
          <p:spPr bwMode="auto">
            <a:xfrm>
              <a:off x="1132754" y="2786401"/>
              <a:ext cx="334051" cy="341498"/>
            </a:xfrm>
            <a:custGeom>
              <a:avLst/>
              <a:gdLst>
                <a:gd name="T0" fmla="*/ 149 w 220"/>
                <a:gd name="T1" fmla="*/ 35 h 225"/>
                <a:gd name="T2" fmla="*/ 35 w 220"/>
                <a:gd name="T3" fmla="*/ 31 h 225"/>
                <a:gd name="T4" fmla="*/ 31 w 220"/>
                <a:gd name="T5" fmla="*/ 146 h 225"/>
                <a:gd name="T6" fmla="*/ 115 w 220"/>
                <a:gd name="T7" fmla="*/ 176 h 225"/>
                <a:gd name="T8" fmla="*/ 176 w 220"/>
                <a:gd name="T9" fmla="*/ 222 h 225"/>
                <a:gd name="T10" fmla="*/ 218 w 220"/>
                <a:gd name="T11" fmla="*/ 183 h 225"/>
                <a:gd name="T12" fmla="*/ 174 w 220"/>
                <a:gd name="T13" fmla="*/ 119 h 225"/>
                <a:gd name="T14" fmla="*/ 149 w 220"/>
                <a:gd name="T15" fmla="*/ 35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225">
                  <a:moveTo>
                    <a:pt x="149" y="35"/>
                  </a:moveTo>
                  <a:cubicBezTo>
                    <a:pt x="119" y="2"/>
                    <a:pt x="68" y="0"/>
                    <a:pt x="35" y="31"/>
                  </a:cubicBezTo>
                  <a:cubicBezTo>
                    <a:pt x="2" y="62"/>
                    <a:pt x="0" y="113"/>
                    <a:pt x="31" y="146"/>
                  </a:cubicBezTo>
                  <a:cubicBezTo>
                    <a:pt x="55" y="171"/>
                    <a:pt x="81" y="171"/>
                    <a:pt x="115" y="176"/>
                  </a:cubicBezTo>
                  <a:cubicBezTo>
                    <a:pt x="131" y="178"/>
                    <a:pt x="156" y="218"/>
                    <a:pt x="176" y="222"/>
                  </a:cubicBezTo>
                  <a:cubicBezTo>
                    <a:pt x="190" y="225"/>
                    <a:pt x="220" y="197"/>
                    <a:pt x="218" y="183"/>
                  </a:cubicBezTo>
                  <a:cubicBezTo>
                    <a:pt x="215" y="163"/>
                    <a:pt x="176" y="135"/>
                    <a:pt x="174" y="119"/>
                  </a:cubicBezTo>
                  <a:cubicBezTo>
                    <a:pt x="170" y="86"/>
                    <a:pt x="173" y="61"/>
                    <a:pt x="1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5" name="Freeform 76">
              <a:extLst>
                <a:ext uri="{FF2B5EF4-FFF2-40B4-BE49-F238E27FC236}">
                  <a16:creationId xmlns:a16="http://schemas.microsoft.com/office/drawing/2014/main" id="{E872C5C5-43E0-41B1-8B86-11AF8052970F}"/>
                </a:ext>
              </a:extLst>
            </p:cNvPr>
            <p:cNvSpPr>
              <a:spLocks/>
            </p:cNvSpPr>
            <p:nvPr/>
          </p:nvSpPr>
          <p:spPr bwMode="auto">
            <a:xfrm>
              <a:off x="1325312" y="2985342"/>
              <a:ext cx="88300" cy="82981"/>
            </a:xfrm>
            <a:custGeom>
              <a:avLst/>
              <a:gdLst>
                <a:gd name="T0" fmla="*/ 2 w 58"/>
                <a:gd name="T1" fmla="*/ 55 h 55"/>
                <a:gd name="T2" fmla="*/ 3 w 58"/>
                <a:gd name="T3" fmla="*/ 55 h 55"/>
                <a:gd name="T4" fmla="*/ 3 w 58"/>
                <a:gd name="T5" fmla="*/ 54 h 55"/>
                <a:gd name="T6" fmla="*/ 5 w 58"/>
                <a:gd name="T7" fmla="*/ 53 h 55"/>
                <a:gd name="T8" fmla="*/ 57 w 58"/>
                <a:gd name="T9" fmla="*/ 4 h 55"/>
                <a:gd name="T10" fmla="*/ 57 w 58"/>
                <a:gd name="T11" fmla="*/ 1 h 55"/>
                <a:gd name="T12" fmla="*/ 54 w 58"/>
                <a:gd name="T13" fmla="*/ 2 h 55"/>
                <a:gd name="T14" fmla="*/ 21 w 58"/>
                <a:gd name="T15" fmla="*/ 36 h 55"/>
                <a:gd name="T16" fmla="*/ 7 w 58"/>
                <a:gd name="T17" fmla="*/ 47 h 55"/>
                <a:gd name="T18" fmla="*/ 3 w 58"/>
                <a:gd name="T19" fmla="*/ 50 h 55"/>
                <a:gd name="T20" fmla="*/ 1 w 58"/>
                <a:gd name="T21" fmla="*/ 50 h 55"/>
                <a:gd name="T22" fmla="*/ 1 w 58"/>
                <a:gd name="T23" fmla="*/ 51 h 55"/>
                <a:gd name="T24" fmla="*/ 1 w 58"/>
                <a:gd name="T25" fmla="*/ 51 h 55"/>
                <a:gd name="T26" fmla="*/ 2 w 58"/>
                <a:gd name="T27" fmla="*/ 51 h 55"/>
                <a:gd name="T28" fmla="*/ 1 w 58"/>
                <a:gd name="T29" fmla="*/ 51 h 55"/>
                <a:gd name="T30" fmla="*/ 1 w 58"/>
                <a:gd name="T31" fmla="*/ 51 h 55"/>
                <a:gd name="T32" fmla="*/ 2 w 58"/>
                <a:gd name="T33" fmla="*/ 51 h 55"/>
                <a:gd name="T34" fmla="*/ 1 w 58"/>
                <a:gd name="T35" fmla="*/ 51 h 55"/>
                <a:gd name="T36" fmla="*/ 2 w 58"/>
                <a:gd name="T37" fmla="*/ 52 h 55"/>
                <a:gd name="T38" fmla="*/ 1 w 58"/>
                <a:gd name="T39" fmla="*/ 51 h 55"/>
                <a:gd name="T40" fmla="*/ 1 w 58"/>
                <a:gd name="T41" fmla="*/ 51 h 55"/>
                <a:gd name="T42" fmla="*/ 2 w 58"/>
                <a:gd name="T43" fmla="*/ 52 h 55"/>
                <a:gd name="T44" fmla="*/ 1 w 58"/>
                <a:gd name="T45" fmla="*/ 51 h 55"/>
                <a:gd name="T46" fmla="*/ 2 w 58"/>
                <a:gd name="T47" fmla="*/ 52 h 55"/>
                <a:gd name="T48" fmla="*/ 1 w 58"/>
                <a:gd name="T49" fmla="*/ 50 h 55"/>
                <a:gd name="T50" fmla="*/ 1 w 58"/>
                <a:gd name="T51" fmla="*/ 51 h 55"/>
                <a:gd name="T52" fmla="*/ 2 w 58"/>
                <a:gd name="T53" fmla="*/ 52 h 55"/>
                <a:gd name="T54" fmla="*/ 1 w 58"/>
                <a:gd name="T55" fmla="*/ 50 h 55"/>
                <a:gd name="T56" fmla="*/ 2 w 58"/>
                <a:gd name="T57" fmla="*/ 53 h 55"/>
                <a:gd name="T58" fmla="*/ 2 w 58"/>
                <a:gd name="T59" fmla="*/ 50 h 55"/>
                <a:gd name="T60" fmla="*/ 1 w 58"/>
                <a:gd name="T61" fmla="*/ 50 h 55"/>
                <a:gd name="T62" fmla="*/ 2 w 58"/>
                <a:gd name="T63" fmla="*/ 53 h 55"/>
                <a:gd name="T64" fmla="*/ 2 w 58"/>
                <a:gd name="T65" fmla="*/ 50 h 55"/>
                <a:gd name="T66" fmla="*/ 0 w 58"/>
                <a:gd name="T67" fmla="*/ 53 h 55"/>
                <a:gd name="T68" fmla="*/ 2 w 58"/>
                <a:gd name="T6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55">
                  <a:moveTo>
                    <a:pt x="2" y="55"/>
                  </a:moveTo>
                  <a:cubicBezTo>
                    <a:pt x="3" y="55"/>
                    <a:pt x="3" y="55"/>
                    <a:pt x="3" y="55"/>
                  </a:cubicBezTo>
                  <a:cubicBezTo>
                    <a:pt x="3" y="54"/>
                    <a:pt x="3" y="54"/>
                    <a:pt x="3" y="54"/>
                  </a:cubicBezTo>
                  <a:cubicBezTo>
                    <a:pt x="4" y="54"/>
                    <a:pt x="4" y="54"/>
                    <a:pt x="5" y="53"/>
                  </a:cubicBezTo>
                  <a:cubicBezTo>
                    <a:pt x="14" y="47"/>
                    <a:pt x="43" y="27"/>
                    <a:pt x="57" y="4"/>
                  </a:cubicBezTo>
                  <a:cubicBezTo>
                    <a:pt x="58" y="3"/>
                    <a:pt x="58" y="2"/>
                    <a:pt x="57" y="1"/>
                  </a:cubicBezTo>
                  <a:cubicBezTo>
                    <a:pt x="56" y="0"/>
                    <a:pt x="54" y="1"/>
                    <a:pt x="54" y="2"/>
                  </a:cubicBezTo>
                  <a:cubicBezTo>
                    <a:pt x="46" y="14"/>
                    <a:pt x="32" y="27"/>
                    <a:pt x="21" y="36"/>
                  </a:cubicBezTo>
                  <a:cubicBezTo>
                    <a:pt x="16" y="40"/>
                    <a:pt x="11" y="44"/>
                    <a:pt x="7" y="47"/>
                  </a:cubicBezTo>
                  <a:cubicBezTo>
                    <a:pt x="5" y="48"/>
                    <a:pt x="4" y="49"/>
                    <a:pt x="3" y="50"/>
                  </a:cubicBezTo>
                  <a:cubicBezTo>
                    <a:pt x="2" y="50"/>
                    <a:pt x="2" y="50"/>
                    <a:pt x="1" y="50"/>
                  </a:cubicBezTo>
                  <a:cubicBezTo>
                    <a:pt x="1" y="51"/>
                    <a:pt x="1" y="51"/>
                    <a:pt x="1" y="51"/>
                  </a:cubicBezTo>
                  <a:cubicBezTo>
                    <a:pt x="1" y="51"/>
                    <a:pt x="1" y="51"/>
                    <a:pt x="1" y="51"/>
                  </a:cubicBezTo>
                  <a:cubicBezTo>
                    <a:pt x="2" y="51"/>
                    <a:pt x="2" y="51"/>
                    <a:pt x="2" y="51"/>
                  </a:cubicBezTo>
                  <a:cubicBezTo>
                    <a:pt x="1" y="51"/>
                    <a:pt x="1" y="51"/>
                    <a:pt x="1" y="51"/>
                  </a:cubicBezTo>
                  <a:cubicBezTo>
                    <a:pt x="1" y="51"/>
                    <a:pt x="1" y="51"/>
                    <a:pt x="1" y="51"/>
                  </a:cubicBezTo>
                  <a:cubicBezTo>
                    <a:pt x="2" y="51"/>
                    <a:pt x="2" y="51"/>
                    <a:pt x="2" y="51"/>
                  </a:cubicBezTo>
                  <a:cubicBezTo>
                    <a:pt x="1" y="51"/>
                    <a:pt x="1" y="51"/>
                    <a:pt x="1" y="51"/>
                  </a:cubicBezTo>
                  <a:cubicBezTo>
                    <a:pt x="2" y="52"/>
                    <a:pt x="2" y="52"/>
                    <a:pt x="2" y="52"/>
                  </a:cubicBezTo>
                  <a:cubicBezTo>
                    <a:pt x="1" y="51"/>
                    <a:pt x="1" y="51"/>
                    <a:pt x="1" y="51"/>
                  </a:cubicBezTo>
                  <a:cubicBezTo>
                    <a:pt x="1" y="51"/>
                    <a:pt x="1" y="51"/>
                    <a:pt x="1" y="51"/>
                  </a:cubicBezTo>
                  <a:cubicBezTo>
                    <a:pt x="2" y="52"/>
                    <a:pt x="2" y="52"/>
                    <a:pt x="2" y="52"/>
                  </a:cubicBezTo>
                  <a:cubicBezTo>
                    <a:pt x="1" y="51"/>
                    <a:pt x="1" y="51"/>
                    <a:pt x="1" y="51"/>
                  </a:cubicBezTo>
                  <a:cubicBezTo>
                    <a:pt x="2" y="52"/>
                    <a:pt x="2" y="52"/>
                    <a:pt x="2" y="52"/>
                  </a:cubicBezTo>
                  <a:cubicBezTo>
                    <a:pt x="1" y="50"/>
                    <a:pt x="1" y="50"/>
                    <a:pt x="1" y="50"/>
                  </a:cubicBezTo>
                  <a:cubicBezTo>
                    <a:pt x="1" y="51"/>
                    <a:pt x="1" y="51"/>
                    <a:pt x="1" y="51"/>
                  </a:cubicBezTo>
                  <a:cubicBezTo>
                    <a:pt x="2" y="52"/>
                    <a:pt x="2" y="52"/>
                    <a:pt x="2" y="52"/>
                  </a:cubicBezTo>
                  <a:cubicBezTo>
                    <a:pt x="1" y="50"/>
                    <a:pt x="1" y="50"/>
                    <a:pt x="1" y="50"/>
                  </a:cubicBezTo>
                  <a:cubicBezTo>
                    <a:pt x="2" y="53"/>
                    <a:pt x="2" y="53"/>
                    <a:pt x="2" y="53"/>
                  </a:cubicBezTo>
                  <a:cubicBezTo>
                    <a:pt x="2" y="50"/>
                    <a:pt x="2" y="50"/>
                    <a:pt x="2" y="50"/>
                  </a:cubicBezTo>
                  <a:cubicBezTo>
                    <a:pt x="2" y="50"/>
                    <a:pt x="2" y="50"/>
                    <a:pt x="1" y="50"/>
                  </a:cubicBezTo>
                  <a:cubicBezTo>
                    <a:pt x="2" y="53"/>
                    <a:pt x="2" y="53"/>
                    <a:pt x="2" y="53"/>
                  </a:cubicBezTo>
                  <a:cubicBezTo>
                    <a:pt x="2" y="50"/>
                    <a:pt x="2" y="50"/>
                    <a:pt x="2" y="50"/>
                  </a:cubicBezTo>
                  <a:cubicBezTo>
                    <a:pt x="1" y="50"/>
                    <a:pt x="0" y="51"/>
                    <a:pt x="0" y="53"/>
                  </a:cubicBezTo>
                  <a:cubicBezTo>
                    <a:pt x="0" y="54"/>
                    <a:pt x="1" y="55"/>
                    <a:pt x="2" y="55"/>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6" name="Freeform 77">
              <a:extLst>
                <a:ext uri="{FF2B5EF4-FFF2-40B4-BE49-F238E27FC236}">
                  <a16:creationId xmlns:a16="http://schemas.microsoft.com/office/drawing/2014/main" id="{04327DA2-7D3B-4B69-925C-99486D882AFB}"/>
                </a:ext>
              </a:extLst>
            </p:cNvPr>
            <p:cNvSpPr>
              <a:spLocks/>
            </p:cNvSpPr>
            <p:nvPr/>
          </p:nvSpPr>
          <p:spPr bwMode="auto">
            <a:xfrm>
              <a:off x="1339142" y="3000236"/>
              <a:ext cx="86172" cy="81917"/>
            </a:xfrm>
            <a:custGeom>
              <a:avLst/>
              <a:gdLst>
                <a:gd name="T0" fmla="*/ 2 w 57"/>
                <a:gd name="T1" fmla="*/ 54 h 54"/>
                <a:gd name="T2" fmla="*/ 3 w 57"/>
                <a:gd name="T3" fmla="*/ 53 h 54"/>
                <a:gd name="T4" fmla="*/ 3 w 57"/>
                <a:gd name="T5" fmla="*/ 53 h 54"/>
                <a:gd name="T6" fmla="*/ 6 w 57"/>
                <a:gd name="T7" fmla="*/ 52 h 54"/>
                <a:gd name="T8" fmla="*/ 56 w 57"/>
                <a:gd name="T9" fmla="*/ 3 h 54"/>
                <a:gd name="T10" fmla="*/ 55 w 57"/>
                <a:gd name="T11" fmla="*/ 0 h 54"/>
                <a:gd name="T12" fmla="*/ 52 w 57"/>
                <a:gd name="T13" fmla="*/ 1 h 54"/>
                <a:gd name="T14" fmla="*/ 21 w 57"/>
                <a:gd name="T15" fmla="*/ 35 h 54"/>
                <a:gd name="T16" fmla="*/ 7 w 57"/>
                <a:gd name="T17" fmla="*/ 45 h 54"/>
                <a:gd name="T18" fmla="*/ 3 w 57"/>
                <a:gd name="T19" fmla="*/ 48 h 54"/>
                <a:gd name="T20" fmla="*/ 2 w 57"/>
                <a:gd name="T21" fmla="*/ 49 h 54"/>
                <a:gd name="T22" fmla="*/ 1 w 57"/>
                <a:gd name="T23" fmla="*/ 49 h 54"/>
                <a:gd name="T24" fmla="*/ 1 w 57"/>
                <a:gd name="T25" fmla="*/ 49 h 54"/>
                <a:gd name="T26" fmla="*/ 2 w 57"/>
                <a:gd name="T27" fmla="*/ 50 h 54"/>
                <a:gd name="T28" fmla="*/ 1 w 57"/>
                <a:gd name="T29" fmla="*/ 49 h 54"/>
                <a:gd name="T30" fmla="*/ 1 w 57"/>
                <a:gd name="T31" fmla="*/ 49 h 54"/>
                <a:gd name="T32" fmla="*/ 2 w 57"/>
                <a:gd name="T33" fmla="*/ 50 h 54"/>
                <a:gd name="T34" fmla="*/ 1 w 57"/>
                <a:gd name="T35" fmla="*/ 49 h 54"/>
                <a:gd name="T36" fmla="*/ 2 w 57"/>
                <a:gd name="T37" fmla="*/ 51 h 54"/>
                <a:gd name="T38" fmla="*/ 1 w 57"/>
                <a:gd name="T39" fmla="*/ 49 h 54"/>
                <a:gd name="T40" fmla="*/ 1 w 57"/>
                <a:gd name="T41" fmla="*/ 49 h 54"/>
                <a:gd name="T42" fmla="*/ 2 w 57"/>
                <a:gd name="T43" fmla="*/ 51 h 54"/>
                <a:gd name="T44" fmla="*/ 1 w 57"/>
                <a:gd name="T45" fmla="*/ 49 h 54"/>
                <a:gd name="T46" fmla="*/ 2 w 57"/>
                <a:gd name="T47" fmla="*/ 51 h 54"/>
                <a:gd name="T48" fmla="*/ 2 w 57"/>
                <a:gd name="T49" fmla="*/ 49 h 54"/>
                <a:gd name="T50" fmla="*/ 1 w 57"/>
                <a:gd name="T51" fmla="*/ 49 h 54"/>
                <a:gd name="T52" fmla="*/ 2 w 57"/>
                <a:gd name="T53" fmla="*/ 51 h 54"/>
                <a:gd name="T54" fmla="*/ 2 w 57"/>
                <a:gd name="T55" fmla="*/ 49 h 54"/>
                <a:gd name="T56" fmla="*/ 2 w 57"/>
                <a:gd name="T57" fmla="*/ 51 h 54"/>
                <a:gd name="T58" fmla="*/ 2 w 57"/>
                <a:gd name="T59" fmla="*/ 49 h 54"/>
                <a:gd name="T60" fmla="*/ 2 w 57"/>
                <a:gd name="T61" fmla="*/ 49 h 54"/>
                <a:gd name="T62" fmla="*/ 2 w 57"/>
                <a:gd name="T63" fmla="*/ 51 h 54"/>
                <a:gd name="T64" fmla="*/ 2 w 57"/>
                <a:gd name="T65" fmla="*/ 49 h 54"/>
                <a:gd name="T66" fmla="*/ 0 w 57"/>
                <a:gd name="T67" fmla="*/ 51 h 54"/>
                <a:gd name="T68" fmla="*/ 2 w 57"/>
                <a:gd name="T6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54">
                  <a:moveTo>
                    <a:pt x="2" y="54"/>
                  </a:moveTo>
                  <a:cubicBezTo>
                    <a:pt x="3" y="53"/>
                    <a:pt x="3" y="53"/>
                    <a:pt x="3" y="53"/>
                  </a:cubicBezTo>
                  <a:cubicBezTo>
                    <a:pt x="3" y="53"/>
                    <a:pt x="3" y="53"/>
                    <a:pt x="3" y="53"/>
                  </a:cubicBezTo>
                  <a:cubicBezTo>
                    <a:pt x="4" y="53"/>
                    <a:pt x="4" y="53"/>
                    <a:pt x="6" y="52"/>
                  </a:cubicBezTo>
                  <a:cubicBezTo>
                    <a:pt x="14" y="46"/>
                    <a:pt x="42" y="26"/>
                    <a:pt x="56" y="3"/>
                  </a:cubicBezTo>
                  <a:cubicBezTo>
                    <a:pt x="57" y="2"/>
                    <a:pt x="56" y="1"/>
                    <a:pt x="55" y="0"/>
                  </a:cubicBezTo>
                  <a:cubicBezTo>
                    <a:pt x="54" y="0"/>
                    <a:pt x="53" y="0"/>
                    <a:pt x="52" y="1"/>
                  </a:cubicBezTo>
                  <a:cubicBezTo>
                    <a:pt x="45" y="13"/>
                    <a:pt x="32" y="25"/>
                    <a:pt x="21" y="35"/>
                  </a:cubicBezTo>
                  <a:cubicBezTo>
                    <a:pt x="16" y="39"/>
                    <a:pt x="11" y="43"/>
                    <a:pt x="7" y="45"/>
                  </a:cubicBezTo>
                  <a:cubicBezTo>
                    <a:pt x="5" y="47"/>
                    <a:pt x="4" y="48"/>
                    <a:pt x="3" y="48"/>
                  </a:cubicBezTo>
                  <a:cubicBezTo>
                    <a:pt x="2" y="49"/>
                    <a:pt x="2" y="49"/>
                    <a:pt x="2" y="49"/>
                  </a:cubicBezTo>
                  <a:cubicBezTo>
                    <a:pt x="1" y="49"/>
                    <a:pt x="1" y="49"/>
                    <a:pt x="1" y="49"/>
                  </a:cubicBezTo>
                  <a:cubicBezTo>
                    <a:pt x="1" y="49"/>
                    <a:pt x="1" y="49"/>
                    <a:pt x="1" y="49"/>
                  </a:cubicBezTo>
                  <a:cubicBezTo>
                    <a:pt x="2" y="50"/>
                    <a:pt x="2" y="50"/>
                    <a:pt x="2" y="50"/>
                  </a:cubicBezTo>
                  <a:cubicBezTo>
                    <a:pt x="1" y="49"/>
                    <a:pt x="1" y="49"/>
                    <a:pt x="1" y="49"/>
                  </a:cubicBezTo>
                  <a:cubicBezTo>
                    <a:pt x="1" y="49"/>
                    <a:pt x="1" y="49"/>
                    <a:pt x="1" y="49"/>
                  </a:cubicBezTo>
                  <a:cubicBezTo>
                    <a:pt x="2" y="50"/>
                    <a:pt x="2" y="50"/>
                    <a:pt x="2" y="50"/>
                  </a:cubicBezTo>
                  <a:cubicBezTo>
                    <a:pt x="1" y="49"/>
                    <a:pt x="1" y="49"/>
                    <a:pt x="1" y="49"/>
                  </a:cubicBezTo>
                  <a:cubicBezTo>
                    <a:pt x="2" y="51"/>
                    <a:pt x="2" y="51"/>
                    <a:pt x="2" y="51"/>
                  </a:cubicBezTo>
                  <a:cubicBezTo>
                    <a:pt x="1" y="49"/>
                    <a:pt x="1" y="49"/>
                    <a:pt x="1" y="49"/>
                  </a:cubicBezTo>
                  <a:cubicBezTo>
                    <a:pt x="1" y="49"/>
                    <a:pt x="1" y="49"/>
                    <a:pt x="1" y="49"/>
                  </a:cubicBezTo>
                  <a:cubicBezTo>
                    <a:pt x="2" y="51"/>
                    <a:pt x="2" y="51"/>
                    <a:pt x="2" y="51"/>
                  </a:cubicBezTo>
                  <a:cubicBezTo>
                    <a:pt x="1" y="49"/>
                    <a:pt x="1" y="49"/>
                    <a:pt x="1" y="49"/>
                  </a:cubicBezTo>
                  <a:cubicBezTo>
                    <a:pt x="2" y="51"/>
                    <a:pt x="2" y="51"/>
                    <a:pt x="2" y="51"/>
                  </a:cubicBezTo>
                  <a:cubicBezTo>
                    <a:pt x="2" y="49"/>
                    <a:pt x="2" y="49"/>
                    <a:pt x="2" y="49"/>
                  </a:cubicBezTo>
                  <a:cubicBezTo>
                    <a:pt x="1" y="49"/>
                    <a:pt x="1" y="49"/>
                    <a:pt x="1" y="49"/>
                  </a:cubicBezTo>
                  <a:cubicBezTo>
                    <a:pt x="2" y="51"/>
                    <a:pt x="2" y="51"/>
                    <a:pt x="2" y="51"/>
                  </a:cubicBezTo>
                  <a:cubicBezTo>
                    <a:pt x="2" y="49"/>
                    <a:pt x="2" y="49"/>
                    <a:pt x="2" y="49"/>
                  </a:cubicBezTo>
                  <a:cubicBezTo>
                    <a:pt x="2" y="51"/>
                    <a:pt x="2" y="51"/>
                    <a:pt x="2" y="51"/>
                  </a:cubicBezTo>
                  <a:cubicBezTo>
                    <a:pt x="2" y="49"/>
                    <a:pt x="2" y="49"/>
                    <a:pt x="2" y="49"/>
                  </a:cubicBezTo>
                  <a:cubicBezTo>
                    <a:pt x="2" y="49"/>
                    <a:pt x="2" y="49"/>
                    <a:pt x="2" y="49"/>
                  </a:cubicBezTo>
                  <a:cubicBezTo>
                    <a:pt x="2" y="51"/>
                    <a:pt x="2" y="51"/>
                    <a:pt x="2" y="51"/>
                  </a:cubicBezTo>
                  <a:cubicBezTo>
                    <a:pt x="2" y="49"/>
                    <a:pt x="2" y="49"/>
                    <a:pt x="2" y="49"/>
                  </a:cubicBezTo>
                  <a:cubicBezTo>
                    <a:pt x="1" y="49"/>
                    <a:pt x="0" y="50"/>
                    <a:pt x="0" y="51"/>
                  </a:cubicBezTo>
                  <a:cubicBezTo>
                    <a:pt x="0" y="53"/>
                    <a:pt x="1" y="54"/>
                    <a:pt x="2" y="54"/>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7" name="Freeform 78">
              <a:extLst>
                <a:ext uri="{FF2B5EF4-FFF2-40B4-BE49-F238E27FC236}">
                  <a16:creationId xmlns:a16="http://schemas.microsoft.com/office/drawing/2014/main" id="{A1FC27FE-9016-472E-B557-F3240A0EDE80}"/>
                </a:ext>
              </a:extLst>
            </p:cNvPr>
            <p:cNvSpPr>
              <a:spLocks/>
            </p:cNvSpPr>
            <p:nvPr/>
          </p:nvSpPr>
          <p:spPr bwMode="auto">
            <a:xfrm>
              <a:off x="1352972" y="3015130"/>
              <a:ext cx="84045" cy="80853"/>
            </a:xfrm>
            <a:custGeom>
              <a:avLst/>
              <a:gdLst>
                <a:gd name="T0" fmla="*/ 2 w 56"/>
                <a:gd name="T1" fmla="*/ 53 h 53"/>
                <a:gd name="T2" fmla="*/ 3 w 56"/>
                <a:gd name="T3" fmla="*/ 52 h 53"/>
                <a:gd name="T4" fmla="*/ 3 w 56"/>
                <a:gd name="T5" fmla="*/ 52 h 53"/>
                <a:gd name="T6" fmla="*/ 5 w 56"/>
                <a:gd name="T7" fmla="*/ 51 h 53"/>
                <a:gd name="T8" fmla="*/ 55 w 56"/>
                <a:gd name="T9" fmla="*/ 4 h 53"/>
                <a:gd name="T10" fmla="*/ 54 w 56"/>
                <a:gd name="T11" fmla="*/ 1 h 53"/>
                <a:gd name="T12" fmla="*/ 51 w 56"/>
                <a:gd name="T13" fmla="*/ 2 h 53"/>
                <a:gd name="T14" fmla="*/ 20 w 56"/>
                <a:gd name="T15" fmla="*/ 34 h 53"/>
                <a:gd name="T16" fmla="*/ 7 w 56"/>
                <a:gd name="T17" fmla="*/ 45 h 53"/>
                <a:gd name="T18" fmla="*/ 3 w 56"/>
                <a:gd name="T19" fmla="*/ 48 h 53"/>
                <a:gd name="T20" fmla="*/ 2 w 56"/>
                <a:gd name="T21" fmla="*/ 48 h 53"/>
                <a:gd name="T22" fmla="*/ 1 w 56"/>
                <a:gd name="T23" fmla="*/ 48 h 53"/>
                <a:gd name="T24" fmla="*/ 1 w 56"/>
                <a:gd name="T25" fmla="*/ 48 h 53"/>
                <a:gd name="T26" fmla="*/ 2 w 56"/>
                <a:gd name="T27" fmla="*/ 49 h 53"/>
                <a:gd name="T28" fmla="*/ 1 w 56"/>
                <a:gd name="T29" fmla="*/ 48 h 53"/>
                <a:gd name="T30" fmla="*/ 1 w 56"/>
                <a:gd name="T31" fmla="*/ 48 h 53"/>
                <a:gd name="T32" fmla="*/ 2 w 56"/>
                <a:gd name="T33" fmla="*/ 49 h 53"/>
                <a:gd name="T34" fmla="*/ 1 w 56"/>
                <a:gd name="T35" fmla="*/ 48 h 53"/>
                <a:gd name="T36" fmla="*/ 2 w 56"/>
                <a:gd name="T37" fmla="*/ 50 h 53"/>
                <a:gd name="T38" fmla="*/ 1 w 56"/>
                <a:gd name="T39" fmla="*/ 48 h 53"/>
                <a:gd name="T40" fmla="*/ 1 w 56"/>
                <a:gd name="T41" fmla="*/ 48 h 53"/>
                <a:gd name="T42" fmla="*/ 2 w 56"/>
                <a:gd name="T43" fmla="*/ 50 h 53"/>
                <a:gd name="T44" fmla="*/ 1 w 56"/>
                <a:gd name="T45" fmla="*/ 48 h 53"/>
                <a:gd name="T46" fmla="*/ 2 w 56"/>
                <a:gd name="T47" fmla="*/ 50 h 53"/>
                <a:gd name="T48" fmla="*/ 2 w 56"/>
                <a:gd name="T49" fmla="*/ 48 h 53"/>
                <a:gd name="T50" fmla="*/ 1 w 56"/>
                <a:gd name="T51" fmla="*/ 48 h 53"/>
                <a:gd name="T52" fmla="*/ 2 w 56"/>
                <a:gd name="T53" fmla="*/ 50 h 53"/>
                <a:gd name="T54" fmla="*/ 2 w 56"/>
                <a:gd name="T55" fmla="*/ 48 h 53"/>
                <a:gd name="T56" fmla="*/ 2 w 56"/>
                <a:gd name="T57" fmla="*/ 50 h 53"/>
                <a:gd name="T58" fmla="*/ 2 w 56"/>
                <a:gd name="T59" fmla="*/ 48 h 53"/>
                <a:gd name="T60" fmla="*/ 2 w 56"/>
                <a:gd name="T61" fmla="*/ 48 h 53"/>
                <a:gd name="T62" fmla="*/ 2 w 56"/>
                <a:gd name="T63" fmla="*/ 50 h 53"/>
                <a:gd name="T64" fmla="*/ 2 w 56"/>
                <a:gd name="T65" fmla="*/ 48 h 53"/>
                <a:gd name="T66" fmla="*/ 0 w 56"/>
                <a:gd name="T67" fmla="*/ 50 h 53"/>
                <a:gd name="T68" fmla="*/ 2 w 56"/>
                <a:gd name="T6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53">
                  <a:moveTo>
                    <a:pt x="2" y="53"/>
                  </a:moveTo>
                  <a:cubicBezTo>
                    <a:pt x="3" y="53"/>
                    <a:pt x="3" y="52"/>
                    <a:pt x="3" y="52"/>
                  </a:cubicBezTo>
                  <a:cubicBezTo>
                    <a:pt x="3" y="52"/>
                    <a:pt x="3" y="52"/>
                    <a:pt x="3" y="52"/>
                  </a:cubicBezTo>
                  <a:cubicBezTo>
                    <a:pt x="4" y="52"/>
                    <a:pt x="4" y="52"/>
                    <a:pt x="5" y="51"/>
                  </a:cubicBezTo>
                  <a:cubicBezTo>
                    <a:pt x="13" y="46"/>
                    <a:pt x="41" y="26"/>
                    <a:pt x="55" y="4"/>
                  </a:cubicBezTo>
                  <a:cubicBezTo>
                    <a:pt x="56" y="3"/>
                    <a:pt x="55" y="2"/>
                    <a:pt x="54" y="1"/>
                  </a:cubicBezTo>
                  <a:cubicBezTo>
                    <a:pt x="53" y="0"/>
                    <a:pt x="52" y="1"/>
                    <a:pt x="51" y="2"/>
                  </a:cubicBezTo>
                  <a:cubicBezTo>
                    <a:pt x="44" y="14"/>
                    <a:pt x="31" y="26"/>
                    <a:pt x="20" y="34"/>
                  </a:cubicBezTo>
                  <a:cubicBezTo>
                    <a:pt x="15" y="39"/>
                    <a:pt x="10" y="42"/>
                    <a:pt x="7" y="45"/>
                  </a:cubicBezTo>
                  <a:cubicBezTo>
                    <a:pt x="5" y="46"/>
                    <a:pt x="4" y="47"/>
                    <a:pt x="3" y="48"/>
                  </a:cubicBezTo>
                  <a:cubicBezTo>
                    <a:pt x="2" y="48"/>
                    <a:pt x="2" y="48"/>
                    <a:pt x="2" y="48"/>
                  </a:cubicBezTo>
                  <a:cubicBezTo>
                    <a:pt x="1" y="48"/>
                    <a:pt x="1" y="48"/>
                    <a:pt x="1" y="48"/>
                  </a:cubicBezTo>
                  <a:cubicBezTo>
                    <a:pt x="1" y="48"/>
                    <a:pt x="1" y="48"/>
                    <a:pt x="1" y="48"/>
                  </a:cubicBezTo>
                  <a:cubicBezTo>
                    <a:pt x="2" y="49"/>
                    <a:pt x="2" y="49"/>
                    <a:pt x="2" y="49"/>
                  </a:cubicBezTo>
                  <a:cubicBezTo>
                    <a:pt x="1" y="48"/>
                    <a:pt x="1" y="48"/>
                    <a:pt x="1" y="48"/>
                  </a:cubicBezTo>
                  <a:cubicBezTo>
                    <a:pt x="1" y="48"/>
                    <a:pt x="1" y="48"/>
                    <a:pt x="1" y="48"/>
                  </a:cubicBezTo>
                  <a:cubicBezTo>
                    <a:pt x="2" y="49"/>
                    <a:pt x="2" y="49"/>
                    <a:pt x="2" y="49"/>
                  </a:cubicBezTo>
                  <a:cubicBezTo>
                    <a:pt x="1" y="48"/>
                    <a:pt x="1" y="48"/>
                    <a:pt x="1" y="48"/>
                  </a:cubicBezTo>
                  <a:cubicBezTo>
                    <a:pt x="2" y="50"/>
                    <a:pt x="2" y="50"/>
                    <a:pt x="2" y="50"/>
                  </a:cubicBezTo>
                  <a:cubicBezTo>
                    <a:pt x="1" y="48"/>
                    <a:pt x="1" y="48"/>
                    <a:pt x="1" y="48"/>
                  </a:cubicBezTo>
                  <a:cubicBezTo>
                    <a:pt x="1" y="48"/>
                    <a:pt x="1" y="48"/>
                    <a:pt x="1" y="48"/>
                  </a:cubicBezTo>
                  <a:cubicBezTo>
                    <a:pt x="2" y="50"/>
                    <a:pt x="2" y="50"/>
                    <a:pt x="2" y="50"/>
                  </a:cubicBezTo>
                  <a:cubicBezTo>
                    <a:pt x="1" y="48"/>
                    <a:pt x="1" y="48"/>
                    <a:pt x="1" y="48"/>
                  </a:cubicBezTo>
                  <a:cubicBezTo>
                    <a:pt x="2" y="50"/>
                    <a:pt x="2" y="50"/>
                    <a:pt x="2" y="50"/>
                  </a:cubicBezTo>
                  <a:cubicBezTo>
                    <a:pt x="2" y="48"/>
                    <a:pt x="2" y="48"/>
                    <a:pt x="2" y="48"/>
                  </a:cubicBezTo>
                  <a:cubicBezTo>
                    <a:pt x="1" y="48"/>
                    <a:pt x="1" y="48"/>
                    <a:pt x="1" y="48"/>
                  </a:cubicBezTo>
                  <a:cubicBezTo>
                    <a:pt x="2" y="50"/>
                    <a:pt x="2" y="50"/>
                    <a:pt x="2" y="50"/>
                  </a:cubicBezTo>
                  <a:cubicBezTo>
                    <a:pt x="2" y="48"/>
                    <a:pt x="2" y="48"/>
                    <a:pt x="2" y="48"/>
                  </a:cubicBezTo>
                  <a:cubicBezTo>
                    <a:pt x="2" y="50"/>
                    <a:pt x="2" y="50"/>
                    <a:pt x="2" y="50"/>
                  </a:cubicBezTo>
                  <a:cubicBezTo>
                    <a:pt x="2" y="48"/>
                    <a:pt x="2" y="48"/>
                    <a:pt x="2" y="48"/>
                  </a:cubicBezTo>
                  <a:cubicBezTo>
                    <a:pt x="2" y="48"/>
                    <a:pt x="2" y="48"/>
                    <a:pt x="2" y="48"/>
                  </a:cubicBezTo>
                  <a:cubicBezTo>
                    <a:pt x="2" y="50"/>
                    <a:pt x="2" y="50"/>
                    <a:pt x="2" y="50"/>
                  </a:cubicBezTo>
                  <a:cubicBezTo>
                    <a:pt x="2" y="48"/>
                    <a:pt x="2" y="48"/>
                    <a:pt x="2" y="48"/>
                  </a:cubicBezTo>
                  <a:cubicBezTo>
                    <a:pt x="1" y="48"/>
                    <a:pt x="0" y="49"/>
                    <a:pt x="0" y="50"/>
                  </a:cubicBezTo>
                  <a:cubicBezTo>
                    <a:pt x="0" y="52"/>
                    <a:pt x="1" y="53"/>
                    <a:pt x="2" y="53"/>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8" name="Freeform 79">
              <a:extLst>
                <a:ext uri="{FF2B5EF4-FFF2-40B4-BE49-F238E27FC236}">
                  <a16:creationId xmlns:a16="http://schemas.microsoft.com/office/drawing/2014/main" id="{C8BC2A6B-E5C9-40F5-972A-50F3CBF17D90}"/>
                </a:ext>
              </a:extLst>
            </p:cNvPr>
            <p:cNvSpPr>
              <a:spLocks/>
            </p:cNvSpPr>
            <p:nvPr/>
          </p:nvSpPr>
          <p:spPr bwMode="auto">
            <a:xfrm>
              <a:off x="1366802" y="3031087"/>
              <a:ext cx="82981" cy="76598"/>
            </a:xfrm>
            <a:custGeom>
              <a:avLst/>
              <a:gdLst>
                <a:gd name="T0" fmla="*/ 2 w 55"/>
                <a:gd name="T1" fmla="*/ 51 h 51"/>
                <a:gd name="T2" fmla="*/ 3 w 55"/>
                <a:gd name="T3" fmla="*/ 51 h 51"/>
                <a:gd name="T4" fmla="*/ 3 w 55"/>
                <a:gd name="T5" fmla="*/ 51 h 51"/>
                <a:gd name="T6" fmla="*/ 5 w 55"/>
                <a:gd name="T7" fmla="*/ 50 h 51"/>
                <a:gd name="T8" fmla="*/ 54 w 55"/>
                <a:gd name="T9" fmla="*/ 3 h 51"/>
                <a:gd name="T10" fmla="*/ 54 w 55"/>
                <a:gd name="T11" fmla="*/ 0 h 51"/>
                <a:gd name="T12" fmla="*/ 51 w 55"/>
                <a:gd name="T13" fmla="*/ 1 h 51"/>
                <a:gd name="T14" fmla="*/ 20 w 55"/>
                <a:gd name="T15" fmla="*/ 33 h 51"/>
                <a:gd name="T16" fmla="*/ 7 w 55"/>
                <a:gd name="T17" fmla="*/ 43 h 51"/>
                <a:gd name="T18" fmla="*/ 3 w 55"/>
                <a:gd name="T19" fmla="*/ 46 h 51"/>
                <a:gd name="T20" fmla="*/ 1 w 55"/>
                <a:gd name="T21" fmla="*/ 47 h 51"/>
                <a:gd name="T22" fmla="*/ 1 w 55"/>
                <a:gd name="T23" fmla="*/ 47 h 51"/>
                <a:gd name="T24" fmla="*/ 1 w 55"/>
                <a:gd name="T25" fmla="*/ 47 h 51"/>
                <a:gd name="T26" fmla="*/ 2 w 55"/>
                <a:gd name="T27" fmla="*/ 48 h 51"/>
                <a:gd name="T28" fmla="*/ 1 w 55"/>
                <a:gd name="T29" fmla="*/ 47 h 51"/>
                <a:gd name="T30" fmla="*/ 1 w 55"/>
                <a:gd name="T31" fmla="*/ 47 h 51"/>
                <a:gd name="T32" fmla="*/ 2 w 55"/>
                <a:gd name="T33" fmla="*/ 48 h 51"/>
                <a:gd name="T34" fmla="*/ 1 w 55"/>
                <a:gd name="T35" fmla="*/ 47 h 51"/>
                <a:gd name="T36" fmla="*/ 2 w 55"/>
                <a:gd name="T37" fmla="*/ 49 h 51"/>
                <a:gd name="T38" fmla="*/ 1 w 55"/>
                <a:gd name="T39" fmla="*/ 47 h 51"/>
                <a:gd name="T40" fmla="*/ 1 w 55"/>
                <a:gd name="T41" fmla="*/ 47 h 51"/>
                <a:gd name="T42" fmla="*/ 2 w 55"/>
                <a:gd name="T43" fmla="*/ 49 h 51"/>
                <a:gd name="T44" fmla="*/ 1 w 55"/>
                <a:gd name="T45" fmla="*/ 47 h 51"/>
                <a:gd name="T46" fmla="*/ 2 w 55"/>
                <a:gd name="T47" fmla="*/ 49 h 51"/>
                <a:gd name="T48" fmla="*/ 2 w 55"/>
                <a:gd name="T49" fmla="*/ 47 h 51"/>
                <a:gd name="T50" fmla="*/ 1 w 55"/>
                <a:gd name="T51" fmla="*/ 47 h 51"/>
                <a:gd name="T52" fmla="*/ 2 w 55"/>
                <a:gd name="T53" fmla="*/ 49 h 51"/>
                <a:gd name="T54" fmla="*/ 2 w 55"/>
                <a:gd name="T55" fmla="*/ 47 h 51"/>
                <a:gd name="T56" fmla="*/ 2 w 55"/>
                <a:gd name="T57" fmla="*/ 49 h 51"/>
                <a:gd name="T58" fmla="*/ 2 w 55"/>
                <a:gd name="T59" fmla="*/ 47 h 51"/>
                <a:gd name="T60" fmla="*/ 2 w 55"/>
                <a:gd name="T61" fmla="*/ 47 h 51"/>
                <a:gd name="T62" fmla="*/ 2 w 55"/>
                <a:gd name="T63" fmla="*/ 49 h 51"/>
                <a:gd name="T64" fmla="*/ 2 w 55"/>
                <a:gd name="T65" fmla="*/ 47 h 51"/>
                <a:gd name="T66" fmla="*/ 0 w 55"/>
                <a:gd name="T67" fmla="*/ 49 h 51"/>
                <a:gd name="T68" fmla="*/ 2 w 55"/>
                <a:gd name="T6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51">
                  <a:moveTo>
                    <a:pt x="2" y="51"/>
                  </a:moveTo>
                  <a:cubicBezTo>
                    <a:pt x="3" y="51"/>
                    <a:pt x="3" y="51"/>
                    <a:pt x="3" y="51"/>
                  </a:cubicBezTo>
                  <a:cubicBezTo>
                    <a:pt x="3" y="51"/>
                    <a:pt x="3" y="51"/>
                    <a:pt x="3" y="51"/>
                  </a:cubicBezTo>
                  <a:cubicBezTo>
                    <a:pt x="4" y="51"/>
                    <a:pt x="4" y="50"/>
                    <a:pt x="5" y="50"/>
                  </a:cubicBezTo>
                  <a:cubicBezTo>
                    <a:pt x="13" y="44"/>
                    <a:pt x="40" y="25"/>
                    <a:pt x="54" y="3"/>
                  </a:cubicBezTo>
                  <a:cubicBezTo>
                    <a:pt x="55" y="2"/>
                    <a:pt x="55" y="1"/>
                    <a:pt x="54" y="0"/>
                  </a:cubicBezTo>
                  <a:cubicBezTo>
                    <a:pt x="53" y="0"/>
                    <a:pt x="51" y="0"/>
                    <a:pt x="51" y="1"/>
                  </a:cubicBezTo>
                  <a:cubicBezTo>
                    <a:pt x="43" y="13"/>
                    <a:pt x="31" y="25"/>
                    <a:pt x="20" y="33"/>
                  </a:cubicBezTo>
                  <a:cubicBezTo>
                    <a:pt x="15" y="38"/>
                    <a:pt x="10" y="41"/>
                    <a:pt x="7" y="43"/>
                  </a:cubicBezTo>
                  <a:cubicBezTo>
                    <a:pt x="5" y="45"/>
                    <a:pt x="4" y="46"/>
                    <a:pt x="3" y="46"/>
                  </a:cubicBezTo>
                  <a:cubicBezTo>
                    <a:pt x="2" y="46"/>
                    <a:pt x="2" y="47"/>
                    <a:pt x="1" y="47"/>
                  </a:cubicBezTo>
                  <a:cubicBezTo>
                    <a:pt x="1" y="47"/>
                    <a:pt x="1" y="47"/>
                    <a:pt x="1" y="47"/>
                  </a:cubicBezTo>
                  <a:cubicBezTo>
                    <a:pt x="1" y="47"/>
                    <a:pt x="1" y="47"/>
                    <a:pt x="1" y="47"/>
                  </a:cubicBezTo>
                  <a:cubicBezTo>
                    <a:pt x="2" y="48"/>
                    <a:pt x="2" y="48"/>
                    <a:pt x="2" y="48"/>
                  </a:cubicBezTo>
                  <a:cubicBezTo>
                    <a:pt x="1" y="47"/>
                    <a:pt x="1" y="47"/>
                    <a:pt x="1" y="47"/>
                  </a:cubicBezTo>
                  <a:cubicBezTo>
                    <a:pt x="1" y="47"/>
                    <a:pt x="1" y="47"/>
                    <a:pt x="1" y="47"/>
                  </a:cubicBezTo>
                  <a:cubicBezTo>
                    <a:pt x="2" y="48"/>
                    <a:pt x="2" y="48"/>
                    <a:pt x="2" y="48"/>
                  </a:cubicBezTo>
                  <a:cubicBezTo>
                    <a:pt x="1" y="47"/>
                    <a:pt x="1" y="47"/>
                    <a:pt x="1" y="47"/>
                  </a:cubicBezTo>
                  <a:cubicBezTo>
                    <a:pt x="2" y="49"/>
                    <a:pt x="2" y="49"/>
                    <a:pt x="2" y="49"/>
                  </a:cubicBezTo>
                  <a:cubicBezTo>
                    <a:pt x="1" y="47"/>
                    <a:pt x="1" y="47"/>
                    <a:pt x="1" y="47"/>
                  </a:cubicBezTo>
                  <a:cubicBezTo>
                    <a:pt x="1" y="47"/>
                    <a:pt x="1" y="47"/>
                    <a:pt x="1" y="47"/>
                  </a:cubicBezTo>
                  <a:cubicBezTo>
                    <a:pt x="2" y="49"/>
                    <a:pt x="2" y="49"/>
                    <a:pt x="2" y="49"/>
                  </a:cubicBezTo>
                  <a:cubicBezTo>
                    <a:pt x="1" y="47"/>
                    <a:pt x="1" y="47"/>
                    <a:pt x="1" y="47"/>
                  </a:cubicBezTo>
                  <a:cubicBezTo>
                    <a:pt x="2" y="49"/>
                    <a:pt x="2" y="49"/>
                    <a:pt x="2" y="49"/>
                  </a:cubicBezTo>
                  <a:cubicBezTo>
                    <a:pt x="2" y="47"/>
                    <a:pt x="2" y="47"/>
                    <a:pt x="2" y="47"/>
                  </a:cubicBezTo>
                  <a:cubicBezTo>
                    <a:pt x="1" y="47"/>
                    <a:pt x="1" y="47"/>
                    <a:pt x="1" y="47"/>
                  </a:cubicBezTo>
                  <a:cubicBezTo>
                    <a:pt x="2" y="49"/>
                    <a:pt x="2" y="49"/>
                    <a:pt x="2" y="49"/>
                  </a:cubicBezTo>
                  <a:cubicBezTo>
                    <a:pt x="2" y="47"/>
                    <a:pt x="2" y="47"/>
                    <a:pt x="2" y="47"/>
                  </a:cubicBezTo>
                  <a:cubicBezTo>
                    <a:pt x="2" y="49"/>
                    <a:pt x="2" y="49"/>
                    <a:pt x="2" y="49"/>
                  </a:cubicBezTo>
                  <a:cubicBezTo>
                    <a:pt x="2" y="47"/>
                    <a:pt x="2" y="47"/>
                    <a:pt x="2" y="47"/>
                  </a:cubicBezTo>
                  <a:cubicBezTo>
                    <a:pt x="2" y="47"/>
                    <a:pt x="2" y="47"/>
                    <a:pt x="2" y="47"/>
                  </a:cubicBezTo>
                  <a:cubicBezTo>
                    <a:pt x="2" y="49"/>
                    <a:pt x="2" y="49"/>
                    <a:pt x="2" y="49"/>
                  </a:cubicBezTo>
                  <a:cubicBezTo>
                    <a:pt x="2" y="47"/>
                    <a:pt x="2" y="47"/>
                    <a:pt x="2" y="47"/>
                  </a:cubicBezTo>
                  <a:cubicBezTo>
                    <a:pt x="1" y="47"/>
                    <a:pt x="0" y="48"/>
                    <a:pt x="0" y="49"/>
                  </a:cubicBezTo>
                  <a:cubicBezTo>
                    <a:pt x="0" y="50"/>
                    <a:pt x="1" y="51"/>
                    <a:pt x="2" y="51"/>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9" name="Freeform 80">
              <a:extLst>
                <a:ext uri="{FF2B5EF4-FFF2-40B4-BE49-F238E27FC236}">
                  <a16:creationId xmlns:a16="http://schemas.microsoft.com/office/drawing/2014/main" id="{5857AC13-6C86-4C4D-9642-3D59FEBAD059}"/>
                </a:ext>
              </a:extLst>
            </p:cNvPr>
            <p:cNvSpPr>
              <a:spLocks/>
            </p:cNvSpPr>
            <p:nvPr/>
          </p:nvSpPr>
          <p:spPr bwMode="auto">
            <a:xfrm>
              <a:off x="1234884" y="2878956"/>
              <a:ext cx="144684" cy="146812"/>
            </a:xfrm>
            <a:custGeom>
              <a:avLst/>
              <a:gdLst>
                <a:gd name="T0" fmla="*/ 95 w 96"/>
                <a:gd name="T1" fmla="*/ 94 h 97"/>
                <a:gd name="T2" fmla="*/ 47 w 96"/>
                <a:gd name="T3" fmla="*/ 42 h 97"/>
                <a:gd name="T4" fmla="*/ 47 w 96"/>
                <a:gd name="T5" fmla="*/ 42 h 97"/>
                <a:gd name="T6" fmla="*/ 45 w 96"/>
                <a:gd name="T7" fmla="*/ 41 h 97"/>
                <a:gd name="T8" fmla="*/ 21 w 96"/>
                <a:gd name="T9" fmla="*/ 32 h 97"/>
                <a:gd name="T10" fmla="*/ 8 w 96"/>
                <a:gd name="T11" fmla="*/ 23 h 97"/>
                <a:gd name="T12" fmla="*/ 3 w 96"/>
                <a:gd name="T13" fmla="*/ 14 h 97"/>
                <a:gd name="T14" fmla="*/ 9 w 96"/>
                <a:gd name="T15" fmla="*/ 4 h 97"/>
                <a:gd name="T16" fmla="*/ 9 w 96"/>
                <a:gd name="T17" fmla="*/ 1 h 97"/>
                <a:gd name="T18" fmla="*/ 6 w 96"/>
                <a:gd name="T19" fmla="*/ 1 h 97"/>
                <a:gd name="T20" fmla="*/ 0 w 96"/>
                <a:gd name="T21" fmla="*/ 14 h 97"/>
                <a:gd name="T22" fmla="*/ 2 w 96"/>
                <a:gd name="T23" fmla="*/ 22 h 97"/>
                <a:gd name="T24" fmla="*/ 13 w 96"/>
                <a:gd name="T25" fmla="*/ 32 h 97"/>
                <a:gd name="T26" fmla="*/ 46 w 96"/>
                <a:gd name="T27" fmla="*/ 45 h 97"/>
                <a:gd name="T28" fmla="*/ 46 w 96"/>
                <a:gd name="T29" fmla="*/ 44 h 97"/>
                <a:gd name="T30" fmla="*/ 45 w 96"/>
                <a:gd name="T31" fmla="*/ 45 h 97"/>
                <a:gd name="T32" fmla="*/ 93 w 96"/>
                <a:gd name="T33" fmla="*/ 96 h 97"/>
                <a:gd name="T34" fmla="*/ 95 w 96"/>
                <a:gd name="T35" fmla="*/ 97 h 97"/>
                <a:gd name="T36" fmla="*/ 95 w 96"/>
                <a:gd name="T37" fmla="*/ 9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95" y="94"/>
                  </a:moveTo>
                  <a:cubicBezTo>
                    <a:pt x="47" y="42"/>
                    <a:pt x="47" y="42"/>
                    <a:pt x="47" y="42"/>
                  </a:cubicBezTo>
                  <a:cubicBezTo>
                    <a:pt x="47" y="42"/>
                    <a:pt x="47" y="42"/>
                    <a:pt x="47" y="42"/>
                  </a:cubicBezTo>
                  <a:cubicBezTo>
                    <a:pt x="47" y="42"/>
                    <a:pt x="46" y="42"/>
                    <a:pt x="45" y="41"/>
                  </a:cubicBezTo>
                  <a:cubicBezTo>
                    <a:pt x="40" y="40"/>
                    <a:pt x="30" y="37"/>
                    <a:pt x="21" y="32"/>
                  </a:cubicBezTo>
                  <a:cubicBezTo>
                    <a:pt x="16" y="29"/>
                    <a:pt x="11" y="27"/>
                    <a:pt x="8" y="23"/>
                  </a:cubicBezTo>
                  <a:cubicBezTo>
                    <a:pt x="5" y="20"/>
                    <a:pt x="3" y="17"/>
                    <a:pt x="3" y="14"/>
                  </a:cubicBezTo>
                  <a:cubicBezTo>
                    <a:pt x="3" y="11"/>
                    <a:pt x="5" y="8"/>
                    <a:pt x="9" y="4"/>
                  </a:cubicBezTo>
                  <a:cubicBezTo>
                    <a:pt x="10" y="3"/>
                    <a:pt x="10" y="2"/>
                    <a:pt x="9" y="1"/>
                  </a:cubicBezTo>
                  <a:cubicBezTo>
                    <a:pt x="8" y="0"/>
                    <a:pt x="7" y="0"/>
                    <a:pt x="6" y="1"/>
                  </a:cubicBezTo>
                  <a:cubicBezTo>
                    <a:pt x="2" y="5"/>
                    <a:pt x="0" y="10"/>
                    <a:pt x="0" y="14"/>
                  </a:cubicBezTo>
                  <a:cubicBezTo>
                    <a:pt x="0" y="17"/>
                    <a:pt x="0" y="19"/>
                    <a:pt x="2" y="22"/>
                  </a:cubicBezTo>
                  <a:cubicBezTo>
                    <a:pt x="4" y="25"/>
                    <a:pt x="8" y="29"/>
                    <a:pt x="13" y="32"/>
                  </a:cubicBezTo>
                  <a:cubicBezTo>
                    <a:pt x="26" y="40"/>
                    <a:pt x="45" y="45"/>
                    <a:pt x="46" y="45"/>
                  </a:cubicBezTo>
                  <a:cubicBezTo>
                    <a:pt x="46" y="44"/>
                    <a:pt x="46" y="44"/>
                    <a:pt x="46" y="44"/>
                  </a:cubicBezTo>
                  <a:cubicBezTo>
                    <a:pt x="45" y="45"/>
                    <a:pt x="45" y="45"/>
                    <a:pt x="45" y="45"/>
                  </a:cubicBezTo>
                  <a:cubicBezTo>
                    <a:pt x="93" y="96"/>
                    <a:pt x="93" y="96"/>
                    <a:pt x="93" y="96"/>
                  </a:cubicBezTo>
                  <a:cubicBezTo>
                    <a:pt x="93" y="97"/>
                    <a:pt x="95" y="97"/>
                    <a:pt x="95" y="97"/>
                  </a:cubicBezTo>
                  <a:cubicBezTo>
                    <a:pt x="96" y="96"/>
                    <a:pt x="96" y="95"/>
                    <a:pt x="95" y="94"/>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0" name="Freeform 81">
              <a:extLst>
                <a:ext uri="{FF2B5EF4-FFF2-40B4-BE49-F238E27FC236}">
                  <a16:creationId xmlns:a16="http://schemas.microsoft.com/office/drawing/2014/main" id="{DC4CACCD-776F-44CE-BD7D-356AD19B6F08}"/>
                </a:ext>
              </a:extLst>
            </p:cNvPr>
            <p:cNvSpPr>
              <a:spLocks/>
            </p:cNvSpPr>
            <p:nvPr/>
          </p:nvSpPr>
          <p:spPr bwMode="auto">
            <a:xfrm>
              <a:off x="1243395" y="2875765"/>
              <a:ext cx="135110" cy="148940"/>
            </a:xfrm>
            <a:custGeom>
              <a:avLst/>
              <a:gdLst>
                <a:gd name="T0" fmla="*/ 88 w 89"/>
                <a:gd name="T1" fmla="*/ 95 h 98"/>
                <a:gd name="T2" fmla="*/ 41 w 89"/>
                <a:gd name="T3" fmla="*/ 44 h 98"/>
                <a:gd name="T4" fmla="*/ 40 w 89"/>
                <a:gd name="T5" fmla="*/ 46 h 98"/>
                <a:gd name="T6" fmla="*/ 42 w 89"/>
                <a:gd name="T7" fmla="*/ 45 h 98"/>
                <a:gd name="T8" fmla="*/ 31 w 89"/>
                <a:gd name="T9" fmla="*/ 23 h 98"/>
                <a:gd name="T10" fmla="*/ 20 w 89"/>
                <a:gd name="T11" fmla="*/ 8 h 98"/>
                <a:gd name="T12" fmla="*/ 14 w 89"/>
                <a:gd name="T13" fmla="*/ 2 h 98"/>
                <a:gd name="T14" fmla="*/ 7 w 89"/>
                <a:gd name="T15" fmla="*/ 0 h 98"/>
                <a:gd name="T16" fmla="*/ 0 w 89"/>
                <a:gd name="T17" fmla="*/ 3 h 98"/>
                <a:gd name="T18" fmla="*/ 0 w 89"/>
                <a:gd name="T19" fmla="*/ 6 h 98"/>
                <a:gd name="T20" fmla="*/ 3 w 89"/>
                <a:gd name="T21" fmla="*/ 6 h 98"/>
                <a:gd name="T22" fmla="*/ 7 w 89"/>
                <a:gd name="T23" fmla="*/ 4 h 98"/>
                <a:gd name="T24" fmla="*/ 12 w 89"/>
                <a:gd name="T25" fmla="*/ 6 h 98"/>
                <a:gd name="T26" fmla="*/ 21 w 89"/>
                <a:gd name="T27" fmla="*/ 15 h 98"/>
                <a:gd name="T28" fmla="*/ 33 w 89"/>
                <a:gd name="T29" fmla="*/ 36 h 98"/>
                <a:gd name="T30" fmla="*/ 37 w 89"/>
                <a:gd name="T31" fmla="*/ 43 h 98"/>
                <a:gd name="T32" fmla="*/ 38 w 89"/>
                <a:gd name="T33" fmla="*/ 46 h 98"/>
                <a:gd name="T34" fmla="*/ 39 w 89"/>
                <a:gd name="T35" fmla="*/ 47 h 98"/>
                <a:gd name="T36" fmla="*/ 85 w 89"/>
                <a:gd name="T37" fmla="*/ 97 h 98"/>
                <a:gd name="T38" fmla="*/ 88 w 89"/>
                <a:gd name="T39" fmla="*/ 97 h 98"/>
                <a:gd name="T40" fmla="*/ 88 w 89"/>
                <a:gd name="T41" fmla="*/ 9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8">
                  <a:moveTo>
                    <a:pt x="88" y="95"/>
                  </a:moveTo>
                  <a:cubicBezTo>
                    <a:pt x="41" y="44"/>
                    <a:pt x="41" y="44"/>
                    <a:pt x="41" y="44"/>
                  </a:cubicBezTo>
                  <a:cubicBezTo>
                    <a:pt x="40" y="46"/>
                    <a:pt x="40" y="46"/>
                    <a:pt x="40" y="46"/>
                  </a:cubicBezTo>
                  <a:cubicBezTo>
                    <a:pt x="42" y="45"/>
                    <a:pt x="42" y="45"/>
                    <a:pt x="42" y="45"/>
                  </a:cubicBezTo>
                  <a:cubicBezTo>
                    <a:pt x="42" y="45"/>
                    <a:pt x="37" y="34"/>
                    <a:pt x="31" y="23"/>
                  </a:cubicBezTo>
                  <a:cubicBezTo>
                    <a:pt x="27" y="17"/>
                    <a:pt x="24" y="12"/>
                    <a:pt x="20" y="8"/>
                  </a:cubicBezTo>
                  <a:cubicBezTo>
                    <a:pt x="18" y="6"/>
                    <a:pt x="16" y="4"/>
                    <a:pt x="14" y="2"/>
                  </a:cubicBezTo>
                  <a:cubicBezTo>
                    <a:pt x="12" y="1"/>
                    <a:pt x="9" y="0"/>
                    <a:pt x="7" y="0"/>
                  </a:cubicBezTo>
                  <a:cubicBezTo>
                    <a:pt x="5" y="0"/>
                    <a:pt x="2" y="1"/>
                    <a:pt x="0" y="3"/>
                  </a:cubicBezTo>
                  <a:cubicBezTo>
                    <a:pt x="0" y="4"/>
                    <a:pt x="0" y="5"/>
                    <a:pt x="0" y="6"/>
                  </a:cubicBezTo>
                  <a:cubicBezTo>
                    <a:pt x="1" y="7"/>
                    <a:pt x="2" y="7"/>
                    <a:pt x="3" y="6"/>
                  </a:cubicBezTo>
                  <a:cubicBezTo>
                    <a:pt x="4" y="5"/>
                    <a:pt x="6" y="4"/>
                    <a:pt x="7" y="4"/>
                  </a:cubicBezTo>
                  <a:cubicBezTo>
                    <a:pt x="8" y="4"/>
                    <a:pt x="10" y="5"/>
                    <a:pt x="12" y="6"/>
                  </a:cubicBezTo>
                  <a:cubicBezTo>
                    <a:pt x="15" y="8"/>
                    <a:pt x="18" y="11"/>
                    <a:pt x="21" y="15"/>
                  </a:cubicBezTo>
                  <a:cubicBezTo>
                    <a:pt x="26" y="22"/>
                    <a:pt x="30" y="29"/>
                    <a:pt x="33" y="36"/>
                  </a:cubicBezTo>
                  <a:cubicBezTo>
                    <a:pt x="35" y="39"/>
                    <a:pt x="36" y="41"/>
                    <a:pt x="37" y="43"/>
                  </a:cubicBezTo>
                  <a:cubicBezTo>
                    <a:pt x="38" y="45"/>
                    <a:pt x="38" y="46"/>
                    <a:pt x="38" y="46"/>
                  </a:cubicBezTo>
                  <a:cubicBezTo>
                    <a:pt x="39" y="47"/>
                    <a:pt x="39" y="47"/>
                    <a:pt x="39" y="47"/>
                  </a:cubicBezTo>
                  <a:cubicBezTo>
                    <a:pt x="85" y="97"/>
                    <a:pt x="85" y="97"/>
                    <a:pt x="85" y="97"/>
                  </a:cubicBezTo>
                  <a:cubicBezTo>
                    <a:pt x="86" y="98"/>
                    <a:pt x="87" y="98"/>
                    <a:pt x="88" y="97"/>
                  </a:cubicBezTo>
                  <a:cubicBezTo>
                    <a:pt x="89" y="97"/>
                    <a:pt x="89" y="95"/>
                    <a:pt x="88" y="95"/>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1" name="Freeform 82">
              <a:extLst>
                <a:ext uri="{FF2B5EF4-FFF2-40B4-BE49-F238E27FC236}">
                  <a16:creationId xmlns:a16="http://schemas.microsoft.com/office/drawing/2014/main" id="{BD9D220A-C2EC-4131-8BEC-9694FCD255D4}"/>
                </a:ext>
              </a:extLst>
            </p:cNvPr>
            <p:cNvSpPr>
              <a:spLocks/>
            </p:cNvSpPr>
            <p:nvPr/>
          </p:nvSpPr>
          <p:spPr bwMode="auto">
            <a:xfrm>
              <a:off x="1456166" y="3178963"/>
              <a:ext cx="302135" cy="227665"/>
            </a:xfrm>
            <a:custGeom>
              <a:avLst/>
              <a:gdLst>
                <a:gd name="T0" fmla="*/ 100 w 200"/>
                <a:gd name="T1" fmla="*/ 0 h 150"/>
                <a:gd name="T2" fmla="*/ 0 w 200"/>
                <a:gd name="T3" fmla="*/ 101 h 150"/>
                <a:gd name="T4" fmla="*/ 12 w 200"/>
                <a:gd name="T5" fmla="*/ 148 h 150"/>
                <a:gd name="T6" fmla="*/ 12 w 200"/>
                <a:gd name="T7" fmla="*/ 122 h 150"/>
                <a:gd name="T8" fmla="*/ 17 w 200"/>
                <a:gd name="T9" fmla="*/ 109 h 150"/>
                <a:gd name="T10" fmla="*/ 17 w 200"/>
                <a:gd name="T11" fmla="*/ 101 h 150"/>
                <a:gd name="T12" fmla="*/ 100 w 200"/>
                <a:gd name="T13" fmla="*/ 17 h 150"/>
                <a:gd name="T14" fmla="*/ 183 w 200"/>
                <a:gd name="T15" fmla="*/ 101 h 150"/>
                <a:gd name="T16" fmla="*/ 183 w 200"/>
                <a:gd name="T17" fmla="*/ 109 h 150"/>
                <a:gd name="T18" fmla="*/ 187 w 200"/>
                <a:gd name="T19" fmla="*/ 122 h 150"/>
                <a:gd name="T20" fmla="*/ 187 w 200"/>
                <a:gd name="T21" fmla="*/ 150 h 150"/>
                <a:gd name="T22" fmla="*/ 200 w 200"/>
                <a:gd name="T23" fmla="*/ 101 h 150"/>
                <a:gd name="T24" fmla="*/ 100 w 200"/>
                <a:gd name="T2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50">
                  <a:moveTo>
                    <a:pt x="100" y="0"/>
                  </a:moveTo>
                  <a:cubicBezTo>
                    <a:pt x="45" y="1"/>
                    <a:pt x="0" y="46"/>
                    <a:pt x="0" y="101"/>
                  </a:cubicBezTo>
                  <a:cubicBezTo>
                    <a:pt x="0" y="117"/>
                    <a:pt x="4" y="134"/>
                    <a:pt x="12" y="148"/>
                  </a:cubicBezTo>
                  <a:cubicBezTo>
                    <a:pt x="12" y="122"/>
                    <a:pt x="12" y="122"/>
                    <a:pt x="12" y="122"/>
                  </a:cubicBezTo>
                  <a:cubicBezTo>
                    <a:pt x="12" y="117"/>
                    <a:pt x="14" y="112"/>
                    <a:pt x="17" y="109"/>
                  </a:cubicBezTo>
                  <a:cubicBezTo>
                    <a:pt x="17" y="106"/>
                    <a:pt x="17" y="103"/>
                    <a:pt x="17" y="101"/>
                  </a:cubicBezTo>
                  <a:cubicBezTo>
                    <a:pt x="17" y="55"/>
                    <a:pt x="54" y="17"/>
                    <a:pt x="100" y="17"/>
                  </a:cubicBezTo>
                  <a:cubicBezTo>
                    <a:pt x="146" y="17"/>
                    <a:pt x="183" y="55"/>
                    <a:pt x="183" y="101"/>
                  </a:cubicBezTo>
                  <a:cubicBezTo>
                    <a:pt x="183" y="104"/>
                    <a:pt x="183" y="107"/>
                    <a:pt x="183" y="109"/>
                  </a:cubicBezTo>
                  <a:cubicBezTo>
                    <a:pt x="185" y="113"/>
                    <a:pt x="187" y="117"/>
                    <a:pt x="187" y="122"/>
                  </a:cubicBezTo>
                  <a:cubicBezTo>
                    <a:pt x="187" y="150"/>
                    <a:pt x="187" y="150"/>
                    <a:pt x="187" y="150"/>
                  </a:cubicBezTo>
                  <a:cubicBezTo>
                    <a:pt x="195" y="135"/>
                    <a:pt x="200" y="118"/>
                    <a:pt x="200" y="101"/>
                  </a:cubicBezTo>
                  <a:cubicBezTo>
                    <a:pt x="200" y="46"/>
                    <a:pt x="155" y="1"/>
                    <a:pt x="100"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2" name="Freeform 83">
              <a:extLst>
                <a:ext uri="{FF2B5EF4-FFF2-40B4-BE49-F238E27FC236}">
                  <a16:creationId xmlns:a16="http://schemas.microsoft.com/office/drawing/2014/main" id="{98BAEE21-5A8F-48FE-A0DC-553CDA3A7931}"/>
                </a:ext>
              </a:extLst>
            </p:cNvPr>
            <p:cNvSpPr>
              <a:spLocks/>
            </p:cNvSpPr>
            <p:nvPr/>
          </p:nvSpPr>
          <p:spPr bwMode="auto">
            <a:xfrm>
              <a:off x="1468932" y="3332159"/>
              <a:ext cx="67023" cy="119152"/>
            </a:xfrm>
            <a:custGeom>
              <a:avLst/>
              <a:gdLst>
                <a:gd name="T0" fmla="*/ 1 w 44"/>
                <a:gd name="T1" fmla="*/ 17 h 79"/>
                <a:gd name="T2" fmla="*/ 0 w 44"/>
                <a:gd name="T3" fmla="*/ 21 h 79"/>
                <a:gd name="T4" fmla="*/ 0 w 44"/>
                <a:gd name="T5" fmla="*/ 46 h 79"/>
                <a:gd name="T6" fmla="*/ 0 w 44"/>
                <a:gd name="T7" fmla="*/ 58 h 79"/>
                <a:gd name="T8" fmla="*/ 31 w 44"/>
                <a:gd name="T9" fmla="*/ 79 h 79"/>
                <a:gd name="T10" fmla="*/ 44 w 44"/>
                <a:gd name="T11" fmla="*/ 79 h 79"/>
                <a:gd name="T12" fmla="*/ 44 w 44"/>
                <a:gd name="T13" fmla="*/ 0 h 79"/>
                <a:gd name="T14" fmla="*/ 31 w 44"/>
                <a:gd name="T15" fmla="*/ 0 h 79"/>
                <a:gd name="T16" fmla="*/ 1 w 44"/>
                <a:gd name="T17" fmla="*/ 1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9">
                  <a:moveTo>
                    <a:pt x="1" y="17"/>
                  </a:moveTo>
                  <a:cubicBezTo>
                    <a:pt x="0" y="18"/>
                    <a:pt x="0" y="19"/>
                    <a:pt x="0" y="21"/>
                  </a:cubicBezTo>
                  <a:cubicBezTo>
                    <a:pt x="0" y="46"/>
                    <a:pt x="0" y="46"/>
                    <a:pt x="0" y="46"/>
                  </a:cubicBezTo>
                  <a:cubicBezTo>
                    <a:pt x="0" y="58"/>
                    <a:pt x="0" y="58"/>
                    <a:pt x="0" y="58"/>
                  </a:cubicBezTo>
                  <a:cubicBezTo>
                    <a:pt x="0" y="70"/>
                    <a:pt x="14" y="79"/>
                    <a:pt x="31" y="79"/>
                  </a:cubicBezTo>
                  <a:cubicBezTo>
                    <a:pt x="44" y="79"/>
                    <a:pt x="44" y="79"/>
                    <a:pt x="44" y="79"/>
                  </a:cubicBezTo>
                  <a:cubicBezTo>
                    <a:pt x="44" y="0"/>
                    <a:pt x="44" y="0"/>
                    <a:pt x="44" y="0"/>
                  </a:cubicBezTo>
                  <a:cubicBezTo>
                    <a:pt x="31" y="0"/>
                    <a:pt x="31" y="0"/>
                    <a:pt x="31" y="0"/>
                  </a:cubicBezTo>
                  <a:cubicBezTo>
                    <a:pt x="16" y="0"/>
                    <a:pt x="4" y="7"/>
                    <a:pt x="1"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3" name="Freeform 84">
              <a:extLst>
                <a:ext uri="{FF2B5EF4-FFF2-40B4-BE49-F238E27FC236}">
                  <a16:creationId xmlns:a16="http://schemas.microsoft.com/office/drawing/2014/main" id="{BDE6620E-6AEB-44C8-82A0-6B39022D6681}"/>
                </a:ext>
              </a:extLst>
            </p:cNvPr>
            <p:cNvSpPr>
              <a:spLocks/>
            </p:cNvSpPr>
            <p:nvPr/>
          </p:nvSpPr>
          <p:spPr bwMode="auto">
            <a:xfrm>
              <a:off x="1676384" y="3332159"/>
              <a:ext cx="67023" cy="119152"/>
            </a:xfrm>
            <a:custGeom>
              <a:avLst/>
              <a:gdLst>
                <a:gd name="T0" fmla="*/ 44 w 44"/>
                <a:gd name="T1" fmla="*/ 58 h 79"/>
                <a:gd name="T2" fmla="*/ 44 w 44"/>
                <a:gd name="T3" fmla="*/ 46 h 79"/>
                <a:gd name="T4" fmla="*/ 44 w 44"/>
                <a:gd name="T5" fmla="*/ 21 h 79"/>
                <a:gd name="T6" fmla="*/ 44 w 44"/>
                <a:gd name="T7" fmla="*/ 18 h 79"/>
                <a:gd name="T8" fmla="*/ 13 w 44"/>
                <a:gd name="T9" fmla="*/ 0 h 79"/>
                <a:gd name="T10" fmla="*/ 0 w 44"/>
                <a:gd name="T11" fmla="*/ 0 h 79"/>
                <a:gd name="T12" fmla="*/ 0 w 44"/>
                <a:gd name="T13" fmla="*/ 79 h 79"/>
                <a:gd name="T14" fmla="*/ 13 w 44"/>
                <a:gd name="T15" fmla="*/ 79 h 79"/>
                <a:gd name="T16" fmla="*/ 44 w 44"/>
                <a:gd name="T17" fmla="*/ 5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9">
                  <a:moveTo>
                    <a:pt x="44" y="58"/>
                  </a:moveTo>
                  <a:cubicBezTo>
                    <a:pt x="44" y="46"/>
                    <a:pt x="44" y="46"/>
                    <a:pt x="44" y="46"/>
                  </a:cubicBezTo>
                  <a:cubicBezTo>
                    <a:pt x="44" y="21"/>
                    <a:pt x="44" y="21"/>
                    <a:pt x="44" y="21"/>
                  </a:cubicBezTo>
                  <a:cubicBezTo>
                    <a:pt x="44" y="20"/>
                    <a:pt x="44" y="19"/>
                    <a:pt x="44" y="18"/>
                  </a:cubicBezTo>
                  <a:cubicBezTo>
                    <a:pt x="42" y="8"/>
                    <a:pt x="29" y="0"/>
                    <a:pt x="13" y="0"/>
                  </a:cubicBezTo>
                  <a:cubicBezTo>
                    <a:pt x="0" y="0"/>
                    <a:pt x="0" y="0"/>
                    <a:pt x="0" y="0"/>
                  </a:cubicBezTo>
                  <a:cubicBezTo>
                    <a:pt x="0" y="79"/>
                    <a:pt x="0" y="79"/>
                    <a:pt x="0" y="79"/>
                  </a:cubicBezTo>
                  <a:cubicBezTo>
                    <a:pt x="13" y="79"/>
                    <a:pt x="13" y="79"/>
                    <a:pt x="13" y="79"/>
                  </a:cubicBezTo>
                  <a:cubicBezTo>
                    <a:pt x="30" y="79"/>
                    <a:pt x="44" y="70"/>
                    <a:pt x="44"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4" name="Rectangle 85">
              <a:extLst>
                <a:ext uri="{FF2B5EF4-FFF2-40B4-BE49-F238E27FC236}">
                  <a16:creationId xmlns:a16="http://schemas.microsoft.com/office/drawing/2014/main" id="{CC76181C-B64F-4921-8BA6-6A694A27988B}"/>
                </a:ext>
              </a:extLst>
            </p:cNvPr>
            <p:cNvSpPr>
              <a:spLocks noChangeArrowheads="1"/>
            </p:cNvSpPr>
            <p:nvPr/>
          </p:nvSpPr>
          <p:spPr bwMode="auto">
            <a:xfrm>
              <a:off x="2344486" y="2614056"/>
              <a:ext cx="38299" cy="851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5" name="Rectangle 86">
              <a:extLst>
                <a:ext uri="{FF2B5EF4-FFF2-40B4-BE49-F238E27FC236}">
                  <a16:creationId xmlns:a16="http://schemas.microsoft.com/office/drawing/2014/main" id="{5CB19DE9-B249-4B6E-B9CD-01CF20A15B7E}"/>
                </a:ext>
              </a:extLst>
            </p:cNvPr>
            <p:cNvSpPr>
              <a:spLocks noChangeArrowheads="1"/>
            </p:cNvSpPr>
            <p:nvPr/>
          </p:nvSpPr>
          <p:spPr bwMode="auto">
            <a:xfrm>
              <a:off x="2344486" y="2744910"/>
              <a:ext cx="38299" cy="1510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6" name="Rectangle 87">
              <a:extLst>
                <a:ext uri="{FF2B5EF4-FFF2-40B4-BE49-F238E27FC236}">
                  <a16:creationId xmlns:a16="http://schemas.microsoft.com/office/drawing/2014/main" id="{241FCCFA-CE2B-4B3E-AECD-DE77C215EEAC}"/>
                </a:ext>
              </a:extLst>
            </p:cNvPr>
            <p:cNvSpPr>
              <a:spLocks noChangeArrowheads="1"/>
            </p:cNvSpPr>
            <p:nvPr/>
          </p:nvSpPr>
          <p:spPr bwMode="auto">
            <a:xfrm>
              <a:off x="2254058" y="2614056"/>
              <a:ext cx="39363" cy="1574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7" name="Rectangle 88">
              <a:extLst>
                <a:ext uri="{FF2B5EF4-FFF2-40B4-BE49-F238E27FC236}">
                  <a16:creationId xmlns:a16="http://schemas.microsoft.com/office/drawing/2014/main" id="{C7A4E1CB-2BC5-4EF2-884E-35FC4E1D5FBF}"/>
                </a:ext>
              </a:extLst>
            </p:cNvPr>
            <p:cNvSpPr>
              <a:spLocks noChangeArrowheads="1"/>
            </p:cNvSpPr>
            <p:nvPr/>
          </p:nvSpPr>
          <p:spPr bwMode="auto">
            <a:xfrm>
              <a:off x="2254058" y="2817252"/>
              <a:ext cx="39363" cy="78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8" name="Rectangle 89">
              <a:extLst>
                <a:ext uri="{FF2B5EF4-FFF2-40B4-BE49-F238E27FC236}">
                  <a16:creationId xmlns:a16="http://schemas.microsoft.com/office/drawing/2014/main" id="{096C5FDC-FB7B-4FC0-812A-86D01B68F69F}"/>
                </a:ext>
              </a:extLst>
            </p:cNvPr>
            <p:cNvSpPr>
              <a:spLocks noChangeArrowheads="1"/>
            </p:cNvSpPr>
            <p:nvPr/>
          </p:nvSpPr>
          <p:spPr bwMode="auto">
            <a:xfrm>
              <a:off x="2162567" y="2614056"/>
              <a:ext cx="39363" cy="255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9" name="Rectangle 90">
              <a:extLst>
                <a:ext uri="{FF2B5EF4-FFF2-40B4-BE49-F238E27FC236}">
                  <a16:creationId xmlns:a16="http://schemas.microsoft.com/office/drawing/2014/main" id="{4474D602-E1DC-441F-BC04-8F5CF49B6777}"/>
                </a:ext>
              </a:extLst>
            </p:cNvPr>
            <p:cNvSpPr>
              <a:spLocks noChangeArrowheads="1"/>
            </p:cNvSpPr>
            <p:nvPr/>
          </p:nvSpPr>
          <p:spPr bwMode="auto">
            <a:xfrm>
              <a:off x="2162567" y="2686398"/>
              <a:ext cx="39363" cy="2095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0" name="Freeform 91">
              <a:extLst>
                <a:ext uri="{FF2B5EF4-FFF2-40B4-BE49-F238E27FC236}">
                  <a16:creationId xmlns:a16="http://schemas.microsoft.com/office/drawing/2014/main" id="{7C5A257B-7669-44E3-BF44-847D3A55B9B7}"/>
                </a:ext>
              </a:extLst>
            </p:cNvPr>
            <p:cNvSpPr>
              <a:spLocks/>
            </p:cNvSpPr>
            <p:nvPr/>
          </p:nvSpPr>
          <p:spPr bwMode="auto">
            <a:xfrm>
              <a:off x="2147673" y="2639589"/>
              <a:ext cx="70214" cy="46810"/>
            </a:xfrm>
            <a:custGeom>
              <a:avLst/>
              <a:gdLst>
                <a:gd name="T0" fmla="*/ 0 w 66"/>
                <a:gd name="T1" fmla="*/ 0 h 44"/>
                <a:gd name="T2" fmla="*/ 0 w 66"/>
                <a:gd name="T3" fmla="*/ 44 h 44"/>
                <a:gd name="T4" fmla="*/ 14 w 66"/>
                <a:gd name="T5" fmla="*/ 44 h 44"/>
                <a:gd name="T6" fmla="*/ 51 w 66"/>
                <a:gd name="T7" fmla="*/ 44 h 44"/>
                <a:gd name="T8" fmla="*/ 66 w 66"/>
                <a:gd name="T9" fmla="*/ 44 h 44"/>
                <a:gd name="T10" fmla="*/ 66 w 66"/>
                <a:gd name="T11" fmla="*/ 0 h 44"/>
                <a:gd name="T12" fmla="*/ 51 w 66"/>
                <a:gd name="T13" fmla="*/ 0 h 44"/>
                <a:gd name="T14" fmla="*/ 14 w 66"/>
                <a:gd name="T15" fmla="*/ 0 h 44"/>
                <a:gd name="T16" fmla="*/ 0 w 6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4">
                  <a:moveTo>
                    <a:pt x="0" y="0"/>
                  </a:moveTo>
                  <a:lnTo>
                    <a:pt x="0" y="44"/>
                  </a:lnTo>
                  <a:lnTo>
                    <a:pt x="14" y="44"/>
                  </a:lnTo>
                  <a:lnTo>
                    <a:pt x="51" y="44"/>
                  </a:lnTo>
                  <a:lnTo>
                    <a:pt x="66" y="44"/>
                  </a:lnTo>
                  <a:lnTo>
                    <a:pt x="66" y="0"/>
                  </a:lnTo>
                  <a:lnTo>
                    <a:pt x="51" y="0"/>
                  </a:lnTo>
                  <a:lnTo>
                    <a:pt x="14"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1" name="Freeform 92">
              <a:extLst>
                <a:ext uri="{FF2B5EF4-FFF2-40B4-BE49-F238E27FC236}">
                  <a16:creationId xmlns:a16="http://schemas.microsoft.com/office/drawing/2014/main" id="{8F16FADD-AB7B-4173-8ADE-65FB4582E38E}"/>
                </a:ext>
              </a:extLst>
            </p:cNvPr>
            <p:cNvSpPr>
              <a:spLocks/>
            </p:cNvSpPr>
            <p:nvPr/>
          </p:nvSpPr>
          <p:spPr bwMode="auto">
            <a:xfrm>
              <a:off x="2239164" y="2771507"/>
              <a:ext cx="69151" cy="45746"/>
            </a:xfrm>
            <a:custGeom>
              <a:avLst/>
              <a:gdLst>
                <a:gd name="T0" fmla="*/ 0 w 65"/>
                <a:gd name="T1" fmla="*/ 0 h 43"/>
                <a:gd name="T2" fmla="*/ 0 w 65"/>
                <a:gd name="T3" fmla="*/ 43 h 43"/>
                <a:gd name="T4" fmla="*/ 14 w 65"/>
                <a:gd name="T5" fmla="*/ 43 h 43"/>
                <a:gd name="T6" fmla="*/ 51 w 65"/>
                <a:gd name="T7" fmla="*/ 43 h 43"/>
                <a:gd name="T8" fmla="*/ 65 w 65"/>
                <a:gd name="T9" fmla="*/ 43 h 43"/>
                <a:gd name="T10" fmla="*/ 65 w 65"/>
                <a:gd name="T11" fmla="*/ 0 h 43"/>
                <a:gd name="T12" fmla="*/ 51 w 65"/>
                <a:gd name="T13" fmla="*/ 0 h 43"/>
                <a:gd name="T14" fmla="*/ 14 w 65"/>
                <a:gd name="T15" fmla="*/ 0 h 43"/>
                <a:gd name="T16" fmla="*/ 0 w 65"/>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3">
                  <a:moveTo>
                    <a:pt x="0" y="0"/>
                  </a:moveTo>
                  <a:lnTo>
                    <a:pt x="0" y="43"/>
                  </a:lnTo>
                  <a:lnTo>
                    <a:pt x="14" y="43"/>
                  </a:lnTo>
                  <a:lnTo>
                    <a:pt x="51" y="43"/>
                  </a:lnTo>
                  <a:lnTo>
                    <a:pt x="65" y="43"/>
                  </a:lnTo>
                  <a:lnTo>
                    <a:pt x="65" y="0"/>
                  </a:lnTo>
                  <a:lnTo>
                    <a:pt x="51" y="0"/>
                  </a:lnTo>
                  <a:lnTo>
                    <a:pt x="14"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2" name="Freeform 93">
              <a:extLst>
                <a:ext uri="{FF2B5EF4-FFF2-40B4-BE49-F238E27FC236}">
                  <a16:creationId xmlns:a16="http://schemas.microsoft.com/office/drawing/2014/main" id="{7570BB45-9F97-4115-9D58-D591B6FF6FDC}"/>
                </a:ext>
              </a:extLst>
            </p:cNvPr>
            <p:cNvSpPr>
              <a:spLocks/>
            </p:cNvSpPr>
            <p:nvPr/>
          </p:nvSpPr>
          <p:spPr bwMode="auto">
            <a:xfrm>
              <a:off x="2329592" y="2699164"/>
              <a:ext cx="70214" cy="45746"/>
            </a:xfrm>
            <a:custGeom>
              <a:avLst/>
              <a:gdLst>
                <a:gd name="T0" fmla="*/ 14 w 66"/>
                <a:gd name="T1" fmla="*/ 0 h 43"/>
                <a:gd name="T2" fmla="*/ 0 w 66"/>
                <a:gd name="T3" fmla="*/ 0 h 43"/>
                <a:gd name="T4" fmla="*/ 0 w 66"/>
                <a:gd name="T5" fmla="*/ 43 h 43"/>
                <a:gd name="T6" fmla="*/ 14 w 66"/>
                <a:gd name="T7" fmla="*/ 43 h 43"/>
                <a:gd name="T8" fmla="*/ 50 w 66"/>
                <a:gd name="T9" fmla="*/ 43 h 43"/>
                <a:gd name="T10" fmla="*/ 66 w 66"/>
                <a:gd name="T11" fmla="*/ 43 h 43"/>
                <a:gd name="T12" fmla="*/ 66 w 66"/>
                <a:gd name="T13" fmla="*/ 0 h 43"/>
                <a:gd name="T14" fmla="*/ 50 w 66"/>
                <a:gd name="T15" fmla="*/ 0 h 43"/>
                <a:gd name="T16" fmla="*/ 14 w 66"/>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3">
                  <a:moveTo>
                    <a:pt x="14" y="0"/>
                  </a:moveTo>
                  <a:lnTo>
                    <a:pt x="0" y="0"/>
                  </a:lnTo>
                  <a:lnTo>
                    <a:pt x="0" y="43"/>
                  </a:lnTo>
                  <a:lnTo>
                    <a:pt x="14" y="43"/>
                  </a:lnTo>
                  <a:lnTo>
                    <a:pt x="50" y="43"/>
                  </a:lnTo>
                  <a:lnTo>
                    <a:pt x="66" y="43"/>
                  </a:lnTo>
                  <a:lnTo>
                    <a:pt x="66" y="0"/>
                  </a:lnTo>
                  <a:lnTo>
                    <a:pt x="50" y="0"/>
                  </a:lnTo>
                  <a:lnTo>
                    <a:pt x="14"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3" name="Freeform 94">
              <a:extLst>
                <a:ext uri="{FF2B5EF4-FFF2-40B4-BE49-F238E27FC236}">
                  <a16:creationId xmlns:a16="http://schemas.microsoft.com/office/drawing/2014/main" id="{2A584495-7477-4437-B4DC-B5F9DD81A599}"/>
                </a:ext>
              </a:extLst>
            </p:cNvPr>
            <p:cNvSpPr>
              <a:spLocks/>
            </p:cNvSpPr>
            <p:nvPr/>
          </p:nvSpPr>
          <p:spPr bwMode="auto">
            <a:xfrm>
              <a:off x="2954075" y="3515142"/>
              <a:ext cx="339370" cy="224474"/>
            </a:xfrm>
            <a:custGeom>
              <a:avLst/>
              <a:gdLst>
                <a:gd name="T0" fmla="*/ 224 w 224"/>
                <a:gd name="T1" fmla="*/ 108 h 148"/>
                <a:gd name="T2" fmla="*/ 187 w 224"/>
                <a:gd name="T3" fmla="*/ 148 h 148"/>
                <a:gd name="T4" fmla="*/ 36 w 224"/>
                <a:gd name="T5" fmla="*/ 148 h 148"/>
                <a:gd name="T6" fmla="*/ 0 w 224"/>
                <a:gd name="T7" fmla="*/ 108 h 148"/>
                <a:gd name="T8" fmla="*/ 0 w 224"/>
                <a:gd name="T9" fmla="*/ 35 h 148"/>
                <a:gd name="T10" fmla="*/ 36 w 224"/>
                <a:gd name="T11" fmla="*/ 0 h 148"/>
                <a:gd name="T12" fmla="*/ 187 w 224"/>
                <a:gd name="T13" fmla="*/ 0 h 148"/>
                <a:gd name="T14" fmla="*/ 224 w 224"/>
                <a:gd name="T15" fmla="*/ 35 h 148"/>
                <a:gd name="T16" fmla="*/ 224 w 224"/>
                <a:gd name="T17" fmla="*/ 10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148">
                  <a:moveTo>
                    <a:pt x="224" y="108"/>
                  </a:moveTo>
                  <a:cubicBezTo>
                    <a:pt x="224" y="129"/>
                    <a:pt x="208" y="148"/>
                    <a:pt x="187" y="148"/>
                  </a:cubicBezTo>
                  <a:cubicBezTo>
                    <a:pt x="36" y="148"/>
                    <a:pt x="36" y="148"/>
                    <a:pt x="36" y="148"/>
                  </a:cubicBezTo>
                  <a:cubicBezTo>
                    <a:pt x="15" y="148"/>
                    <a:pt x="0" y="129"/>
                    <a:pt x="0" y="108"/>
                  </a:cubicBezTo>
                  <a:cubicBezTo>
                    <a:pt x="0" y="35"/>
                    <a:pt x="0" y="35"/>
                    <a:pt x="0" y="35"/>
                  </a:cubicBezTo>
                  <a:cubicBezTo>
                    <a:pt x="0" y="14"/>
                    <a:pt x="15" y="0"/>
                    <a:pt x="36" y="0"/>
                  </a:cubicBezTo>
                  <a:cubicBezTo>
                    <a:pt x="187" y="0"/>
                    <a:pt x="187" y="0"/>
                    <a:pt x="187" y="0"/>
                  </a:cubicBezTo>
                  <a:cubicBezTo>
                    <a:pt x="208" y="0"/>
                    <a:pt x="224" y="14"/>
                    <a:pt x="224" y="35"/>
                  </a:cubicBezTo>
                  <a:lnTo>
                    <a:pt x="224"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4" name="Oval 95">
              <a:extLst>
                <a:ext uri="{FF2B5EF4-FFF2-40B4-BE49-F238E27FC236}">
                  <a16:creationId xmlns:a16="http://schemas.microsoft.com/office/drawing/2014/main" id="{389F2F91-FD8A-4323-AA70-E44BB8365615}"/>
                </a:ext>
              </a:extLst>
            </p:cNvPr>
            <p:cNvSpPr>
              <a:spLocks noChangeArrowheads="1"/>
            </p:cNvSpPr>
            <p:nvPr/>
          </p:nvSpPr>
          <p:spPr bwMode="auto">
            <a:xfrm>
              <a:off x="3009396" y="3604506"/>
              <a:ext cx="41490" cy="39363"/>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5" name="Oval 96">
              <a:extLst>
                <a:ext uri="{FF2B5EF4-FFF2-40B4-BE49-F238E27FC236}">
                  <a16:creationId xmlns:a16="http://schemas.microsoft.com/office/drawing/2014/main" id="{498E3E09-88D0-4A7F-B71D-199E54B826D7}"/>
                </a:ext>
              </a:extLst>
            </p:cNvPr>
            <p:cNvSpPr>
              <a:spLocks noChangeArrowheads="1"/>
            </p:cNvSpPr>
            <p:nvPr/>
          </p:nvSpPr>
          <p:spPr bwMode="auto">
            <a:xfrm>
              <a:off x="3101951" y="3604506"/>
              <a:ext cx="41490" cy="39363"/>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6" name="Oval 97">
              <a:extLst>
                <a:ext uri="{FF2B5EF4-FFF2-40B4-BE49-F238E27FC236}">
                  <a16:creationId xmlns:a16="http://schemas.microsoft.com/office/drawing/2014/main" id="{9E1543A4-F590-4FD2-BF9F-8B8AD2ABFC59}"/>
                </a:ext>
              </a:extLst>
            </p:cNvPr>
            <p:cNvSpPr>
              <a:spLocks noChangeArrowheads="1"/>
            </p:cNvSpPr>
            <p:nvPr/>
          </p:nvSpPr>
          <p:spPr bwMode="auto">
            <a:xfrm>
              <a:off x="3194507" y="3604506"/>
              <a:ext cx="39363" cy="39363"/>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7" name="Freeform 98">
              <a:extLst>
                <a:ext uri="{FF2B5EF4-FFF2-40B4-BE49-F238E27FC236}">
                  <a16:creationId xmlns:a16="http://schemas.microsoft.com/office/drawing/2014/main" id="{D57B9A9B-394E-46D9-805F-5A37B8053C28}"/>
                </a:ext>
              </a:extLst>
            </p:cNvPr>
            <p:cNvSpPr>
              <a:spLocks/>
            </p:cNvSpPr>
            <p:nvPr/>
          </p:nvSpPr>
          <p:spPr bwMode="auto">
            <a:xfrm>
              <a:off x="3206209" y="3735360"/>
              <a:ext cx="46810" cy="57448"/>
            </a:xfrm>
            <a:custGeom>
              <a:avLst/>
              <a:gdLst>
                <a:gd name="T0" fmla="*/ 0 w 31"/>
                <a:gd name="T1" fmla="*/ 1 h 38"/>
                <a:gd name="T2" fmla="*/ 30 w 31"/>
                <a:gd name="T3" fmla="*/ 35 h 38"/>
                <a:gd name="T4" fmla="*/ 30 w 31"/>
                <a:gd name="T5" fmla="*/ 0 h 38"/>
              </a:gdLst>
              <a:ahLst/>
              <a:cxnLst>
                <a:cxn ang="0">
                  <a:pos x="T0" y="T1"/>
                </a:cxn>
                <a:cxn ang="0">
                  <a:pos x="T2" y="T3"/>
                </a:cxn>
                <a:cxn ang="0">
                  <a:pos x="T4" y="T5"/>
                </a:cxn>
              </a:cxnLst>
              <a:rect l="0" t="0" r="r" b="b"/>
              <a:pathLst>
                <a:path w="31" h="38">
                  <a:moveTo>
                    <a:pt x="0" y="1"/>
                  </a:moveTo>
                  <a:cubicBezTo>
                    <a:pt x="0" y="1"/>
                    <a:pt x="30" y="38"/>
                    <a:pt x="30" y="35"/>
                  </a:cubicBezTo>
                  <a:cubicBezTo>
                    <a:pt x="31" y="32"/>
                    <a:pt x="30" y="0"/>
                    <a:pt x="3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8" name="Freeform 99">
              <a:extLst>
                <a:ext uri="{FF2B5EF4-FFF2-40B4-BE49-F238E27FC236}">
                  <a16:creationId xmlns:a16="http://schemas.microsoft.com/office/drawing/2014/main" id="{5C871C5D-DCF3-44A2-BCBB-403853732B2C}"/>
                </a:ext>
              </a:extLst>
            </p:cNvPr>
            <p:cNvSpPr>
              <a:spLocks/>
            </p:cNvSpPr>
            <p:nvPr/>
          </p:nvSpPr>
          <p:spPr bwMode="auto">
            <a:xfrm>
              <a:off x="1667874" y="2856615"/>
              <a:ext cx="195750" cy="96811"/>
            </a:xfrm>
            <a:custGeom>
              <a:avLst/>
              <a:gdLst>
                <a:gd name="T0" fmla="*/ 0 w 184"/>
                <a:gd name="T1" fmla="*/ 0 h 91"/>
                <a:gd name="T2" fmla="*/ 184 w 184"/>
                <a:gd name="T3" fmla="*/ 91 h 91"/>
                <a:gd name="T4" fmla="*/ 0 w 184"/>
                <a:gd name="T5" fmla="*/ 0 h 91"/>
              </a:gdLst>
              <a:ahLst/>
              <a:cxnLst>
                <a:cxn ang="0">
                  <a:pos x="T0" y="T1"/>
                </a:cxn>
                <a:cxn ang="0">
                  <a:pos x="T2" y="T3"/>
                </a:cxn>
                <a:cxn ang="0">
                  <a:pos x="T4" y="T5"/>
                </a:cxn>
              </a:cxnLst>
              <a:rect l="0" t="0" r="r" b="b"/>
              <a:pathLst>
                <a:path w="184" h="91">
                  <a:moveTo>
                    <a:pt x="0" y="0"/>
                  </a:moveTo>
                  <a:lnTo>
                    <a:pt x="184" y="91"/>
                  </a:lnTo>
                  <a:lnTo>
                    <a:pt x="0" y="0"/>
                  </a:lnTo>
                  <a:close/>
                </a:path>
              </a:pathLst>
            </a:custGeom>
            <a:solidFill>
              <a:srgbClr val="00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9" name="Line 100">
              <a:extLst>
                <a:ext uri="{FF2B5EF4-FFF2-40B4-BE49-F238E27FC236}">
                  <a16:creationId xmlns:a16="http://schemas.microsoft.com/office/drawing/2014/main" id="{2180A247-EDBD-4AA4-828D-B0FB3C191EFF}"/>
                </a:ext>
              </a:extLst>
            </p:cNvPr>
            <p:cNvSpPr>
              <a:spLocks noChangeShapeType="1"/>
            </p:cNvSpPr>
            <p:nvPr/>
          </p:nvSpPr>
          <p:spPr bwMode="auto">
            <a:xfrm>
              <a:off x="1667874" y="2856615"/>
              <a:ext cx="195750" cy="968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0" name="Freeform 101">
              <a:extLst>
                <a:ext uri="{FF2B5EF4-FFF2-40B4-BE49-F238E27FC236}">
                  <a16:creationId xmlns:a16="http://schemas.microsoft.com/office/drawing/2014/main" id="{BB89F69C-E8E4-44F1-8AB1-B695844FE9FA}"/>
                </a:ext>
              </a:extLst>
            </p:cNvPr>
            <p:cNvSpPr>
              <a:spLocks/>
            </p:cNvSpPr>
            <p:nvPr/>
          </p:nvSpPr>
          <p:spPr bwMode="auto">
            <a:xfrm>
              <a:off x="1661490" y="2843849"/>
              <a:ext cx="207452" cy="121280"/>
            </a:xfrm>
            <a:custGeom>
              <a:avLst/>
              <a:gdLst>
                <a:gd name="T0" fmla="*/ 0 w 195"/>
                <a:gd name="T1" fmla="*/ 22 h 114"/>
                <a:gd name="T2" fmla="*/ 184 w 195"/>
                <a:gd name="T3" fmla="*/ 114 h 114"/>
                <a:gd name="T4" fmla="*/ 195 w 195"/>
                <a:gd name="T5" fmla="*/ 93 h 114"/>
                <a:gd name="T6" fmla="*/ 10 w 195"/>
                <a:gd name="T7" fmla="*/ 0 h 114"/>
                <a:gd name="T8" fmla="*/ 0 w 195"/>
                <a:gd name="T9" fmla="*/ 22 h 114"/>
              </a:gdLst>
              <a:ahLst/>
              <a:cxnLst>
                <a:cxn ang="0">
                  <a:pos x="T0" y="T1"/>
                </a:cxn>
                <a:cxn ang="0">
                  <a:pos x="T2" y="T3"/>
                </a:cxn>
                <a:cxn ang="0">
                  <a:pos x="T4" y="T5"/>
                </a:cxn>
                <a:cxn ang="0">
                  <a:pos x="T6" y="T7"/>
                </a:cxn>
                <a:cxn ang="0">
                  <a:pos x="T8" y="T9"/>
                </a:cxn>
              </a:cxnLst>
              <a:rect l="0" t="0" r="r" b="b"/>
              <a:pathLst>
                <a:path w="195" h="114">
                  <a:moveTo>
                    <a:pt x="0" y="22"/>
                  </a:moveTo>
                  <a:lnTo>
                    <a:pt x="184" y="114"/>
                  </a:lnTo>
                  <a:lnTo>
                    <a:pt x="195" y="93"/>
                  </a:lnTo>
                  <a:lnTo>
                    <a:pt x="10" y="0"/>
                  </a:lnTo>
                  <a:lnTo>
                    <a:pt x="0" y="2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1" name="Freeform 102">
              <a:extLst>
                <a:ext uri="{FF2B5EF4-FFF2-40B4-BE49-F238E27FC236}">
                  <a16:creationId xmlns:a16="http://schemas.microsoft.com/office/drawing/2014/main" id="{9C6BBE41-2B87-4690-8A63-2FF8034033F3}"/>
                </a:ext>
              </a:extLst>
            </p:cNvPr>
            <p:cNvSpPr>
              <a:spLocks/>
            </p:cNvSpPr>
            <p:nvPr/>
          </p:nvSpPr>
          <p:spPr bwMode="auto">
            <a:xfrm>
              <a:off x="1661490" y="2843849"/>
              <a:ext cx="207452" cy="121280"/>
            </a:xfrm>
            <a:custGeom>
              <a:avLst/>
              <a:gdLst>
                <a:gd name="T0" fmla="*/ 0 w 195"/>
                <a:gd name="T1" fmla="*/ 22 h 114"/>
                <a:gd name="T2" fmla="*/ 184 w 195"/>
                <a:gd name="T3" fmla="*/ 114 h 114"/>
                <a:gd name="T4" fmla="*/ 195 w 195"/>
                <a:gd name="T5" fmla="*/ 93 h 114"/>
                <a:gd name="T6" fmla="*/ 10 w 195"/>
                <a:gd name="T7" fmla="*/ 0 h 114"/>
              </a:gdLst>
              <a:ahLst/>
              <a:cxnLst>
                <a:cxn ang="0">
                  <a:pos x="T0" y="T1"/>
                </a:cxn>
                <a:cxn ang="0">
                  <a:pos x="T2" y="T3"/>
                </a:cxn>
                <a:cxn ang="0">
                  <a:pos x="T4" y="T5"/>
                </a:cxn>
                <a:cxn ang="0">
                  <a:pos x="T6" y="T7"/>
                </a:cxn>
              </a:cxnLst>
              <a:rect l="0" t="0" r="r" b="b"/>
              <a:pathLst>
                <a:path w="195" h="114">
                  <a:moveTo>
                    <a:pt x="0" y="22"/>
                  </a:moveTo>
                  <a:lnTo>
                    <a:pt x="184" y="114"/>
                  </a:lnTo>
                  <a:lnTo>
                    <a:pt x="195" y="93"/>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2" name="Freeform 103">
              <a:extLst>
                <a:ext uri="{FF2B5EF4-FFF2-40B4-BE49-F238E27FC236}">
                  <a16:creationId xmlns:a16="http://schemas.microsoft.com/office/drawing/2014/main" id="{D23CAFCA-D975-42D9-B653-A1CD9C56DD9F}"/>
                </a:ext>
              </a:extLst>
            </p:cNvPr>
            <p:cNvSpPr>
              <a:spLocks/>
            </p:cNvSpPr>
            <p:nvPr/>
          </p:nvSpPr>
          <p:spPr bwMode="auto">
            <a:xfrm>
              <a:off x="1661490" y="2742783"/>
              <a:ext cx="196813" cy="124471"/>
            </a:xfrm>
            <a:custGeom>
              <a:avLst/>
              <a:gdLst>
                <a:gd name="T0" fmla="*/ 12 w 185"/>
                <a:gd name="T1" fmla="*/ 117 h 117"/>
                <a:gd name="T2" fmla="*/ 185 w 185"/>
                <a:gd name="T3" fmla="*/ 21 h 117"/>
                <a:gd name="T4" fmla="*/ 174 w 185"/>
                <a:gd name="T5" fmla="*/ 0 h 117"/>
                <a:gd name="T6" fmla="*/ 0 w 185"/>
                <a:gd name="T7" fmla="*/ 95 h 117"/>
                <a:gd name="T8" fmla="*/ 12 w 185"/>
                <a:gd name="T9" fmla="*/ 117 h 117"/>
              </a:gdLst>
              <a:ahLst/>
              <a:cxnLst>
                <a:cxn ang="0">
                  <a:pos x="T0" y="T1"/>
                </a:cxn>
                <a:cxn ang="0">
                  <a:pos x="T2" y="T3"/>
                </a:cxn>
                <a:cxn ang="0">
                  <a:pos x="T4" y="T5"/>
                </a:cxn>
                <a:cxn ang="0">
                  <a:pos x="T6" y="T7"/>
                </a:cxn>
                <a:cxn ang="0">
                  <a:pos x="T8" y="T9"/>
                </a:cxn>
              </a:cxnLst>
              <a:rect l="0" t="0" r="r" b="b"/>
              <a:pathLst>
                <a:path w="185" h="117">
                  <a:moveTo>
                    <a:pt x="12" y="117"/>
                  </a:moveTo>
                  <a:lnTo>
                    <a:pt x="185" y="21"/>
                  </a:lnTo>
                  <a:lnTo>
                    <a:pt x="174" y="0"/>
                  </a:lnTo>
                  <a:lnTo>
                    <a:pt x="0" y="95"/>
                  </a:lnTo>
                  <a:lnTo>
                    <a:pt x="12" y="117"/>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3" name="Freeform 104">
              <a:extLst>
                <a:ext uri="{FF2B5EF4-FFF2-40B4-BE49-F238E27FC236}">
                  <a16:creationId xmlns:a16="http://schemas.microsoft.com/office/drawing/2014/main" id="{29CF4A5C-3E38-4927-B5A7-DC08535E02AC}"/>
                </a:ext>
              </a:extLst>
            </p:cNvPr>
            <p:cNvSpPr>
              <a:spLocks/>
            </p:cNvSpPr>
            <p:nvPr/>
          </p:nvSpPr>
          <p:spPr bwMode="auto">
            <a:xfrm>
              <a:off x="1661490" y="2742783"/>
              <a:ext cx="196813" cy="124471"/>
            </a:xfrm>
            <a:custGeom>
              <a:avLst/>
              <a:gdLst>
                <a:gd name="T0" fmla="*/ 12 w 185"/>
                <a:gd name="T1" fmla="*/ 117 h 117"/>
                <a:gd name="T2" fmla="*/ 185 w 185"/>
                <a:gd name="T3" fmla="*/ 21 h 117"/>
                <a:gd name="T4" fmla="*/ 174 w 185"/>
                <a:gd name="T5" fmla="*/ 0 h 117"/>
                <a:gd name="T6" fmla="*/ 0 w 185"/>
                <a:gd name="T7" fmla="*/ 95 h 117"/>
              </a:gdLst>
              <a:ahLst/>
              <a:cxnLst>
                <a:cxn ang="0">
                  <a:pos x="T0" y="T1"/>
                </a:cxn>
                <a:cxn ang="0">
                  <a:pos x="T2" y="T3"/>
                </a:cxn>
                <a:cxn ang="0">
                  <a:pos x="T4" y="T5"/>
                </a:cxn>
                <a:cxn ang="0">
                  <a:pos x="T6" y="T7"/>
                </a:cxn>
              </a:cxnLst>
              <a:rect l="0" t="0" r="r" b="b"/>
              <a:pathLst>
                <a:path w="185" h="117">
                  <a:moveTo>
                    <a:pt x="12" y="117"/>
                  </a:moveTo>
                  <a:lnTo>
                    <a:pt x="185" y="21"/>
                  </a:lnTo>
                  <a:lnTo>
                    <a:pt x="174" y="0"/>
                  </a:lnTo>
                  <a:lnTo>
                    <a:pt x="0" y="9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4" name="Oval 105">
              <a:extLst>
                <a:ext uri="{FF2B5EF4-FFF2-40B4-BE49-F238E27FC236}">
                  <a16:creationId xmlns:a16="http://schemas.microsoft.com/office/drawing/2014/main" id="{06370B81-67DA-47D0-ADF2-583FD80D0608}"/>
                </a:ext>
              </a:extLst>
            </p:cNvPr>
            <p:cNvSpPr>
              <a:spLocks noChangeArrowheads="1"/>
            </p:cNvSpPr>
            <p:nvPr/>
          </p:nvSpPr>
          <p:spPr bwMode="auto">
            <a:xfrm>
              <a:off x="1802983" y="2904489"/>
              <a:ext cx="97875" cy="989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5" name="Oval 106">
              <a:extLst>
                <a:ext uri="{FF2B5EF4-FFF2-40B4-BE49-F238E27FC236}">
                  <a16:creationId xmlns:a16="http://schemas.microsoft.com/office/drawing/2014/main" id="{ECAA3C21-6521-4F32-8BD1-2BD11B323DEA}"/>
                </a:ext>
              </a:extLst>
            </p:cNvPr>
            <p:cNvSpPr>
              <a:spLocks noChangeArrowheads="1"/>
            </p:cNvSpPr>
            <p:nvPr/>
          </p:nvSpPr>
          <p:spPr bwMode="auto">
            <a:xfrm>
              <a:off x="1617872" y="2806614"/>
              <a:ext cx="97875" cy="97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6" name="Oval 107">
              <a:extLst>
                <a:ext uri="{FF2B5EF4-FFF2-40B4-BE49-F238E27FC236}">
                  <a16:creationId xmlns:a16="http://schemas.microsoft.com/office/drawing/2014/main" id="{E4286420-01D4-43CC-96B4-F5C5C7F88ACF}"/>
                </a:ext>
              </a:extLst>
            </p:cNvPr>
            <p:cNvSpPr>
              <a:spLocks noChangeArrowheads="1"/>
            </p:cNvSpPr>
            <p:nvPr/>
          </p:nvSpPr>
          <p:spPr bwMode="auto">
            <a:xfrm>
              <a:off x="1802983" y="2704484"/>
              <a:ext cx="97875" cy="989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7" name="Freeform 108">
              <a:extLst>
                <a:ext uri="{FF2B5EF4-FFF2-40B4-BE49-F238E27FC236}">
                  <a16:creationId xmlns:a16="http://schemas.microsoft.com/office/drawing/2014/main" id="{9921FCB8-FB53-4D27-8D5B-A7B045779C86}"/>
                </a:ext>
              </a:extLst>
            </p:cNvPr>
            <p:cNvSpPr>
              <a:spLocks/>
            </p:cNvSpPr>
            <p:nvPr/>
          </p:nvSpPr>
          <p:spPr bwMode="auto">
            <a:xfrm>
              <a:off x="3509408" y="3183219"/>
              <a:ext cx="78725" cy="77661"/>
            </a:xfrm>
            <a:custGeom>
              <a:avLst/>
              <a:gdLst>
                <a:gd name="T0" fmla="*/ 74 w 74"/>
                <a:gd name="T1" fmla="*/ 53 h 73"/>
                <a:gd name="T2" fmla="*/ 20 w 74"/>
                <a:gd name="T3" fmla="*/ 73 h 73"/>
                <a:gd name="T4" fmla="*/ 0 w 74"/>
                <a:gd name="T5" fmla="*/ 20 h 73"/>
                <a:gd name="T6" fmla="*/ 53 w 74"/>
                <a:gd name="T7" fmla="*/ 0 h 73"/>
                <a:gd name="T8" fmla="*/ 74 w 74"/>
                <a:gd name="T9" fmla="*/ 53 h 73"/>
              </a:gdLst>
              <a:ahLst/>
              <a:cxnLst>
                <a:cxn ang="0">
                  <a:pos x="T0" y="T1"/>
                </a:cxn>
                <a:cxn ang="0">
                  <a:pos x="T2" y="T3"/>
                </a:cxn>
                <a:cxn ang="0">
                  <a:pos x="T4" y="T5"/>
                </a:cxn>
                <a:cxn ang="0">
                  <a:pos x="T6" y="T7"/>
                </a:cxn>
                <a:cxn ang="0">
                  <a:pos x="T8" y="T9"/>
                </a:cxn>
              </a:cxnLst>
              <a:rect l="0" t="0" r="r" b="b"/>
              <a:pathLst>
                <a:path w="74" h="73">
                  <a:moveTo>
                    <a:pt x="74" y="53"/>
                  </a:moveTo>
                  <a:lnTo>
                    <a:pt x="20" y="73"/>
                  </a:lnTo>
                  <a:lnTo>
                    <a:pt x="0" y="20"/>
                  </a:lnTo>
                  <a:lnTo>
                    <a:pt x="53" y="0"/>
                  </a:lnTo>
                  <a:lnTo>
                    <a:pt x="74"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8" name="Freeform 109">
              <a:extLst>
                <a:ext uri="{FF2B5EF4-FFF2-40B4-BE49-F238E27FC236}">
                  <a16:creationId xmlns:a16="http://schemas.microsoft.com/office/drawing/2014/main" id="{A0F9E9B4-DE3B-4C80-B1A1-F03501D19A3E}"/>
                </a:ext>
              </a:extLst>
            </p:cNvPr>
            <p:cNvSpPr>
              <a:spLocks/>
            </p:cNvSpPr>
            <p:nvPr/>
          </p:nvSpPr>
          <p:spPr bwMode="auto">
            <a:xfrm>
              <a:off x="3551962" y="2893850"/>
              <a:ext cx="279794" cy="327668"/>
            </a:xfrm>
            <a:custGeom>
              <a:avLst/>
              <a:gdLst>
                <a:gd name="T0" fmla="*/ 144 w 185"/>
                <a:gd name="T1" fmla="*/ 108 h 216"/>
                <a:gd name="T2" fmla="*/ 100 w 185"/>
                <a:gd name="T3" fmla="*/ 0 h 216"/>
                <a:gd name="T4" fmla="*/ 0 w 185"/>
                <a:gd name="T5" fmla="*/ 124 h 216"/>
                <a:gd name="T6" fmla="*/ 14 w 185"/>
                <a:gd name="T7" fmla="*/ 159 h 216"/>
                <a:gd name="T8" fmla="*/ 27 w 185"/>
                <a:gd name="T9" fmla="*/ 194 h 216"/>
                <a:gd name="T10" fmla="*/ 185 w 185"/>
                <a:gd name="T11" fmla="*/ 216 h 216"/>
                <a:gd name="T12" fmla="*/ 144 w 185"/>
                <a:gd name="T13" fmla="*/ 108 h 216"/>
              </a:gdLst>
              <a:ahLst/>
              <a:cxnLst>
                <a:cxn ang="0">
                  <a:pos x="T0" y="T1"/>
                </a:cxn>
                <a:cxn ang="0">
                  <a:pos x="T2" y="T3"/>
                </a:cxn>
                <a:cxn ang="0">
                  <a:pos x="T4" y="T5"/>
                </a:cxn>
                <a:cxn ang="0">
                  <a:pos x="T6" y="T7"/>
                </a:cxn>
                <a:cxn ang="0">
                  <a:pos x="T8" y="T9"/>
                </a:cxn>
                <a:cxn ang="0">
                  <a:pos x="T10" y="T11"/>
                </a:cxn>
                <a:cxn ang="0">
                  <a:pos x="T12" y="T13"/>
                </a:cxn>
              </a:cxnLst>
              <a:rect l="0" t="0" r="r" b="b"/>
              <a:pathLst>
                <a:path w="185" h="216">
                  <a:moveTo>
                    <a:pt x="144" y="108"/>
                  </a:moveTo>
                  <a:cubicBezTo>
                    <a:pt x="100" y="0"/>
                    <a:pt x="100" y="0"/>
                    <a:pt x="100" y="0"/>
                  </a:cubicBezTo>
                  <a:cubicBezTo>
                    <a:pt x="100" y="0"/>
                    <a:pt x="37" y="109"/>
                    <a:pt x="0" y="124"/>
                  </a:cubicBezTo>
                  <a:cubicBezTo>
                    <a:pt x="14" y="159"/>
                    <a:pt x="14" y="159"/>
                    <a:pt x="14" y="159"/>
                  </a:cubicBezTo>
                  <a:cubicBezTo>
                    <a:pt x="27" y="194"/>
                    <a:pt x="27" y="194"/>
                    <a:pt x="27" y="194"/>
                  </a:cubicBezTo>
                  <a:cubicBezTo>
                    <a:pt x="65" y="179"/>
                    <a:pt x="185" y="216"/>
                    <a:pt x="185" y="216"/>
                  </a:cubicBezTo>
                  <a:lnTo>
                    <a:pt x="144"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9" name="Freeform 110">
              <a:extLst>
                <a:ext uri="{FF2B5EF4-FFF2-40B4-BE49-F238E27FC236}">
                  <a16:creationId xmlns:a16="http://schemas.microsoft.com/office/drawing/2014/main" id="{F1050B70-5473-41B9-98D1-0509194375A3}"/>
                </a:ext>
              </a:extLst>
            </p:cNvPr>
            <p:cNvSpPr>
              <a:spLocks/>
            </p:cNvSpPr>
            <p:nvPr/>
          </p:nvSpPr>
          <p:spPr bwMode="auto">
            <a:xfrm>
              <a:off x="3691328" y="2865126"/>
              <a:ext cx="168089" cy="375541"/>
            </a:xfrm>
            <a:custGeom>
              <a:avLst/>
              <a:gdLst>
                <a:gd name="T0" fmla="*/ 107 w 111"/>
                <a:gd name="T1" fmla="*/ 246 h 248"/>
                <a:gd name="T2" fmla="*/ 90 w 111"/>
                <a:gd name="T3" fmla="*/ 235 h 248"/>
                <a:gd name="T4" fmla="*/ 3 w 111"/>
                <a:gd name="T5" fmla="*/ 14 h 248"/>
                <a:gd name="T6" fmla="*/ 11 w 111"/>
                <a:gd name="T7" fmla="*/ 1 h 248"/>
                <a:gd name="T8" fmla="*/ 11 w 111"/>
                <a:gd name="T9" fmla="*/ 1 h 248"/>
                <a:gd name="T10" fmla="*/ 18 w 111"/>
                <a:gd name="T11" fmla="*/ 8 h 248"/>
                <a:gd name="T12" fmla="*/ 105 w 111"/>
                <a:gd name="T13" fmla="*/ 229 h 248"/>
                <a:gd name="T14" fmla="*/ 107 w 111"/>
                <a:gd name="T15" fmla="*/ 246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48">
                  <a:moveTo>
                    <a:pt x="107" y="246"/>
                  </a:moveTo>
                  <a:cubicBezTo>
                    <a:pt x="103" y="248"/>
                    <a:pt x="93" y="242"/>
                    <a:pt x="90" y="235"/>
                  </a:cubicBezTo>
                  <a:cubicBezTo>
                    <a:pt x="3" y="14"/>
                    <a:pt x="3" y="14"/>
                    <a:pt x="3" y="14"/>
                  </a:cubicBezTo>
                  <a:cubicBezTo>
                    <a:pt x="0" y="6"/>
                    <a:pt x="7" y="3"/>
                    <a:pt x="11" y="1"/>
                  </a:cubicBezTo>
                  <a:cubicBezTo>
                    <a:pt x="11" y="1"/>
                    <a:pt x="11" y="1"/>
                    <a:pt x="11" y="1"/>
                  </a:cubicBezTo>
                  <a:cubicBezTo>
                    <a:pt x="15" y="0"/>
                    <a:pt x="15" y="1"/>
                    <a:pt x="18" y="8"/>
                  </a:cubicBezTo>
                  <a:cubicBezTo>
                    <a:pt x="105" y="229"/>
                    <a:pt x="105" y="229"/>
                    <a:pt x="105" y="229"/>
                  </a:cubicBezTo>
                  <a:cubicBezTo>
                    <a:pt x="108" y="237"/>
                    <a:pt x="111" y="245"/>
                    <a:pt x="107" y="24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0" name="Freeform 111">
              <a:extLst>
                <a:ext uri="{FF2B5EF4-FFF2-40B4-BE49-F238E27FC236}">
                  <a16:creationId xmlns:a16="http://schemas.microsoft.com/office/drawing/2014/main" id="{421797C0-113F-4E21-BFE5-9D37B2E23166}"/>
                </a:ext>
              </a:extLst>
            </p:cNvPr>
            <p:cNvSpPr>
              <a:spLocks/>
            </p:cNvSpPr>
            <p:nvPr/>
          </p:nvSpPr>
          <p:spPr bwMode="auto">
            <a:xfrm>
              <a:off x="3474301" y="3083216"/>
              <a:ext cx="118088" cy="134046"/>
            </a:xfrm>
            <a:custGeom>
              <a:avLst/>
              <a:gdLst>
                <a:gd name="T0" fmla="*/ 74 w 111"/>
                <a:gd name="T1" fmla="*/ 0 h 126"/>
                <a:gd name="T2" fmla="*/ 69 w 111"/>
                <a:gd name="T3" fmla="*/ 3 h 126"/>
                <a:gd name="T4" fmla="*/ 47 w 111"/>
                <a:gd name="T5" fmla="*/ 12 h 126"/>
                <a:gd name="T6" fmla="*/ 37 w 111"/>
                <a:gd name="T7" fmla="*/ 15 h 126"/>
                <a:gd name="T8" fmla="*/ 0 w 111"/>
                <a:gd name="T9" fmla="*/ 30 h 126"/>
                <a:gd name="T10" fmla="*/ 37 w 111"/>
                <a:gd name="T11" fmla="*/ 126 h 126"/>
                <a:gd name="T12" fmla="*/ 74 w 111"/>
                <a:gd name="T13" fmla="*/ 110 h 126"/>
                <a:gd name="T14" fmla="*/ 84 w 111"/>
                <a:gd name="T15" fmla="*/ 106 h 126"/>
                <a:gd name="T16" fmla="*/ 106 w 111"/>
                <a:gd name="T17" fmla="*/ 99 h 126"/>
                <a:gd name="T18" fmla="*/ 111 w 111"/>
                <a:gd name="T19" fmla="*/ 96 h 126"/>
                <a:gd name="T20" fmla="*/ 74 w 111"/>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26">
                  <a:moveTo>
                    <a:pt x="74" y="0"/>
                  </a:moveTo>
                  <a:lnTo>
                    <a:pt x="69" y="3"/>
                  </a:lnTo>
                  <a:lnTo>
                    <a:pt x="47" y="12"/>
                  </a:lnTo>
                  <a:lnTo>
                    <a:pt x="37" y="15"/>
                  </a:lnTo>
                  <a:lnTo>
                    <a:pt x="0" y="30"/>
                  </a:lnTo>
                  <a:lnTo>
                    <a:pt x="37" y="126"/>
                  </a:lnTo>
                  <a:lnTo>
                    <a:pt x="74" y="110"/>
                  </a:lnTo>
                  <a:lnTo>
                    <a:pt x="84" y="106"/>
                  </a:lnTo>
                  <a:lnTo>
                    <a:pt x="106" y="99"/>
                  </a:lnTo>
                  <a:lnTo>
                    <a:pt x="111" y="96"/>
                  </a:lnTo>
                  <a:lnTo>
                    <a:pt x="74" y="0"/>
                  </a:lnTo>
                  <a:close/>
                </a:path>
              </a:pathLst>
            </a:custGeom>
            <a:solidFill>
              <a:srgbClr val="29C7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1" name="Freeform 112">
              <a:extLst>
                <a:ext uri="{FF2B5EF4-FFF2-40B4-BE49-F238E27FC236}">
                  <a16:creationId xmlns:a16="http://schemas.microsoft.com/office/drawing/2014/main" id="{C38E081A-89A7-43AC-8517-F612B6676B16}"/>
                </a:ext>
              </a:extLst>
            </p:cNvPr>
            <p:cNvSpPr>
              <a:spLocks/>
            </p:cNvSpPr>
            <p:nvPr/>
          </p:nvSpPr>
          <p:spPr bwMode="auto">
            <a:xfrm>
              <a:off x="3462599" y="3083216"/>
              <a:ext cx="129790" cy="137237"/>
            </a:xfrm>
            <a:custGeom>
              <a:avLst/>
              <a:gdLst>
                <a:gd name="T0" fmla="*/ 85 w 122"/>
                <a:gd name="T1" fmla="*/ 0 h 129"/>
                <a:gd name="T2" fmla="*/ 80 w 122"/>
                <a:gd name="T3" fmla="*/ 3 h 129"/>
                <a:gd name="T4" fmla="*/ 57 w 122"/>
                <a:gd name="T5" fmla="*/ 12 h 129"/>
                <a:gd name="T6" fmla="*/ 46 w 122"/>
                <a:gd name="T7" fmla="*/ 16 h 129"/>
                <a:gd name="T8" fmla="*/ 0 w 122"/>
                <a:gd name="T9" fmla="*/ 35 h 129"/>
                <a:gd name="T10" fmla="*/ 37 w 122"/>
                <a:gd name="T11" fmla="*/ 129 h 129"/>
                <a:gd name="T12" fmla="*/ 83 w 122"/>
                <a:gd name="T13" fmla="*/ 111 h 129"/>
                <a:gd name="T14" fmla="*/ 94 w 122"/>
                <a:gd name="T15" fmla="*/ 107 h 129"/>
                <a:gd name="T16" fmla="*/ 117 w 122"/>
                <a:gd name="T17" fmla="*/ 99 h 129"/>
                <a:gd name="T18" fmla="*/ 122 w 122"/>
                <a:gd name="T19" fmla="*/ 96 h 129"/>
                <a:gd name="T20" fmla="*/ 85 w 122"/>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85" y="0"/>
                  </a:moveTo>
                  <a:lnTo>
                    <a:pt x="80" y="3"/>
                  </a:lnTo>
                  <a:lnTo>
                    <a:pt x="57" y="12"/>
                  </a:lnTo>
                  <a:lnTo>
                    <a:pt x="46" y="16"/>
                  </a:lnTo>
                  <a:lnTo>
                    <a:pt x="0" y="35"/>
                  </a:lnTo>
                  <a:lnTo>
                    <a:pt x="37" y="129"/>
                  </a:lnTo>
                  <a:lnTo>
                    <a:pt x="83" y="111"/>
                  </a:lnTo>
                  <a:lnTo>
                    <a:pt x="94" y="107"/>
                  </a:lnTo>
                  <a:lnTo>
                    <a:pt x="117" y="99"/>
                  </a:lnTo>
                  <a:lnTo>
                    <a:pt x="122" y="96"/>
                  </a:lnTo>
                  <a:lnTo>
                    <a:pt x="85"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2" name="Freeform 113">
              <a:extLst>
                <a:ext uri="{FF2B5EF4-FFF2-40B4-BE49-F238E27FC236}">
                  <a16:creationId xmlns:a16="http://schemas.microsoft.com/office/drawing/2014/main" id="{9F5E04B2-53F5-4EF1-A0EC-9094FF2DFC46}"/>
                </a:ext>
              </a:extLst>
            </p:cNvPr>
            <p:cNvSpPr>
              <a:spLocks/>
            </p:cNvSpPr>
            <p:nvPr/>
          </p:nvSpPr>
          <p:spPr bwMode="auto">
            <a:xfrm>
              <a:off x="3801969" y="2865126"/>
              <a:ext cx="53193" cy="71278"/>
            </a:xfrm>
            <a:custGeom>
              <a:avLst/>
              <a:gdLst>
                <a:gd name="T0" fmla="*/ 5 w 35"/>
                <a:gd name="T1" fmla="*/ 14 h 47"/>
                <a:gd name="T2" fmla="*/ 1 w 35"/>
                <a:gd name="T3" fmla="*/ 33 h 47"/>
                <a:gd name="T4" fmla="*/ 9 w 35"/>
                <a:gd name="T5" fmla="*/ 45 h 47"/>
                <a:gd name="T6" fmla="*/ 22 w 35"/>
                <a:gd name="T7" fmla="*/ 40 h 47"/>
                <a:gd name="T8" fmla="*/ 31 w 35"/>
                <a:gd name="T9" fmla="*/ 27 h 47"/>
                <a:gd name="T10" fmla="*/ 25 w 35"/>
                <a:gd name="T11" fmla="*/ 3 h 47"/>
                <a:gd name="T12" fmla="*/ 5 w 35"/>
                <a:gd name="T13" fmla="*/ 14 h 47"/>
              </a:gdLst>
              <a:ahLst/>
              <a:cxnLst>
                <a:cxn ang="0">
                  <a:pos x="T0" y="T1"/>
                </a:cxn>
                <a:cxn ang="0">
                  <a:pos x="T2" y="T3"/>
                </a:cxn>
                <a:cxn ang="0">
                  <a:pos x="T4" y="T5"/>
                </a:cxn>
                <a:cxn ang="0">
                  <a:pos x="T6" y="T7"/>
                </a:cxn>
                <a:cxn ang="0">
                  <a:pos x="T8" y="T9"/>
                </a:cxn>
                <a:cxn ang="0">
                  <a:pos x="T10" y="T11"/>
                </a:cxn>
                <a:cxn ang="0">
                  <a:pos x="T12" y="T13"/>
                </a:cxn>
              </a:cxnLst>
              <a:rect l="0" t="0" r="r" b="b"/>
              <a:pathLst>
                <a:path w="35" h="47">
                  <a:moveTo>
                    <a:pt x="5" y="14"/>
                  </a:moveTo>
                  <a:cubicBezTo>
                    <a:pt x="3" y="20"/>
                    <a:pt x="1" y="26"/>
                    <a:pt x="1" y="33"/>
                  </a:cubicBezTo>
                  <a:cubicBezTo>
                    <a:pt x="0" y="38"/>
                    <a:pt x="4" y="43"/>
                    <a:pt x="9" y="45"/>
                  </a:cubicBezTo>
                  <a:cubicBezTo>
                    <a:pt x="14" y="47"/>
                    <a:pt x="19" y="44"/>
                    <a:pt x="22" y="40"/>
                  </a:cubicBezTo>
                  <a:cubicBezTo>
                    <a:pt x="26" y="36"/>
                    <a:pt x="29" y="32"/>
                    <a:pt x="31" y="27"/>
                  </a:cubicBezTo>
                  <a:cubicBezTo>
                    <a:pt x="35" y="19"/>
                    <a:pt x="35" y="6"/>
                    <a:pt x="25" y="3"/>
                  </a:cubicBezTo>
                  <a:cubicBezTo>
                    <a:pt x="17" y="0"/>
                    <a:pt x="8" y="6"/>
                    <a:pt x="5"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3" name="Freeform 114">
              <a:extLst>
                <a:ext uri="{FF2B5EF4-FFF2-40B4-BE49-F238E27FC236}">
                  <a16:creationId xmlns:a16="http://schemas.microsoft.com/office/drawing/2014/main" id="{545B1DCF-6171-4A9C-B1EC-705038573E18}"/>
                </a:ext>
              </a:extLst>
            </p:cNvPr>
            <p:cNvSpPr>
              <a:spLocks/>
            </p:cNvSpPr>
            <p:nvPr/>
          </p:nvSpPr>
          <p:spPr bwMode="auto">
            <a:xfrm>
              <a:off x="3842395" y="2986406"/>
              <a:ext cx="73406" cy="53193"/>
            </a:xfrm>
            <a:custGeom>
              <a:avLst/>
              <a:gdLst>
                <a:gd name="T0" fmla="*/ 21 w 48"/>
                <a:gd name="T1" fmla="*/ 3 h 35"/>
                <a:gd name="T2" fmla="*/ 5 w 48"/>
                <a:gd name="T3" fmla="*/ 14 h 35"/>
                <a:gd name="T4" fmla="*/ 2 w 48"/>
                <a:gd name="T5" fmla="*/ 28 h 35"/>
                <a:gd name="T6" fmla="*/ 15 w 48"/>
                <a:gd name="T7" fmla="*/ 34 h 35"/>
                <a:gd name="T8" fmla="*/ 31 w 48"/>
                <a:gd name="T9" fmla="*/ 31 h 35"/>
                <a:gd name="T10" fmla="*/ 43 w 48"/>
                <a:gd name="T11" fmla="*/ 10 h 35"/>
                <a:gd name="T12" fmla="*/ 21 w 48"/>
                <a:gd name="T13" fmla="*/ 3 h 35"/>
              </a:gdLst>
              <a:ahLst/>
              <a:cxnLst>
                <a:cxn ang="0">
                  <a:pos x="T0" y="T1"/>
                </a:cxn>
                <a:cxn ang="0">
                  <a:pos x="T2" y="T3"/>
                </a:cxn>
                <a:cxn ang="0">
                  <a:pos x="T4" y="T5"/>
                </a:cxn>
                <a:cxn ang="0">
                  <a:pos x="T6" y="T7"/>
                </a:cxn>
                <a:cxn ang="0">
                  <a:pos x="T8" y="T9"/>
                </a:cxn>
                <a:cxn ang="0">
                  <a:pos x="T10" y="T11"/>
                </a:cxn>
                <a:cxn ang="0">
                  <a:pos x="T12" y="T13"/>
                </a:cxn>
              </a:cxnLst>
              <a:rect l="0" t="0" r="r" b="b"/>
              <a:pathLst>
                <a:path w="48" h="35">
                  <a:moveTo>
                    <a:pt x="21" y="3"/>
                  </a:moveTo>
                  <a:cubicBezTo>
                    <a:pt x="15" y="6"/>
                    <a:pt x="10" y="10"/>
                    <a:pt x="5" y="14"/>
                  </a:cubicBezTo>
                  <a:cubicBezTo>
                    <a:pt x="1" y="17"/>
                    <a:pt x="0" y="23"/>
                    <a:pt x="2" y="28"/>
                  </a:cubicBezTo>
                  <a:cubicBezTo>
                    <a:pt x="4" y="33"/>
                    <a:pt x="9" y="35"/>
                    <a:pt x="15" y="34"/>
                  </a:cubicBezTo>
                  <a:cubicBezTo>
                    <a:pt x="20" y="34"/>
                    <a:pt x="25" y="33"/>
                    <a:pt x="31" y="31"/>
                  </a:cubicBezTo>
                  <a:cubicBezTo>
                    <a:pt x="39" y="29"/>
                    <a:pt x="48" y="19"/>
                    <a:pt x="43" y="10"/>
                  </a:cubicBezTo>
                  <a:cubicBezTo>
                    <a:pt x="40" y="2"/>
                    <a:pt x="29" y="0"/>
                    <a:pt x="2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4" name="Freeform 115">
              <a:extLst>
                <a:ext uri="{FF2B5EF4-FFF2-40B4-BE49-F238E27FC236}">
                  <a16:creationId xmlns:a16="http://schemas.microsoft.com/office/drawing/2014/main" id="{C24C3936-E313-44D4-9AE4-060F4F27BF4B}"/>
                </a:ext>
              </a:extLst>
            </p:cNvPr>
            <p:cNvSpPr>
              <a:spLocks/>
            </p:cNvSpPr>
            <p:nvPr/>
          </p:nvSpPr>
          <p:spPr bwMode="auto">
            <a:xfrm>
              <a:off x="3883886" y="3106621"/>
              <a:ext cx="71278" cy="54257"/>
            </a:xfrm>
            <a:custGeom>
              <a:avLst/>
              <a:gdLst>
                <a:gd name="T0" fmla="*/ 32 w 47"/>
                <a:gd name="T1" fmla="*/ 5 h 36"/>
                <a:gd name="T2" fmla="*/ 13 w 47"/>
                <a:gd name="T3" fmla="*/ 1 h 36"/>
                <a:gd name="T4" fmla="*/ 2 w 47"/>
                <a:gd name="T5" fmla="*/ 9 h 36"/>
                <a:gd name="T6" fmla="*/ 6 w 47"/>
                <a:gd name="T7" fmla="*/ 23 h 36"/>
                <a:gd name="T8" fmla="*/ 19 w 47"/>
                <a:gd name="T9" fmla="*/ 32 h 36"/>
                <a:gd name="T10" fmla="*/ 44 w 47"/>
                <a:gd name="T11" fmla="*/ 26 h 36"/>
                <a:gd name="T12" fmla="*/ 32 w 47"/>
                <a:gd name="T13" fmla="*/ 5 h 36"/>
              </a:gdLst>
              <a:ahLst/>
              <a:cxnLst>
                <a:cxn ang="0">
                  <a:pos x="T0" y="T1"/>
                </a:cxn>
                <a:cxn ang="0">
                  <a:pos x="T2" y="T3"/>
                </a:cxn>
                <a:cxn ang="0">
                  <a:pos x="T4" y="T5"/>
                </a:cxn>
                <a:cxn ang="0">
                  <a:pos x="T6" y="T7"/>
                </a:cxn>
                <a:cxn ang="0">
                  <a:pos x="T8" y="T9"/>
                </a:cxn>
                <a:cxn ang="0">
                  <a:pos x="T10" y="T11"/>
                </a:cxn>
                <a:cxn ang="0">
                  <a:pos x="T12" y="T13"/>
                </a:cxn>
              </a:cxnLst>
              <a:rect l="0" t="0" r="r" b="b"/>
              <a:pathLst>
                <a:path w="47" h="36">
                  <a:moveTo>
                    <a:pt x="32" y="5"/>
                  </a:moveTo>
                  <a:cubicBezTo>
                    <a:pt x="26" y="3"/>
                    <a:pt x="20" y="2"/>
                    <a:pt x="13" y="1"/>
                  </a:cubicBezTo>
                  <a:cubicBezTo>
                    <a:pt x="8" y="0"/>
                    <a:pt x="3" y="4"/>
                    <a:pt x="2" y="9"/>
                  </a:cubicBezTo>
                  <a:cubicBezTo>
                    <a:pt x="0" y="14"/>
                    <a:pt x="2" y="19"/>
                    <a:pt x="6" y="23"/>
                  </a:cubicBezTo>
                  <a:cubicBezTo>
                    <a:pt x="10" y="26"/>
                    <a:pt x="15" y="29"/>
                    <a:pt x="19" y="32"/>
                  </a:cubicBezTo>
                  <a:cubicBezTo>
                    <a:pt x="27" y="36"/>
                    <a:pt x="40" y="35"/>
                    <a:pt x="44" y="26"/>
                  </a:cubicBezTo>
                  <a:cubicBezTo>
                    <a:pt x="47" y="17"/>
                    <a:pt x="40" y="8"/>
                    <a:pt x="3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5" name="Freeform 116">
              <a:extLst>
                <a:ext uri="{FF2B5EF4-FFF2-40B4-BE49-F238E27FC236}">
                  <a16:creationId xmlns:a16="http://schemas.microsoft.com/office/drawing/2014/main" id="{E48C3A81-3C29-453E-91C8-3BCC9F5A7BCC}"/>
                </a:ext>
              </a:extLst>
            </p:cNvPr>
            <p:cNvSpPr>
              <a:spLocks noEditPoints="1"/>
            </p:cNvSpPr>
            <p:nvPr/>
          </p:nvSpPr>
          <p:spPr bwMode="auto">
            <a:xfrm>
              <a:off x="3521111" y="3397054"/>
              <a:ext cx="347881" cy="345753"/>
            </a:xfrm>
            <a:custGeom>
              <a:avLst/>
              <a:gdLst>
                <a:gd name="T0" fmla="*/ 109 w 229"/>
                <a:gd name="T1" fmla="*/ 3 h 228"/>
                <a:gd name="T2" fmla="*/ 119 w 229"/>
                <a:gd name="T3" fmla="*/ 225 h 228"/>
                <a:gd name="T4" fmla="*/ 19 w 229"/>
                <a:gd name="T5" fmla="*/ 133 h 228"/>
                <a:gd name="T6" fmla="*/ 65 w 229"/>
                <a:gd name="T7" fmla="*/ 168 h 228"/>
                <a:gd name="T8" fmla="*/ 19 w 229"/>
                <a:gd name="T9" fmla="*/ 133 h 228"/>
                <a:gd name="T10" fmla="*/ 31 w 229"/>
                <a:gd name="T11" fmla="*/ 63 h 228"/>
                <a:gd name="T12" fmla="*/ 57 w 229"/>
                <a:gd name="T13" fmla="*/ 117 h 228"/>
                <a:gd name="T14" fmla="*/ 17 w 229"/>
                <a:gd name="T15" fmla="*/ 121 h 228"/>
                <a:gd name="T16" fmla="*/ 212 w 229"/>
                <a:gd name="T17" fmla="*/ 110 h 228"/>
                <a:gd name="T18" fmla="*/ 172 w 229"/>
                <a:gd name="T19" fmla="*/ 114 h 228"/>
                <a:gd name="T20" fmla="*/ 164 w 229"/>
                <a:gd name="T21" fmla="*/ 63 h 228"/>
                <a:gd name="T22" fmla="*/ 212 w 229"/>
                <a:gd name="T23" fmla="*/ 110 h 228"/>
                <a:gd name="T24" fmla="*/ 168 w 229"/>
                <a:gd name="T25" fmla="*/ 163 h 228"/>
                <a:gd name="T26" fmla="*/ 211 w 229"/>
                <a:gd name="T27" fmla="*/ 124 h 228"/>
                <a:gd name="T28" fmla="*/ 119 w 229"/>
                <a:gd name="T29" fmla="*/ 212 h 228"/>
                <a:gd name="T30" fmla="*/ 151 w 229"/>
                <a:gd name="T31" fmla="*/ 175 h 228"/>
                <a:gd name="T32" fmla="*/ 79 w 229"/>
                <a:gd name="T33" fmla="*/ 165 h 228"/>
                <a:gd name="T34" fmla="*/ 158 w 229"/>
                <a:gd name="T35" fmla="*/ 127 h 228"/>
                <a:gd name="T36" fmla="*/ 79 w 229"/>
                <a:gd name="T37" fmla="*/ 165 h 228"/>
                <a:gd name="T38" fmla="*/ 74 w 229"/>
                <a:gd name="T39" fmla="*/ 69 h 228"/>
                <a:gd name="T40" fmla="*/ 151 w 229"/>
                <a:gd name="T41" fmla="*/ 66 h 228"/>
                <a:gd name="T42" fmla="*/ 158 w 229"/>
                <a:gd name="T43" fmla="*/ 115 h 228"/>
                <a:gd name="T44" fmla="*/ 71 w 229"/>
                <a:gd name="T45" fmla="*/ 116 h 228"/>
                <a:gd name="T46" fmla="*/ 146 w 229"/>
                <a:gd name="T47" fmla="*/ 52 h 228"/>
                <a:gd name="T48" fmla="*/ 110 w 229"/>
                <a:gd name="T49" fmla="*/ 16 h 228"/>
                <a:gd name="T50" fmla="*/ 143 w 229"/>
                <a:gd name="T51" fmla="*/ 21 h 228"/>
                <a:gd name="T52" fmla="*/ 160 w 229"/>
                <a:gd name="T53" fmla="*/ 50 h 228"/>
                <a:gd name="T54" fmla="*/ 64 w 229"/>
                <a:gd name="T55" fmla="*/ 54 h 228"/>
                <a:gd name="T56" fmla="*/ 77 w 229"/>
                <a:gd name="T57" fmla="*/ 24 h 228"/>
                <a:gd name="T58" fmla="*/ 86 w 229"/>
                <a:gd name="T59" fmla="*/ 207 h 228"/>
                <a:gd name="T60" fmla="*/ 70 w 229"/>
                <a:gd name="T61" fmla="*/ 181 h 228"/>
                <a:gd name="T62" fmla="*/ 165 w 229"/>
                <a:gd name="T63" fmla="*/ 176 h 228"/>
                <a:gd name="T64" fmla="*/ 151 w 229"/>
                <a:gd name="T65" fmla="*/ 20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28">
                  <a:moveTo>
                    <a:pt x="226" y="109"/>
                  </a:moveTo>
                  <a:cubicBezTo>
                    <a:pt x="223" y="48"/>
                    <a:pt x="171" y="0"/>
                    <a:pt x="109" y="3"/>
                  </a:cubicBezTo>
                  <a:cubicBezTo>
                    <a:pt x="48" y="5"/>
                    <a:pt x="0" y="58"/>
                    <a:pt x="3" y="119"/>
                  </a:cubicBezTo>
                  <a:cubicBezTo>
                    <a:pt x="6" y="181"/>
                    <a:pt x="58" y="228"/>
                    <a:pt x="119" y="225"/>
                  </a:cubicBezTo>
                  <a:cubicBezTo>
                    <a:pt x="181" y="223"/>
                    <a:pt x="229" y="170"/>
                    <a:pt x="226" y="109"/>
                  </a:cubicBezTo>
                  <a:close/>
                  <a:moveTo>
                    <a:pt x="19" y="133"/>
                  </a:moveTo>
                  <a:cubicBezTo>
                    <a:pt x="58" y="131"/>
                    <a:pt x="58" y="131"/>
                    <a:pt x="58" y="131"/>
                  </a:cubicBezTo>
                  <a:cubicBezTo>
                    <a:pt x="59" y="144"/>
                    <a:pt x="62" y="157"/>
                    <a:pt x="65" y="168"/>
                  </a:cubicBezTo>
                  <a:cubicBezTo>
                    <a:pt x="55" y="170"/>
                    <a:pt x="46" y="172"/>
                    <a:pt x="37" y="174"/>
                  </a:cubicBezTo>
                  <a:cubicBezTo>
                    <a:pt x="28" y="162"/>
                    <a:pt x="22" y="148"/>
                    <a:pt x="19" y="133"/>
                  </a:cubicBezTo>
                  <a:close/>
                  <a:moveTo>
                    <a:pt x="17" y="118"/>
                  </a:moveTo>
                  <a:cubicBezTo>
                    <a:pt x="16" y="98"/>
                    <a:pt x="21" y="79"/>
                    <a:pt x="31" y="63"/>
                  </a:cubicBezTo>
                  <a:cubicBezTo>
                    <a:pt x="40" y="65"/>
                    <a:pt x="50" y="66"/>
                    <a:pt x="60" y="67"/>
                  </a:cubicBezTo>
                  <a:cubicBezTo>
                    <a:pt x="57" y="82"/>
                    <a:pt x="56" y="99"/>
                    <a:pt x="57" y="117"/>
                  </a:cubicBezTo>
                  <a:cubicBezTo>
                    <a:pt x="57" y="118"/>
                    <a:pt x="57" y="119"/>
                    <a:pt x="57" y="119"/>
                  </a:cubicBezTo>
                  <a:cubicBezTo>
                    <a:pt x="17" y="121"/>
                    <a:pt x="17" y="121"/>
                    <a:pt x="17" y="121"/>
                  </a:cubicBezTo>
                  <a:cubicBezTo>
                    <a:pt x="17" y="120"/>
                    <a:pt x="17" y="119"/>
                    <a:pt x="17" y="118"/>
                  </a:cubicBezTo>
                  <a:close/>
                  <a:moveTo>
                    <a:pt x="212" y="110"/>
                  </a:moveTo>
                  <a:cubicBezTo>
                    <a:pt x="212" y="111"/>
                    <a:pt x="212" y="112"/>
                    <a:pt x="212" y="112"/>
                  </a:cubicBezTo>
                  <a:cubicBezTo>
                    <a:pt x="172" y="114"/>
                    <a:pt x="172" y="114"/>
                    <a:pt x="172" y="114"/>
                  </a:cubicBezTo>
                  <a:cubicBezTo>
                    <a:pt x="172" y="113"/>
                    <a:pt x="172" y="112"/>
                    <a:pt x="172" y="111"/>
                  </a:cubicBezTo>
                  <a:cubicBezTo>
                    <a:pt x="171" y="94"/>
                    <a:pt x="168" y="78"/>
                    <a:pt x="164" y="63"/>
                  </a:cubicBezTo>
                  <a:cubicBezTo>
                    <a:pt x="174" y="61"/>
                    <a:pt x="183" y="58"/>
                    <a:pt x="192" y="55"/>
                  </a:cubicBezTo>
                  <a:cubicBezTo>
                    <a:pt x="204" y="70"/>
                    <a:pt x="211" y="89"/>
                    <a:pt x="212" y="110"/>
                  </a:cubicBezTo>
                  <a:close/>
                  <a:moveTo>
                    <a:pt x="196" y="168"/>
                  </a:moveTo>
                  <a:cubicBezTo>
                    <a:pt x="187" y="165"/>
                    <a:pt x="178" y="164"/>
                    <a:pt x="168" y="163"/>
                  </a:cubicBezTo>
                  <a:cubicBezTo>
                    <a:pt x="170" y="151"/>
                    <a:pt x="172" y="139"/>
                    <a:pt x="172" y="126"/>
                  </a:cubicBezTo>
                  <a:cubicBezTo>
                    <a:pt x="211" y="124"/>
                    <a:pt x="211" y="124"/>
                    <a:pt x="211" y="124"/>
                  </a:cubicBezTo>
                  <a:cubicBezTo>
                    <a:pt x="210" y="140"/>
                    <a:pt x="204" y="155"/>
                    <a:pt x="196" y="168"/>
                  </a:cubicBezTo>
                  <a:close/>
                  <a:moveTo>
                    <a:pt x="119" y="212"/>
                  </a:moveTo>
                  <a:cubicBezTo>
                    <a:pt x="107" y="212"/>
                    <a:pt x="94" y="200"/>
                    <a:pt x="84" y="179"/>
                  </a:cubicBezTo>
                  <a:cubicBezTo>
                    <a:pt x="105" y="175"/>
                    <a:pt x="128" y="174"/>
                    <a:pt x="151" y="175"/>
                  </a:cubicBezTo>
                  <a:cubicBezTo>
                    <a:pt x="143" y="197"/>
                    <a:pt x="131" y="211"/>
                    <a:pt x="119" y="212"/>
                  </a:cubicBezTo>
                  <a:close/>
                  <a:moveTo>
                    <a:pt x="79" y="165"/>
                  </a:moveTo>
                  <a:cubicBezTo>
                    <a:pt x="76" y="155"/>
                    <a:pt x="73" y="144"/>
                    <a:pt x="72" y="131"/>
                  </a:cubicBezTo>
                  <a:cubicBezTo>
                    <a:pt x="158" y="127"/>
                    <a:pt x="158" y="127"/>
                    <a:pt x="158" y="127"/>
                  </a:cubicBezTo>
                  <a:cubicBezTo>
                    <a:pt x="158" y="139"/>
                    <a:pt x="157" y="151"/>
                    <a:pt x="154" y="161"/>
                  </a:cubicBezTo>
                  <a:cubicBezTo>
                    <a:pt x="131" y="160"/>
                    <a:pt x="106" y="161"/>
                    <a:pt x="79" y="165"/>
                  </a:cubicBezTo>
                  <a:close/>
                  <a:moveTo>
                    <a:pt x="71" y="116"/>
                  </a:moveTo>
                  <a:cubicBezTo>
                    <a:pt x="70" y="98"/>
                    <a:pt x="71" y="82"/>
                    <a:pt x="74" y="69"/>
                  </a:cubicBezTo>
                  <a:cubicBezTo>
                    <a:pt x="89" y="70"/>
                    <a:pt x="103" y="70"/>
                    <a:pt x="116" y="69"/>
                  </a:cubicBezTo>
                  <a:cubicBezTo>
                    <a:pt x="128" y="69"/>
                    <a:pt x="140" y="67"/>
                    <a:pt x="151" y="66"/>
                  </a:cubicBezTo>
                  <a:cubicBezTo>
                    <a:pt x="155" y="79"/>
                    <a:pt x="157" y="95"/>
                    <a:pt x="158" y="112"/>
                  </a:cubicBezTo>
                  <a:cubicBezTo>
                    <a:pt x="158" y="113"/>
                    <a:pt x="158" y="114"/>
                    <a:pt x="158" y="115"/>
                  </a:cubicBezTo>
                  <a:cubicBezTo>
                    <a:pt x="71" y="119"/>
                    <a:pt x="71" y="119"/>
                    <a:pt x="71" y="119"/>
                  </a:cubicBezTo>
                  <a:cubicBezTo>
                    <a:pt x="71" y="118"/>
                    <a:pt x="71" y="117"/>
                    <a:pt x="71" y="116"/>
                  </a:cubicBezTo>
                  <a:close/>
                  <a:moveTo>
                    <a:pt x="110" y="16"/>
                  </a:moveTo>
                  <a:cubicBezTo>
                    <a:pt x="123" y="16"/>
                    <a:pt x="136" y="29"/>
                    <a:pt x="146" y="52"/>
                  </a:cubicBezTo>
                  <a:cubicBezTo>
                    <a:pt x="123" y="56"/>
                    <a:pt x="99" y="56"/>
                    <a:pt x="78" y="55"/>
                  </a:cubicBezTo>
                  <a:cubicBezTo>
                    <a:pt x="85" y="31"/>
                    <a:pt x="97" y="17"/>
                    <a:pt x="110" y="16"/>
                  </a:cubicBezTo>
                  <a:close/>
                  <a:moveTo>
                    <a:pt x="160" y="50"/>
                  </a:moveTo>
                  <a:cubicBezTo>
                    <a:pt x="155" y="38"/>
                    <a:pt x="150" y="28"/>
                    <a:pt x="143" y="21"/>
                  </a:cubicBezTo>
                  <a:cubicBezTo>
                    <a:pt x="158" y="25"/>
                    <a:pt x="171" y="33"/>
                    <a:pt x="182" y="44"/>
                  </a:cubicBezTo>
                  <a:cubicBezTo>
                    <a:pt x="175" y="46"/>
                    <a:pt x="167" y="48"/>
                    <a:pt x="160" y="50"/>
                  </a:cubicBezTo>
                  <a:close/>
                  <a:moveTo>
                    <a:pt x="77" y="24"/>
                  </a:moveTo>
                  <a:cubicBezTo>
                    <a:pt x="72" y="32"/>
                    <a:pt x="67" y="42"/>
                    <a:pt x="64" y="54"/>
                  </a:cubicBezTo>
                  <a:cubicBezTo>
                    <a:pt x="55" y="53"/>
                    <a:pt x="47" y="52"/>
                    <a:pt x="40" y="51"/>
                  </a:cubicBezTo>
                  <a:cubicBezTo>
                    <a:pt x="50" y="39"/>
                    <a:pt x="63" y="30"/>
                    <a:pt x="77" y="24"/>
                  </a:cubicBezTo>
                  <a:close/>
                  <a:moveTo>
                    <a:pt x="70" y="181"/>
                  </a:moveTo>
                  <a:cubicBezTo>
                    <a:pt x="74" y="191"/>
                    <a:pt x="80" y="200"/>
                    <a:pt x="86" y="207"/>
                  </a:cubicBezTo>
                  <a:cubicBezTo>
                    <a:pt x="71" y="203"/>
                    <a:pt x="59" y="196"/>
                    <a:pt x="48" y="186"/>
                  </a:cubicBezTo>
                  <a:cubicBezTo>
                    <a:pt x="55" y="184"/>
                    <a:pt x="62" y="182"/>
                    <a:pt x="70" y="181"/>
                  </a:cubicBezTo>
                  <a:close/>
                  <a:moveTo>
                    <a:pt x="151" y="204"/>
                  </a:moveTo>
                  <a:cubicBezTo>
                    <a:pt x="157" y="197"/>
                    <a:pt x="161" y="187"/>
                    <a:pt x="165" y="176"/>
                  </a:cubicBezTo>
                  <a:cubicBezTo>
                    <a:pt x="172" y="177"/>
                    <a:pt x="179" y="178"/>
                    <a:pt x="187" y="180"/>
                  </a:cubicBezTo>
                  <a:cubicBezTo>
                    <a:pt x="177" y="190"/>
                    <a:pt x="165" y="199"/>
                    <a:pt x="151" y="2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6" name="Freeform 117">
              <a:extLst>
                <a:ext uri="{FF2B5EF4-FFF2-40B4-BE49-F238E27FC236}">
                  <a16:creationId xmlns:a16="http://schemas.microsoft.com/office/drawing/2014/main" id="{9B21A013-C886-497F-AE06-5E409B336DC2}"/>
                </a:ext>
              </a:extLst>
            </p:cNvPr>
            <p:cNvSpPr>
              <a:spLocks/>
            </p:cNvSpPr>
            <p:nvPr/>
          </p:nvSpPr>
          <p:spPr bwMode="auto">
            <a:xfrm>
              <a:off x="2759390" y="3032151"/>
              <a:ext cx="292560" cy="290433"/>
            </a:xfrm>
            <a:custGeom>
              <a:avLst/>
              <a:gdLst>
                <a:gd name="T0" fmla="*/ 97 w 193"/>
                <a:gd name="T1" fmla="*/ 0 h 192"/>
                <a:gd name="T2" fmla="*/ 0 w 193"/>
                <a:gd name="T3" fmla="*/ 82 h 192"/>
                <a:gd name="T4" fmla="*/ 49 w 193"/>
                <a:gd name="T5" fmla="*/ 154 h 192"/>
                <a:gd name="T6" fmla="*/ 50 w 193"/>
                <a:gd name="T7" fmla="*/ 154 h 192"/>
                <a:gd name="T8" fmla="*/ 24 w 193"/>
                <a:gd name="T9" fmla="*/ 192 h 192"/>
                <a:gd name="T10" fmla="*/ 94 w 193"/>
                <a:gd name="T11" fmla="*/ 165 h 192"/>
                <a:gd name="T12" fmla="*/ 97 w 193"/>
                <a:gd name="T13" fmla="*/ 165 h 192"/>
                <a:gd name="T14" fmla="*/ 193 w 193"/>
                <a:gd name="T15" fmla="*/ 82 h 192"/>
                <a:gd name="T16" fmla="*/ 97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97" y="0"/>
                  </a:moveTo>
                  <a:cubicBezTo>
                    <a:pt x="44" y="0"/>
                    <a:pt x="0" y="37"/>
                    <a:pt x="0" y="82"/>
                  </a:cubicBezTo>
                  <a:cubicBezTo>
                    <a:pt x="0" y="113"/>
                    <a:pt x="20" y="140"/>
                    <a:pt x="49" y="154"/>
                  </a:cubicBezTo>
                  <a:cubicBezTo>
                    <a:pt x="50" y="154"/>
                    <a:pt x="50" y="154"/>
                    <a:pt x="50" y="154"/>
                  </a:cubicBezTo>
                  <a:cubicBezTo>
                    <a:pt x="43" y="166"/>
                    <a:pt x="34" y="180"/>
                    <a:pt x="24" y="192"/>
                  </a:cubicBezTo>
                  <a:cubicBezTo>
                    <a:pt x="24" y="192"/>
                    <a:pt x="68" y="182"/>
                    <a:pt x="94" y="165"/>
                  </a:cubicBezTo>
                  <a:cubicBezTo>
                    <a:pt x="95" y="165"/>
                    <a:pt x="96" y="165"/>
                    <a:pt x="97" y="165"/>
                  </a:cubicBezTo>
                  <a:cubicBezTo>
                    <a:pt x="150" y="165"/>
                    <a:pt x="193" y="128"/>
                    <a:pt x="193" y="82"/>
                  </a:cubicBezTo>
                  <a:cubicBezTo>
                    <a:pt x="193" y="37"/>
                    <a:pt x="150" y="0"/>
                    <a:pt x="97"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7" name="Freeform 118">
              <a:extLst>
                <a:ext uri="{FF2B5EF4-FFF2-40B4-BE49-F238E27FC236}">
                  <a16:creationId xmlns:a16="http://schemas.microsoft.com/office/drawing/2014/main" id="{D3C56A13-5D39-4CE6-AA73-19A82D35A696}"/>
                </a:ext>
              </a:extLst>
            </p:cNvPr>
            <p:cNvSpPr>
              <a:spLocks/>
            </p:cNvSpPr>
            <p:nvPr/>
          </p:nvSpPr>
          <p:spPr bwMode="auto">
            <a:xfrm>
              <a:off x="2930671" y="3081089"/>
              <a:ext cx="292560" cy="290433"/>
            </a:xfrm>
            <a:custGeom>
              <a:avLst/>
              <a:gdLst>
                <a:gd name="T0" fmla="*/ 96 w 193"/>
                <a:gd name="T1" fmla="*/ 0 h 192"/>
                <a:gd name="T2" fmla="*/ 193 w 193"/>
                <a:gd name="T3" fmla="*/ 82 h 192"/>
                <a:gd name="T4" fmla="*/ 144 w 193"/>
                <a:gd name="T5" fmla="*/ 154 h 192"/>
                <a:gd name="T6" fmla="*/ 143 w 193"/>
                <a:gd name="T7" fmla="*/ 154 h 192"/>
                <a:gd name="T8" fmla="*/ 169 w 193"/>
                <a:gd name="T9" fmla="*/ 192 h 192"/>
                <a:gd name="T10" fmla="*/ 99 w 193"/>
                <a:gd name="T11" fmla="*/ 165 h 192"/>
                <a:gd name="T12" fmla="*/ 96 w 193"/>
                <a:gd name="T13" fmla="*/ 165 h 192"/>
                <a:gd name="T14" fmla="*/ 0 w 193"/>
                <a:gd name="T15" fmla="*/ 82 h 192"/>
                <a:gd name="T16" fmla="*/ 96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96" y="0"/>
                  </a:moveTo>
                  <a:cubicBezTo>
                    <a:pt x="150" y="0"/>
                    <a:pt x="193" y="37"/>
                    <a:pt x="193" y="82"/>
                  </a:cubicBezTo>
                  <a:cubicBezTo>
                    <a:pt x="193" y="113"/>
                    <a:pt x="173" y="140"/>
                    <a:pt x="144" y="154"/>
                  </a:cubicBezTo>
                  <a:cubicBezTo>
                    <a:pt x="143" y="154"/>
                    <a:pt x="143" y="154"/>
                    <a:pt x="143" y="154"/>
                  </a:cubicBezTo>
                  <a:cubicBezTo>
                    <a:pt x="150" y="166"/>
                    <a:pt x="159" y="180"/>
                    <a:pt x="169" y="192"/>
                  </a:cubicBezTo>
                  <a:cubicBezTo>
                    <a:pt x="169" y="192"/>
                    <a:pt x="125" y="182"/>
                    <a:pt x="99" y="165"/>
                  </a:cubicBezTo>
                  <a:cubicBezTo>
                    <a:pt x="98" y="165"/>
                    <a:pt x="97" y="165"/>
                    <a:pt x="96" y="165"/>
                  </a:cubicBezTo>
                  <a:cubicBezTo>
                    <a:pt x="43" y="165"/>
                    <a:pt x="0" y="128"/>
                    <a:pt x="0" y="82"/>
                  </a:cubicBezTo>
                  <a:cubicBezTo>
                    <a:pt x="0" y="37"/>
                    <a:pt x="43" y="0"/>
                    <a:pt x="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7" name="Freeform 128">
              <a:extLst>
                <a:ext uri="{FF2B5EF4-FFF2-40B4-BE49-F238E27FC236}">
                  <a16:creationId xmlns:a16="http://schemas.microsoft.com/office/drawing/2014/main" id="{2558402E-3764-491C-AB74-BA74F1931F1B}"/>
                </a:ext>
              </a:extLst>
            </p:cNvPr>
            <p:cNvSpPr>
              <a:spLocks/>
            </p:cNvSpPr>
            <p:nvPr/>
          </p:nvSpPr>
          <p:spPr bwMode="auto">
            <a:xfrm>
              <a:off x="3098760" y="4720491"/>
              <a:ext cx="563844" cy="812786"/>
            </a:xfrm>
            <a:custGeom>
              <a:avLst/>
              <a:gdLst>
                <a:gd name="T0" fmla="*/ 372 w 372"/>
                <a:gd name="T1" fmla="*/ 506 h 536"/>
                <a:gd name="T2" fmla="*/ 341 w 372"/>
                <a:gd name="T3" fmla="*/ 536 h 536"/>
                <a:gd name="T4" fmla="*/ 27 w 372"/>
                <a:gd name="T5" fmla="*/ 536 h 536"/>
                <a:gd name="T6" fmla="*/ 0 w 372"/>
                <a:gd name="T7" fmla="*/ 506 h 536"/>
                <a:gd name="T8" fmla="*/ 0 w 372"/>
                <a:gd name="T9" fmla="*/ 27 h 536"/>
                <a:gd name="T10" fmla="*/ 27 w 372"/>
                <a:gd name="T11" fmla="*/ 0 h 536"/>
                <a:gd name="T12" fmla="*/ 341 w 372"/>
                <a:gd name="T13" fmla="*/ 0 h 536"/>
                <a:gd name="T14" fmla="*/ 372 w 372"/>
                <a:gd name="T15" fmla="*/ 27 h 536"/>
                <a:gd name="T16" fmla="*/ 372 w 372"/>
                <a:gd name="T17" fmla="*/ 50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536">
                  <a:moveTo>
                    <a:pt x="372" y="506"/>
                  </a:moveTo>
                  <a:cubicBezTo>
                    <a:pt x="372" y="522"/>
                    <a:pt x="356" y="536"/>
                    <a:pt x="341" y="536"/>
                  </a:cubicBezTo>
                  <a:cubicBezTo>
                    <a:pt x="27" y="536"/>
                    <a:pt x="27" y="536"/>
                    <a:pt x="27" y="536"/>
                  </a:cubicBezTo>
                  <a:cubicBezTo>
                    <a:pt x="11" y="536"/>
                    <a:pt x="0" y="522"/>
                    <a:pt x="0" y="506"/>
                  </a:cubicBezTo>
                  <a:cubicBezTo>
                    <a:pt x="0" y="27"/>
                    <a:pt x="0" y="27"/>
                    <a:pt x="0" y="27"/>
                  </a:cubicBezTo>
                  <a:cubicBezTo>
                    <a:pt x="0" y="11"/>
                    <a:pt x="11" y="0"/>
                    <a:pt x="27" y="0"/>
                  </a:cubicBezTo>
                  <a:cubicBezTo>
                    <a:pt x="341" y="0"/>
                    <a:pt x="341" y="0"/>
                    <a:pt x="341" y="0"/>
                  </a:cubicBezTo>
                  <a:cubicBezTo>
                    <a:pt x="356" y="0"/>
                    <a:pt x="372" y="11"/>
                    <a:pt x="372" y="27"/>
                  </a:cubicBezTo>
                  <a:cubicBezTo>
                    <a:pt x="372" y="506"/>
                    <a:pt x="372" y="506"/>
                    <a:pt x="372" y="506"/>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8" name="Freeform 129">
              <a:extLst>
                <a:ext uri="{FF2B5EF4-FFF2-40B4-BE49-F238E27FC236}">
                  <a16:creationId xmlns:a16="http://schemas.microsoft.com/office/drawing/2014/main" id="{7A99D1FB-F917-41FB-A3B2-5845D1910EB2}"/>
                </a:ext>
              </a:extLst>
            </p:cNvPr>
            <p:cNvSpPr>
              <a:spLocks/>
            </p:cNvSpPr>
            <p:nvPr/>
          </p:nvSpPr>
          <p:spPr bwMode="auto">
            <a:xfrm>
              <a:off x="1082753" y="4933262"/>
              <a:ext cx="307454" cy="502140"/>
            </a:xfrm>
            <a:custGeom>
              <a:avLst/>
              <a:gdLst>
                <a:gd name="T0" fmla="*/ 203 w 203"/>
                <a:gd name="T1" fmla="*/ 329 h 332"/>
                <a:gd name="T2" fmla="*/ 202 w 203"/>
                <a:gd name="T3" fmla="*/ 328 h 332"/>
                <a:gd name="T4" fmla="*/ 1 w 203"/>
                <a:gd name="T5" fmla="*/ 328 h 332"/>
                <a:gd name="T6" fmla="*/ 3 w 203"/>
                <a:gd name="T7" fmla="*/ 329 h 332"/>
                <a:gd name="T8" fmla="*/ 3 w 203"/>
                <a:gd name="T9" fmla="*/ 2 h 332"/>
                <a:gd name="T10" fmla="*/ 1 w 203"/>
                <a:gd name="T11" fmla="*/ 8 h 332"/>
                <a:gd name="T12" fmla="*/ 202 w 203"/>
                <a:gd name="T13" fmla="*/ 8 h 332"/>
                <a:gd name="T14" fmla="*/ 203 w 203"/>
                <a:gd name="T15" fmla="*/ 2 h 332"/>
                <a:gd name="T16" fmla="*/ 203 w 203"/>
                <a:gd name="T17" fmla="*/ 32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32">
                  <a:moveTo>
                    <a:pt x="203" y="329"/>
                  </a:moveTo>
                  <a:cubicBezTo>
                    <a:pt x="203" y="332"/>
                    <a:pt x="203" y="328"/>
                    <a:pt x="202" y="328"/>
                  </a:cubicBezTo>
                  <a:cubicBezTo>
                    <a:pt x="1" y="328"/>
                    <a:pt x="1" y="328"/>
                    <a:pt x="1" y="328"/>
                  </a:cubicBezTo>
                  <a:cubicBezTo>
                    <a:pt x="0" y="328"/>
                    <a:pt x="3" y="332"/>
                    <a:pt x="3" y="329"/>
                  </a:cubicBezTo>
                  <a:cubicBezTo>
                    <a:pt x="3" y="2"/>
                    <a:pt x="3" y="2"/>
                    <a:pt x="3" y="2"/>
                  </a:cubicBezTo>
                  <a:cubicBezTo>
                    <a:pt x="3" y="0"/>
                    <a:pt x="0" y="8"/>
                    <a:pt x="1" y="8"/>
                  </a:cubicBezTo>
                  <a:cubicBezTo>
                    <a:pt x="202" y="8"/>
                    <a:pt x="202" y="8"/>
                    <a:pt x="202" y="8"/>
                  </a:cubicBezTo>
                  <a:cubicBezTo>
                    <a:pt x="203" y="8"/>
                    <a:pt x="203" y="0"/>
                    <a:pt x="203" y="2"/>
                  </a:cubicBezTo>
                  <a:cubicBezTo>
                    <a:pt x="203" y="329"/>
                    <a:pt x="203" y="329"/>
                    <a:pt x="203" y="32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9" name="Freeform 130">
              <a:extLst>
                <a:ext uri="{FF2B5EF4-FFF2-40B4-BE49-F238E27FC236}">
                  <a16:creationId xmlns:a16="http://schemas.microsoft.com/office/drawing/2014/main" id="{6AD0ED33-47BB-4AFE-B0BE-B4D06623D57D}"/>
                </a:ext>
              </a:extLst>
            </p:cNvPr>
            <p:cNvSpPr>
              <a:spLocks/>
            </p:cNvSpPr>
            <p:nvPr/>
          </p:nvSpPr>
          <p:spPr bwMode="auto">
            <a:xfrm>
              <a:off x="1372122" y="4937517"/>
              <a:ext cx="5319" cy="7447"/>
            </a:xfrm>
            <a:custGeom>
              <a:avLst/>
              <a:gdLst>
                <a:gd name="T0" fmla="*/ 3 w 3"/>
                <a:gd name="T1" fmla="*/ 0 h 5"/>
                <a:gd name="T2" fmla="*/ 0 w 3"/>
                <a:gd name="T3" fmla="*/ 5 h 5"/>
                <a:gd name="T4" fmla="*/ 3 w 3"/>
                <a:gd name="T5" fmla="*/ 5 h 5"/>
                <a:gd name="T6" fmla="*/ 3 w 3"/>
                <a:gd name="T7" fmla="*/ 0 h 5"/>
              </a:gdLst>
              <a:ahLst/>
              <a:cxnLst>
                <a:cxn ang="0">
                  <a:pos x="T0" y="T1"/>
                </a:cxn>
                <a:cxn ang="0">
                  <a:pos x="T2" y="T3"/>
                </a:cxn>
                <a:cxn ang="0">
                  <a:pos x="T4" y="T5"/>
                </a:cxn>
                <a:cxn ang="0">
                  <a:pos x="T6" y="T7"/>
                </a:cxn>
              </a:cxnLst>
              <a:rect l="0" t="0" r="r" b="b"/>
              <a:pathLst>
                <a:path w="3" h="5">
                  <a:moveTo>
                    <a:pt x="3" y="0"/>
                  </a:moveTo>
                  <a:cubicBezTo>
                    <a:pt x="2" y="2"/>
                    <a:pt x="1" y="3"/>
                    <a:pt x="0" y="5"/>
                  </a:cubicBezTo>
                  <a:cubicBezTo>
                    <a:pt x="3" y="5"/>
                    <a:pt x="3" y="5"/>
                    <a:pt x="3" y="5"/>
                  </a:cubicBezTo>
                  <a:cubicBezTo>
                    <a:pt x="3" y="0"/>
                    <a:pt x="3" y="0"/>
                    <a:pt x="3" y="0"/>
                  </a:cubicBezTo>
                </a:path>
              </a:pathLst>
            </a:custGeom>
            <a:solidFill>
              <a:srgbClr val="F1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0" name="Freeform 131">
              <a:extLst>
                <a:ext uri="{FF2B5EF4-FFF2-40B4-BE49-F238E27FC236}">
                  <a16:creationId xmlns:a16="http://schemas.microsoft.com/office/drawing/2014/main" id="{5A00BBBD-EFD7-4E81-AD21-862E885C9FAA}"/>
                </a:ext>
              </a:extLst>
            </p:cNvPr>
            <p:cNvSpPr>
              <a:spLocks/>
            </p:cNvSpPr>
            <p:nvPr/>
          </p:nvSpPr>
          <p:spPr bwMode="auto">
            <a:xfrm>
              <a:off x="1095519" y="4944964"/>
              <a:ext cx="281922" cy="424479"/>
            </a:xfrm>
            <a:custGeom>
              <a:avLst/>
              <a:gdLst>
                <a:gd name="T0" fmla="*/ 186 w 186"/>
                <a:gd name="T1" fmla="*/ 0 h 280"/>
                <a:gd name="T2" fmla="*/ 183 w 186"/>
                <a:gd name="T3" fmla="*/ 0 h 280"/>
                <a:gd name="T4" fmla="*/ 3 w 186"/>
                <a:gd name="T5" fmla="*/ 280 h 280"/>
                <a:gd name="T6" fmla="*/ 182 w 186"/>
                <a:gd name="T7" fmla="*/ 280 h 280"/>
                <a:gd name="T8" fmla="*/ 186 w 186"/>
                <a:gd name="T9" fmla="*/ 0 h 280"/>
              </a:gdLst>
              <a:ahLst/>
              <a:cxnLst>
                <a:cxn ang="0">
                  <a:pos x="T0" y="T1"/>
                </a:cxn>
                <a:cxn ang="0">
                  <a:pos x="T2" y="T3"/>
                </a:cxn>
                <a:cxn ang="0">
                  <a:pos x="T4" y="T5"/>
                </a:cxn>
                <a:cxn ang="0">
                  <a:pos x="T6" y="T7"/>
                </a:cxn>
                <a:cxn ang="0">
                  <a:pos x="T8" y="T9"/>
                </a:cxn>
              </a:cxnLst>
              <a:rect l="0" t="0" r="r" b="b"/>
              <a:pathLst>
                <a:path w="186" h="280">
                  <a:moveTo>
                    <a:pt x="186" y="0"/>
                  </a:moveTo>
                  <a:cubicBezTo>
                    <a:pt x="183" y="0"/>
                    <a:pt x="183" y="0"/>
                    <a:pt x="183" y="0"/>
                  </a:cubicBezTo>
                  <a:cubicBezTo>
                    <a:pt x="140" y="72"/>
                    <a:pt x="0" y="280"/>
                    <a:pt x="3" y="280"/>
                  </a:cubicBezTo>
                  <a:cubicBezTo>
                    <a:pt x="182" y="280"/>
                    <a:pt x="182" y="280"/>
                    <a:pt x="182" y="280"/>
                  </a:cubicBezTo>
                  <a:cubicBezTo>
                    <a:pt x="186" y="0"/>
                    <a:pt x="186" y="0"/>
                    <a:pt x="186" y="0"/>
                  </a:cubicBezTo>
                </a:path>
              </a:pathLst>
            </a:custGeom>
            <a:solidFill>
              <a:srgbClr val="F1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1" name="Freeform 132">
              <a:extLst>
                <a:ext uri="{FF2B5EF4-FFF2-40B4-BE49-F238E27FC236}">
                  <a16:creationId xmlns:a16="http://schemas.microsoft.com/office/drawing/2014/main" id="{532821EB-E068-4045-882F-12041973577C}"/>
                </a:ext>
              </a:extLst>
            </p:cNvPr>
            <p:cNvSpPr>
              <a:spLocks noEditPoints="1"/>
            </p:cNvSpPr>
            <p:nvPr/>
          </p:nvSpPr>
          <p:spPr bwMode="auto">
            <a:xfrm>
              <a:off x="1077433" y="4851345"/>
              <a:ext cx="319157" cy="602142"/>
            </a:xfrm>
            <a:custGeom>
              <a:avLst/>
              <a:gdLst>
                <a:gd name="T0" fmla="*/ 182 w 211"/>
                <a:gd name="T1" fmla="*/ 0 h 398"/>
                <a:gd name="T2" fmla="*/ 28 w 211"/>
                <a:gd name="T3" fmla="*/ 0 h 398"/>
                <a:gd name="T4" fmla="*/ 0 w 211"/>
                <a:gd name="T5" fmla="*/ 28 h 398"/>
                <a:gd name="T6" fmla="*/ 0 w 211"/>
                <a:gd name="T7" fmla="*/ 369 h 398"/>
                <a:gd name="T8" fmla="*/ 28 w 211"/>
                <a:gd name="T9" fmla="*/ 398 h 398"/>
                <a:gd name="T10" fmla="*/ 182 w 211"/>
                <a:gd name="T11" fmla="*/ 398 h 398"/>
                <a:gd name="T12" fmla="*/ 211 w 211"/>
                <a:gd name="T13" fmla="*/ 369 h 398"/>
                <a:gd name="T14" fmla="*/ 211 w 211"/>
                <a:gd name="T15" fmla="*/ 28 h 398"/>
                <a:gd name="T16" fmla="*/ 182 w 211"/>
                <a:gd name="T17" fmla="*/ 0 h 398"/>
                <a:gd name="T18" fmla="*/ 80 w 211"/>
                <a:gd name="T19" fmla="*/ 32 h 398"/>
                <a:gd name="T20" fmla="*/ 132 w 211"/>
                <a:gd name="T21" fmla="*/ 32 h 398"/>
                <a:gd name="T22" fmla="*/ 140 w 211"/>
                <a:gd name="T23" fmla="*/ 39 h 398"/>
                <a:gd name="T24" fmla="*/ 132 w 211"/>
                <a:gd name="T25" fmla="*/ 47 h 398"/>
                <a:gd name="T26" fmla="*/ 80 w 211"/>
                <a:gd name="T27" fmla="*/ 47 h 398"/>
                <a:gd name="T28" fmla="*/ 73 w 211"/>
                <a:gd name="T29" fmla="*/ 39 h 398"/>
                <a:gd name="T30" fmla="*/ 80 w 211"/>
                <a:gd name="T31" fmla="*/ 32 h 398"/>
                <a:gd name="T32" fmla="*/ 106 w 211"/>
                <a:gd name="T33" fmla="*/ 383 h 398"/>
                <a:gd name="T34" fmla="*/ 85 w 211"/>
                <a:gd name="T35" fmla="*/ 362 h 398"/>
                <a:gd name="T36" fmla="*/ 106 w 211"/>
                <a:gd name="T37" fmla="*/ 341 h 398"/>
                <a:gd name="T38" fmla="*/ 127 w 211"/>
                <a:gd name="T39" fmla="*/ 362 h 398"/>
                <a:gd name="T40" fmla="*/ 106 w 211"/>
                <a:gd name="T41" fmla="*/ 383 h 398"/>
                <a:gd name="T42" fmla="*/ 197 w 211"/>
                <a:gd name="T43" fmla="*/ 335 h 398"/>
                <a:gd name="T44" fmla="*/ 16 w 211"/>
                <a:gd name="T45" fmla="*/ 335 h 398"/>
                <a:gd name="T46" fmla="*/ 16 w 211"/>
                <a:gd name="T47" fmla="*/ 63 h 398"/>
                <a:gd name="T48" fmla="*/ 197 w 211"/>
                <a:gd name="T49" fmla="*/ 63 h 398"/>
                <a:gd name="T50" fmla="*/ 197 w 211"/>
                <a:gd name="T51" fmla="*/ 33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1" h="398">
                  <a:moveTo>
                    <a:pt x="182" y="0"/>
                  </a:moveTo>
                  <a:cubicBezTo>
                    <a:pt x="28" y="0"/>
                    <a:pt x="28" y="0"/>
                    <a:pt x="28" y="0"/>
                  </a:cubicBezTo>
                  <a:cubicBezTo>
                    <a:pt x="13" y="0"/>
                    <a:pt x="0" y="12"/>
                    <a:pt x="0" y="28"/>
                  </a:cubicBezTo>
                  <a:cubicBezTo>
                    <a:pt x="0" y="369"/>
                    <a:pt x="0" y="369"/>
                    <a:pt x="0" y="369"/>
                  </a:cubicBezTo>
                  <a:cubicBezTo>
                    <a:pt x="0" y="385"/>
                    <a:pt x="13" y="398"/>
                    <a:pt x="28" y="398"/>
                  </a:cubicBezTo>
                  <a:cubicBezTo>
                    <a:pt x="182" y="398"/>
                    <a:pt x="182" y="398"/>
                    <a:pt x="182" y="398"/>
                  </a:cubicBezTo>
                  <a:cubicBezTo>
                    <a:pt x="198" y="398"/>
                    <a:pt x="211" y="385"/>
                    <a:pt x="211" y="369"/>
                  </a:cubicBezTo>
                  <a:cubicBezTo>
                    <a:pt x="211" y="28"/>
                    <a:pt x="211" y="28"/>
                    <a:pt x="211" y="28"/>
                  </a:cubicBezTo>
                  <a:cubicBezTo>
                    <a:pt x="211" y="12"/>
                    <a:pt x="198" y="0"/>
                    <a:pt x="182" y="0"/>
                  </a:cubicBezTo>
                  <a:close/>
                  <a:moveTo>
                    <a:pt x="80" y="32"/>
                  </a:moveTo>
                  <a:cubicBezTo>
                    <a:pt x="132" y="32"/>
                    <a:pt x="132" y="32"/>
                    <a:pt x="132" y="32"/>
                  </a:cubicBezTo>
                  <a:cubicBezTo>
                    <a:pt x="136" y="32"/>
                    <a:pt x="140" y="35"/>
                    <a:pt x="140" y="39"/>
                  </a:cubicBezTo>
                  <a:cubicBezTo>
                    <a:pt x="140" y="43"/>
                    <a:pt x="136" y="47"/>
                    <a:pt x="132" y="47"/>
                  </a:cubicBezTo>
                  <a:cubicBezTo>
                    <a:pt x="80" y="47"/>
                    <a:pt x="80" y="47"/>
                    <a:pt x="80" y="47"/>
                  </a:cubicBezTo>
                  <a:cubicBezTo>
                    <a:pt x="76" y="47"/>
                    <a:pt x="73" y="43"/>
                    <a:pt x="73" y="39"/>
                  </a:cubicBezTo>
                  <a:cubicBezTo>
                    <a:pt x="73" y="35"/>
                    <a:pt x="76" y="32"/>
                    <a:pt x="80" y="32"/>
                  </a:cubicBezTo>
                  <a:close/>
                  <a:moveTo>
                    <a:pt x="106" y="383"/>
                  </a:moveTo>
                  <a:cubicBezTo>
                    <a:pt x="94" y="383"/>
                    <a:pt x="85" y="373"/>
                    <a:pt x="85" y="362"/>
                  </a:cubicBezTo>
                  <a:cubicBezTo>
                    <a:pt x="85" y="350"/>
                    <a:pt x="94" y="341"/>
                    <a:pt x="106" y="341"/>
                  </a:cubicBezTo>
                  <a:cubicBezTo>
                    <a:pt x="117" y="341"/>
                    <a:pt x="127" y="350"/>
                    <a:pt x="127" y="362"/>
                  </a:cubicBezTo>
                  <a:cubicBezTo>
                    <a:pt x="127" y="373"/>
                    <a:pt x="117" y="383"/>
                    <a:pt x="106" y="383"/>
                  </a:cubicBezTo>
                  <a:close/>
                  <a:moveTo>
                    <a:pt x="197" y="335"/>
                  </a:moveTo>
                  <a:cubicBezTo>
                    <a:pt x="16" y="335"/>
                    <a:pt x="16" y="335"/>
                    <a:pt x="16" y="335"/>
                  </a:cubicBezTo>
                  <a:cubicBezTo>
                    <a:pt x="16" y="63"/>
                    <a:pt x="16" y="63"/>
                    <a:pt x="16" y="63"/>
                  </a:cubicBezTo>
                  <a:cubicBezTo>
                    <a:pt x="197" y="63"/>
                    <a:pt x="197" y="63"/>
                    <a:pt x="197" y="63"/>
                  </a:cubicBezTo>
                  <a:lnTo>
                    <a:pt x="197" y="33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2" name="Freeform 133">
              <a:extLst>
                <a:ext uri="{FF2B5EF4-FFF2-40B4-BE49-F238E27FC236}">
                  <a16:creationId xmlns:a16="http://schemas.microsoft.com/office/drawing/2014/main" id="{DE8DE3F6-7B5E-45F4-BD23-40C13E1546F4}"/>
                </a:ext>
              </a:extLst>
            </p:cNvPr>
            <p:cNvSpPr>
              <a:spLocks/>
            </p:cNvSpPr>
            <p:nvPr/>
          </p:nvSpPr>
          <p:spPr bwMode="auto">
            <a:xfrm>
              <a:off x="1193394" y="4904538"/>
              <a:ext cx="86172" cy="11702"/>
            </a:xfrm>
            <a:custGeom>
              <a:avLst/>
              <a:gdLst>
                <a:gd name="T0" fmla="*/ 4 w 57"/>
                <a:gd name="T1" fmla="*/ 8 h 8"/>
                <a:gd name="T2" fmla="*/ 54 w 57"/>
                <a:gd name="T3" fmla="*/ 8 h 8"/>
                <a:gd name="T4" fmla="*/ 57 w 57"/>
                <a:gd name="T5" fmla="*/ 4 h 8"/>
                <a:gd name="T6" fmla="*/ 54 w 57"/>
                <a:gd name="T7" fmla="*/ 0 h 8"/>
                <a:gd name="T8" fmla="*/ 4 w 57"/>
                <a:gd name="T9" fmla="*/ 0 h 8"/>
                <a:gd name="T10" fmla="*/ 0 w 57"/>
                <a:gd name="T11" fmla="*/ 4 h 8"/>
                <a:gd name="T12" fmla="*/ 4 w 57"/>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7" h="8">
                  <a:moveTo>
                    <a:pt x="4" y="8"/>
                  </a:moveTo>
                  <a:cubicBezTo>
                    <a:pt x="54" y="8"/>
                    <a:pt x="54" y="8"/>
                    <a:pt x="54" y="8"/>
                  </a:cubicBezTo>
                  <a:cubicBezTo>
                    <a:pt x="56" y="8"/>
                    <a:pt x="57" y="6"/>
                    <a:pt x="57" y="4"/>
                  </a:cubicBezTo>
                  <a:cubicBezTo>
                    <a:pt x="57" y="2"/>
                    <a:pt x="56" y="0"/>
                    <a:pt x="54" y="0"/>
                  </a:cubicBezTo>
                  <a:cubicBezTo>
                    <a:pt x="4" y="0"/>
                    <a:pt x="4" y="0"/>
                    <a:pt x="4" y="0"/>
                  </a:cubicBezTo>
                  <a:cubicBezTo>
                    <a:pt x="2" y="0"/>
                    <a:pt x="0" y="2"/>
                    <a:pt x="0" y="4"/>
                  </a:cubicBezTo>
                  <a:cubicBezTo>
                    <a:pt x="0" y="6"/>
                    <a:pt x="2" y="8"/>
                    <a:pt x="4" y="8"/>
                  </a:cubicBezTo>
                  <a:close/>
                </a:path>
              </a:pathLst>
            </a:custGeom>
            <a:solidFill>
              <a:schemeClr val="bg1">
                <a:lumMod val="95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3" name="Freeform 134">
              <a:extLst>
                <a:ext uri="{FF2B5EF4-FFF2-40B4-BE49-F238E27FC236}">
                  <a16:creationId xmlns:a16="http://schemas.microsoft.com/office/drawing/2014/main" id="{BC9D4AA8-C740-439E-AFF0-E79859FBFC19}"/>
                </a:ext>
              </a:extLst>
            </p:cNvPr>
            <p:cNvSpPr>
              <a:spLocks/>
            </p:cNvSpPr>
            <p:nvPr/>
          </p:nvSpPr>
          <p:spPr bwMode="auto">
            <a:xfrm>
              <a:off x="3159400" y="4787514"/>
              <a:ext cx="439373" cy="658527"/>
            </a:xfrm>
            <a:custGeom>
              <a:avLst/>
              <a:gdLst>
                <a:gd name="T0" fmla="*/ 288 w 290"/>
                <a:gd name="T1" fmla="*/ 432 h 435"/>
                <a:gd name="T2" fmla="*/ 288 w 290"/>
                <a:gd name="T3" fmla="*/ 432 h 435"/>
                <a:gd name="T4" fmla="*/ 2 w 290"/>
                <a:gd name="T5" fmla="*/ 432 h 435"/>
                <a:gd name="T6" fmla="*/ 0 w 290"/>
                <a:gd name="T7" fmla="*/ 432 h 435"/>
                <a:gd name="T8" fmla="*/ 0 w 290"/>
                <a:gd name="T9" fmla="*/ 4 h 435"/>
                <a:gd name="T10" fmla="*/ 2 w 290"/>
                <a:gd name="T11" fmla="*/ 0 h 435"/>
                <a:gd name="T12" fmla="*/ 288 w 290"/>
                <a:gd name="T13" fmla="*/ 0 h 435"/>
                <a:gd name="T14" fmla="*/ 288 w 290"/>
                <a:gd name="T15" fmla="*/ 4 h 435"/>
                <a:gd name="T16" fmla="*/ 288 w 290"/>
                <a:gd name="T17" fmla="*/ 43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435">
                  <a:moveTo>
                    <a:pt x="288" y="432"/>
                  </a:moveTo>
                  <a:cubicBezTo>
                    <a:pt x="288" y="435"/>
                    <a:pt x="290" y="432"/>
                    <a:pt x="288" y="432"/>
                  </a:cubicBezTo>
                  <a:cubicBezTo>
                    <a:pt x="2" y="432"/>
                    <a:pt x="2" y="432"/>
                    <a:pt x="2" y="432"/>
                  </a:cubicBezTo>
                  <a:cubicBezTo>
                    <a:pt x="1" y="432"/>
                    <a:pt x="0" y="435"/>
                    <a:pt x="0" y="432"/>
                  </a:cubicBezTo>
                  <a:cubicBezTo>
                    <a:pt x="0" y="4"/>
                    <a:pt x="0" y="4"/>
                    <a:pt x="0" y="4"/>
                  </a:cubicBezTo>
                  <a:cubicBezTo>
                    <a:pt x="0" y="0"/>
                    <a:pt x="1" y="0"/>
                    <a:pt x="2" y="0"/>
                  </a:cubicBezTo>
                  <a:cubicBezTo>
                    <a:pt x="288" y="0"/>
                    <a:pt x="288" y="0"/>
                    <a:pt x="288" y="0"/>
                  </a:cubicBezTo>
                  <a:cubicBezTo>
                    <a:pt x="290" y="0"/>
                    <a:pt x="288" y="0"/>
                    <a:pt x="288" y="4"/>
                  </a:cubicBezTo>
                  <a:cubicBezTo>
                    <a:pt x="288" y="432"/>
                    <a:pt x="288" y="432"/>
                    <a:pt x="288" y="432"/>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4" name="Freeform 135">
              <a:extLst>
                <a:ext uri="{FF2B5EF4-FFF2-40B4-BE49-F238E27FC236}">
                  <a16:creationId xmlns:a16="http://schemas.microsoft.com/office/drawing/2014/main" id="{6C195DE1-3A10-4FD0-A3F8-9745E30FF218}"/>
                </a:ext>
              </a:extLst>
            </p:cNvPr>
            <p:cNvSpPr>
              <a:spLocks/>
            </p:cNvSpPr>
            <p:nvPr/>
          </p:nvSpPr>
          <p:spPr bwMode="auto">
            <a:xfrm>
              <a:off x="3595581" y="4797088"/>
              <a:ext cx="0" cy="644697"/>
            </a:xfrm>
            <a:custGeom>
              <a:avLst/>
              <a:gdLst>
                <a:gd name="T0" fmla="*/ 0 h 426"/>
                <a:gd name="T1" fmla="*/ 1 h 426"/>
                <a:gd name="T2" fmla="*/ 426 h 426"/>
                <a:gd name="T3" fmla="*/ 426 h 426"/>
                <a:gd name="T4" fmla="*/ 0 h 426"/>
                <a:gd name="T5" fmla="*/ 0 h 426"/>
              </a:gdLst>
              <a:ahLst/>
              <a:cxnLst>
                <a:cxn ang="0">
                  <a:pos x="0" y="T0"/>
                </a:cxn>
                <a:cxn ang="0">
                  <a:pos x="0" y="T1"/>
                </a:cxn>
                <a:cxn ang="0">
                  <a:pos x="0" y="T2"/>
                </a:cxn>
                <a:cxn ang="0">
                  <a:pos x="0" y="T3"/>
                </a:cxn>
                <a:cxn ang="0">
                  <a:pos x="0" y="T4"/>
                </a:cxn>
                <a:cxn ang="0">
                  <a:pos x="0" y="T5"/>
                </a:cxn>
              </a:cxnLst>
              <a:rect l="0" t="0" r="r" b="b"/>
              <a:pathLst>
                <a:path h="426">
                  <a:moveTo>
                    <a:pt x="0" y="0"/>
                  </a:moveTo>
                  <a:cubicBezTo>
                    <a:pt x="0" y="0"/>
                    <a:pt x="0" y="0"/>
                    <a:pt x="0" y="1"/>
                  </a:cubicBezTo>
                  <a:cubicBezTo>
                    <a:pt x="0" y="426"/>
                    <a:pt x="0" y="426"/>
                    <a:pt x="0" y="426"/>
                  </a:cubicBezTo>
                  <a:cubicBezTo>
                    <a:pt x="0" y="426"/>
                    <a:pt x="0" y="426"/>
                    <a:pt x="0" y="426"/>
                  </a:cubicBezTo>
                  <a:cubicBezTo>
                    <a:pt x="0" y="0"/>
                    <a:pt x="0" y="0"/>
                    <a:pt x="0" y="0"/>
                  </a:cubicBezTo>
                  <a:cubicBezTo>
                    <a:pt x="0" y="0"/>
                    <a:pt x="0" y="0"/>
                    <a:pt x="0" y="0"/>
                  </a:cubicBezTo>
                </a:path>
              </a:pathLst>
            </a:custGeom>
            <a:solidFill>
              <a:srgbClr val="B96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5" name="Freeform 136">
              <a:extLst>
                <a:ext uri="{FF2B5EF4-FFF2-40B4-BE49-F238E27FC236}">
                  <a16:creationId xmlns:a16="http://schemas.microsoft.com/office/drawing/2014/main" id="{B7787DCF-7D02-41B4-9E53-0454FF8E847F}"/>
                </a:ext>
              </a:extLst>
            </p:cNvPr>
            <p:cNvSpPr>
              <a:spLocks/>
            </p:cNvSpPr>
            <p:nvPr/>
          </p:nvSpPr>
          <p:spPr bwMode="auto">
            <a:xfrm>
              <a:off x="3158336" y="4798152"/>
              <a:ext cx="437245" cy="643633"/>
            </a:xfrm>
            <a:custGeom>
              <a:avLst/>
              <a:gdLst>
                <a:gd name="T0" fmla="*/ 289 w 289"/>
                <a:gd name="T1" fmla="*/ 0 h 425"/>
                <a:gd name="T2" fmla="*/ 3 w 289"/>
                <a:gd name="T3" fmla="*/ 425 h 425"/>
                <a:gd name="T4" fmla="*/ 289 w 289"/>
                <a:gd name="T5" fmla="*/ 425 h 425"/>
                <a:gd name="T6" fmla="*/ 289 w 289"/>
                <a:gd name="T7" fmla="*/ 425 h 425"/>
                <a:gd name="T8" fmla="*/ 289 w 289"/>
                <a:gd name="T9" fmla="*/ 425 h 425"/>
                <a:gd name="T10" fmla="*/ 289 w 289"/>
                <a:gd name="T11" fmla="*/ 0 h 425"/>
              </a:gdLst>
              <a:ahLst/>
              <a:cxnLst>
                <a:cxn ang="0">
                  <a:pos x="T0" y="T1"/>
                </a:cxn>
                <a:cxn ang="0">
                  <a:pos x="T2" y="T3"/>
                </a:cxn>
                <a:cxn ang="0">
                  <a:pos x="T4" y="T5"/>
                </a:cxn>
                <a:cxn ang="0">
                  <a:pos x="T6" y="T7"/>
                </a:cxn>
                <a:cxn ang="0">
                  <a:pos x="T8" y="T9"/>
                </a:cxn>
                <a:cxn ang="0">
                  <a:pos x="T10" y="T11"/>
                </a:cxn>
              </a:cxnLst>
              <a:rect l="0" t="0" r="r" b="b"/>
              <a:pathLst>
                <a:path w="289" h="425">
                  <a:moveTo>
                    <a:pt x="289" y="0"/>
                  </a:moveTo>
                  <a:cubicBezTo>
                    <a:pt x="279" y="13"/>
                    <a:pt x="0" y="425"/>
                    <a:pt x="3" y="425"/>
                  </a:cubicBezTo>
                  <a:cubicBezTo>
                    <a:pt x="289" y="425"/>
                    <a:pt x="289" y="425"/>
                    <a:pt x="289" y="425"/>
                  </a:cubicBezTo>
                  <a:cubicBezTo>
                    <a:pt x="289" y="425"/>
                    <a:pt x="289" y="425"/>
                    <a:pt x="289" y="425"/>
                  </a:cubicBezTo>
                  <a:cubicBezTo>
                    <a:pt x="289" y="425"/>
                    <a:pt x="289" y="425"/>
                    <a:pt x="289" y="425"/>
                  </a:cubicBezTo>
                  <a:cubicBezTo>
                    <a:pt x="289" y="0"/>
                    <a:pt x="289" y="0"/>
                    <a:pt x="289" y="0"/>
                  </a:cubicBezTo>
                </a:path>
              </a:pathLst>
            </a:custGeom>
            <a:solidFill>
              <a:srgbClr val="F1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nvGrpSpPr>
            <p:cNvPr id="4" name="Group 3">
              <a:extLst>
                <a:ext uri="{FF2B5EF4-FFF2-40B4-BE49-F238E27FC236}">
                  <a16:creationId xmlns:a16="http://schemas.microsoft.com/office/drawing/2014/main" id="{5FCECFFA-B63B-4972-905A-651BEA37F2FD}"/>
                </a:ext>
              </a:extLst>
            </p:cNvPr>
            <p:cNvGrpSpPr/>
            <p:nvPr/>
          </p:nvGrpSpPr>
          <p:grpSpPr>
            <a:xfrm>
              <a:off x="1468932" y="4187499"/>
              <a:ext cx="1575571" cy="1415131"/>
              <a:chOff x="1468932" y="4187499"/>
              <a:chExt cx="1575571" cy="1415131"/>
            </a:xfrm>
          </p:grpSpPr>
          <p:sp>
            <p:nvSpPr>
              <p:cNvPr id="91" name="Rectangle 122">
                <a:extLst>
                  <a:ext uri="{FF2B5EF4-FFF2-40B4-BE49-F238E27FC236}">
                    <a16:creationId xmlns:a16="http://schemas.microsoft.com/office/drawing/2014/main" id="{BBEE280C-00AA-4159-9CA6-ED36C83842FE}"/>
                  </a:ext>
                </a:extLst>
              </p:cNvPr>
              <p:cNvSpPr>
                <a:spLocks noChangeArrowheads="1"/>
              </p:cNvSpPr>
              <p:nvPr/>
            </p:nvSpPr>
            <p:spPr bwMode="auto">
              <a:xfrm>
                <a:off x="2058309" y="5090713"/>
                <a:ext cx="393627" cy="139365"/>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2" name="Freeform 123">
                <a:extLst>
                  <a:ext uri="{FF2B5EF4-FFF2-40B4-BE49-F238E27FC236}">
                    <a16:creationId xmlns:a16="http://schemas.microsoft.com/office/drawing/2014/main" id="{D30218D8-5CA3-4DD9-9AB6-CFF138D78F74}"/>
                  </a:ext>
                </a:extLst>
              </p:cNvPr>
              <p:cNvSpPr>
                <a:spLocks/>
              </p:cNvSpPr>
              <p:nvPr/>
            </p:nvSpPr>
            <p:spPr bwMode="auto">
              <a:xfrm>
                <a:off x="1964158" y="5180076"/>
                <a:ext cx="581929" cy="110641"/>
              </a:xfrm>
              <a:custGeom>
                <a:avLst/>
                <a:gdLst>
                  <a:gd name="T0" fmla="*/ 0 w 384"/>
                  <a:gd name="T1" fmla="*/ 33 h 73"/>
                  <a:gd name="T2" fmla="*/ 0 w 384"/>
                  <a:gd name="T3" fmla="*/ 73 h 73"/>
                  <a:gd name="T4" fmla="*/ 384 w 384"/>
                  <a:gd name="T5" fmla="*/ 73 h 73"/>
                  <a:gd name="T6" fmla="*/ 384 w 384"/>
                  <a:gd name="T7" fmla="*/ 33 h 73"/>
                  <a:gd name="T8" fmla="*/ 0 w 384"/>
                  <a:gd name="T9" fmla="*/ 33 h 73"/>
                </a:gdLst>
                <a:ahLst/>
                <a:cxnLst>
                  <a:cxn ang="0">
                    <a:pos x="T0" y="T1"/>
                  </a:cxn>
                  <a:cxn ang="0">
                    <a:pos x="T2" y="T3"/>
                  </a:cxn>
                  <a:cxn ang="0">
                    <a:pos x="T4" y="T5"/>
                  </a:cxn>
                  <a:cxn ang="0">
                    <a:pos x="T6" y="T7"/>
                  </a:cxn>
                  <a:cxn ang="0">
                    <a:pos x="T8" y="T9"/>
                  </a:cxn>
                </a:cxnLst>
                <a:rect l="0" t="0" r="r" b="b"/>
                <a:pathLst>
                  <a:path w="384" h="73">
                    <a:moveTo>
                      <a:pt x="0" y="33"/>
                    </a:moveTo>
                    <a:cubicBezTo>
                      <a:pt x="0" y="73"/>
                      <a:pt x="0" y="73"/>
                      <a:pt x="0" y="73"/>
                    </a:cubicBezTo>
                    <a:cubicBezTo>
                      <a:pt x="384" y="73"/>
                      <a:pt x="384" y="73"/>
                      <a:pt x="384" y="73"/>
                    </a:cubicBezTo>
                    <a:cubicBezTo>
                      <a:pt x="384" y="33"/>
                      <a:pt x="384" y="33"/>
                      <a:pt x="384" y="33"/>
                    </a:cubicBezTo>
                    <a:cubicBezTo>
                      <a:pt x="128" y="0"/>
                      <a:pt x="0" y="33"/>
                      <a:pt x="0" y="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3" name="Freeform 124">
                <a:extLst>
                  <a:ext uri="{FF2B5EF4-FFF2-40B4-BE49-F238E27FC236}">
                    <a16:creationId xmlns:a16="http://schemas.microsoft.com/office/drawing/2014/main" id="{C98F7E54-90CB-49E2-9322-D46DAEDB0426}"/>
                  </a:ext>
                </a:extLst>
              </p:cNvPr>
              <p:cNvSpPr>
                <a:spLocks/>
              </p:cNvSpPr>
              <p:nvPr/>
            </p:nvSpPr>
            <p:spPr bwMode="auto">
              <a:xfrm>
                <a:off x="1468932" y="4187499"/>
                <a:ext cx="1575571" cy="945768"/>
              </a:xfrm>
              <a:custGeom>
                <a:avLst/>
                <a:gdLst>
                  <a:gd name="T0" fmla="*/ 1040 w 1040"/>
                  <a:gd name="T1" fmla="*/ 600 h 624"/>
                  <a:gd name="T2" fmla="*/ 1016 w 1040"/>
                  <a:gd name="T3" fmla="*/ 624 h 624"/>
                  <a:gd name="T4" fmla="*/ 24 w 1040"/>
                  <a:gd name="T5" fmla="*/ 624 h 624"/>
                  <a:gd name="T6" fmla="*/ 0 w 1040"/>
                  <a:gd name="T7" fmla="*/ 600 h 624"/>
                  <a:gd name="T8" fmla="*/ 0 w 1040"/>
                  <a:gd name="T9" fmla="*/ 24 h 624"/>
                  <a:gd name="T10" fmla="*/ 24 w 1040"/>
                  <a:gd name="T11" fmla="*/ 0 h 624"/>
                  <a:gd name="T12" fmla="*/ 1016 w 1040"/>
                  <a:gd name="T13" fmla="*/ 0 h 624"/>
                  <a:gd name="T14" fmla="*/ 1040 w 1040"/>
                  <a:gd name="T15" fmla="*/ 24 h 624"/>
                  <a:gd name="T16" fmla="*/ 1040 w 1040"/>
                  <a:gd name="T17" fmla="*/ 60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0" h="624">
                    <a:moveTo>
                      <a:pt x="1040" y="600"/>
                    </a:moveTo>
                    <a:cubicBezTo>
                      <a:pt x="1040" y="613"/>
                      <a:pt x="1029" y="624"/>
                      <a:pt x="1016" y="624"/>
                    </a:cubicBezTo>
                    <a:cubicBezTo>
                      <a:pt x="24" y="624"/>
                      <a:pt x="24" y="624"/>
                      <a:pt x="24" y="624"/>
                    </a:cubicBezTo>
                    <a:cubicBezTo>
                      <a:pt x="11" y="624"/>
                      <a:pt x="0" y="613"/>
                      <a:pt x="0" y="600"/>
                    </a:cubicBezTo>
                    <a:cubicBezTo>
                      <a:pt x="0" y="24"/>
                      <a:pt x="0" y="24"/>
                      <a:pt x="0" y="24"/>
                    </a:cubicBezTo>
                    <a:cubicBezTo>
                      <a:pt x="0" y="11"/>
                      <a:pt x="11" y="0"/>
                      <a:pt x="24" y="0"/>
                    </a:cubicBezTo>
                    <a:cubicBezTo>
                      <a:pt x="1016" y="0"/>
                      <a:pt x="1016" y="0"/>
                      <a:pt x="1016" y="0"/>
                    </a:cubicBezTo>
                    <a:cubicBezTo>
                      <a:pt x="1029" y="0"/>
                      <a:pt x="1040" y="11"/>
                      <a:pt x="1040" y="24"/>
                    </a:cubicBezTo>
                    <a:cubicBezTo>
                      <a:pt x="1040" y="600"/>
                      <a:pt x="1040" y="600"/>
                      <a:pt x="1040" y="600"/>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4" name="Freeform 125">
                <a:extLst>
                  <a:ext uri="{FF2B5EF4-FFF2-40B4-BE49-F238E27FC236}">
                    <a16:creationId xmlns:a16="http://schemas.microsoft.com/office/drawing/2014/main" id="{527C5026-8F4B-4603-92A7-F7FD646E415C}"/>
                  </a:ext>
                </a:extLst>
              </p:cNvPr>
              <p:cNvSpPr>
                <a:spLocks/>
              </p:cNvSpPr>
              <p:nvPr/>
            </p:nvSpPr>
            <p:spPr bwMode="auto">
              <a:xfrm>
                <a:off x="1529572" y="4248139"/>
                <a:ext cx="1447908" cy="824488"/>
              </a:xfrm>
              <a:custGeom>
                <a:avLst/>
                <a:gdLst>
                  <a:gd name="T0" fmla="*/ 956 w 956"/>
                  <a:gd name="T1" fmla="*/ 533 h 544"/>
                  <a:gd name="T2" fmla="*/ 947 w 956"/>
                  <a:gd name="T3" fmla="*/ 544 h 544"/>
                  <a:gd name="T4" fmla="*/ 14 w 956"/>
                  <a:gd name="T5" fmla="*/ 544 h 544"/>
                  <a:gd name="T6" fmla="*/ 0 w 956"/>
                  <a:gd name="T7" fmla="*/ 533 h 544"/>
                  <a:gd name="T8" fmla="*/ 0 w 956"/>
                  <a:gd name="T9" fmla="*/ 7 h 544"/>
                  <a:gd name="T10" fmla="*/ 14 w 956"/>
                  <a:gd name="T11" fmla="*/ 0 h 544"/>
                  <a:gd name="T12" fmla="*/ 947 w 956"/>
                  <a:gd name="T13" fmla="*/ 0 h 544"/>
                  <a:gd name="T14" fmla="*/ 956 w 956"/>
                  <a:gd name="T15" fmla="*/ 7 h 544"/>
                  <a:gd name="T16" fmla="*/ 956 w 956"/>
                  <a:gd name="T17" fmla="*/ 53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544">
                    <a:moveTo>
                      <a:pt x="956" y="533"/>
                    </a:moveTo>
                    <a:cubicBezTo>
                      <a:pt x="956" y="539"/>
                      <a:pt x="952" y="544"/>
                      <a:pt x="947" y="544"/>
                    </a:cubicBezTo>
                    <a:cubicBezTo>
                      <a:pt x="14" y="544"/>
                      <a:pt x="14" y="544"/>
                      <a:pt x="14" y="544"/>
                    </a:cubicBezTo>
                    <a:cubicBezTo>
                      <a:pt x="9" y="544"/>
                      <a:pt x="0" y="539"/>
                      <a:pt x="0" y="533"/>
                    </a:cubicBezTo>
                    <a:cubicBezTo>
                      <a:pt x="0" y="7"/>
                      <a:pt x="0" y="7"/>
                      <a:pt x="0" y="7"/>
                    </a:cubicBezTo>
                    <a:cubicBezTo>
                      <a:pt x="0" y="2"/>
                      <a:pt x="9" y="0"/>
                      <a:pt x="14" y="0"/>
                    </a:cubicBezTo>
                    <a:cubicBezTo>
                      <a:pt x="947" y="0"/>
                      <a:pt x="947" y="0"/>
                      <a:pt x="947" y="0"/>
                    </a:cubicBezTo>
                    <a:cubicBezTo>
                      <a:pt x="952" y="0"/>
                      <a:pt x="956" y="2"/>
                      <a:pt x="956" y="7"/>
                    </a:cubicBezTo>
                    <a:cubicBezTo>
                      <a:pt x="956" y="533"/>
                      <a:pt x="956" y="533"/>
                      <a:pt x="956" y="533"/>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5" name="Freeform 126">
                <a:extLst>
                  <a:ext uri="{FF2B5EF4-FFF2-40B4-BE49-F238E27FC236}">
                    <a16:creationId xmlns:a16="http://schemas.microsoft.com/office/drawing/2014/main" id="{599947BC-7375-4FA7-8230-DA2CC9D9B894}"/>
                  </a:ext>
                </a:extLst>
              </p:cNvPr>
              <p:cNvSpPr>
                <a:spLocks noEditPoints="1"/>
              </p:cNvSpPr>
              <p:nvPr/>
            </p:nvSpPr>
            <p:spPr bwMode="auto">
              <a:xfrm>
                <a:off x="1534892" y="4247075"/>
                <a:ext cx="1442589" cy="825552"/>
              </a:xfrm>
              <a:custGeom>
                <a:avLst/>
                <a:gdLst>
                  <a:gd name="T0" fmla="*/ 0 w 953"/>
                  <a:gd name="T1" fmla="*/ 540 h 545"/>
                  <a:gd name="T2" fmla="*/ 11 w 953"/>
                  <a:gd name="T3" fmla="*/ 545 h 545"/>
                  <a:gd name="T4" fmla="*/ 0 w 953"/>
                  <a:gd name="T5" fmla="*/ 540 h 545"/>
                  <a:gd name="T6" fmla="*/ 944 w 953"/>
                  <a:gd name="T7" fmla="*/ 0 h 545"/>
                  <a:gd name="T8" fmla="*/ 942 w 953"/>
                  <a:gd name="T9" fmla="*/ 1 h 545"/>
                  <a:gd name="T10" fmla="*/ 944 w 953"/>
                  <a:gd name="T11" fmla="*/ 1 h 545"/>
                  <a:gd name="T12" fmla="*/ 953 w 953"/>
                  <a:gd name="T13" fmla="*/ 6 h 545"/>
                  <a:gd name="T14" fmla="*/ 944 w 953"/>
                  <a:gd name="T15" fmla="*/ 0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545">
                    <a:moveTo>
                      <a:pt x="0" y="540"/>
                    </a:moveTo>
                    <a:cubicBezTo>
                      <a:pt x="2" y="543"/>
                      <a:pt x="7" y="545"/>
                      <a:pt x="11" y="545"/>
                    </a:cubicBezTo>
                    <a:cubicBezTo>
                      <a:pt x="7" y="545"/>
                      <a:pt x="3" y="543"/>
                      <a:pt x="0" y="540"/>
                    </a:cubicBezTo>
                    <a:moveTo>
                      <a:pt x="944" y="0"/>
                    </a:moveTo>
                    <a:cubicBezTo>
                      <a:pt x="942" y="1"/>
                      <a:pt x="942" y="1"/>
                      <a:pt x="942" y="1"/>
                    </a:cubicBezTo>
                    <a:cubicBezTo>
                      <a:pt x="944" y="1"/>
                      <a:pt x="944" y="1"/>
                      <a:pt x="944" y="1"/>
                    </a:cubicBezTo>
                    <a:cubicBezTo>
                      <a:pt x="949" y="1"/>
                      <a:pt x="952" y="3"/>
                      <a:pt x="953" y="6"/>
                    </a:cubicBezTo>
                    <a:cubicBezTo>
                      <a:pt x="952" y="2"/>
                      <a:pt x="948" y="0"/>
                      <a:pt x="944" y="0"/>
                    </a:cubicBezTo>
                  </a:path>
                </a:pathLst>
              </a:custGeom>
              <a:solidFill>
                <a:srgbClr val="B96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6" name="Freeform 127">
                <a:extLst>
                  <a:ext uri="{FF2B5EF4-FFF2-40B4-BE49-F238E27FC236}">
                    <a16:creationId xmlns:a16="http://schemas.microsoft.com/office/drawing/2014/main" id="{DD9B0AE0-5BD3-4487-941A-74C6803D386E}"/>
                  </a:ext>
                </a:extLst>
              </p:cNvPr>
              <p:cNvSpPr>
                <a:spLocks/>
              </p:cNvSpPr>
              <p:nvPr/>
            </p:nvSpPr>
            <p:spPr bwMode="auto">
              <a:xfrm>
                <a:off x="1532764" y="4248139"/>
                <a:ext cx="1444716" cy="824488"/>
              </a:xfrm>
              <a:custGeom>
                <a:avLst/>
                <a:gdLst>
                  <a:gd name="T0" fmla="*/ 945 w 954"/>
                  <a:gd name="T1" fmla="*/ 0 h 544"/>
                  <a:gd name="T2" fmla="*/ 943 w 954"/>
                  <a:gd name="T3" fmla="*/ 0 h 544"/>
                  <a:gd name="T4" fmla="*/ 0 w 954"/>
                  <a:gd name="T5" fmla="*/ 535 h 544"/>
                  <a:gd name="T6" fmla="*/ 1 w 954"/>
                  <a:gd name="T7" fmla="*/ 539 h 544"/>
                  <a:gd name="T8" fmla="*/ 12 w 954"/>
                  <a:gd name="T9" fmla="*/ 544 h 544"/>
                  <a:gd name="T10" fmla="*/ 12 w 954"/>
                  <a:gd name="T11" fmla="*/ 544 h 544"/>
                  <a:gd name="T12" fmla="*/ 945 w 954"/>
                  <a:gd name="T13" fmla="*/ 544 h 544"/>
                  <a:gd name="T14" fmla="*/ 954 w 954"/>
                  <a:gd name="T15" fmla="*/ 533 h 544"/>
                  <a:gd name="T16" fmla="*/ 954 w 954"/>
                  <a:gd name="T17" fmla="*/ 7 h 544"/>
                  <a:gd name="T18" fmla="*/ 954 w 954"/>
                  <a:gd name="T19" fmla="*/ 7 h 544"/>
                  <a:gd name="T20" fmla="*/ 954 w 954"/>
                  <a:gd name="T21" fmla="*/ 5 h 544"/>
                  <a:gd name="T22" fmla="*/ 945 w 954"/>
                  <a:gd name="T2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4" h="544">
                    <a:moveTo>
                      <a:pt x="945" y="0"/>
                    </a:moveTo>
                    <a:cubicBezTo>
                      <a:pt x="943" y="0"/>
                      <a:pt x="943" y="0"/>
                      <a:pt x="943" y="0"/>
                    </a:cubicBezTo>
                    <a:cubicBezTo>
                      <a:pt x="0" y="535"/>
                      <a:pt x="0" y="535"/>
                      <a:pt x="0" y="535"/>
                    </a:cubicBezTo>
                    <a:cubicBezTo>
                      <a:pt x="0" y="537"/>
                      <a:pt x="0" y="538"/>
                      <a:pt x="1" y="539"/>
                    </a:cubicBezTo>
                    <a:cubicBezTo>
                      <a:pt x="4" y="542"/>
                      <a:pt x="8" y="544"/>
                      <a:pt x="12" y="544"/>
                    </a:cubicBezTo>
                    <a:cubicBezTo>
                      <a:pt x="12" y="544"/>
                      <a:pt x="12" y="544"/>
                      <a:pt x="12" y="544"/>
                    </a:cubicBezTo>
                    <a:cubicBezTo>
                      <a:pt x="945" y="544"/>
                      <a:pt x="945" y="544"/>
                      <a:pt x="945" y="544"/>
                    </a:cubicBezTo>
                    <a:cubicBezTo>
                      <a:pt x="950" y="544"/>
                      <a:pt x="954" y="539"/>
                      <a:pt x="954" y="533"/>
                    </a:cubicBezTo>
                    <a:cubicBezTo>
                      <a:pt x="954" y="7"/>
                      <a:pt x="954" y="7"/>
                      <a:pt x="954" y="7"/>
                    </a:cubicBezTo>
                    <a:cubicBezTo>
                      <a:pt x="954" y="7"/>
                      <a:pt x="954" y="7"/>
                      <a:pt x="954" y="7"/>
                    </a:cubicBezTo>
                    <a:cubicBezTo>
                      <a:pt x="954" y="7"/>
                      <a:pt x="954" y="6"/>
                      <a:pt x="954" y="5"/>
                    </a:cubicBezTo>
                    <a:cubicBezTo>
                      <a:pt x="953" y="2"/>
                      <a:pt x="950" y="0"/>
                      <a:pt x="945" y="0"/>
                    </a:cubicBezTo>
                  </a:path>
                </a:pathLst>
              </a:custGeom>
              <a:solidFill>
                <a:srgbClr val="F1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nvGrpSpPr>
              <p:cNvPr id="3" name="Group 2">
                <a:extLst>
                  <a:ext uri="{FF2B5EF4-FFF2-40B4-BE49-F238E27FC236}">
                    <a16:creationId xmlns:a16="http://schemas.microsoft.com/office/drawing/2014/main" id="{8C8B1D2B-E72D-4B7E-BB0C-45823905000A}"/>
                  </a:ext>
                </a:extLst>
              </p:cNvPr>
              <p:cNvGrpSpPr/>
              <p:nvPr/>
            </p:nvGrpSpPr>
            <p:grpSpPr>
              <a:xfrm>
                <a:off x="1677980" y="5288793"/>
                <a:ext cx="1154284" cy="313837"/>
                <a:chOff x="1678512" y="5326889"/>
                <a:chExt cx="1154284" cy="313837"/>
              </a:xfrm>
            </p:grpSpPr>
            <p:sp>
              <p:nvSpPr>
                <p:cNvPr id="106" name="Oval 137">
                  <a:extLst>
                    <a:ext uri="{FF2B5EF4-FFF2-40B4-BE49-F238E27FC236}">
                      <a16:creationId xmlns:a16="http://schemas.microsoft.com/office/drawing/2014/main" id="{A3EC2495-48D2-488D-B0BB-1ACCD774511C}"/>
                    </a:ext>
                  </a:extLst>
                </p:cNvPr>
                <p:cNvSpPr>
                  <a:spLocks noChangeArrowheads="1"/>
                </p:cNvSpPr>
                <p:nvPr/>
              </p:nvSpPr>
              <p:spPr bwMode="auto">
                <a:xfrm>
                  <a:off x="1678512" y="5591789"/>
                  <a:ext cx="1151092" cy="48937"/>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7" name="Freeform 138">
                  <a:extLst>
                    <a:ext uri="{FF2B5EF4-FFF2-40B4-BE49-F238E27FC236}">
                      <a16:creationId xmlns:a16="http://schemas.microsoft.com/office/drawing/2014/main" id="{D6D8B162-76A5-4E40-81B7-2AACB47388D5}"/>
                    </a:ext>
                  </a:extLst>
                </p:cNvPr>
                <p:cNvSpPr>
                  <a:spLocks/>
                </p:cNvSpPr>
                <p:nvPr/>
              </p:nvSpPr>
              <p:spPr bwMode="auto">
                <a:xfrm>
                  <a:off x="1682768" y="5326889"/>
                  <a:ext cx="1147901" cy="272347"/>
                </a:xfrm>
                <a:custGeom>
                  <a:avLst/>
                  <a:gdLst>
                    <a:gd name="T0" fmla="*/ 713 w 758"/>
                    <a:gd name="T1" fmla="*/ 0 h 180"/>
                    <a:gd name="T2" fmla="*/ 699 w 758"/>
                    <a:gd name="T3" fmla="*/ 0 h 180"/>
                    <a:gd name="T4" fmla="*/ 49 w 758"/>
                    <a:gd name="T5" fmla="*/ 0 h 180"/>
                    <a:gd name="T6" fmla="*/ 46 w 758"/>
                    <a:gd name="T7" fmla="*/ 0 h 180"/>
                    <a:gd name="T8" fmla="*/ 44 w 758"/>
                    <a:gd name="T9" fmla="*/ 0 h 180"/>
                    <a:gd name="T10" fmla="*/ 1 w 758"/>
                    <a:gd name="T11" fmla="*/ 179 h 180"/>
                    <a:gd name="T12" fmla="*/ 5 w 758"/>
                    <a:gd name="T13" fmla="*/ 180 h 180"/>
                    <a:gd name="T14" fmla="*/ 756 w 758"/>
                    <a:gd name="T15" fmla="*/ 180 h 180"/>
                    <a:gd name="T16" fmla="*/ 757 w 758"/>
                    <a:gd name="T17" fmla="*/ 178 h 180"/>
                    <a:gd name="T18" fmla="*/ 713 w 758"/>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180">
                      <a:moveTo>
                        <a:pt x="713" y="0"/>
                      </a:moveTo>
                      <a:cubicBezTo>
                        <a:pt x="708" y="0"/>
                        <a:pt x="705" y="0"/>
                        <a:pt x="699" y="0"/>
                      </a:cubicBezTo>
                      <a:cubicBezTo>
                        <a:pt x="482" y="0"/>
                        <a:pt x="265" y="0"/>
                        <a:pt x="49" y="0"/>
                      </a:cubicBezTo>
                      <a:cubicBezTo>
                        <a:pt x="48" y="0"/>
                        <a:pt x="47" y="0"/>
                        <a:pt x="46" y="0"/>
                      </a:cubicBezTo>
                      <a:cubicBezTo>
                        <a:pt x="45" y="0"/>
                        <a:pt x="45" y="0"/>
                        <a:pt x="44" y="0"/>
                      </a:cubicBezTo>
                      <a:cubicBezTo>
                        <a:pt x="32" y="60"/>
                        <a:pt x="15" y="119"/>
                        <a:pt x="1" y="179"/>
                      </a:cubicBezTo>
                      <a:cubicBezTo>
                        <a:pt x="0" y="180"/>
                        <a:pt x="3" y="180"/>
                        <a:pt x="5" y="180"/>
                      </a:cubicBezTo>
                      <a:cubicBezTo>
                        <a:pt x="255" y="180"/>
                        <a:pt x="506" y="180"/>
                        <a:pt x="756" y="180"/>
                      </a:cubicBezTo>
                      <a:cubicBezTo>
                        <a:pt x="758" y="180"/>
                        <a:pt x="757" y="180"/>
                        <a:pt x="757" y="178"/>
                      </a:cubicBezTo>
                      <a:cubicBezTo>
                        <a:pt x="744" y="119"/>
                        <a:pt x="727" y="60"/>
                        <a:pt x="713"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8" name="Freeform 139">
                  <a:extLst>
                    <a:ext uri="{FF2B5EF4-FFF2-40B4-BE49-F238E27FC236}">
                      <a16:creationId xmlns:a16="http://schemas.microsoft.com/office/drawing/2014/main" id="{49629019-3898-40FA-BF4C-F99BCE00B8CC}"/>
                    </a:ext>
                  </a:extLst>
                </p:cNvPr>
                <p:cNvSpPr>
                  <a:spLocks/>
                </p:cNvSpPr>
                <p:nvPr/>
              </p:nvSpPr>
              <p:spPr bwMode="auto">
                <a:xfrm>
                  <a:off x="1781706" y="5348166"/>
                  <a:ext cx="65959" cy="43618"/>
                </a:xfrm>
                <a:custGeom>
                  <a:avLst/>
                  <a:gdLst>
                    <a:gd name="T0" fmla="*/ 39 w 44"/>
                    <a:gd name="T1" fmla="*/ 27 h 29"/>
                    <a:gd name="T2" fmla="*/ 36 w 44"/>
                    <a:gd name="T3" fmla="*/ 29 h 29"/>
                    <a:gd name="T4" fmla="*/ 2 w 44"/>
                    <a:gd name="T5" fmla="*/ 29 h 29"/>
                    <a:gd name="T6" fmla="*/ 0 w 44"/>
                    <a:gd name="T7" fmla="*/ 27 h 29"/>
                    <a:gd name="T8" fmla="*/ 5 w 44"/>
                    <a:gd name="T9" fmla="*/ 1 h 29"/>
                    <a:gd name="T10" fmla="*/ 7 w 44"/>
                    <a:gd name="T11" fmla="*/ 0 h 29"/>
                    <a:gd name="T12" fmla="*/ 42 w 44"/>
                    <a:gd name="T13" fmla="*/ 0 h 29"/>
                    <a:gd name="T14" fmla="*/ 44 w 44"/>
                    <a:gd name="T15" fmla="*/ 1 h 29"/>
                    <a:gd name="T16" fmla="*/ 39 w 44"/>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9">
                      <a:moveTo>
                        <a:pt x="39" y="27"/>
                      </a:moveTo>
                      <a:cubicBezTo>
                        <a:pt x="39" y="28"/>
                        <a:pt x="38" y="29"/>
                        <a:pt x="36" y="29"/>
                      </a:cubicBezTo>
                      <a:cubicBezTo>
                        <a:pt x="23" y="29"/>
                        <a:pt x="16" y="29"/>
                        <a:pt x="2" y="29"/>
                      </a:cubicBezTo>
                      <a:cubicBezTo>
                        <a:pt x="0" y="29"/>
                        <a:pt x="0" y="28"/>
                        <a:pt x="0" y="27"/>
                      </a:cubicBezTo>
                      <a:cubicBezTo>
                        <a:pt x="2" y="18"/>
                        <a:pt x="3" y="13"/>
                        <a:pt x="5" y="1"/>
                      </a:cubicBezTo>
                      <a:cubicBezTo>
                        <a:pt x="5" y="0"/>
                        <a:pt x="6" y="0"/>
                        <a:pt x="7" y="0"/>
                      </a:cubicBezTo>
                      <a:cubicBezTo>
                        <a:pt x="21" y="0"/>
                        <a:pt x="28" y="0"/>
                        <a:pt x="42" y="0"/>
                      </a:cubicBezTo>
                      <a:cubicBezTo>
                        <a:pt x="43" y="0"/>
                        <a:pt x="44" y="0"/>
                        <a:pt x="44" y="1"/>
                      </a:cubicBezTo>
                      <a:cubicBezTo>
                        <a:pt x="42" y="13"/>
                        <a:pt x="41" y="18"/>
                        <a:pt x="3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9" name="Freeform 140">
                  <a:extLst>
                    <a:ext uri="{FF2B5EF4-FFF2-40B4-BE49-F238E27FC236}">
                      <a16:creationId xmlns:a16="http://schemas.microsoft.com/office/drawing/2014/main" id="{6F6C9C20-E9D0-4755-AE17-83FC68BB99C9}"/>
                    </a:ext>
                  </a:extLst>
                </p:cNvPr>
                <p:cNvSpPr>
                  <a:spLocks/>
                </p:cNvSpPr>
                <p:nvPr/>
              </p:nvSpPr>
              <p:spPr bwMode="auto">
                <a:xfrm>
                  <a:off x="1878517" y="5401358"/>
                  <a:ext cx="64895" cy="36171"/>
                </a:xfrm>
                <a:custGeom>
                  <a:avLst/>
                  <a:gdLst>
                    <a:gd name="T0" fmla="*/ 39 w 43"/>
                    <a:gd name="T1" fmla="*/ 23 h 24"/>
                    <a:gd name="T2" fmla="*/ 36 w 43"/>
                    <a:gd name="T3" fmla="*/ 24 h 24"/>
                    <a:gd name="T4" fmla="*/ 2 w 43"/>
                    <a:gd name="T5" fmla="*/ 24 h 24"/>
                    <a:gd name="T6" fmla="*/ 0 w 43"/>
                    <a:gd name="T7" fmla="*/ 23 h 24"/>
                    <a:gd name="T8" fmla="*/ 5 w 43"/>
                    <a:gd name="T9" fmla="*/ 1 h 24"/>
                    <a:gd name="T10" fmla="*/ 8 w 43"/>
                    <a:gd name="T11" fmla="*/ 0 h 24"/>
                    <a:gd name="T12" fmla="*/ 41 w 43"/>
                    <a:gd name="T13" fmla="*/ 0 h 24"/>
                    <a:gd name="T14" fmla="*/ 43 w 43"/>
                    <a:gd name="T15" fmla="*/ 1 h 24"/>
                    <a:gd name="T16" fmla="*/ 39 w 43"/>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4">
                      <a:moveTo>
                        <a:pt x="39" y="23"/>
                      </a:moveTo>
                      <a:cubicBezTo>
                        <a:pt x="39" y="23"/>
                        <a:pt x="37" y="24"/>
                        <a:pt x="36" y="24"/>
                      </a:cubicBezTo>
                      <a:cubicBezTo>
                        <a:pt x="23" y="24"/>
                        <a:pt x="16" y="24"/>
                        <a:pt x="2" y="24"/>
                      </a:cubicBezTo>
                      <a:cubicBezTo>
                        <a:pt x="1" y="24"/>
                        <a:pt x="0" y="23"/>
                        <a:pt x="0" y="23"/>
                      </a:cubicBezTo>
                      <a:cubicBezTo>
                        <a:pt x="2" y="14"/>
                        <a:pt x="3" y="10"/>
                        <a:pt x="5" y="1"/>
                      </a:cubicBezTo>
                      <a:cubicBezTo>
                        <a:pt x="5" y="0"/>
                        <a:pt x="7" y="0"/>
                        <a:pt x="8" y="0"/>
                      </a:cubicBezTo>
                      <a:cubicBezTo>
                        <a:pt x="21" y="0"/>
                        <a:pt x="28" y="0"/>
                        <a:pt x="41" y="0"/>
                      </a:cubicBezTo>
                      <a:cubicBezTo>
                        <a:pt x="42" y="0"/>
                        <a:pt x="43" y="0"/>
                        <a:pt x="43" y="1"/>
                      </a:cubicBezTo>
                      <a:cubicBezTo>
                        <a:pt x="41" y="10"/>
                        <a:pt x="41" y="14"/>
                        <a:pt x="39"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0" name="Freeform 141">
                  <a:extLst>
                    <a:ext uri="{FF2B5EF4-FFF2-40B4-BE49-F238E27FC236}">
                      <a16:creationId xmlns:a16="http://schemas.microsoft.com/office/drawing/2014/main" id="{A2A2219E-616F-442A-A07D-16C6C0F9A3DC}"/>
                    </a:ext>
                  </a:extLst>
                </p:cNvPr>
                <p:cNvSpPr>
                  <a:spLocks/>
                </p:cNvSpPr>
                <p:nvPr/>
              </p:nvSpPr>
              <p:spPr bwMode="auto">
                <a:xfrm>
                  <a:off x="1883836" y="5444977"/>
                  <a:ext cx="67023" cy="35107"/>
                </a:xfrm>
                <a:custGeom>
                  <a:avLst/>
                  <a:gdLst>
                    <a:gd name="T0" fmla="*/ 39 w 44"/>
                    <a:gd name="T1" fmla="*/ 21 h 23"/>
                    <a:gd name="T2" fmla="*/ 37 w 44"/>
                    <a:gd name="T3" fmla="*/ 23 h 23"/>
                    <a:gd name="T4" fmla="*/ 3 w 44"/>
                    <a:gd name="T5" fmla="*/ 23 h 23"/>
                    <a:gd name="T6" fmla="*/ 1 w 44"/>
                    <a:gd name="T7" fmla="*/ 21 h 23"/>
                    <a:gd name="T8" fmla="*/ 6 w 44"/>
                    <a:gd name="T9" fmla="*/ 1 h 23"/>
                    <a:gd name="T10" fmla="*/ 8 w 44"/>
                    <a:gd name="T11" fmla="*/ 0 h 23"/>
                    <a:gd name="T12" fmla="*/ 42 w 44"/>
                    <a:gd name="T13" fmla="*/ 0 h 23"/>
                    <a:gd name="T14" fmla="*/ 44 w 44"/>
                    <a:gd name="T15" fmla="*/ 1 h 23"/>
                    <a:gd name="T16" fmla="*/ 39 w 44"/>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39" y="21"/>
                      </a:moveTo>
                      <a:cubicBezTo>
                        <a:pt x="39" y="22"/>
                        <a:pt x="38" y="23"/>
                        <a:pt x="37" y="23"/>
                      </a:cubicBezTo>
                      <a:cubicBezTo>
                        <a:pt x="23" y="23"/>
                        <a:pt x="16" y="23"/>
                        <a:pt x="3" y="23"/>
                      </a:cubicBezTo>
                      <a:cubicBezTo>
                        <a:pt x="1" y="23"/>
                        <a:pt x="0" y="22"/>
                        <a:pt x="1" y="21"/>
                      </a:cubicBezTo>
                      <a:cubicBezTo>
                        <a:pt x="3" y="13"/>
                        <a:pt x="4" y="9"/>
                        <a:pt x="6" y="1"/>
                      </a:cubicBezTo>
                      <a:cubicBezTo>
                        <a:pt x="6" y="1"/>
                        <a:pt x="7" y="0"/>
                        <a:pt x="8" y="0"/>
                      </a:cubicBezTo>
                      <a:cubicBezTo>
                        <a:pt x="22" y="0"/>
                        <a:pt x="29" y="0"/>
                        <a:pt x="42" y="0"/>
                      </a:cubicBezTo>
                      <a:cubicBezTo>
                        <a:pt x="43" y="0"/>
                        <a:pt x="44" y="1"/>
                        <a:pt x="44" y="1"/>
                      </a:cubicBezTo>
                      <a:cubicBezTo>
                        <a:pt x="42" y="9"/>
                        <a:pt x="41" y="13"/>
                        <a:pt x="39"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1" name="Freeform 142">
                  <a:extLst>
                    <a:ext uri="{FF2B5EF4-FFF2-40B4-BE49-F238E27FC236}">
                      <a16:creationId xmlns:a16="http://schemas.microsoft.com/office/drawing/2014/main" id="{5A9E4176-E629-4196-922E-0BB1562AD2D5}"/>
                    </a:ext>
                  </a:extLst>
                </p:cNvPr>
                <p:cNvSpPr>
                  <a:spLocks/>
                </p:cNvSpPr>
                <p:nvPr/>
              </p:nvSpPr>
              <p:spPr bwMode="auto">
                <a:xfrm>
                  <a:off x="1839154" y="5487531"/>
                  <a:ext cx="68087" cy="35107"/>
                </a:xfrm>
                <a:custGeom>
                  <a:avLst/>
                  <a:gdLst>
                    <a:gd name="T0" fmla="*/ 40 w 45"/>
                    <a:gd name="T1" fmla="*/ 22 h 23"/>
                    <a:gd name="T2" fmla="*/ 37 w 45"/>
                    <a:gd name="T3" fmla="*/ 23 h 23"/>
                    <a:gd name="T4" fmla="*/ 2 w 45"/>
                    <a:gd name="T5" fmla="*/ 23 h 23"/>
                    <a:gd name="T6" fmla="*/ 0 w 45"/>
                    <a:gd name="T7" fmla="*/ 22 h 23"/>
                    <a:gd name="T8" fmla="*/ 5 w 45"/>
                    <a:gd name="T9" fmla="*/ 1 h 23"/>
                    <a:gd name="T10" fmla="*/ 8 w 45"/>
                    <a:gd name="T11" fmla="*/ 0 h 23"/>
                    <a:gd name="T12" fmla="*/ 43 w 45"/>
                    <a:gd name="T13" fmla="*/ 0 h 23"/>
                    <a:gd name="T14" fmla="*/ 45 w 45"/>
                    <a:gd name="T15" fmla="*/ 1 h 23"/>
                    <a:gd name="T16" fmla="*/ 40 w 45"/>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3">
                      <a:moveTo>
                        <a:pt x="40" y="22"/>
                      </a:moveTo>
                      <a:cubicBezTo>
                        <a:pt x="39" y="23"/>
                        <a:pt x="38" y="23"/>
                        <a:pt x="37" y="23"/>
                      </a:cubicBezTo>
                      <a:cubicBezTo>
                        <a:pt x="23" y="23"/>
                        <a:pt x="16" y="23"/>
                        <a:pt x="2" y="23"/>
                      </a:cubicBezTo>
                      <a:cubicBezTo>
                        <a:pt x="0" y="23"/>
                        <a:pt x="0" y="23"/>
                        <a:pt x="0" y="22"/>
                      </a:cubicBezTo>
                      <a:cubicBezTo>
                        <a:pt x="2" y="13"/>
                        <a:pt x="3" y="9"/>
                        <a:pt x="5" y="1"/>
                      </a:cubicBezTo>
                      <a:cubicBezTo>
                        <a:pt x="5" y="0"/>
                        <a:pt x="7" y="0"/>
                        <a:pt x="8" y="0"/>
                      </a:cubicBezTo>
                      <a:cubicBezTo>
                        <a:pt x="22" y="0"/>
                        <a:pt x="29" y="0"/>
                        <a:pt x="43" y="0"/>
                      </a:cubicBezTo>
                      <a:cubicBezTo>
                        <a:pt x="44" y="0"/>
                        <a:pt x="45" y="0"/>
                        <a:pt x="45" y="1"/>
                      </a:cubicBezTo>
                      <a:cubicBezTo>
                        <a:pt x="43" y="9"/>
                        <a:pt x="42" y="13"/>
                        <a:pt x="4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2" name="Freeform 143">
                  <a:extLst>
                    <a:ext uri="{FF2B5EF4-FFF2-40B4-BE49-F238E27FC236}">
                      <a16:creationId xmlns:a16="http://schemas.microsoft.com/office/drawing/2014/main" id="{0E123763-EFD4-41C1-BFE7-A2E92E140920}"/>
                    </a:ext>
                  </a:extLst>
                </p:cNvPr>
                <p:cNvSpPr>
                  <a:spLocks/>
                </p:cNvSpPr>
                <p:nvPr/>
              </p:nvSpPr>
              <p:spPr bwMode="auto">
                <a:xfrm>
                  <a:off x="1731705" y="5531149"/>
                  <a:ext cx="72342" cy="50001"/>
                </a:xfrm>
                <a:custGeom>
                  <a:avLst/>
                  <a:gdLst>
                    <a:gd name="T0" fmla="*/ 41 w 48"/>
                    <a:gd name="T1" fmla="*/ 31 h 33"/>
                    <a:gd name="T2" fmla="*/ 38 w 48"/>
                    <a:gd name="T3" fmla="*/ 33 h 33"/>
                    <a:gd name="T4" fmla="*/ 2 w 48"/>
                    <a:gd name="T5" fmla="*/ 33 h 33"/>
                    <a:gd name="T6" fmla="*/ 0 w 48"/>
                    <a:gd name="T7" fmla="*/ 31 h 33"/>
                    <a:gd name="T8" fmla="*/ 7 w 48"/>
                    <a:gd name="T9" fmla="*/ 2 h 33"/>
                    <a:gd name="T10" fmla="*/ 10 w 48"/>
                    <a:gd name="T11" fmla="*/ 0 h 33"/>
                    <a:gd name="T12" fmla="*/ 46 w 48"/>
                    <a:gd name="T13" fmla="*/ 0 h 33"/>
                    <a:gd name="T14" fmla="*/ 48 w 48"/>
                    <a:gd name="T15" fmla="*/ 2 h 33"/>
                    <a:gd name="T16" fmla="*/ 41 w 48"/>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3">
                      <a:moveTo>
                        <a:pt x="41" y="31"/>
                      </a:moveTo>
                      <a:cubicBezTo>
                        <a:pt x="41" y="32"/>
                        <a:pt x="40" y="33"/>
                        <a:pt x="38" y="33"/>
                      </a:cubicBezTo>
                      <a:cubicBezTo>
                        <a:pt x="24" y="33"/>
                        <a:pt x="17" y="33"/>
                        <a:pt x="2" y="33"/>
                      </a:cubicBezTo>
                      <a:cubicBezTo>
                        <a:pt x="1" y="33"/>
                        <a:pt x="0" y="32"/>
                        <a:pt x="0" y="31"/>
                      </a:cubicBezTo>
                      <a:cubicBezTo>
                        <a:pt x="3" y="18"/>
                        <a:pt x="5" y="13"/>
                        <a:pt x="7" y="2"/>
                      </a:cubicBezTo>
                      <a:cubicBezTo>
                        <a:pt x="8" y="1"/>
                        <a:pt x="9" y="0"/>
                        <a:pt x="10" y="0"/>
                      </a:cubicBezTo>
                      <a:cubicBezTo>
                        <a:pt x="24" y="0"/>
                        <a:pt x="32" y="0"/>
                        <a:pt x="46" y="0"/>
                      </a:cubicBezTo>
                      <a:cubicBezTo>
                        <a:pt x="47" y="0"/>
                        <a:pt x="48" y="1"/>
                        <a:pt x="48" y="2"/>
                      </a:cubicBezTo>
                      <a:cubicBezTo>
                        <a:pt x="45" y="12"/>
                        <a:pt x="44" y="18"/>
                        <a:pt x="41"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3" name="Freeform 144">
                  <a:extLst>
                    <a:ext uri="{FF2B5EF4-FFF2-40B4-BE49-F238E27FC236}">
                      <a16:creationId xmlns:a16="http://schemas.microsoft.com/office/drawing/2014/main" id="{3D3A9B65-871A-4642-9ECE-2BB10F1FD0E9}"/>
                    </a:ext>
                  </a:extLst>
                </p:cNvPr>
                <p:cNvSpPr>
                  <a:spLocks/>
                </p:cNvSpPr>
                <p:nvPr/>
              </p:nvSpPr>
              <p:spPr bwMode="auto">
                <a:xfrm>
                  <a:off x="1807239" y="5531149"/>
                  <a:ext cx="69151" cy="50001"/>
                </a:xfrm>
                <a:custGeom>
                  <a:avLst/>
                  <a:gdLst>
                    <a:gd name="T0" fmla="*/ 40 w 46"/>
                    <a:gd name="T1" fmla="*/ 31 h 33"/>
                    <a:gd name="T2" fmla="*/ 38 w 46"/>
                    <a:gd name="T3" fmla="*/ 33 h 33"/>
                    <a:gd name="T4" fmla="*/ 2 w 46"/>
                    <a:gd name="T5" fmla="*/ 33 h 33"/>
                    <a:gd name="T6" fmla="*/ 0 w 46"/>
                    <a:gd name="T7" fmla="*/ 31 h 33"/>
                    <a:gd name="T8" fmla="*/ 6 w 46"/>
                    <a:gd name="T9" fmla="*/ 2 h 33"/>
                    <a:gd name="T10" fmla="*/ 9 w 46"/>
                    <a:gd name="T11" fmla="*/ 0 h 33"/>
                    <a:gd name="T12" fmla="*/ 44 w 46"/>
                    <a:gd name="T13" fmla="*/ 0 h 33"/>
                    <a:gd name="T14" fmla="*/ 46 w 46"/>
                    <a:gd name="T15" fmla="*/ 1 h 33"/>
                    <a:gd name="T16" fmla="*/ 40 w 46"/>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3">
                      <a:moveTo>
                        <a:pt x="40" y="31"/>
                      </a:moveTo>
                      <a:cubicBezTo>
                        <a:pt x="40" y="32"/>
                        <a:pt x="39" y="33"/>
                        <a:pt x="38" y="33"/>
                      </a:cubicBezTo>
                      <a:cubicBezTo>
                        <a:pt x="23" y="33"/>
                        <a:pt x="16" y="33"/>
                        <a:pt x="2" y="33"/>
                      </a:cubicBezTo>
                      <a:cubicBezTo>
                        <a:pt x="0" y="33"/>
                        <a:pt x="0" y="32"/>
                        <a:pt x="0" y="31"/>
                      </a:cubicBezTo>
                      <a:cubicBezTo>
                        <a:pt x="2" y="18"/>
                        <a:pt x="4" y="12"/>
                        <a:pt x="6" y="2"/>
                      </a:cubicBezTo>
                      <a:cubicBezTo>
                        <a:pt x="6" y="1"/>
                        <a:pt x="8" y="0"/>
                        <a:pt x="9" y="0"/>
                      </a:cubicBezTo>
                      <a:cubicBezTo>
                        <a:pt x="23" y="0"/>
                        <a:pt x="30" y="0"/>
                        <a:pt x="44" y="0"/>
                      </a:cubicBezTo>
                      <a:cubicBezTo>
                        <a:pt x="46" y="0"/>
                        <a:pt x="46" y="1"/>
                        <a:pt x="46" y="1"/>
                      </a:cubicBezTo>
                      <a:cubicBezTo>
                        <a:pt x="44" y="12"/>
                        <a:pt x="43" y="18"/>
                        <a:pt x="4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4" name="Freeform 145">
                  <a:extLst>
                    <a:ext uri="{FF2B5EF4-FFF2-40B4-BE49-F238E27FC236}">
                      <a16:creationId xmlns:a16="http://schemas.microsoft.com/office/drawing/2014/main" id="{ED242D27-2105-4F64-BCA3-C418D729B6FF}"/>
                    </a:ext>
                  </a:extLst>
                </p:cNvPr>
                <p:cNvSpPr>
                  <a:spLocks/>
                </p:cNvSpPr>
                <p:nvPr/>
              </p:nvSpPr>
              <p:spPr bwMode="auto">
                <a:xfrm>
                  <a:off x="1881709" y="5531149"/>
                  <a:ext cx="69151" cy="50001"/>
                </a:xfrm>
                <a:custGeom>
                  <a:avLst/>
                  <a:gdLst>
                    <a:gd name="T0" fmla="*/ 40 w 46"/>
                    <a:gd name="T1" fmla="*/ 31 h 33"/>
                    <a:gd name="T2" fmla="*/ 38 w 46"/>
                    <a:gd name="T3" fmla="*/ 33 h 33"/>
                    <a:gd name="T4" fmla="*/ 2 w 46"/>
                    <a:gd name="T5" fmla="*/ 33 h 33"/>
                    <a:gd name="T6" fmla="*/ 0 w 46"/>
                    <a:gd name="T7" fmla="*/ 31 h 33"/>
                    <a:gd name="T8" fmla="*/ 6 w 46"/>
                    <a:gd name="T9" fmla="*/ 1 h 33"/>
                    <a:gd name="T10" fmla="*/ 8 w 46"/>
                    <a:gd name="T11" fmla="*/ 0 h 33"/>
                    <a:gd name="T12" fmla="*/ 44 w 46"/>
                    <a:gd name="T13" fmla="*/ 0 h 33"/>
                    <a:gd name="T14" fmla="*/ 46 w 46"/>
                    <a:gd name="T15" fmla="*/ 1 h 33"/>
                    <a:gd name="T16" fmla="*/ 40 w 46"/>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3">
                      <a:moveTo>
                        <a:pt x="40" y="31"/>
                      </a:moveTo>
                      <a:cubicBezTo>
                        <a:pt x="40" y="32"/>
                        <a:pt x="39" y="33"/>
                        <a:pt x="38" y="33"/>
                      </a:cubicBezTo>
                      <a:cubicBezTo>
                        <a:pt x="23" y="33"/>
                        <a:pt x="16" y="33"/>
                        <a:pt x="2" y="33"/>
                      </a:cubicBezTo>
                      <a:cubicBezTo>
                        <a:pt x="1" y="33"/>
                        <a:pt x="0" y="32"/>
                        <a:pt x="0" y="31"/>
                      </a:cubicBezTo>
                      <a:cubicBezTo>
                        <a:pt x="2" y="18"/>
                        <a:pt x="3" y="12"/>
                        <a:pt x="6" y="1"/>
                      </a:cubicBezTo>
                      <a:cubicBezTo>
                        <a:pt x="6" y="1"/>
                        <a:pt x="7" y="0"/>
                        <a:pt x="8" y="0"/>
                      </a:cubicBezTo>
                      <a:cubicBezTo>
                        <a:pt x="23" y="0"/>
                        <a:pt x="30" y="0"/>
                        <a:pt x="44" y="0"/>
                      </a:cubicBezTo>
                      <a:cubicBezTo>
                        <a:pt x="45" y="0"/>
                        <a:pt x="46" y="0"/>
                        <a:pt x="46" y="1"/>
                      </a:cubicBezTo>
                      <a:cubicBezTo>
                        <a:pt x="43" y="12"/>
                        <a:pt x="42" y="18"/>
                        <a:pt x="4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5" name="Freeform 146">
                  <a:extLst>
                    <a:ext uri="{FF2B5EF4-FFF2-40B4-BE49-F238E27FC236}">
                      <a16:creationId xmlns:a16="http://schemas.microsoft.com/office/drawing/2014/main" id="{4605E429-0A28-4E43-BC00-2A8220A38CC4}"/>
                    </a:ext>
                  </a:extLst>
                </p:cNvPr>
                <p:cNvSpPr>
                  <a:spLocks/>
                </p:cNvSpPr>
                <p:nvPr/>
              </p:nvSpPr>
              <p:spPr bwMode="auto">
                <a:xfrm>
                  <a:off x="2507256" y="5530085"/>
                  <a:ext cx="68087" cy="47874"/>
                </a:xfrm>
                <a:custGeom>
                  <a:avLst/>
                  <a:gdLst>
                    <a:gd name="T0" fmla="*/ 45 w 45"/>
                    <a:gd name="T1" fmla="*/ 30 h 32"/>
                    <a:gd name="T2" fmla="*/ 43 w 45"/>
                    <a:gd name="T3" fmla="*/ 32 h 32"/>
                    <a:gd name="T4" fmla="*/ 7 w 45"/>
                    <a:gd name="T5" fmla="*/ 32 h 32"/>
                    <a:gd name="T6" fmla="*/ 5 w 45"/>
                    <a:gd name="T7" fmla="*/ 30 h 32"/>
                    <a:gd name="T8" fmla="*/ 0 w 45"/>
                    <a:gd name="T9" fmla="*/ 1 h 32"/>
                    <a:gd name="T10" fmla="*/ 3 w 45"/>
                    <a:gd name="T11" fmla="*/ 0 h 32"/>
                    <a:gd name="T12" fmla="*/ 37 w 45"/>
                    <a:gd name="T13" fmla="*/ 0 h 32"/>
                    <a:gd name="T14" fmla="*/ 40 w 45"/>
                    <a:gd name="T15" fmla="*/ 1 h 32"/>
                    <a:gd name="T16" fmla="*/ 45 w 45"/>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2">
                      <a:moveTo>
                        <a:pt x="45" y="30"/>
                      </a:moveTo>
                      <a:cubicBezTo>
                        <a:pt x="45" y="31"/>
                        <a:pt x="44" y="32"/>
                        <a:pt x="43" y="32"/>
                      </a:cubicBezTo>
                      <a:cubicBezTo>
                        <a:pt x="29" y="32"/>
                        <a:pt x="22" y="32"/>
                        <a:pt x="7" y="32"/>
                      </a:cubicBezTo>
                      <a:cubicBezTo>
                        <a:pt x="6" y="32"/>
                        <a:pt x="5" y="31"/>
                        <a:pt x="5" y="30"/>
                      </a:cubicBezTo>
                      <a:cubicBezTo>
                        <a:pt x="3" y="18"/>
                        <a:pt x="2" y="12"/>
                        <a:pt x="0" y="1"/>
                      </a:cubicBezTo>
                      <a:cubicBezTo>
                        <a:pt x="0" y="1"/>
                        <a:pt x="1" y="0"/>
                        <a:pt x="3" y="0"/>
                      </a:cubicBezTo>
                      <a:cubicBezTo>
                        <a:pt x="16" y="0"/>
                        <a:pt x="23" y="0"/>
                        <a:pt x="37" y="0"/>
                      </a:cubicBezTo>
                      <a:cubicBezTo>
                        <a:pt x="39" y="0"/>
                        <a:pt x="40" y="0"/>
                        <a:pt x="40" y="1"/>
                      </a:cubicBezTo>
                      <a:cubicBezTo>
                        <a:pt x="42" y="12"/>
                        <a:pt x="43" y="17"/>
                        <a:pt x="4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6" name="Freeform 147">
                  <a:extLst>
                    <a:ext uri="{FF2B5EF4-FFF2-40B4-BE49-F238E27FC236}">
                      <a16:creationId xmlns:a16="http://schemas.microsoft.com/office/drawing/2014/main" id="{70162D4E-96AA-4F10-9FB0-BEFD9DE8692F}"/>
                    </a:ext>
                  </a:extLst>
                </p:cNvPr>
                <p:cNvSpPr>
                  <a:spLocks/>
                </p:cNvSpPr>
                <p:nvPr/>
              </p:nvSpPr>
              <p:spPr bwMode="auto">
                <a:xfrm>
                  <a:off x="2583854" y="5552426"/>
                  <a:ext cx="64895" cy="25533"/>
                </a:xfrm>
                <a:custGeom>
                  <a:avLst/>
                  <a:gdLst>
                    <a:gd name="T0" fmla="*/ 43 w 43"/>
                    <a:gd name="T1" fmla="*/ 15 h 17"/>
                    <a:gd name="T2" fmla="*/ 41 w 43"/>
                    <a:gd name="T3" fmla="*/ 17 h 17"/>
                    <a:gd name="T4" fmla="*/ 5 w 43"/>
                    <a:gd name="T5" fmla="*/ 17 h 17"/>
                    <a:gd name="T6" fmla="*/ 3 w 43"/>
                    <a:gd name="T7" fmla="*/ 15 h 17"/>
                    <a:gd name="T8" fmla="*/ 0 w 43"/>
                    <a:gd name="T9" fmla="*/ 2 h 17"/>
                    <a:gd name="T10" fmla="*/ 2 w 43"/>
                    <a:gd name="T11" fmla="*/ 0 h 17"/>
                    <a:gd name="T12" fmla="*/ 38 w 43"/>
                    <a:gd name="T13" fmla="*/ 0 h 17"/>
                    <a:gd name="T14" fmla="*/ 40 w 43"/>
                    <a:gd name="T15" fmla="*/ 2 h 17"/>
                    <a:gd name="T16" fmla="*/ 43 w 43"/>
                    <a:gd name="T1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7">
                      <a:moveTo>
                        <a:pt x="43" y="15"/>
                      </a:moveTo>
                      <a:cubicBezTo>
                        <a:pt x="43" y="16"/>
                        <a:pt x="42" y="17"/>
                        <a:pt x="41" y="17"/>
                      </a:cubicBezTo>
                      <a:cubicBezTo>
                        <a:pt x="27" y="17"/>
                        <a:pt x="20" y="17"/>
                        <a:pt x="5" y="17"/>
                      </a:cubicBezTo>
                      <a:cubicBezTo>
                        <a:pt x="4" y="17"/>
                        <a:pt x="3" y="16"/>
                        <a:pt x="3" y="15"/>
                      </a:cubicBezTo>
                      <a:cubicBezTo>
                        <a:pt x="2" y="10"/>
                        <a:pt x="1" y="7"/>
                        <a:pt x="0" y="2"/>
                      </a:cubicBezTo>
                      <a:cubicBezTo>
                        <a:pt x="0" y="1"/>
                        <a:pt x="1" y="0"/>
                        <a:pt x="2" y="0"/>
                      </a:cubicBezTo>
                      <a:cubicBezTo>
                        <a:pt x="17" y="0"/>
                        <a:pt x="24" y="0"/>
                        <a:pt x="38" y="0"/>
                      </a:cubicBezTo>
                      <a:cubicBezTo>
                        <a:pt x="39" y="0"/>
                        <a:pt x="40" y="1"/>
                        <a:pt x="40" y="2"/>
                      </a:cubicBezTo>
                      <a:cubicBezTo>
                        <a:pt x="42" y="7"/>
                        <a:pt x="42" y="9"/>
                        <a:pt x="43"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7" name="Freeform 148">
                  <a:extLst>
                    <a:ext uri="{FF2B5EF4-FFF2-40B4-BE49-F238E27FC236}">
                      <a16:creationId xmlns:a16="http://schemas.microsoft.com/office/drawing/2014/main" id="{62F2F684-0679-4AB9-BCC3-B8291A3441B6}"/>
                    </a:ext>
                  </a:extLst>
                </p:cNvPr>
                <p:cNvSpPr>
                  <a:spLocks/>
                </p:cNvSpPr>
                <p:nvPr/>
              </p:nvSpPr>
              <p:spPr bwMode="auto">
                <a:xfrm>
                  <a:off x="2732793" y="5552426"/>
                  <a:ext cx="65959" cy="25533"/>
                </a:xfrm>
                <a:custGeom>
                  <a:avLst/>
                  <a:gdLst>
                    <a:gd name="T0" fmla="*/ 44 w 44"/>
                    <a:gd name="T1" fmla="*/ 15 h 17"/>
                    <a:gd name="T2" fmla="*/ 42 w 44"/>
                    <a:gd name="T3" fmla="*/ 17 h 17"/>
                    <a:gd name="T4" fmla="*/ 6 w 44"/>
                    <a:gd name="T5" fmla="*/ 17 h 17"/>
                    <a:gd name="T6" fmla="*/ 3 w 44"/>
                    <a:gd name="T7" fmla="*/ 15 h 17"/>
                    <a:gd name="T8" fmla="*/ 0 w 44"/>
                    <a:gd name="T9" fmla="*/ 1 h 17"/>
                    <a:gd name="T10" fmla="*/ 2 w 44"/>
                    <a:gd name="T11" fmla="*/ 0 h 17"/>
                    <a:gd name="T12" fmla="*/ 38 w 44"/>
                    <a:gd name="T13" fmla="*/ 0 h 17"/>
                    <a:gd name="T14" fmla="*/ 41 w 44"/>
                    <a:gd name="T15" fmla="*/ 1 h 17"/>
                    <a:gd name="T16" fmla="*/ 44 w 44"/>
                    <a:gd name="T1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7">
                      <a:moveTo>
                        <a:pt x="44" y="15"/>
                      </a:moveTo>
                      <a:cubicBezTo>
                        <a:pt x="44" y="16"/>
                        <a:pt x="43" y="17"/>
                        <a:pt x="42" y="17"/>
                      </a:cubicBezTo>
                      <a:cubicBezTo>
                        <a:pt x="27" y="17"/>
                        <a:pt x="20" y="17"/>
                        <a:pt x="6" y="17"/>
                      </a:cubicBezTo>
                      <a:cubicBezTo>
                        <a:pt x="5" y="17"/>
                        <a:pt x="3" y="16"/>
                        <a:pt x="3" y="15"/>
                      </a:cubicBezTo>
                      <a:cubicBezTo>
                        <a:pt x="2" y="9"/>
                        <a:pt x="1" y="7"/>
                        <a:pt x="0" y="1"/>
                      </a:cubicBezTo>
                      <a:cubicBezTo>
                        <a:pt x="0" y="0"/>
                        <a:pt x="1" y="0"/>
                        <a:pt x="2" y="0"/>
                      </a:cubicBezTo>
                      <a:cubicBezTo>
                        <a:pt x="17" y="0"/>
                        <a:pt x="24" y="0"/>
                        <a:pt x="38" y="0"/>
                      </a:cubicBezTo>
                      <a:cubicBezTo>
                        <a:pt x="39" y="0"/>
                        <a:pt x="41" y="0"/>
                        <a:pt x="41" y="1"/>
                      </a:cubicBezTo>
                      <a:cubicBezTo>
                        <a:pt x="42" y="6"/>
                        <a:pt x="43" y="9"/>
                        <a:pt x="44"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8" name="Freeform 149">
                  <a:extLst>
                    <a:ext uri="{FF2B5EF4-FFF2-40B4-BE49-F238E27FC236}">
                      <a16:creationId xmlns:a16="http://schemas.microsoft.com/office/drawing/2014/main" id="{DA1E7566-75EC-4069-B3EE-1638E159B4C3}"/>
                    </a:ext>
                  </a:extLst>
                </p:cNvPr>
                <p:cNvSpPr>
                  <a:spLocks/>
                </p:cNvSpPr>
                <p:nvPr/>
              </p:nvSpPr>
              <p:spPr bwMode="auto">
                <a:xfrm>
                  <a:off x="1955115" y="5531149"/>
                  <a:ext cx="87236" cy="50001"/>
                </a:xfrm>
                <a:custGeom>
                  <a:avLst/>
                  <a:gdLst>
                    <a:gd name="T0" fmla="*/ 53 w 57"/>
                    <a:gd name="T1" fmla="*/ 31 h 33"/>
                    <a:gd name="T2" fmla="*/ 51 w 57"/>
                    <a:gd name="T3" fmla="*/ 32 h 33"/>
                    <a:gd name="T4" fmla="*/ 2 w 57"/>
                    <a:gd name="T5" fmla="*/ 33 h 33"/>
                    <a:gd name="T6" fmla="*/ 0 w 57"/>
                    <a:gd name="T7" fmla="*/ 31 h 33"/>
                    <a:gd name="T8" fmla="*/ 5 w 57"/>
                    <a:gd name="T9" fmla="*/ 1 h 33"/>
                    <a:gd name="T10" fmla="*/ 8 w 57"/>
                    <a:gd name="T11" fmla="*/ 0 h 33"/>
                    <a:gd name="T12" fmla="*/ 55 w 57"/>
                    <a:gd name="T13" fmla="*/ 0 h 33"/>
                    <a:gd name="T14" fmla="*/ 57 w 57"/>
                    <a:gd name="T15" fmla="*/ 1 h 33"/>
                    <a:gd name="T16" fmla="*/ 53 w 57"/>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33">
                      <a:moveTo>
                        <a:pt x="53" y="31"/>
                      </a:moveTo>
                      <a:cubicBezTo>
                        <a:pt x="53" y="32"/>
                        <a:pt x="52" y="32"/>
                        <a:pt x="51" y="32"/>
                      </a:cubicBezTo>
                      <a:cubicBezTo>
                        <a:pt x="31" y="33"/>
                        <a:pt x="22" y="33"/>
                        <a:pt x="2" y="33"/>
                      </a:cubicBezTo>
                      <a:cubicBezTo>
                        <a:pt x="1" y="33"/>
                        <a:pt x="0" y="32"/>
                        <a:pt x="0" y="31"/>
                      </a:cubicBezTo>
                      <a:cubicBezTo>
                        <a:pt x="2" y="18"/>
                        <a:pt x="3" y="12"/>
                        <a:pt x="5" y="1"/>
                      </a:cubicBezTo>
                      <a:cubicBezTo>
                        <a:pt x="5" y="0"/>
                        <a:pt x="6" y="0"/>
                        <a:pt x="8" y="0"/>
                      </a:cubicBezTo>
                      <a:cubicBezTo>
                        <a:pt x="27" y="0"/>
                        <a:pt x="36" y="0"/>
                        <a:pt x="55" y="0"/>
                      </a:cubicBezTo>
                      <a:cubicBezTo>
                        <a:pt x="56" y="0"/>
                        <a:pt x="57" y="0"/>
                        <a:pt x="57" y="1"/>
                      </a:cubicBezTo>
                      <a:cubicBezTo>
                        <a:pt x="55" y="12"/>
                        <a:pt x="55" y="18"/>
                        <a:pt x="53"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9" name="Freeform 150">
                  <a:extLst>
                    <a:ext uri="{FF2B5EF4-FFF2-40B4-BE49-F238E27FC236}">
                      <a16:creationId xmlns:a16="http://schemas.microsoft.com/office/drawing/2014/main" id="{C1E35EC4-21D1-449C-B72E-0E0F2DC9BCC1}"/>
                    </a:ext>
                  </a:extLst>
                </p:cNvPr>
                <p:cNvSpPr>
                  <a:spLocks/>
                </p:cNvSpPr>
                <p:nvPr/>
              </p:nvSpPr>
              <p:spPr bwMode="auto">
                <a:xfrm>
                  <a:off x="2415764" y="5530085"/>
                  <a:ext cx="85108" cy="50001"/>
                </a:xfrm>
                <a:custGeom>
                  <a:avLst/>
                  <a:gdLst>
                    <a:gd name="T0" fmla="*/ 56 w 56"/>
                    <a:gd name="T1" fmla="*/ 31 h 33"/>
                    <a:gd name="T2" fmla="*/ 54 w 56"/>
                    <a:gd name="T3" fmla="*/ 32 h 33"/>
                    <a:gd name="T4" fmla="*/ 5 w 56"/>
                    <a:gd name="T5" fmla="*/ 33 h 33"/>
                    <a:gd name="T6" fmla="*/ 3 w 56"/>
                    <a:gd name="T7" fmla="*/ 31 h 33"/>
                    <a:gd name="T8" fmla="*/ 0 w 56"/>
                    <a:gd name="T9" fmla="*/ 1 h 33"/>
                    <a:gd name="T10" fmla="*/ 2 w 56"/>
                    <a:gd name="T11" fmla="*/ 0 h 33"/>
                    <a:gd name="T12" fmla="*/ 49 w 56"/>
                    <a:gd name="T13" fmla="*/ 0 h 33"/>
                    <a:gd name="T14" fmla="*/ 52 w 56"/>
                    <a:gd name="T15" fmla="*/ 1 h 33"/>
                    <a:gd name="T16" fmla="*/ 56 w 56"/>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3">
                      <a:moveTo>
                        <a:pt x="56" y="31"/>
                      </a:moveTo>
                      <a:cubicBezTo>
                        <a:pt x="56" y="32"/>
                        <a:pt x="55" y="32"/>
                        <a:pt x="54" y="32"/>
                      </a:cubicBezTo>
                      <a:cubicBezTo>
                        <a:pt x="34" y="32"/>
                        <a:pt x="25" y="32"/>
                        <a:pt x="5" y="33"/>
                      </a:cubicBezTo>
                      <a:cubicBezTo>
                        <a:pt x="4" y="33"/>
                        <a:pt x="3" y="32"/>
                        <a:pt x="3" y="31"/>
                      </a:cubicBezTo>
                      <a:cubicBezTo>
                        <a:pt x="2" y="18"/>
                        <a:pt x="1" y="12"/>
                        <a:pt x="0" y="1"/>
                      </a:cubicBezTo>
                      <a:cubicBezTo>
                        <a:pt x="0" y="1"/>
                        <a:pt x="1" y="0"/>
                        <a:pt x="2" y="0"/>
                      </a:cubicBezTo>
                      <a:cubicBezTo>
                        <a:pt x="21" y="0"/>
                        <a:pt x="31" y="0"/>
                        <a:pt x="49" y="0"/>
                      </a:cubicBezTo>
                      <a:cubicBezTo>
                        <a:pt x="51" y="0"/>
                        <a:pt x="52" y="1"/>
                        <a:pt x="52" y="1"/>
                      </a:cubicBezTo>
                      <a:cubicBezTo>
                        <a:pt x="53" y="12"/>
                        <a:pt x="54" y="18"/>
                        <a:pt x="56"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0" name="Freeform 151">
                  <a:extLst>
                    <a:ext uri="{FF2B5EF4-FFF2-40B4-BE49-F238E27FC236}">
                      <a16:creationId xmlns:a16="http://schemas.microsoft.com/office/drawing/2014/main" id="{8DA1F7D6-694E-4CBC-BCF9-AA144B244F7A}"/>
                    </a:ext>
                  </a:extLst>
                </p:cNvPr>
                <p:cNvSpPr>
                  <a:spLocks/>
                </p:cNvSpPr>
                <p:nvPr/>
              </p:nvSpPr>
              <p:spPr bwMode="auto">
                <a:xfrm>
                  <a:off x="2049798" y="5530085"/>
                  <a:ext cx="357456" cy="50001"/>
                </a:xfrm>
                <a:custGeom>
                  <a:avLst/>
                  <a:gdLst>
                    <a:gd name="T0" fmla="*/ 236 w 236"/>
                    <a:gd name="T1" fmla="*/ 31 h 33"/>
                    <a:gd name="T2" fmla="*/ 234 w 236"/>
                    <a:gd name="T3" fmla="*/ 33 h 33"/>
                    <a:gd name="T4" fmla="*/ 2 w 236"/>
                    <a:gd name="T5" fmla="*/ 33 h 33"/>
                    <a:gd name="T6" fmla="*/ 0 w 236"/>
                    <a:gd name="T7" fmla="*/ 32 h 33"/>
                    <a:gd name="T8" fmla="*/ 4 w 236"/>
                    <a:gd name="T9" fmla="*/ 2 h 33"/>
                    <a:gd name="T10" fmla="*/ 6 w 236"/>
                    <a:gd name="T11" fmla="*/ 1 h 33"/>
                    <a:gd name="T12" fmla="*/ 231 w 236"/>
                    <a:gd name="T13" fmla="*/ 0 h 33"/>
                    <a:gd name="T14" fmla="*/ 234 w 236"/>
                    <a:gd name="T15" fmla="*/ 1 h 33"/>
                    <a:gd name="T16" fmla="*/ 236 w 236"/>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33">
                      <a:moveTo>
                        <a:pt x="236" y="31"/>
                      </a:moveTo>
                      <a:cubicBezTo>
                        <a:pt x="236" y="32"/>
                        <a:pt x="235" y="33"/>
                        <a:pt x="234" y="33"/>
                      </a:cubicBezTo>
                      <a:cubicBezTo>
                        <a:pt x="157" y="33"/>
                        <a:pt x="79" y="33"/>
                        <a:pt x="2" y="33"/>
                      </a:cubicBezTo>
                      <a:cubicBezTo>
                        <a:pt x="1" y="33"/>
                        <a:pt x="0" y="33"/>
                        <a:pt x="0" y="32"/>
                      </a:cubicBezTo>
                      <a:cubicBezTo>
                        <a:pt x="1" y="19"/>
                        <a:pt x="2" y="13"/>
                        <a:pt x="4" y="2"/>
                      </a:cubicBezTo>
                      <a:cubicBezTo>
                        <a:pt x="4" y="1"/>
                        <a:pt x="5" y="1"/>
                        <a:pt x="6" y="1"/>
                      </a:cubicBezTo>
                      <a:cubicBezTo>
                        <a:pt x="81" y="0"/>
                        <a:pt x="156" y="0"/>
                        <a:pt x="231" y="0"/>
                      </a:cubicBezTo>
                      <a:cubicBezTo>
                        <a:pt x="232" y="0"/>
                        <a:pt x="234" y="1"/>
                        <a:pt x="234" y="1"/>
                      </a:cubicBezTo>
                      <a:cubicBezTo>
                        <a:pt x="235" y="12"/>
                        <a:pt x="235" y="18"/>
                        <a:pt x="236"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1" name="Freeform 152">
                  <a:extLst>
                    <a:ext uri="{FF2B5EF4-FFF2-40B4-BE49-F238E27FC236}">
                      <a16:creationId xmlns:a16="http://schemas.microsoft.com/office/drawing/2014/main" id="{145C7A7A-24D8-41F0-99C2-DAAE5A57CE89}"/>
                    </a:ext>
                  </a:extLst>
                </p:cNvPr>
                <p:cNvSpPr>
                  <a:spLocks/>
                </p:cNvSpPr>
                <p:nvPr/>
              </p:nvSpPr>
              <p:spPr bwMode="auto">
                <a:xfrm>
                  <a:off x="1911497" y="5487531"/>
                  <a:ext cx="67023" cy="35107"/>
                </a:xfrm>
                <a:custGeom>
                  <a:avLst/>
                  <a:gdLst>
                    <a:gd name="T0" fmla="*/ 40 w 44"/>
                    <a:gd name="T1" fmla="*/ 22 h 23"/>
                    <a:gd name="T2" fmla="*/ 37 w 44"/>
                    <a:gd name="T3" fmla="*/ 23 h 23"/>
                    <a:gd name="T4" fmla="*/ 2 w 44"/>
                    <a:gd name="T5" fmla="*/ 23 h 23"/>
                    <a:gd name="T6" fmla="*/ 0 w 44"/>
                    <a:gd name="T7" fmla="*/ 22 h 23"/>
                    <a:gd name="T8" fmla="*/ 5 w 44"/>
                    <a:gd name="T9" fmla="*/ 1 h 23"/>
                    <a:gd name="T10" fmla="*/ 8 w 44"/>
                    <a:gd name="T11" fmla="*/ 0 h 23"/>
                    <a:gd name="T12" fmla="*/ 42 w 44"/>
                    <a:gd name="T13" fmla="*/ 0 h 23"/>
                    <a:gd name="T14" fmla="*/ 44 w 44"/>
                    <a:gd name="T15" fmla="*/ 1 h 23"/>
                    <a:gd name="T16" fmla="*/ 40 w 44"/>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40" y="22"/>
                      </a:moveTo>
                      <a:cubicBezTo>
                        <a:pt x="39" y="23"/>
                        <a:pt x="38" y="23"/>
                        <a:pt x="37" y="23"/>
                      </a:cubicBezTo>
                      <a:cubicBezTo>
                        <a:pt x="23" y="23"/>
                        <a:pt x="16" y="23"/>
                        <a:pt x="2" y="23"/>
                      </a:cubicBezTo>
                      <a:cubicBezTo>
                        <a:pt x="1" y="23"/>
                        <a:pt x="0" y="23"/>
                        <a:pt x="0" y="22"/>
                      </a:cubicBezTo>
                      <a:cubicBezTo>
                        <a:pt x="2" y="13"/>
                        <a:pt x="3" y="9"/>
                        <a:pt x="5" y="1"/>
                      </a:cubicBezTo>
                      <a:cubicBezTo>
                        <a:pt x="5" y="0"/>
                        <a:pt x="6" y="0"/>
                        <a:pt x="8" y="0"/>
                      </a:cubicBezTo>
                      <a:cubicBezTo>
                        <a:pt x="21" y="0"/>
                        <a:pt x="28" y="0"/>
                        <a:pt x="42" y="0"/>
                      </a:cubicBezTo>
                      <a:cubicBezTo>
                        <a:pt x="43" y="0"/>
                        <a:pt x="44" y="0"/>
                        <a:pt x="44" y="1"/>
                      </a:cubicBezTo>
                      <a:cubicBezTo>
                        <a:pt x="42" y="9"/>
                        <a:pt x="41" y="13"/>
                        <a:pt x="4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2" name="Freeform 153">
                  <a:extLst>
                    <a:ext uri="{FF2B5EF4-FFF2-40B4-BE49-F238E27FC236}">
                      <a16:creationId xmlns:a16="http://schemas.microsoft.com/office/drawing/2014/main" id="{717DBD07-ABB3-40B3-B08C-6E84D52EB05F}"/>
                    </a:ext>
                  </a:extLst>
                </p:cNvPr>
                <p:cNvSpPr>
                  <a:spLocks/>
                </p:cNvSpPr>
                <p:nvPr/>
              </p:nvSpPr>
              <p:spPr bwMode="auto">
                <a:xfrm>
                  <a:off x="1983839" y="5485403"/>
                  <a:ext cx="65959" cy="37235"/>
                </a:xfrm>
                <a:custGeom>
                  <a:avLst/>
                  <a:gdLst>
                    <a:gd name="T0" fmla="*/ 39 w 43"/>
                    <a:gd name="T1" fmla="*/ 23 h 24"/>
                    <a:gd name="T2" fmla="*/ 37 w 43"/>
                    <a:gd name="T3" fmla="*/ 24 h 24"/>
                    <a:gd name="T4" fmla="*/ 2 w 43"/>
                    <a:gd name="T5" fmla="*/ 24 h 24"/>
                    <a:gd name="T6" fmla="*/ 0 w 43"/>
                    <a:gd name="T7" fmla="*/ 23 h 24"/>
                    <a:gd name="T8" fmla="*/ 4 w 43"/>
                    <a:gd name="T9" fmla="*/ 2 h 24"/>
                    <a:gd name="T10" fmla="*/ 7 w 43"/>
                    <a:gd name="T11" fmla="*/ 0 h 24"/>
                    <a:gd name="T12" fmla="*/ 41 w 43"/>
                    <a:gd name="T13" fmla="*/ 0 h 24"/>
                    <a:gd name="T14" fmla="*/ 43 w 43"/>
                    <a:gd name="T15" fmla="*/ 2 h 24"/>
                    <a:gd name="T16" fmla="*/ 39 w 43"/>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4">
                      <a:moveTo>
                        <a:pt x="39" y="23"/>
                      </a:moveTo>
                      <a:cubicBezTo>
                        <a:pt x="39" y="23"/>
                        <a:pt x="38" y="24"/>
                        <a:pt x="37" y="24"/>
                      </a:cubicBezTo>
                      <a:cubicBezTo>
                        <a:pt x="23" y="24"/>
                        <a:pt x="16" y="24"/>
                        <a:pt x="2" y="24"/>
                      </a:cubicBezTo>
                      <a:cubicBezTo>
                        <a:pt x="1" y="24"/>
                        <a:pt x="0" y="24"/>
                        <a:pt x="0" y="23"/>
                      </a:cubicBezTo>
                      <a:cubicBezTo>
                        <a:pt x="2" y="14"/>
                        <a:pt x="3" y="10"/>
                        <a:pt x="4" y="2"/>
                      </a:cubicBezTo>
                      <a:cubicBezTo>
                        <a:pt x="4" y="1"/>
                        <a:pt x="6" y="0"/>
                        <a:pt x="7" y="0"/>
                      </a:cubicBezTo>
                      <a:cubicBezTo>
                        <a:pt x="20" y="0"/>
                        <a:pt x="27" y="0"/>
                        <a:pt x="41" y="0"/>
                      </a:cubicBezTo>
                      <a:cubicBezTo>
                        <a:pt x="42" y="0"/>
                        <a:pt x="43" y="1"/>
                        <a:pt x="43" y="2"/>
                      </a:cubicBezTo>
                      <a:cubicBezTo>
                        <a:pt x="41" y="10"/>
                        <a:pt x="41" y="14"/>
                        <a:pt x="39"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3" name="Freeform 154">
                  <a:extLst>
                    <a:ext uri="{FF2B5EF4-FFF2-40B4-BE49-F238E27FC236}">
                      <a16:creationId xmlns:a16="http://schemas.microsoft.com/office/drawing/2014/main" id="{3002EF94-9BDD-48B2-B0B3-ED136F8C29EB}"/>
                    </a:ext>
                  </a:extLst>
                </p:cNvPr>
                <p:cNvSpPr>
                  <a:spLocks/>
                </p:cNvSpPr>
                <p:nvPr/>
              </p:nvSpPr>
              <p:spPr bwMode="auto">
                <a:xfrm>
                  <a:off x="2057245" y="5485403"/>
                  <a:ext cx="61704" cy="37235"/>
                </a:xfrm>
                <a:custGeom>
                  <a:avLst/>
                  <a:gdLst>
                    <a:gd name="T0" fmla="*/ 39 w 41"/>
                    <a:gd name="T1" fmla="*/ 23 h 24"/>
                    <a:gd name="T2" fmla="*/ 36 w 41"/>
                    <a:gd name="T3" fmla="*/ 24 h 24"/>
                    <a:gd name="T4" fmla="*/ 2 w 41"/>
                    <a:gd name="T5" fmla="*/ 24 h 24"/>
                    <a:gd name="T6" fmla="*/ 0 w 41"/>
                    <a:gd name="T7" fmla="*/ 23 h 24"/>
                    <a:gd name="T8" fmla="*/ 3 w 41"/>
                    <a:gd name="T9" fmla="*/ 2 h 24"/>
                    <a:gd name="T10" fmla="*/ 5 w 41"/>
                    <a:gd name="T11" fmla="*/ 0 h 24"/>
                    <a:gd name="T12" fmla="*/ 39 w 41"/>
                    <a:gd name="T13" fmla="*/ 0 h 24"/>
                    <a:gd name="T14" fmla="*/ 41 w 41"/>
                    <a:gd name="T15" fmla="*/ 2 h 24"/>
                    <a:gd name="T16" fmla="*/ 39 w 41"/>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9" y="23"/>
                      </a:moveTo>
                      <a:cubicBezTo>
                        <a:pt x="39" y="23"/>
                        <a:pt x="38" y="24"/>
                        <a:pt x="36" y="24"/>
                      </a:cubicBezTo>
                      <a:cubicBezTo>
                        <a:pt x="23" y="24"/>
                        <a:pt x="16" y="24"/>
                        <a:pt x="2" y="24"/>
                      </a:cubicBezTo>
                      <a:cubicBezTo>
                        <a:pt x="1" y="24"/>
                        <a:pt x="0" y="23"/>
                        <a:pt x="0" y="23"/>
                      </a:cubicBezTo>
                      <a:cubicBezTo>
                        <a:pt x="1" y="14"/>
                        <a:pt x="2" y="10"/>
                        <a:pt x="3" y="2"/>
                      </a:cubicBezTo>
                      <a:cubicBezTo>
                        <a:pt x="3" y="1"/>
                        <a:pt x="4" y="0"/>
                        <a:pt x="5" y="0"/>
                      </a:cubicBezTo>
                      <a:cubicBezTo>
                        <a:pt x="19" y="0"/>
                        <a:pt x="26" y="0"/>
                        <a:pt x="39" y="0"/>
                      </a:cubicBezTo>
                      <a:cubicBezTo>
                        <a:pt x="40" y="0"/>
                        <a:pt x="41" y="1"/>
                        <a:pt x="41" y="2"/>
                      </a:cubicBezTo>
                      <a:cubicBezTo>
                        <a:pt x="40" y="10"/>
                        <a:pt x="40" y="14"/>
                        <a:pt x="39"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4" name="Freeform 155">
                  <a:extLst>
                    <a:ext uri="{FF2B5EF4-FFF2-40B4-BE49-F238E27FC236}">
                      <a16:creationId xmlns:a16="http://schemas.microsoft.com/office/drawing/2014/main" id="{80B65AF3-169F-4628-9568-8D6CD4D70937}"/>
                    </a:ext>
                  </a:extLst>
                </p:cNvPr>
                <p:cNvSpPr>
                  <a:spLocks/>
                </p:cNvSpPr>
                <p:nvPr/>
              </p:nvSpPr>
              <p:spPr bwMode="auto">
                <a:xfrm>
                  <a:off x="2128523" y="5485403"/>
                  <a:ext cx="60640" cy="37235"/>
                </a:xfrm>
                <a:custGeom>
                  <a:avLst/>
                  <a:gdLst>
                    <a:gd name="T0" fmla="*/ 39 w 40"/>
                    <a:gd name="T1" fmla="*/ 22 h 24"/>
                    <a:gd name="T2" fmla="*/ 37 w 40"/>
                    <a:gd name="T3" fmla="*/ 24 h 24"/>
                    <a:gd name="T4" fmla="*/ 2 w 40"/>
                    <a:gd name="T5" fmla="*/ 24 h 24"/>
                    <a:gd name="T6" fmla="*/ 0 w 40"/>
                    <a:gd name="T7" fmla="*/ 23 h 24"/>
                    <a:gd name="T8" fmla="*/ 2 w 40"/>
                    <a:gd name="T9" fmla="*/ 2 h 24"/>
                    <a:gd name="T10" fmla="*/ 5 w 40"/>
                    <a:gd name="T11" fmla="*/ 0 h 24"/>
                    <a:gd name="T12" fmla="*/ 38 w 40"/>
                    <a:gd name="T13" fmla="*/ 0 h 24"/>
                    <a:gd name="T14" fmla="*/ 40 w 40"/>
                    <a:gd name="T15" fmla="*/ 2 h 24"/>
                    <a:gd name="T16" fmla="*/ 39 w 40"/>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9" y="22"/>
                      </a:moveTo>
                      <a:cubicBezTo>
                        <a:pt x="39" y="23"/>
                        <a:pt x="38" y="24"/>
                        <a:pt x="37" y="24"/>
                      </a:cubicBezTo>
                      <a:cubicBezTo>
                        <a:pt x="23" y="24"/>
                        <a:pt x="16" y="24"/>
                        <a:pt x="2" y="24"/>
                      </a:cubicBezTo>
                      <a:cubicBezTo>
                        <a:pt x="1" y="24"/>
                        <a:pt x="0" y="23"/>
                        <a:pt x="0" y="23"/>
                      </a:cubicBezTo>
                      <a:cubicBezTo>
                        <a:pt x="1" y="14"/>
                        <a:pt x="2" y="10"/>
                        <a:pt x="2" y="2"/>
                      </a:cubicBezTo>
                      <a:cubicBezTo>
                        <a:pt x="3" y="1"/>
                        <a:pt x="4" y="0"/>
                        <a:pt x="5" y="0"/>
                      </a:cubicBezTo>
                      <a:cubicBezTo>
                        <a:pt x="18" y="0"/>
                        <a:pt x="25" y="0"/>
                        <a:pt x="38" y="0"/>
                      </a:cubicBezTo>
                      <a:cubicBezTo>
                        <a:pt x="40" y="0"/>
                        <a:pt x="40" y="1"/>
                        <a:pt x="40" y="2"/>
                      </a:cubicBezTo>
                      <a:cubicBezTo>
                        <a:pt x="40" y="10"/>
                        <a:pt x="40" y="14"/>
                        <a:pt x="3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5" name="Freeform 156">
                  <a:extLst>
                    <a:ext uri="{FF2B5EF4-FFF2-40B4-BE49-F238E27FC236}">
                      <a16:creationId xmlns:a16="http://schemas.microsoft.com/office/drawing/2014/main" id="{3545FF3D-E95E-4C23-98FF-D75909276BB2}"/>
                    </a:ext>
                  </a:extLst>
                </p:cNvPr>
                <p:cNvSpPr>
                  <a:spLocks/>
                </p:cNvSpPr>
                <p:nvPr/>
              </p:nvSpPr>
              <p:spPr bwMode="auto">
                <a:xfrm>
                  <a:off x="2200865" y="5485403"/>
                  <a:ext cx="59576" cy="37235"/>
                </a:xfrm>
                <a:custGeom>
                  <a:avLst/>
                  <a:gdLst>
                    <a:gd name="T0" fmla="*/ 38 w 39"/>
                    <a:gd name="T1" fmla="*/ 22 h 24"/>
                    <a:gd name="T2" fmla="*/ 36 w 39"/>
                    <a:gd name="T3" fmla="*/ 24 h 24"/>
                    <a:gd name="T4" fmla="*/ 2 w 39"/>
                    <a:gd name="T5" fmla="*/ 24 h 24"/>
                    <a:gd name="T6" fmla="*/ 0 w 39"/>
                    <a:gd name="T7" fmla="*/ 22 h 24"/>
                    <a:gd name="T8" fmla="*/ 1 w 39"/>
                    <a:gd name="T9" fmla="*/ 2 h 24"/>
                    <a:gd name="T10" fmla="*/ 3 w 39"/>
                    <a:gd name="T11" fmla="*/ 0 h 24"/>
                    <a:gd name="T12" fmla="*/ 36 w 39"/>
                    <a:gd name="T13" fmla="*/ 0 h 24"/>
                    <a:gd name="T14" fmla="*/ 39 w 39"/>
                    <a:gd name="T15" fmla="*/ 2 h 24"/>
                    <a:gd name="T16" fmla="*/ 38 w 39"/>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8" y="22"/>
                      </a:moveTo>
                      <a:cubicBezTo>
                        <a:pt x="38" y="23"/>
                        <a:pt x="37" y="24"/>
                        <a:pt x="36" y="24"/>
                      </a:cubicBezTo>
                      <a:cubicBezTo>
                        <a:pt x="22" y="24"/>
                        <a:pt x="16" y="24"/>
                        <a:pt x="2" y="24"/>
                      </a:cubicBezTo>
                      <a:cubicBezTo>
                        <a:pt x="1" y="24"/>
                        <a:pt x="0" y="23"/>
                        <a:pt x="0" y="22"/>
                      </a:cubicBezTo>
                      <a:cubicBezTo>
                        <a:pt x="0" y="14"/>
                        <a:pt x="0" y="10"/>
                        <a:pt x="1" y="2"/>
                      </a:cubicBezTo>
                      <a:cubicBezTo>
                        <a:pt x="1" y="1"/>
                        <a:pt x="2" y="0"/>
                        <a:pt x="3" y="0"/>
                      </a:cubicBezTo>
                      <a:cubicBezTo>
                        <a:pt x="16" y="0"/>
                        <a:pt x="23" y="0"/>
                        <a:pt x="36" y="0"/>
                      </a:cubicBezTo>
                      <a:cubicBezTo>
                        <a:pt x="38" y="0"/>
                        <a:pt x="39" y="1"/>
                        <a:pt x="39" y="2"/>
                      </a:cubicBezTo>
                      <a:cubicBezTo>
                        <a:pt x="38" y="10"/>
                        <a:pt x="38" y="14"/>
                        <a:pt x="3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6" name="Freeform 157">
                  <a:extLst>
                    <a:ext uri="{FF2B5EF4-FFF2-40B4-BE49-F238E27FC236}">
                      <a16:creationId xmlns:a16="http://schemas.microsoft.com/office/drawing/2014/main" id="{47042C3D-489B-42A9-A75F-17C1D90EED4A}"/>
                    </a:ext>
                  </a:extLst>
                </p:cNvPr>
                <p:cNvSpPr>
                  <a:spLocks/>
                </p:cNvSpPr>
                <p:nvPr/>
              </p:nvSpPr>
              <p:spPr bwMode="auto">
                <a:xfrm>
                  <a:off x="2272144" y="5485403"/>
                  <a:ext cx="58512" cy="37235"/>
                </a:xfrm>
                <a:custGeom>
                  <a:avLst/>
                  <a:gdLst>
                    <a:gd name="T0" fmla="*/ 39 w 39"/>
                    <a:gd name="T1" fmla="*/ 22 h 24"/>
                    <a:gd name="T2" fmla="*/ 36 w 39"/>
                    <a:gd name="T3" fmla="*/ 24 h 24"/>
                    <a:gd name="T4" fmla="*/ 2 w 39"/>
                    <a:gd name="T5" fmla="*/ 24 h 24"/>
                    <a:gd name="T6" fmla="*/ 0 w 39"/>
                    <a:gd name="T7" fmla="*/ 22 h 24"/>
                    <a:gd name="T8" fmla="*/ 0 w 39"/>
                    <a:gd name="T9" fmla="*/ 2 h 24"/>
                    <a:gd name="T10" fmla="*/ 2 w 39"/>
                    <a:gd name="T11" fmla="*/ 0 h 24"/>
                    <a:gd name="T12" fmla="*/ 35 w 39"/>
                    <a:gd name="T13" fmla="*/ 0 h 24"/>
                    <a:gd name="T14" fmla="*/ 38 w 39"/>
                    <a:gd name="T15" fmla="*/ 2 h 24"/>
                    <a:gd name="T16" fmla="*/ 39 w 39"/>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9" y="22"/>
                      </a:moveTo>
                      <a:cubicBezTo>
                        <a:pt x="39" y="23"/>
                        <a:pt x="38" y="24"/>
                        <a:pt x="36" y="24"/>
                      </a:cubicBezTo>
                      <a:cubicBezTo>
                        <a:pt x="23" y="24"/>
                        <a:pt x="16" y="24"/>
                        <a:pt x="2" y="24"/>
                      </a:cubicBezTo>
                      <a:cubicBezTo>
                        <a:pt x="1" y="24"/>
                        <a:pt x="0" y="23"/>
                        <a:pt x="0" y="22"/>
                      </a:cubicBezTo>
                      <a:cubicBezTo>
                        <a:pt x="0" y="14"/>
                        <a:pt x="0" y="10"/>
                        <a:pt x="0" y="2"/>
                      </a:cubicBezTo>
                      <a:cubicBezTo>
                        <a:pt x="0" y="1"/>
                        <a:pt x="1" y="0"/>
                        <a:pt x="2" y="0"/>
                      </a:cubicBezTo>
                      <a:cubicBezTo>
                        <a:pt x="15" y="0"/>
                        <a:pt x="22" y="0"/>
                        <a:pt x="35" y="0"/>
                      </a:cubicBezTo>
                      <a:cubicBezTo>
                        <a:pt x="37" y="0"/>
                        <a:pt x="38" y="1"/>
                        <a:pt x="38" y="2"/>
                      </a:cubicBezTo>
                      <a:cubicBezTo>
                        <a:pt x="38" y="10"/>
                        <a:pt x="38" y="14"/>
                        <a:pt x="3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7" name="Freeform 158">
                  <a:extLst>
                    <a:ext uri="{FF2B5EF4-FFF2-40B4-BE49-F238E27FC236}">
                      <a16:creationId xmlns:a16="http://schemas.microsoft.com/office/drawing/2014/main" id="{048A0F0B-D5A2-4B37-B747-238C4E886DD7}"/>
                    </a:ext>
                  </a:extLst>
                </p:cNvPr>
                <p:cNvSpPr>
                  <a:spLocks/>
                </p:cNvSpPr>
                <p:nvPr/>
              </p:nvSpPr>
              <p:spPr bwMode="auto">
                <a:xfrm>
                  <a:off x="2341294" y="5485403"/>
                  <a:ext cx="60640" cy="37235"/>
                </a:xfrm>
                <a:custGeom>
                  <a:avLst/>
                  <a:gdLst>
                    <a:gd name="T0" fmla="*/ 40 w 40"/>
                    <a:gd name="T1" fmla="*/ 22 h 24"/>
                    <a:gd name="T2" fmla="*/ 38 w 40"/>
                    <a:gd name="T3" fmla="*/ 24 h 24"/>
                    <a:gd name="T4" fmla="*/ 3 w 40"/>
                    <a:gd name="T5" fmla="*/ 24 h 24"/>
                    <a:gd name="T6" fmla="*/ 1 w 40"/>
                    <a:gd name="T7" fmla="*/ 22 h 24"/>
                    <a:gd name="T8" fmla="*/ 0 w 40"/>
                    <a:gd name="T9" fmla="*/ 2 h 24"/>
                    <a:gd name="T10" fmla="*/ 2 w 40"/>
                    <a:gd name="T11" fmla="*/ 0 h 24"/>
                    <a:gd name="T12" fmla="*/ 36 w 40"/>
                    <a:gd name="T13" fmla="*/ 0 h 24"/>
                    <a:gd name="T14" fmla="*/ 38 w 40"/>
                    <a:gd name="T15" fmla="*/ 2 h 24"/>
                    <a:gd name="T16" fmla="*/ 40 w 40"/>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40" y="22"/>
                      </a:moveTo>
                      <a:cubicBezTo>
                        <a:pt x="40" y="23"/>
                        <a:pt x="39" y="24"/>
                        <a:pt x="38" y="24"/>
                      </a:cubicBezTo>
                      <a:cubicBezTo>
                        <a:pt x="24" y="24"/>
                        <a:pt x="17" y="24"/>
                        <a:pt x="3" y="24"/>
                      </a:cubicBezTo>
                      <a:cubicBezTo>
                        <a:pt x="2" y="24"/>
                        <a:pt x="1" y="23"/>
                        <a:pt x="1" y="22"/>
                      </a:cubicBezTo>
                      <a:cubicBezTo>
                        <a:pt x="1" y="14"/>
                        <a:pt x="0" y="10"/>
                        <a:pt x="0" y="2"/>
                      </a:cubicBezTo>
                      <a:cubicBezTo>
                        <a:pt x="0" y="1"/>
                        <a:pt x="1" y="0"/>
                        <a:pt x="2" y="0"/>
                      </a:cubicBezTo>
                      <a:cubicBezTo>
                        <a:pt x="15" y="0"/>
                        <a:pt x="22" y="0"/>
                        <a:pt x="36" y="0"/>
                      </a:cubicBezTo>
                      <a:cubicBezTo>
                        <a:pt x="37" y="0"/>
                        <a:pt x="38" y="1"/>
                        <a:pt x="38" y="2"/>
                      </a:cubicBezTo>
                      <a:cubicBezTo>
                        <a:pt x="39" y="10"/>
                        <a:pt x="39" y="14"/>
                        <a:pt x="4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8" name="Freeform 159">
                  <a:extLst>
                    <a:ext uri="{FF2B5EF4-FFF2-40B4-BE49-F238E27FC236}">
                      <a16:creationId xmlns:a16="http://schemas.microsoft.com/office/drawing/2014/main" id="{AD1F46BB-F10E-450E-B915-09C2C8AC5D1F}"/>
                    </a:ext>
                  </a:extLst>
                </p:cNvPr>
                <p:cNvSpPr>
                  <a:spLocks/>
                </p:cNvSpPr>
                <p:nvPr/>
              </p:nvSpPr>
              <p:spPr bwMode="auto">
                <a:xfrm>
                  <a:off x="2411509" y="5485403"/>
                  <a:ext cx="61704" cy="37235"/>
                </a:xfrm>
                <a:custGeom>
                  <a:avLst/>
                  <a:gdLst>
                    <a:gd name="T0" fmla="*/ 41 w 41"/>
                    <a:gd name="T1" fmla="*/ 22 h 24"/>
                    <a:gd name="T2" fmla="*/ 39 w 41"/>
                    <a:gd name="T3" fmla="*/ 23 h 24"/>
                    <a:gd name="T4" fmla="*/ 5 w 41"/>
                    <a:gd name="T5" fmla="*/ 24 h 24"/>
                    <a:gd name="T6" fmla="*/ 2 w 41"/>
                    <a:gd name="T7" fmla="*/ 22 h 24"/>
                    <a:gd name="T8" fmla="*/ 0 w 41"/>
                    <a:gd name="T9" fmla="*/ 2 h 24"/>
                    <a:gd name="T10" fmla="*/ 2 w 41"/>
                    <a:gd name="T11" fmla="*/ 0 h 24"/>
                    <a:gd name="T12" fmla="*/ 36 w 41"/>
                    <a:gd name="T13" fmla="*/ 0 h 24"/>
                    <a:gd name="T14" fmla="*/ 38 w 41"/>
                    <a:gd name="T15" fmla="*/ 2 h 24"/>
                    <a:gd name="T16" fmla="*/ 41 w 41"/>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41" y="22"/>
                      </a:moveTo>
                      <a:cubicBezTo>
                        <a:pt x="41" y="23"/>
                        <a:pt x="40" y="23"/>
                        <a:pt x="39" y="23"/>
                      </a:cubicBezTo>
                      <a:cubicBezTo>
                        <a:pt x="25" y="24"/>
                        <a:pt x="18" y="24"/>
                        <a:pt x="5" y="24"/>
                      </a:cubicBezTo>
                      <a:cubicBezTo>
                        <a:pt x="3" y="24"/>
                        <a:pt x="2" y="23"/>
                        <a:pt x="2" y="22"/>
                      </a:cubicBezTo>
                      <a:cubicBezTo>
                        <a:pt x="1" y="14"/>
                        <a:pt x="1" y="10"/>
                        <a:pt x="0" y="2"/>
                      </a:cubicBezTo>
                      <a:cubicBezTo>
                        <a:pt x="0" y="1"/>
                        <a:pt x="1" y="0"/>
                        <a:pt x="2" y="0"/>
                      </a:cubicBezTo>
                      <a:cubicBezTo>
                        <a:pt x="16" y="0"/>
                        <a:pt x="22" y="0"/>
                        <a:pt x="36" y="0"/>
                      </a:cubicBezTo>
                      <a:cubicBezTo>
                        <a:pt x="37" y="0"/>
                        <a:pt x="38" y="1"/>
                        <a:pt x="38" y="2"/>
                      </a:cubicBezTo>
                      <a:cubicBezTo>
                        <a:pt x="39" y="10"/>
                        <a:pt x="40" y="13"/>
                        <a:pt x="4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9" name="Freeform 160">
                  <a:extLst>
                    <a:ext uri="{FF2B5EF4-FFF2-40B4-BE49-F238E27FC236}">
                      <a16:creationId xmlns:a16="http://schemas.microsoft.com/office/drawing/2014/main" id="{C78D5730-A2A1-4F84-B130-52956B970180}"/>
                    </a:ext>
                  </a:extLst>
                </p:cNvPr>
                <p:cNvSpPr>
                  <a:spLocks/>
                </p:cNvSpPr>
                <p:nvPr/>
              </p:nvSpPr>
              <p:spPr bwMode="auto">
                <a:xfrm>
                  <a:off x="2482787" y="5485403"/>
                  <a:ext cx="63831" cy="35107"/>
                </a:xfrm>
                <a:custGeom>
                  <a:avLst/>
                  <a:gdLst>
                    <a:gd name="T0" fmla="*/ 42 w 42"/>
                    <a:gd name="T1" fmla="*/ 22 h 23"/>
                    <a:gd name="T2" fmla="*/ 40 w 42"/>
                    <a:gd name="T3" fmla="*/ 23 h 23"/>
                    <a:gd name="T4" fmla="*/ 5 w 42"/>
                    <a:gd name="T5" fmla="*/ 23 h 23"/>
                    <a:gd name="T6" fmla="*/ 3 w 42"/>
                    <a:gd name="T7" fmla="*/ 22 h 23"/>
                    <a:gd name="T8" fmla="*/ 0 w 42"/>
                    <a:gd name="T9" fmla="*/ 2 h 23"/>
                    <a:gd name="T10" fmla="*/ 2 w 42"/>
                    <a:gd name="T11" fmla="*/ 0 h 23"/>
                    <a:gd name="T12" fmla="*/ 36 w 42"/>
                    <a:gd name="T13" fmla="*/ 0 h 23"/>
                    <a:gd name="T14" fmla="*/ 38 w 42"/>
                    <a:gd name="T15" fmla="*/ 2 h 23"/>
                    <a:gd name="T16" fmla="*/ 42 w 42"/>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42" y="22"/>
                      </a:moveTo>
                      <a:cubicBezTo>
                        <a:pt x="42" y="23"/>
                        <a:pt x="41" y="23"/>
                        <a:pt x="40" y="23"/>
                      </a:cubicBezTo>
                      <a:cubicBezTo>
                        <a:pt x="26" y="23"/>
                        <a:pt x="19" y="23"/>
                        <a:pt x="5" y="23"/>
                      </a:cubicBezTo>
                      <a:cubicBezTo>
                        <a:pt x="4" y="23"/>
                        <a:pt x="3" y="23"/>
                        <a:pt x="3" y="22"/>
                      </a:cubicBezTo>
                      <a:cubicBezTo>
                        <a:pt x="2" y="13"/>
                        <a:pt x="1" y="9"/>
                        <a:pt x="0" y="2"/>
                      </a:cubicBezTo>
                      <a:cubicBezTo>
                        <a:pt x="0" y="1"/>
                        <a:pt x="0" y="0"/>
                        <a:pt x="2" y="0"/>
                      </a:cubicBezTo>
                      <a:cubicBezTo>
                        <a:pt x="15" y="0"/>
                        <a:pt x="22" y="0"/>
                        <a:pt x="36" y="0"/>
                      </a:cubicBezTo>
                      <a:cubicBezTo>
                        <a:pt x="37" y="0"/>
                        <a:pt x="38" y="1"/>
                        <a:pt x="38" y="2"/>
                      </a:cubicBezTo>
                      <a:cubicBezTo>
                        <a:pt x="40" y="9"/>
                        <a:pt x="40" y="13"/>
                        <a:pt x="42"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0" name="Freeform 161">
                  <a:extLst>
                    <a:ext uri="{FF2B5EF4-FFF2-40B4-BE49-F238E27FC236}">
                      <a16:creationId xmlns:a16="http://schemas.microsoft.com/office/drawing/2014/main" id="{14AA3177-95F5-4A86-AB48-ADCEF1DD8756}"/>
                    </a:ext>
                  </a:extLst>
                </p:cNvPr>
                <p:cNvSpPr>
                  <a:spLocks/>
                </p:cNvSpPr>
                <p:nvPr/>
              </p:nvSpPr>
              <p:spPr bwMode="auto">
                <a:xfrm>
                  <a:off x="2551938" y="5485403"/>
                  <a:ext cx="67023" cy="35107"/>
                </a:xfrm>
                <a:custGeom>
                  <a:avLst/>
                  <a:gdLst>
                    <a:gd name="T0" fmla="*/ 44 w 44"/>
                    <a:gd name="T1" fmla="*/ 22 h 23"/>
                    <a:gd name="T2" fmla="*/ 42 w 44"/>
                    <a:gd name="T3" fmla="*/ 23 h 23"/>
                    <a:gd name="T4" fmla="*/ 7 w 44"/>
                    <a:gd name="T5" fmla="*/ 23 h 23"/>
                    <a:gd name="T6" fmla="*/ 4 w 44"/>
                    <a:gd name="T7" fmla="*/ 22 h 23"/>
                    <a:gd name="T8" fmla="*/ 0 w 44"/>
                    <a:gd name="T9" fmla="*/ 2 h 23"/>
                    <a:gd name="T10" fmla="*/ 2 w 44"/>
                    <a:gd name="T11" fmla="*/ 0 h 23"/>
                    <a:gd name="T12" fmla="*/ 37 w 44"/>
                    <a:gd name="T13" fmla="*/ 0 h 23"/>
                    <a:gd name="T14" fmla="*/ 39 w 44"/>
                    <a:gd name="T15" fmla="*/ 2 h 23"/>
                    <a:gd name="T16" fmla="*/ 44 w 44"/>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44" y="22"/>
                      </a:moveTo>
                      <a:cubicBezTo>
                        <a:pt x="44" y="23"/>
                        <a:pt x="43" y="23"/>
                        <a:pt x="42" y="23"/>
                      </a:cubicBezTo>
                      <a:cubicBezTo>
                        <a:pt x="28" y="23"/>
                        <a:pt x="21" y="23"/>
                        <a:pt x="7" y="23"/>
                      </a:cubicBezTo>
                      <a:cubicBezTo>
                        <a:pt x="6" y="23"/>
                        <a:pt x="5" y="23"/>
                        <a:pt x="4" y="22"/>
                      </a:cubicBezTo>
                      <a:cubicBezTo>
                        <a:pt x="3" y="13"/>
                        <a:pt x="2" y="9"/>
                        <a:pt x="0" y="2"/>
                      </a:cubicBezTo>
                      <a:cubicBezTo>
                        <a:pt x="0" y="1"/>
                        <a:pt x="1" y="0"/>
                        <a:pt x="2" y="0"/>
                      </a:cubicBezTo>
                      <a:cubicBezTo>
                        <a:pt x="16" y="0"/>
                        <a:pt x="23" y="0"/>
                        <a:pt x="37" y="0"/>
                      </a:cubicBezTo>
                      <a:cubicBezTo>
                        <a:pt x="38" y="0"/>
                        <a:pt x="39" y="1"/>
                        <a:pt x="39" y="2"/>
                      </a:cubicBezTo>
                      <a:cubicBezTo>
                        <a:pt x="41" y="9"/>
                        <a:pt x="42" y="13"/>
                        <a:pt x="44"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1" name="Freeform 162">
                  <a:extLst>
                    <a:ext uri="{FF2B5EF4-FFF2-40B4-BE49-F238E27FC236}">
                      <a16:creationId xmlns:a16="http://schemas.microsoft.com/office/drawing/2014/main" id="{93A45CF5-465D-43AB-A992-287BDAB96755}"/>
                    </a:ext>
                  </a:extLst>
                </p:cNvPr>
                <p:cNvSpPr>
                  <a:spLocks/>
                </p:cNvSpPr>
                <p:nvPr/>
              </p:nvSpPr>
              <p:spPr bwMode="auto">
                <a:xfrm>
                  <a:off x="2625344" y="5485403"/>
                  <a:ext cx="160642" cy="35107"/>
                </a:xfrm>
                <a:custGeom>
                  <a:avLst/>
                  <a:gdLst>
                    <a:gd name="T0" fmla="*/ 106 w 106"/>
                    <a:gd name="T1" fmla="*/ 22 h 23"/>
                    <a:gd name="T2" fmla="*/ 104 w 106"/>
                    <a:gd name="T3" fmla="*/ 23 h 23"/>
                    <a:gd name="T4" fmla="*/ 7 w 106"/>
                    <a:gd name="T5" fmla="*/ 23 h 23"/>
                    <a:gd name="T6" fmla="*/ 5 w 106"/>
                    <a:gd name="T7" fmla="*/ 22 h 23"/>
                    <a:gd name="T8" fmla="*/ 0 w 106"/>
                    <a:gd name="T9" fmla="*/ 2 h 23"/>
                    <a:gd name="T10" fmla="*/ 2 w 106"/>
                    <a:gd name="T11" fmla="*/ 0 h 23"/>
                    <a:gd name="T12" fmla="*/ 97 w 106"/>
                    <a:gd name="T13" fmla="*/ 0 h 23"/>
                    <a:gd name="T14" fmla="*/ 100 w 106"/>
                    <a:gd name="T15" fmla="*/ 2 h 23"/>
                    <a:gd name="T16" fmla="*/ 106 w 106"/>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3">
                      <a:moveTo>
                        <a:pt x="106" y="22"/>
                      </a:moveTo>
                      <a:cubicBezTo>
                        <a:pt x="106" y="22"/>
                        <a:pt x="105" y="23"/>
                        <a:pt x="104" y="23"/>
                      </a:cubicBezTo>
                      <a:cubicBezTo>
                        <a:pt x="65" y="23"/>
                        <a:pt x="45" y="23"/>
                        <a:pt x="7" y="23"/>
                      </a:cubicBezTo>
                      <a:cubicBezTo>
                        <a:pt x="6" y="23"/>
                        <a:pt x="5" y="23"/>
                        <a:pt x="5" y="22"/>
                      </a:cubicBezTo>
                      <a:cubicBezTo>
                        <a:pt x="3" y="13"/>
                        <a:pt x="2" y="9"/>
                        <a:pt x="0" y="2"/>
                      </a:cubicBezTo>
                      <a:cubicBezTo>
                        <a:pt x="0" y="1"/>
                        <a:pt x="1" y="0"/>
                        <a:pt x="2" y="0"/>
                      </a:cubicBezTo>
                      <a:cubicBezTo>
                        <a:pt x="39" y="0"/>
                        <a:pt x="59" y="0"/>
                        <a:pt x="97" y="0"/>
                      </a:cubicBezTo>
                      <a:cubicBezTo>
                        <a:pt x="99" y="0"/>
                        <a:pt x="100" y="1"/>
                        <a:pt x="100" y="2"/>
                      </a:cubicBezTo>
                      <a:cubicBezTo>
                        <a:pt x="102" y="9"/>
                        <a:pt x="103" y="13"/>
                        <a:pt x="106"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2" name="Freeform 163">
                  <a:extLst>
                    <a:ext uri="{FF2B5EF4-FFF2-40B4-BE49-F238E27FC236}">
                      <a16:creationId xmlns:a16="http://schemas.microsoft.com/office/drawing/2014/main" id="{751AB62F-3F52-49BA-84BD-B85EAF5A6B96}"/>
                    </a:ext>
                  </a:extLst>
                </p:cNvPr>
                <p:cNvSpPr>
                  <a:spLocks/>
                </p:cNvSpPr>
                <p:nvPr/>
              </p:nvSpPr>
              <p:spPr bwMode="auto">
                <a:xfrm>
                  <a:off x="1957242" y="5444977"/>
                  <a:ext cx="63831" cy="35107"/>
                </a:xfrm>
                <a:custGeom>
                  <a:avLst/>
                  <a:gdLst>
                    <a:gd name="T0" fmla="*/ 38 w 42"/>
                    <a:gd name="T1" fmla="*/ 21 h 23"/>
                    <a:gd name="T2" fmla="*/ 36 w 42"/>
                    <a:gd name="T3" fmla="*/ 23 h 23"/>
                    <a:gd name="T4" fmla="*/ 2 w 42"/>
                    <a:gd name="T5" fmla="*/ 23 h 23"/>
                    <a:gd name="T6" fmla="*/ 0 w 42"/>
                    <a:gd name="T7" fmla="*/ 21 h 23"/>
                    <a:gd name="T8" fmla="*/ 4 w 42"/>
                    <a:gd name="T9" fmla="*/ 1 h 23"/>
                    <a:gd name="T10" fmla="*/ 7 w 42"/>
                    <a:gd name="T11" fmla="*/ 0 h 23"/>
                    <a:gd name="T12" fmla="*/ 40 w 42"/>
                    <a:gd name="T13" fmla="*/ 0 h 23"/>
                    <a:gd name="T14" fmla="*/ 42 w 42"/>
                    <a:gd name="T15" fmla="*/ 1 h 23"/>
                    <a:gd name="T16" fmla="*/ 38 w 42"/>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38" y="21"/>
                      </a:moveTo>
                      <a:cubicBezTo>
                        <a:pt x="38" y="22"/>
                        <a:pt x="37" y="23"/>
                        <a:pt x="36" y="23"/>
                      </a:cubicBezTo>
                      <a:cubicBezTo>
                        <a:pt x="22" y="23"/>
                        <a:pt x="15" y="23"/>
                        <a:pt x="2" y="23"/>
                      </a:cubicBezTo>
                      <a:cubicBezTo>
                        <a:pt x="1" y="23"/>
                        <a:pt x="0" y="22"/>
                        <a:pt x="0" y="21"/>
                      </a:cubicBezTo>
                      <a:cubicBezTo>
                        <a:pt x="2" y="13"/>
                        <a:pt x="3" y="9"/>
                        <a:pt x="4" y="1"/>
                      </a:cubicBezTo>
                      <a:cubicBezTo>
                        <a:pt x="4" y="1"/>
                        <a:pt x="6" y="0"/>
                        <a:pt x="7" y="0"/>
                      </a:cubicBezTo>
                      <a:cubicBezTo>
                        <a:pt x="20" y="0"/>
                        <a:pt x="27" y="0"/>
                        <a:pt x="40" y="0"/>
                      </a:cubicBezTo>
                      <a:cubicBezTo>
                        <a:pt x="41" y="0"/>
                        <a:pt x="42" y="1"/>
                        <a:pt x="42" y="1"/>
                      </a:cubicBezTo>
                      <a:cubicBezTo>
                        <a:pt x="41" y="9"/>
                        <a:pt x="40" y="13"/>
                        <a:pt x="3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3" name="Freeform 164">
                  <a:extLst>
                    <a:ext uri="{FF2B5EF4-FFF2-40B4-BE49-F238E27FC236}">
                      <a16:creationId xmlns:a16="http://schemas.microsoft.com/office/drawing/2014/main" id="{4A038376-013F-413B-A4B0-82DEF544A898}"/>
                    </a:ext>
                  </a:extLst>
                </p:cNvPr>
                <p:cNvSpPr>
                  <a:spLocks/>
                </p:cNvSpPr>
                <p:nvPr/>
              </p:nvSpPr>
              <p:spPr bwMode="auto">
                <a:xfrm>
                  <a:off x="2026393" y="5444977"/>
                  <a:ext cx="62768" cy="35107"/>
                </a:xfrm>
                <a:custGeom>
                  <a:avLst/>
                  <a:gdLst>
                    <a:gd name="T0" fmla="*/ 39 w 41"/>
                    <a:gd name="T1" fmla="*/ 21 h 23"/>
                    <a:gd name="T2" fmla="*/ 36 w 41"/>
                    <a:gd name="T3" fmla="*/ 23 h 23"/>
                    <a:gd name="T4" fmla="*/ 3 w 41"/>
                    <a:gd name="T5" fmla="*/ 23 h 23"/>
                    <a:gd name="T6" fmla="*/ 1 w 41"/>
                    <a:gd name="T7" fmla="*/ 21 h 23"/>
                    <a:gd name="T8" fmla="*/ 4 w 41"/>
                    <a:gd name="T9" fmla="*/ 1 h 23"/>
                    <a:gd name="T10" fmla="*/ 7 w 41"/>
                    <a:gd name="T11" fmla="*/ 0 h 23"/>
                    <a:gd name="T12" fmla="*/ 39 w 41"/>
                    <a:gd name="T13" fmla="*/ 0 h 23"/>
                    <a:gd name="T14" fmla="*/ 41 w 41"/>
                    <a:gd name="T15" fmla="*/ 1 h 23"/>
                    <a:gd name="T16" fmla="*/ 39 w 41"/>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3">
                      <a:moveTo>
                        <a:pt x="39" y="21"/>
                      </a:moveTo>
                      <a:cubicBezTo>
                        <a:pt x="38" y="22"/>
                        <a:pt x="37" y="23"/>
                        <a:pt x="36" y="23"/>
                      </a:cubicBezTo>
                      <a:cubicBezTo>
                        <a:pt x="23" y="23"/>
                        <a:pt x="16" y="23"/>
                        <a:pt x="3" y="23"/>
                      </a:cubicBezTo>
                      <a:cubicBezTo>
                        <a:pt x="1" y="23"/>
                        <a:pt x="0" y="22"/>
                        <a:pt x="1" y="21"/>
                      </a:cubicBezTo>
                      <a:cubicBezTo>
                        <a:pt x="2" y="13"/>
                        <a:pt x="3" y="9"/>
                        <a:pt x="4" y="1"/>
                      </a:cubicBezTo>
                      <a:cubicBezTo>
                        <a:pt x="4" y="1"/>
                        <a:pt x="5" y="0"/>
                        <a:pt x="7" y="0"/>
                      </a:cubicBezTo>
                      <a:cubicBezTo>
                        <a:pt x="20" y="0"/>
                        <a:pt x="26" y="0"/>
                        <a:pt x="39" y="0"/>
                      </a:cubicBezTo>
                      <a:cubicBezTo>
                        <a:pt x="41" y="0"/>
                        <a:pt x="41" y="1"/>
                        <a:pt x="41" y="1"/>
                      </a:cubicBezTo>
                      <a:cubicBezTo>
                        <a:pt x="40" y="9"/>
                        <a:pt x="40" y="13"/>
                        <a:pt x="39"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4" name="Freeform 165">
                  <a:extLst>
                    <a:ext uri="{FF2B5EF4-FFF2-40B4-BE49-F238E27FC236}">
                      <a16:creationId xmlns:a16="http://schemas.microsoft.com/office/drawing/2014/main" id="{AD96AA09-6019-42B0-A034-FC854195461C}"/>
                    </a:ext>
                  </a:extLst>
                </p:cNvPr>
                <p:cNvSpPr>
                  <a:spLocks/>
                </p:cNvSpPr>
                <p:nvPr/>
              </p:nvSpPr>
              <p:spPr bwMode="auto">
                <a:xfrm>
                  <a:off x="2097671" y="5444977"/>
                  <a:ext cx="59576" cy="35107"/>
                </a:xfrm>
                <a:custGeom>
                  <a:avLst/>
                  <a:gdLst>
                    <a:gd name="T0" fmla="*/ 38 w 39"/>
                    <a:gd name="T1" fmla="*/ 21 h 23"/>
                    <a:gd name="T2" fmla="*/ 35 w 39"/>
                    <a:gd name="T3" fmla="*/ 23 h 23"/>
                    <a:gd name="T4" fmla="*/ 2 w 39"/>
                    <a:gd name="T5" fmla="*/ 23 h 23"/>
                    <a:gd name="T6" fmla="*/ 0 w 39"/>
                    <a:gd name="T7" fmla="*/ 21 h 23"/>
                    <a:gd name="T8" fmla="*/ 2 w 39"/>
                    <a:gd name="T9" fmla="*/ 1 h 23"/>
                    <a:gd name="T10" fmla="*/ 5 w 39"/>
                    <a:gd name="T11" fmla="*/ 0 h 23"/>
                    <a:gd name="T12" fmla="*/ 37 w 39"/>
                    <a:gd name="T13" fmla="*/ 0 h 23"/>
                    <a:gd name="T14" fmla="*/ 39 w 39"/>
                    <a:gd name="T15" fmla="*/ 2 h 23"/>
                    <a:gd name="T16" fmla="*/ 38 w 39"/>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21"/>
                      </a:moveTo>
                      <a:cubicBezTo>
                        <a:pt x="37" y="22"/>
                        <a:pt x="36" y="23"/>
                        <a:pt x="35" y="23"/>
                      </a:cubicBezTo>
                      <a:cubicBezTo>
                        <a:pt x="22" y="23"/>
                        <a:pt x="15" y="23"/>
                        <a:pt x="2" y="23"/>
                      </a:cubicBezTo>
                      <a:cubicBezTo>
                        <a:pt x="1" y="23"/>
                        <a:pt x="0" y="22"/>
                        <a:pt x="0" y="21"/>
                      </a:cubicBezTo>
                      <a:cubicBezTo>
                        <a:pt x="1" y="13"/>
                        <a:pt x="1" y="9"/>
                        <a:pt x="2" y="1"/>
                      </a:cubicBezTo>
                      <a:cubicBezTo>
                        <a:pt x="3" y="1"/>
                        <a:pt x="4" y="0"/>
                        <a:pt x="5" y="0"/>
                      </a:cubicBezTo>
                      <a:cubicBezTo>
                        <a:pt x="18" y="0"/>
                        <a:pt x="24" y="0"/>
                        <a:pt x="37" y="0"/>
                      </a:cubicBezTo>
                      <a:cubicBezTo>
                        <a:pt x="38" y="0"/>
                        <a:pt x="39" y="1"/>
                        <a:pt x="39" y="2"/>
                      </a:cubicBezTo>
                      <a:cubicBezTo>
                        <a:pt x="39" y="10"/>
                        <a:pt x="38" y="13"/>
                        <a:pt x="3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5" name="Freeform 166">
                  <a:extLst>
                    <a:ext uri="{FF2B5EF4-FFF2-40B4-BE49-F238E27FC236}">
                      <a16:creationId xmlns:a16="http://schemas.microsoft.com/office/drawing/2014/main" id="{1D67E059-6685-43BB-A197-B82A932D2E91}"/>
                    </a:ext>
                  </a:extLst>
                </p:cNvPr>
                <p:cNvSpPr>
                  <a:spLocks/>
                </p:cNvSpPr>
                <p:nvPr/>
              </p:nvSpPr>
              <p:spPr bwMode="auto">
                <a:xfrm>
                  <a:off x="2167886" y="5444977"/>
                  <a:ext cx="57448" cy="35107"/>
                </a:xfrm>
                <a:custGeom>
                  <a:avLst/>
                  <a:gdLst>
                    <a:gd name="T0" fmla="*/ 37 w 38"/>
                    <a:gd name="T1" fmla="*/ 21 h 23"/>
                    <a:gd name="T2" fmla="*/ 35 w 38"/>
                    <a:gd name="T3" fmla="*/ 23 h 23"/>
                    <a:gd name="T4" fmla="*/ 2 w 38"/>
                    <a:gd name="T5" fmla="*/ 23 h 23"/>
                    <a:gd name="T6" fmla="*/ 0 w 38"/>
                    <a:gd name="T7" fmla="*/ 21 h 23"/>
                    <a:gd name="T8" fmla="*/ 1 w 38"/>
                    <a:gd name="T9" fmla="*/ 2 h 23"/>
                    <a:gd name="T10" fmla="*/ 3 w 38"/>
                    <a:gd name="T11" fmla="*/ 0 h 23"/>
                    <a:gd name="T12" fmla="*/ 36 w 38"/>
                    <a:gd name="T13" fmla="*/ 0 h 23"/>
                    <a:gd name="T14" fmla="*/ 38 w 38"/>
                    <a:gd name="T15" fmla="*/ 2 h 23"/>
                    <a:gd name="T16" fmla="*/ 37 w 38"/>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7" y="21"/>
                      </a:moveTo>
                      <a:cubicBezTo>
                        <a:pt x="37" y="22"/>
                        <a:pt x="36" y="23"/>
                        <a:pt x="35" y="23"/>
                      </a:cubicBezTo>
                      <a:cubicBezTo>
                        <a:pt x="22" y="23"/>
                        <a:pt x="15" y="23"/>
                        <a:pt x="2" y="23"/>
                      </a:cubicBezTo>
                      <a:cubicBezTo>
                        <a:pt x="1" y="23"/>
                        <a:pt x="0" y="22"/>
                        <a:pt x="0" y="21"/>
                      </a:cubicBezTo>
                      <a:cubicBezTo>
                        <a:pt x="0" y="13"/>
                        <a:pt x="1" y="10"/>
                        <a:pt x="1" y="2"/>
                      </a:cubicBezTo>
                      <a:cubicBezTo>
                        <a:pt x="1" y="1"/>
                        <a:pt x="2" y="0"/>
                        <a:pt x="3" y="0"/>
                      </a:cubicBezTo>
                      <a:cubicBezTo>
                        <a:pt x="16" y="0"/>
                        <a:pt x="23" y="0"/>
                        <a:pt x="36" y="0"/>
                      </a:cubicBezTo>
                      <a:cubicBezTo>
                        <a:pt x="37" y="0"/>
                        <a:pt x="38" y="1"/>
                        <a:pt x="38" y="2"/>
                      </a:cubicBezTo>
                      <a:cubicBezTo>
                        <a:pt x="38" y="10"/>
                        <a:pt x="38" y="13"/>
                        <a:pt x="37"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6" name="Freeform 167">
                  <a:extLst>
                    <a:ext uri="{FF2B5EF4-FFF2-40B4-BE49-F238E27FC236}">
                      <a16:creationId xmlns:a16="http://schemas.microsoft.com/office/drawing/2014/main" id="{0B018E2E-755C-4B7E-BCBD-43B9FF43A828}"/>
                    </a:ext>
                  </a:extLst>
                </p:cNvPr>
                <p:cNvSpPr>
                  <a:spLocks/>
                </p:cNvSpPr>
                <p:nvPr/>
              </p:nvSpPr>
              <p:spPr bwMode="auto">
                <a:xfrm>
                  <a:off x="2235973" y="5444977"/>
                  <a:ext cx="57448" cy="35107"/>
                </a:xfrm>
                <a:custGeom>
                  <a:avLst/>
                  <a:gdLst>
                    <a:gd name="T0" fmla="*/ 38 w 38"/>
                    <a:gd name="T1" fmla="*/ 21 h 23"/>
                    <a:gd name="T2" fmla="*/ 36 w 38"/>
                    <a:gd name="T3" fmla="*/ 23 h 23"/>
                    <a:gd name="T4" fmla="*/ 3 w 38"/>
                    <a:gd name="T5" fmla="*/ 23 h 23"/>
                    <a:gd name="T6" fmla="*/ 0 w 38"/>
                    <a:gd name="T7" fmla="*/ 21 h 23"/>
                    <a:gd name="T8" fmla="*/ 1 w 38"/>
                    <a:gd name="T9" fmla="*/ 2 h 23"/>
                    <a:gd name="T10" fmla="*/ 3 w 38"/>
                    <a:gd name="T11" fmla="*/ 0 h 23"/>
                    <a:gd name="T12" fmla="*/ 35 w 38"/>
                    <a:gd name="T13" fmla="*/ 0 h 23"/>
                    <a:gd name="T14" fmla="*/ 38 w 38"/>
                    <a:gd name="T15" fmla="*/ 2 h 23"/>
                    <a:gd name="T16" fmla="*/ 38 w 38"/>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8" y="21"/>
                      </a:moveTo>
                      <a:cubicBezTo>
                        <a:pt x="38" y="22"/>
                        <a:pt x="37" y="23"/>
                        <a:pt x="36" y="23"/>
                      </a:cubicBezTo>
                      <a:cubicBezTo>
                        <a:pt x="23" y="23"/>
                        <a:pt x="16" y="23"/>
                        <a:pt x="3" y="23"/>
                      </a:cubicBezTo>
                      <a:cubicBezTo>
                        <a:pt x="1" y="23"/>
                        <a:pt x="0" y="22"/>
                        <a:pt x="0" y="21"/>
                      </a:cubicBezTo>
                      <a:cubicBezTo>
                        <a:pt x="1" y="13"/>
                        <a:pt x="1" y="10"/>
                        <a:pt x="1" y="2"/>
                      </a:cubicBezTo>
                      <a:cubicBezTo>
                        <a:pt x="1" y="1"/>
                        <a:pt x="2" y="0"/>
                        <a:pt x="3" y="0"/>
                      </a:cubicBezTo>
                      <a:cubicBezTo>
                        <a:pt x="16" y="0"/>
                        <a:pt x="22" y="0"/>
                        <a:pt x="35" y="0"/>
                      </a:cubicBezTo>
                      <a:cubicBezTo>
                        <a:pt x="37" y="0"/>
                        <a:pt x="37" y="1"/>
                        <a:pt x="38" y="2"/>
                      </a:cubicBezTo>
                      <a:cubicBezTo>
                        <a:pt x="38" y="10"/>
                        <a:pt x="38" y="13"/>
                        <a:pt x="3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7" name="Freeform 168">
                  <a:extLst>
                    <a:ext uri="{FF2B5EF4-FFF2-40B4-BE49-F238E27FC236}">
                      <a16:creationId xmlns:a16="http://schemas.microsoft.com/office/drawing/2014/main" id="{DC688D73-F907-4B2E-90B2-158E4526A605}"/>
                    </a:ext>
                  </a:extLst>
                </p:cNvPr>
                <p:cNvSpPr>
                  <a:spLocks/>
                </p:cNvSpPr>
                <p:nvPr/>
              </p:nvSpPr>
              <p:spPr bwMode="auto">
                <a:xfrm>
                  <a:off x="2304059" y="5444977"/>
                  <a:ext cx="58512" cy="35107"/>
                </a:xfrm>
                <a:custGeom>
                  <a:avLst/>
                  <a:gdLst>
                    <a:gd name="T0" fmla="*/ 39 w 39"/>
                    <a:gd name="T1" fmla="*/ 21 h 23"/>
                    <a:gd name="T2" fmla="*/ 37 w 39"/>
                    <a:gd name="T3" fmla="*/ 23 h 23"/>
                    <a:gd name="T4" fmla="*/ 3 w 39"/>
                    <a:gd name="T5" fmla="*/ 23 h 23"/>
                    <a:gd name="T6" fmla="*/ 1 w 39"/>
                    <a:gd name="T7" fmla="*/ 21 h 23"/>
                    <a:gd name="T8" fmla="*/ 0 w 39"/>
                    <a:gd name="T9" fmla="*/ 2 h 23"/>
                    <a:gd name="T10" fmla="*/ 3 w 39"/>
                    <a:gd name="T11" fmla="*/ 0 h 23"/>
                    <a:gd name="T12" fmla="*/ 35 w 39"/>
                    <a:gd name="T13" fmla="*/ 0 h 23"/>
                    <a:gd name="T14" fmla="*/ 37 w 39"/>
                    <a:gd name="T15" fmla="*/ 2 h 23"/>
                    <a:gd name="T16" fmla="*/ 39 w 39"/>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21"/>
                      </a:moveTo>
                      <a:cubicBezTo>
                        <a:pt x="39" y="22"/>
                        <a:pt x="38" y="23"/>
                        <a:pt x="37" y="23"/>
                      </a:cubicBezTo>
                      <a:cubicBezTo>
                        <a:pt x="23" y="23"/>
                        <a:pt x="17" y="23"/>
                        <a:pt x="3" y="23"/>
                      </a:cubicBezTo>
                      <a:cubicBezTo>
                        <a:pt x="2" y="23"/>
                        <a:pt x="1" y="22"/>
                        <a:pt x="1" y="21"/>
                      </a:cubicBezTo>
                      <a:cubicBezTo>
                        <a:pt x="1" y="13"/>
                        <a:pt x="1" y="10"/>
                        <a:pt x="0" y="2"/>
                      </a:cubicBezTo>
                      <a:cubicBezTo>
                        <a:pt x="0" y="1"/>
                        <a:pt x="1" y="0"/>
                        <a:pt x="3" y="0"/>
                      </a:cubicBezTo>
                      <a:cubicBezTo>
                        <a:pt x="15" y="0"/>
                        <a:pt x="22" y="0"/>
                        <a:pt x="35" y="0"/>
                      </a:cubicBezTo>
                      <a:cubicBezTo>
                        <a:pt x="36" y="0"/>
                        <a:pt x="37" y="1"/>
                        <a:pt x="37" y="2"/>
                      </a:cubicBezTo>
                      <a:cubicBezTo>
                        <a:pt x="38" y="10"/>
                        <a:pt x="38" y="13"/>
                        <a:pt x="39"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8" name="Freeform 169">
                  <a:extLst>
                    <a:ext uri="{FF2B5EF4-FFF2-40B4-BE49-F238E27FC236}">
                      <a16:creationId xmlns:a16="http://schemas.microsoft.com/office/drawing/2014/main" id="{7D0598C4-88A0-4C01-AE5C-4E67BF5BF25D}"/>
                    </a:ext>
                  </a:extLst>
                </p:cNvPr>
                <p:cNvSpPr>
                  <a:spLocks/>
                </p:cNvSpPr>
                <p:nvPr/>
              </p:nvSpPr>
              <p:spPr bwMode="auto">
                <a:xfrm>
                  <a:off x="2372146" y="5444977"/>
                  <a:ext cx="60640" cy="35107"/>
                </a:xfrm>
                <a:custGeom>
                  <a:avLst/>
                  <a:gdLst>
                    <a:gd name="T0" fmla="*/ 40 w 40"/>
                    <a:gd name="T1" fmla="*/ 21 h 23"/>
                    <a:gd name="T2" fmla="*/ 38 w 40"/>
                    <a:gd name="T3" fmla="*/ 23 h 23"/>
                    <a:gd name="T4" fmla="*/ 4 w 40"/>
                    <a:gd name="T5" fmla="*/ 23 h 23"/>
                    <a:gd name="T6" fmla="*/ 2 w 40"/>
                    <a:gd name="T7" fmla="*/ 21 h 23"/>
                    <a:gd name="T8" fmla="*/ 0 w 40"/>
                    <a:gd name="T9" fmla="*/ 2 h 23"/>
                    <a:gd name="T10" fmla="*/ 2 w 40"/>
                    <a:gd name="T11" fmla="*/ 0 h 23"/>
                    <a:gd name="T12" fmla="*/ 35 w 40"/>
                    <a:gd name="T13" fmla="*/ 0 h 23"/>
                    <a:gd name="T14" fmla="*/ 37 w 40"/>
                    <a:gd name="T15" fmla="*/ 2 h 23"/>
                    <a:gd name="T16" fmla="*/ 40 w 40"/>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40" y="21"/>
                      </a:moveTo>
                      <a:cubicBezTo>
                        <a:pt x="40" y="22"/>
                        <a:pt x="39" y="23"/>
                        <a:pt x="38" y="23"/>
                      </a:cubicBezTo>
                      <a:cubicBezTo>
                        <a:pt x="24" y="23"/>
                        <a:pt x="18" y="23"/>
                        <a:pt x="4" y="23"/>
                      </a:cubicBezTo>
                      <a:cubicBezTo>
                        <a:pt x="3" y="23"/>
                        <a:pt x="2" y="22"/>
                        <a:pt x="2" y="21"/>
                      </a:cubicBezTo>
                      <a:cubicBezTo>
                        <a:pt x="1" y="13"/>
                        <a:pt x="1" y="10"/>
                        <a:pt x="0" y="2"/>
                      </a:cubicBezTo>
                      <a:cubicBezTo>
                        <a:pt x="0" y="1"/>
                        <a:pt x="1" y="0"/>
                        <a:pt x="2" y="0"/>
                      </a:cubicBezTo>
                      <a:cubicBezTo>
                        <a:pt x="15" y="0"/>
                        <a:pt x="22" y="0"/>
                        <a:pt x="35" y="0"/>
                      </a:cubicBezTo>
                      <a:cubicBezTo>
                        <a:pt x="36" y="0"/>
                        <a:pt x="37" y="1"/>
                        <a:pt x="37" y="2"/>
                      </a:cubicBezTo>
                      <a:cubicBezTo>
                        <a:pt x="38" y="10"/>
                        <a:pt x="39" y="14"/>
                        <a:pt x="4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9" name="Freeform 170">
                  <a:extLst>
                    <a:ext uri="{FF2B5EF4-FFF2-40B4-BE49-F238E27FC236}">
                      <a16:creationId xmlns:a16="http://schemas.microsoft.com/office/drawing/2014/main" id="{BF76D9C3-9E93-4DAC-B7CC-8FE106F84D27}"/>
                    </a:ext>
                  </a:extLst>
                </p:cNvPr>
                <p:cNvSpPr>
                  <a:spLocks/>
                </p:cNvSpPr>
                <p:nvPr/>
              </p:nvSpPr>
              <p:spPr bwMode="auto">
                <a:xfrm>
                  <a:off x="2440233" y="5444977"/>
                  <a:ext cx="61704" cy="35107"/>
                </a:xfrm>
                <a:custGeom>
                  <a:avLst/>
                  <a:gdLst>
                    <a:gd name="T0" fmla="*/ 41 w 41"/>
                    <a:gd name="T1" fmla="*/ 21 h 23"/>
                    <a:gd name="T2" fmla="*/ 39 w 41"/>
                    <a:gd name="T3" fmla="*/ 23 h 23"/>
                    <a:gd name="T4" fmla="*/ 5 w 41"/>
                    <a:gd name="T5" fmla="*/ 23 h 23"/>
                    <a:gd name="T6" fmla="*/ 3 w 41"/>
                    <a:gd name="T7" fmla="*/ 21 h 23"/>
                    <a:gd name="T8" fmla="*/ 0 w 41"/>
                    <a:gd name="T9" fmla="*/ 2 h 23"/>
                    <a:gd name="T10" fmla="*/ 2 w 41"/>
                    <a:gd name="T11" fmla="*/ 1 h 23"/>
                    <a:gd name="T12" fmla="*/ 35 w 41"/>
                    <a:gd name="T13" fmla="*/ 1 h 23"/>
                    <a:gd name="T14" fmla="*/ 37 w 41"/>
                    <a:gd name="T15" fmla="*/ 2 h 23"/>
                    <a:gd name="T16" fmla="*/ 41 w 41"/>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3">
                      <a:moveTo>
                        <a:pt x="41" y="21"/>
                      </a:moveTo>
                      <a:cubicBezTo>
                        <a:pt x="41" y="22"/>
                        <a:pt x="40" y="23"/>
                        <a:pt x="39" y="23"/>
                      </a:cubicBezTo>
                      <a:cubicBezTo>
                        <a:pt x="25" y="23"/>
                        <a:pt x="19" y="23"/>
                        <a:pt x="5" y="23"/>
                      </a:cubicBezTo>
                      <a:cubicBezTo>
                        <a:pt x="4" y="23"/>
                        <a:pt x="3" y="22"/>
                        <a:pt x="3" y="21"/>
                      </a:cubicBezTo>
                      <a:cubicBezTo>
                        <a:pt x="2" y="14"/>
                        <a:pt x="1" y="10"/>
                        <a:pt x="0" y="2"/>
                      </a:cubicBezTo>
                      <a:cubicBezTo>
                        <a:pt x="0" y="1"/>
                        <a:pt x="1" y="0"/>
                        <a:pt x="2" y="1"/>
                      </a:cubicBezTo>
                      <a:cubicBezTo>
                        <a:pt x="15" y="1"/>
                        <a:pt x="22" y="1"/>
                        <a:pt x="35" y="1"/>
                      </a:cubicBezTo>
                      <a:cubicBezTo>
                        <a:pt x="36" y="1"/>
                        <a:pt x="37" y="1"/>
                        <a:pt x="37" y="2"/>
                      </a:cubicBezTo>
                      <a:cubicBezTo>
                        <a:pt x="39" y="10"/>
                        <a:pt x="39" y="14"/>
                        <a:pt x="41"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0" name="Freeform 171">
                  <a:extLst>
                    <a:ext uri="{FF2B5EF4-FFF2-40B4-BE49-F238E27FC236}">
                      <a16:creationId xmlns:a16="http://schemas.microsoft.com/office/drawing/2014/main" id="{2A6D9B63-BADE-4CB6-BCEA-718FF6C1BE92}"/>
                    </a:ext>
                  </a:extLst>
                </p:cNvPr>
                <p:cNvSpPr>
                  <a:spLocks/>
                </p:cNvSpPr>
                <p:nvPr/>
              </p:nvSpPr>
              <p:spPr bwMode="auto">
                <a:xfrm>
                  <a:off x="2508320" y="5446040"/>
                  <a:ext cx="64895" cy="34043"/>
                </a:xfrm>
                <a:custGeom>
                  <a:avLst/>
                  <a:gdLst>
                    <a:gd name="T0" fmla="*/ 43 w 43"/>
                    <a:gd name="T1" fmla="*/ 20 h 22"/>
                    <a:gd name="T2" fmla="*/ 41 w 43"/>
                    <a:gd name="T3" fmla="*/ 22 h 22"/>
                    <a:gd name="T4" fmla="*/ 7 w 43"/>
                    <a:gd name="T5" fmla="*/ 22 h 22"/>
                    <a:gd name="T6" fmla="*/ 4 w 43"/>
                    <a:gd name="T7" fmla="*/ 20 h 22"/>
                    <a:gd name="T8" fmla="*/ 1 w 43"/>
                    <a:gd name="T9" fmla="*/ 1 h 22"/>
                    <a:gd name="T10" fmla="*/ 2 w 43"/>
                    <a:gd name="T11" fmla="*/ 0 h 22"/>
                    <a:gd name="T12" fmla="*/ 36 w 43"/>
                    <a:gd name="T13" fmla="*/ 0 h 22"/>
                    <a:gd name="T14" fmla="*/ 38 w 43"/>
                    <a:gd name="T15" fmla="*/ 1 h 22"/>
                    <a:gd name="T16" fmla="*/ 43 w 43"/>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2">
                      <a:moveTo>
                        <a:pt x="43" y="20"/>
                      </a:moveTo>
                      <a:cubicBezTo>
                        <a:pt x="43" y="21"/>
                        <a:pt x="42" y="22"/>
                        <a:pt x="41" y="22"/>
                      </a:cubicBezTo>
                      <a:cubicBezTo>
                        <a:pt x="27" y="22"/>
                        <a:pt x="20" y="22"/>
                        <a:pt x="7" y="22"/>
                      </a:cubicBezTo>
                      <a:cubicBezTo>
                        <a:pt x="5" y="22"/>
                        <a:pt x="4" y="21"/>
                        <a:pt x="4" y="20"/>
                      </a:cubicBezTo>
                      <a:cubicBezTo>
                        <a:pt x="3" y="13"/>
                        <a:pt x="2" y="9"/>
                        <a:pt x="1" y="1"/>
                      </a:cubicBezTo>
                      <a:cubicBezTo>
                        <a:pt x="0" y="0"/>
                        <a:pt x="1" y="0"/>
                        <a:pt x="2" y="0"/>
                      </a:cubicBezTo>
                      <a:cubicBezTo>
                        <a:pt x="16" y="0"/>
                        <a:pt x="22" y="0"/>
                        <a:pt x="36" y="0"/>
                      </a:cubicBezTo>
                      <a:cubicBezTo>
                        <a:pt x="37" y="0"/>
                        <a:pt x="38" y="0"/>
                        <a:pt x="38" y="1"/>
                      </a:cubicBezTo>
                      <a:cubicBezTo>
                        <a:pt x="40" y="9"/>
                        <a:pt x="41" y="13"/>
                        <a:pt x="43"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1" name="Freeform 172">
                  <a:extLst>
                    <a:ext uri="{FF2B5EF4-FFF2-40B4-BE49-F238E27FC236}">
                      <a16:creationId xmlns:a16="http://schemas.microsoft.com/office/drawing/2014/main" id="{CC63B339-4924-43FA-93F0-BDF659D7BFD1}"/>
                    </a:ext>
                  </a:extLst>
                </p:cNvPr>
                <p:cNvSpPr>
                  <a:spLocks/>
                </p:cNvSpPr>
                <p:nvPr/>
              </p:nvSpPr>
              <p:spPr bwMode="auto">
                <a:xfrm>
                  <a:off x="2578534" y="5446040"/>
                  <a:ext cx="65959" cy="34043"/>
                </a:xfrm>
                <a:custGeom>
                  <a:avLst/>
                  <a:gdLst>
                    <a:gd name="T0" fmla="*/ 44 w 44"/>
                    <a:gd name="T1" fmla="*/ 20 h 22"/>
                    <a:gd name="T2" fmla="*/ 42 w 44"/>
                    <a:gd name="T3" fmla="*/ 22 h 22"/>
                    <a:gd name="T4" fmla="*/ 7 w 44"/>
                    <a:gd name="T5" fmla="*/ 22 h 22"/>
                    <a:gd name="T6" fmla="*/ 5 w 44"/>
                    <a:gd name="T7" fmla="*/ 20 h 22"/>
                    <a:gd name="T8" fmla="*/ 1 w 44"/>
                    <a:gd name="T9" fmla="*/ 1 h 22"/>
                    <a:gd name="T10" fmla="*/ 2 w 44"/>
                    <a:gd name="T11" fmla="*/ 0 h 22"/>
                    <a:gd name="T12" fmla="*/ 36 w 44"/>
                    <a:gd name="T13" fmla="*/ 0 h 22"/>
                    <a:gd name="T14" fmla="*/ 39 w 44"/>
                    <a:gd name="T15" fmla="*/ 1 h 22"/>
                    <a:gd name="T16" fmla="*/ 44 w 4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2">
                      <a:moveTo>
                        <a:pt x="44" y="20"/>
                      </a:moveTo>
                      <a:cubicBezTo>
                        <a:pt x="44" y="21"/>
                        <a:pt x="43" y="22"/>
                        <a:pt x="42" y="22"/>
                      </a:cubicBezTo>
                      <a:cubicBezTo>
                        <a:pt x="28" y="22"/>
                        <a:pt x="21" y="22"/>
                        <a:pt x="7" y="22"/>
                      </a:cubicBezTo>
                      <a:cubicBezTo>
                        <a:pt x="6" y="22"/>
                        <a:pt x="5" y="21"/>
                        <a:pt x="5" y="20"/>
                      </a:cubicBezTo>
                      <a:cubicBezTo>
                        <a:pt x="3" y="13"/>
                        <a:pt x="2" y="9"/>
                        <a:pt x="1" y="1"/>
                      </a:cubicBezTo>
                      <a:cubicBezTo>
                        <a:pt x="0" y="0"/>
                        <a:pt x="1" y="0"/>
                        <a:pt x="2" y="0"/>
                      </a:cubicBezTo>
                      <a:cubicBezTo>
                        <a:pt x="16" y="0"/>
                        <a:pt x="23" y="0"/>
                        <a:pt x="36" y="0"/>
                      </a:cubicBezTo>
                      <a:cubicBezTo>
                        <a:pt x="38" y="0"/>
                        <a:pt x="39" y="0"/>
                        <a:pt x="39" y="1"/>
                      </a:cubicBezTo>
                      <a:cubicBezTo>
                        <a:pt x="41" y="9"/>
                        <a:pt x="42" y="13"/>
                        <a:pt x="44"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2" name="Freeform 173">
                  <a:extLst>
                    <a:ext uri="{FF2B5EF4-FFF2-40B4-BE49-F238E27FC236}">
                      <a16:creationId xmlns:a16="http://schemas.microsoft.com/office/drawing/2014/main" id="{1B059531-6443-4CED-85C4-44E09792AA8F}"/>
                    </a:ext>
                  </a:extLst>
                </p:cNvPr>
                <p:cNvSpPr>
                  <a:spLocks/>
                </p:cNvSpPr>
                <p:nvPr/>
              </p:nvSpPr>
              <p:spPr bwMode="auto">
                <a:xfrm>
                  <a:off x="2648749" y="5446040"/>
                  <a:ext cx="69151" cy="34043"/>
                </a:xfrm>
                <a:custGeom>
                  <a:avLst/>
                  <a:gdLst>
                    <a:gd name="T0" fmla="*/ 45 w 45"/>
                    <a:gd name="T1" fmla="*/ 20 h 22"/>
                    <a:gd name="T2" fmla="*/ 43 w 45"/>
                    <a:gd name="T3" fmla="*/ 22 h 22"/>
                    <a:gd name="T4" fmla="*/ 8 w 45"/>
                    <a:gd name="T5" fmla="*/ 22 h 22"/>
                    <a:gd name="T6" fmla="*/ 5 w 45"/>
                    <a:gd name="T7" fmla="*/ 20 h 22"/>
                    <a:gd name="T8" fmla="*/ 0 w 45"/>
                    <a:gd name="T9" fmla="*/ 1 h 22"/>
                    <a:gd name="T10" fmla="*/ 2 w 45"/>
                    <a:gd name="T11" fmla="*/ 0 h 22"/>
                    <a:gd name="T12" fmla="*/ 37 w 45"/>
                    <a:gd name="T13" fmla="*/ 0 h 22"/>
                    <a:gd name="T14" fmla="*/ 39 w 45"/>
                    <a:gd name="T15" fmla="*/ 1 h 22"/>
                    <a:gd name="T16" fmla="*/ 45 w 4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2">
                      <a:moveTo>
                        <a:pt x="45" y="20"/>
                      </a:moveTo>
                      <a:cubicBezTo>
                        <a:pt x="45" y="21"/>
                        <a:pt x="44" y="22"/>
                        <a:pt x="43" y="22"/>
                      </a:cubicBezTo>
                      <a:cubicBezTo>
                        <a:pt x="29" y="22"/>
                        <a:pt x="22" y="22"/>
                        <a:pt x="8" y="22"/>
                      </a:cubicBezTo>
                      <a:cubicBezTo>
                        <a:pt x="7" y="22"/>
                        <a:pt x="6" y="21"/>
                        <a:pt x="5" y="20"/>
                      </a:cubicBezTo>
                      <a:cubicBezTo>
                        <a:pt x="3" y="13"/>
                        <a:pt x="2" y="9"/>
                        <a:pt x="0" y="1"/>
                      </a:cubicBezTo>
                      <a:cubicBezTo>
                        <a:pt x="0" y="0"/>
                        <a:pt x="1" y="0"/>
                        <a:pt x="2" y="0"/>
                      </a:cubicBezTo>
                      <a:cubicBezTo>
                        <a:pt x="16" y="0"/>
                        <a:pt x="23" y="0"/>
                        <a:pt x="37" y="0"/>
                      </a:cubicBezTo>
                      <a:cubicBezTo>
                        <a:pt x="38" y="0"/>
                        <a:pt x="39" y="0"/>
                        <a:pt x="39" y="1"/>
                      </a:cubicBezTo>
                      <a:cubicBezTo>
                        <a:pt x="42" y="9"/>
                        <a:pt x="43" y="13"/>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3" name="Freeform 174">
                  <a:extLst>
                    <a:ext uri="{FF2B5EF4-FFF2-40B4-BE49-F238E27FC236}">
                      <a16:creationId xmlns:a16="http://schemas.microsoft.com/office/drawing/2014/main" id="{792084F7-831E-44BA-B794-FC5F41212E4C}"/>
                    </a:ext>
                  </a:extLst>
                </p:cNvPr>
                <p:cNvSpPr>
                  <a:spLocks/>
                </p:cNvSpPr>
                <p:nvPr/>
              </p:nvSpPr>
              <p:spPr bwMode="auto">
                <a:xfrm>
                  <a:off x="1949795" y="5401358"/>
                  <a:ext cx="61704" cy="36171"/>
                </a:xfrm>
                <a:custGeom>
                  <a:avLst/>
                  <a:gdLst>
                    <a:gd name="T0" fmla="*/ 38 w 41"/>
                    <a:gd name="T1" fmla="*/ 23 h 24"/>
                    <a:gd name="T2" fmla="*/ 35 w 41"/>
                    <a:gd name="T3" fmla="*/ 24 h 24"/>
                    <a:gd name="T4" fmla="*/ 2 w 41"/>
                    <a:gd name="T5" fmla="*/ 24 h 24"/>
                    <a:gd name="T6" fmla="*/ 0 w 41"/>
                    <a:gd name="T7" fmla="*/ 23 h 24"/>
                    <a:gd name="T8" fmla="*/ 4 w 41"/>
                    <a:gd name="T9" fmla="*/ 1 h 24"/>
                    <a:gd name="T10" fmla="*/ 7 w 41"/>
                    <a:gd name="T11" fmla="*/ 0 h 24"/>
                    <a:gd name="T12" fmla="*/ 39 w 41"/>
                    <a:gd name="T13" fmla="*/ 0 h 24"/>
                    <a:gd name="T14" fmla="*/ 41 w 41"/>
                    <a:gd name="T15" fmla="*/ 1 h 24"/>
                    <a:gd name="T16" fmla="*/ 38 w 41"/>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8" y="23"/>
                      </a:moveTo>
                      <a:cubicBezTo>
                        <a:pt x="37" y="23"/>
                        <a:pt x="36" y="24"/>
                        <a:pt x="35" y="24"/>
                      </a:cubicBezTo>
                      <a:cubicBezTo>
                        <a:pt x="22" y="24"/>
                        <a:pt x="15" y="24"/>
                        <a:pt x="2" y="24"/>
                      </a:cubicBezTo>
                      <a:cubicBezTo>
                        <a:pt x="1" y="24"/>
                        <a:pt x="0" y="23"/>
                        <a:pt x="0" y="23"/>
                      </a:cubicBezTo>
                      <a:cubicBezTo>
                        <a:pt x="2" y="14"/>
                        <a:pt x="3" y="10"/>
                        <a:pt x="4" y="1"/>
                      </a:cubicBezTo>
                      <a:cubicBezTo>
                        <a:pt x="4" y="0"/>
                        <a:pt x="5" y="0"/>
                        <a:pt x="7" y="0"/>
                      </a:cubicBezTo>
                      <a:cubicBezTo>
                        <a:pt x="20" y="0"/>
                        <a:pt x="26" y="0"/>
                        <a:pt x="39" y="0"/>
                      </a:cubicBezTo>
                      <a:cubicBezTo>
                        <a:pt x="40" y="0"/>
                        <a:pt x="41" y="0"/>
                        <a:pt x="41" y="1"/>
                      </a:cubicBezTo>
                      <a:cubicBezTo>
                        <a:pt x="40" y="10"/>
                        <a:pt x="39" y="14"/>
                        <a:pt x="38"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4" name="Freeform 175">
                  <a:extLst>
                    <a:ext uri="{FF2B5EF4-FFF2-40B4-BE49-F238E27FC236}">
                      <a16:creationId xmlns:a16="http://schemas.microsoft.com/office/drawing/2014/main" id="{112C7C7F-28D5-49D7-95AD-64B011EA9208}"/>
                    </a:ext>
                  </a:extLst>
                </p:cNvPr>
                <p:cNvSpPr>
                  <a:spLocks/>
                </p:cNvSpPr>
                <p:nvPr/>
              </p:nvSpPr>
              <p:spPr bwMode="auto">
                <a:xfrm>
                  <a:off x="2018946" y="5401358"/>
                  <a:ext cx="60640" cy="36171"/>
                </a:xfrm>
                <a:custGeom>
                  <a:avLst/>
                  <a:gdLst>
                    <a:gd name="T0" fmla="*/ 37 w 40"/>
                    <a:gd name="T1" fmla="*/ 23 h 24"/>
                    <a:gd name="T2" fmla="*/ 34 w 40"/>
                    <a:gd name="T3" fmla="*/ 24 h 24"/>
                    <a:gd name="T4" fmla="*/ 2 w 40"/>
                    <a:gd name="T5" fmla="*/ 24 h 24"/>
                    <a:gd name="T6" fmla="*/ 0 w 40"/>
                    <a:gd name="T7" fmla="*/ 23 h 24"/>
                    <a:gd name="T8" fmla="*/ 3 w 40"/>
                    <a:gd name="T9" fmla="*/ 1 h 24"/>
                    <a:gd name="T10" fmla="*/ 5 w 40"/>
                    <a:gd name="T11" fmla="*/ 0 h 24"/>
                    <a:gd name="T12" fmla="*/ 38 w 40"/>
                    <a:gd name="T13" fmla="*/ 0 h 24"/>
                    <a:gd name="T14" fmla="*/ 39 w 40"/>
                    <a:gd name="T15" fmla="*/ 1 h 24"/>
                    <a:gd name="T16" fmla="*/ 37 w 40"/>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7" y="23"/>
                      </a:moveTo>
                      <a:cubicBezTo>
                        <a:pt x="37" y="24"/>
                        <a:pt x="36" y="24"/>
                        <a:pt x="34" y="24"/>
                      </a:cubicBezTo>
                      <a:cubicBezTo>
                        <a:pt x="21" y="24"/>
                        <a:pt x="15" y="24"/>
                        <a:pt x="2" y="24"/>
                      </a:cubicBezTo>
                      <a:cubicBezTo>
                        <a:pt x="0" y="24"/>
                        <a:pt x="0" y="23"/>
                        <a:pt x="0" y="23"/>
                      </a:cubicBezTo>
                      <a:cubicBezTo>
                        <a:pt x="1" y="14"/>
                        <a:pt x="2" y="10"/>
                        <a:pt x="3" y="1"/>
                      </a:cubicBezTo>
                      <a:cubicBezTo>
                        <a:pt x="3" y="0"/>
                        <a:pt x="4" y="0"/>
                        <a:pt x="5" y="0"/>
                      </a:cubicBezTo>
                      <a:cubicBezTo>
                        <a:pt x="18" y="0"/>
                        <a:pt x="25" y="0"/>
                        <a:pt x="38" y="0"/>
                      </a:cubicBezTo>
                      <a:cubicBezTo>
                        <a:pt x="39" y="0"/>
                        <a:pt x="40" y="0"/>
                        <a:pt x="39" y="1"/>
                      </a:cubicBezTo>
                      <a:cubicBezTo>
                        <a:pt x="38" y="10"/>
                        <a:pt x="38" y="15"/>
                        <a:pt x="3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5" name="Freeform 176">
                  <a:extLst>
                    <a:ext uri="{FF2B5EF4-FFF2-40B4-BE49-F238E27FC236}">
                      <a16:creationId xmlns:a16="http://schemas.microsoft.com/office/drawing/2014/main" id="{60DCB316-3177-4B80-973A-B3F5B608BDD0}"/>
                    </a:ext>
                  </a:extLst>
                </p:cNvPr>
                <p:cNvSpPr>
                  <a:spLocks/>
                </p:cNvSpPr>
                <p:nvPr/>
              </p:nvSpPr>
              <p:spPr bwMode="auto">
                <a:xfrm>
                  <a:off x="2087033" y="5401358"/>
                  <a:ext cx="57448" cy="36171"/>
                </a:xfrm>
                <a:custGeom>
                  <a:avLst/>
                  <a:gdLst>
                    <a:gd name="T0" fmla="*/ 36 w 38"/>
                    <a:gd name="T1" fmla="*/ 23 h 24"/>
                    <a:gd name="T2" fmla="*/ 34 w 38"/>
                    <a:gd name="T3" fmla="*/ 24 h 24"/>
                    <a:gd name="T4" fmla="*/ 2 w 38"/>
                    <a:gd name="T5" fmla="*/ 24 h 24"/>
                    <a:gd name="T6" fmla="*/ 0 w 38"/>
                    <a:gd name="T7" fmla="*/ 23 h 24"/>
                    <a:gd name="T8" fmla="*/ 2 w 38"/>
                    <a:gd name="T9" fmla="*/ 1 h 24"/>
                    <a:gd name="T10" fmla="*/ 5 w 38"/>
                    <a:gd name="T11" fmla="*/ 0 h 24"/>
                    <a:gd name="T12" fmla="*/ 36 w 38"/>
                    <a:gd name="T13" fmla="*/ 0 h 24"/>
                    <a:gd name="T14" fmla="*/ 38 w 38"/>
                    <a:gd name="T15" fmla="*/ 1 h 24"/>
                    <a:gd name="T16" fmla="*/ 36 w 38"/>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4">
                      <a:moveTo>
                        <a:pt x="36" y="23"/>
                      </a:moveTo>
                      <a:cubicBezTo>
                        <a:pt x="36" y="24"/>
                        <a:pt x="35" y="24"/>
                        <a:pt x="34" y="24"/>
                      </a:cubicBezTo>
                      <a:cubicBezTo>
                        <a:pt x="21" y="24"/>
                        <a:pt x="15" y="24"/>
                        <a:pt x="2" y="24"/>
                      </a:cubicBezTo>
                      <a:cubicBezTo>
                        <a:pt x="1" y="24"/>
                        <a:pt x="0" y="24"/>
                        <a:pt x="0" y="23"/>
                      </a:cubicBezTo>
                      <a:cubicBezTo>
                        <a:pt x="1" y="15"/>
                        <a:pt x="1" y="10"/>
                        <a:pt x="2" y="1"/>
                      </a:cubicBezTo>
                      <a:cubicBezTo>
                        <a:pt x="2" y="0"/>
                        <a:pt x="3" y="0"/>
                        <a:pt x="5" y="0"/>
                      </a:cubicBezTo>
                      <a:cubicBezTo>
                        <a:pt x="17" y="0"/>
                        <a:pt x="24" y="0"/>
                        <a:pt x="36" y="0"/>
                      </a:cubicBezTo>
                      <a:cubicBezTo>
                        <a:pt x="37" y="0"/>
                        <a:pt x="38" y="0"/>
                        <a:pt x="38" y="1"/>
                      </a:cubicBezTo>
                      <a:cubicBezTo>
                        <a:pt x="37" y="10"/>
                        <a:pt x="37" y="15"/>
                        <a:pt x="36"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6" name="Freeform 177">
                  <a:extLst>
                    <a:ext uri="{FF2B5EF4-FFF2-40B4-BE49-F238E27FC236}">
                      <a16:creationId xmlns:a16="http://schemas.microsoft.com/office/drawing/2014/main" id="{17CB1286-55C2-4950-A99E-7385661D8BFB}"/>
                    </a:ext>
                  </a:extLst>
                </p:cNvPr>
                <p:cNvSpPr>
                  <a:spLocks/>
                </p:cNvSpPr>
                <p:nvPr/>
              </p:nvSpPr>
              <p:spPr bwMode="auto">
                <a:xfrm>
                  <a:off x="2154056" y="5401358"/>
                  <a:ext cx="56384" cy="36171"/>
                </a:xfrm>
                <a:custGeom>
                  <a:avLst/>
                  <a:gdLst>
                    <a:gd name="T0" fmla="*/ 37 w 37"/>
                    <a:gd name="T1" fmla="*/ 23 h 24"/>
                    <a:gd name="T2" fmla="*/ 35 w 37"/>
                    <a:gd name="T3" fmla="*/ 24 h 24"/>
                    <a:gd name="T4" fmla="*/ 2 w 37"/>
                    <a:gd name="T5" fmla="*/ 24 h 24"/>
                    <a:gd name="T6" fmla="*/ 0 w 37"/>
                    <a:gd name="T7" fmla="*/ 23 h 24"/>
                    <a:gd name="T8" fmla="*/ 2 w 37"/>
                    <a:gd name="T9" fmla="*/ 1 h 24"/>
                    <a:gd name="T10" fmla="*/ 4 w 37"/>
                    <a:gd name="T11" fmla="*/ 0 h 24"/>
                    <a:gd name="T12" fmla="*/ 35 w 37"/>
                    <a:gd name="T13" fmla="*/ 0 h 24"/>
                    <a:gd name="T14" fmla="*/ 37 w 37"/>
                    <a:gd name="T15" fmla="*/ 1 h 24"/>
                    <a:gd name="T16" fmla="*/ 37 w 37"/>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4">
                      <a:moveTo>
                        <a:pt x="37" y="23"/>
                      </a:moveTo>
                      <a:cubicBezTo>
                        <a:pt x="37" y="24"/>
                        <a:pt x="36" y="24"/>
                        <a:pt x="35" y="24"/>
                      </a:cubicBezTo>
                      <a:cubicBezTo>
                        <a:pt x="22" y="24"/>
                        <a:pt x="15" y="24"/>
                        <a:pt x="2" y="24"/>
                      </a:cubicBezTo>
                      <a:cubicBezTo>
                        <a:pt x="1" y="24"/>
                        <a:pt x="0" y="24"/>
                        <a:pt x="0" y="23"/>
                      </a:cubicBezTo>
                      <a:cubicBezTo>
                        <a:pt x="1" y="15"/>
                        <a:pt x="1" y="10"/>
                        <a:pt x="2" y="1"/>
                      </a:cubicBezTo>
                      <a:cubicBezTo>
                        <a:pt x="2" y="0"/>
                        <a:pt x="3" y="0"/>
                        <a:pt x="4" y="0"/>
                      </a:cubicBezTo>
                      <a:cubicBezTo>
                        <a:pt x="17" y="0"/>
                        <a:pt x="23" y="0"/>
                        <a:pt x="35" y="0"/>
                      </a:cubicBezTo>
                      <a:cubicBezTo>
                        <a:pt x="36" y="0"/>
                        <a:pt x="37" y="1"/>
                        <a:pt x="37" y="1"/>
                      </a:cubicBezTo>
                      <a:cubicBezTo>
                        <a:pt x="37" y="11"/>
                        <a:pt x="37" y="15"/>
                        <a:pt x="3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7" name="Freeform 178">
                  <a:extLst>
                    <a:ext uri="{FF2B5EF4-FFF2-40B4-BE49-F238E27FC236}">
                      <a16:creationId xmlns:a16="http://schemas.microsoft.com/office/drawing/2014/main" id="{87A0E748-8EA3-4BB0-9807-A84994A85D08}"/>
                    </a:ext>
                  </a:extLst>
                </p:cNvPr>
                <p:cNvSpPr>
                  <a:spLocks/>
                </p:cNvSpPr>
                <p:nvPr/>
              </p:nvSpPr>
              <p:spPr bwMode="auto">
                <a:xfrm>
                  <a:off x="2222143" y="5401358"/>
                  <a:ext cx="54257" cy="36171"/>
                </a:xfrm>
                <a:custGeom>
                  <a:avLst/>
                  <a:gdLst>
                    <a:gd name="T0" fmla="*/ 36 w 36"/>
                    <a:gd name="T1" fmla="*/ 23 h 24"/>
                    <a:gd name="T2" fmla="*/ 34 w 36"/>
                    <a:gd name="T3" fmla="*/ 24 h 24"/>
                    <a:gd name="T4" fmla="*/ 2 w 36"/>
                    <a:gd name="T5" fmla="*/ 24 h 24"/>
                    <a:gd name="T6" fmla="*/ 0 w 36"/>
                    <a:gd name="T7" fmla="*/ 23 h 24"/>
                    <a:gd name="T8" fmla="*/ 0 w 36"/>
                    <a:gd name="T9" fmla="*/ 1 h 24"/>
                    <a:gd name="T10" fmla="*/ 2 w 36"/>
                    <a:gd name="T11" fmla="*/ 0 h 24"/>
                    <a:gd name="T12" fmla="*/ 33 w 36"/>
                    <a:gd name="T13" fmla="*/ 0 h 24"/>
                    <a:gd name="T14" fmla="*/ 35 w 36"/>
                    <a:gd name="T15" fmla="*/ 1 h 24"/>
                    <a:gd name="T16" fmla="*/ 36 w 36"/>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4">
                      <a:moveTo>
                        <a:pt x="36" y="23"/>
                      </a:moveTo>
                      <a:cubicBezTo>
                        <a:pt x="36" y="24"/>
                        <a:pt x="35" y="24"/>
                        <a:pt x="34" y="24"/>
                      </a:cubicBezTo>
                      <a:cubicBezTo>
                        <a:pt x="21" y="24"/>
                        <a:pt x="14" y="24"/>
                        <a:pt x="2" y="24"/>
                      </a:cubicBezTo>
                      <a:cubicBezTo>
                        <a:pt x="0" y="24"/>
                        <a:pt x="0" y="24"/>
                        <a:pt x="0" y="23"/>
                      </a:cubicBezTo>
                      <a:cubicBezTo>
                        <a:pt x="0" y="15"/>
                        <a:pt x="0" y="11"/>
                        <a:pt x="0" y="1"/>
                      </a:cubicBezTo>
                      <a:cubicBezTo>
                        <a:pt x="0" y="1"/>
                        <a:pt x="1" y="0"/>
                        <a:pt x="2" y="0"/>
                      </a:cubicBezTo>
                      <a:cubicBezTo>
                        <a:pt x="15" y="0"/>
                        <a:pt x="21" y="0"/>
                        <a:pt x="33" y="0"/>
                      </a:cubicBezTo>
                      <a:cubicBezTo>
                        <a:pt x="34" y="0"/>
                        <a:pt x="35" y="1"/>
                        <a:pt x="35" y="1"/>
                      </a:cubicBezTo>
                      <a:cubicBezTo>
                        <a:pt x="36" y="11"/>
                        <a:pt x="36" y="15"/>
                        <a:pt x="36"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8" name="Freeform 179">
                  <a:extLst>
                    <a:ext uri="{FF2B5EF4-FFF2-40B4-BE49-F238E27FC236}">
                      <a16:creationId xmlns:a16="http://schemas.microsoft.com/office/drawing/2014/main" id="{C4AEC991-1372-4D41-9D06-F4DACAE6B484}"/>
                    </a:ext>
                  </a:extLst>
                </p:cNvPr>
                <p:cNvSpPr>
                  <a:spLocks/>
                </p:cNvSpPr>
                <p:nvPr/>
              </p:nvSpPr>
              <p:spPr bwMode="auto">
                <a:xfrm>
                  <a:off x="2287038" y="5401358"/>
                  <a:ext cx="56384" cy="36171"/>
                </a:xfrm>
                <a:custGeom>
                  <a:avLst/>
                  <a:gdLst>
                    <a:gd name="T0" fmla="*/ 37 w 37"/>
                    <a:gd name="T1" fmla="*/ 23 h 24"/>
                    <a:gd name="T2" fmla="*/ 35 w 37"/>
                    <a:gd name="T3" fmla="*/ 24 h 24"/>
                    <a:gd name="T4" fmla="*/ 3 w 37"/>
                    <a:gd name="T5" fmla="*/ 24 h 24"/>
                    <a:gd name="T6" fmla="*/ 1 w 37"/>
                    <a:gd name="T7" fmla="*/ 23 h 24"/>
                    <a:gd name="T8" fmla="*/ 0 w 37"/>
                    <a:gd name="T9" fmla="*/ 1 h 24"/>
                    <a:gd name="T10" fmla="*/ 2 w 37"/>
                    <a:gd name="T11" fmla="*/ 0 h 24"/>
                    <a:gd name="T12" fmla="*/ 33 w 37"/>
                    <a:gd name="T13" fmla="*/ 0 h 24"/>
                    <a:gd name="T14" fmla="*/ 35 w 37"/>
                    <a:gd name="T15" fmla="*/ 1 h 24"/>
                    <a:gd name="T16" fmla="*/ 37 w 37"/>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4">
                      <a:moveTo>
                        <a:pt x="37" y="23"/>
                      </a:moveTo>
                      <a:cubicBezTo>
                        <a:pt x="37" y="24"/>
                        <a:pt x="36" y="24"/>
                        <a:pt x="35" y="24"/>
                      </a:cubicBezTo>
                      <a:cubicBezTo>
                        <a:pt x="22" y="24"/>
                        <a:pt x="16" y="24"/>
                        <a:pt x="3" y="24"/>
                      </a:cubicBezTo>
                      <a:cubicBezTo>
                        <a:pt x="2" y="24"/>
                        <a:pt x="1" y="24"/>
                        <a:pt x="1" y="23"/>
                      </a:cubicBezTo>
                      <a:cubicBezTo>
                        <a:pt x="1" y="15"/>
                        <a:pt x="0" y="11"/>
                        <a:pt x="0" y="1"/>
                      </a:cubicBezTo>
                      <a:cubicBezTo>
                        <a:pt x="0" y="1"/>
                        <a:pt x="1" y="0"/>
                        <a:pt x="2" y="0"/>
                      </a:cubicBezTo>
                      <a:cubicBezTo>
                        <a:pt x="15" y="0"/>
                        <a:pt x="21" y="0"/>
                        <a:pt x="33" y="0"/>
                      </a:cubicBezTo>
                      <a:cubicBezTo>
                        <a:pt x="34" y="0"/>
                        <a:pt x="35" y="1"/>
                        <a:pt x="35" y="1"/>
                      </a:cubicBezTo>
                      <a:cubicBezTo>
                        <a:pt x="36" y="11"/>
                        <a:pt x="36" y="15"/>
                        <a:pt x="3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9" name="Freeform 180">
                  <a:extLst>
                    <a:ext uri="{FF2B5EF4-FFF2-40B4-BE49-F238E27FC236}">
                      <a16:creationId xmlns:a16="http://schemas.microsoft.com/office/drawing/2014/main" id="{96188D7F-39B3-42A0-9AE6-7E117776F83F}"/>
                    </a:ext>
                  </a:extLst>
                </p:cNvPr>
                <p:cNvSpPr>
                  <a:spLocks/>
                </p:cNvSpPr>
                <p:nvPr/>
              </p:nvSpPr>
              <p:spPr bwMode="auto">
                <a:xfrm>
                  <a:off x="2351933" y="5401358"/>
                  <a:ext cx="59576" cy="37235"/>
                </a:xfrm>
                <a:custGeom>
                  <a:avLst/>
                  <a:gdLst>
                    <a:gd name="T0" fmla="*/ 38 w 39"/>
                    <a:gd name="T1" fmla="*/ 23 h 25"/>
                    <a:gd name="T2" fmla="*/ 36 w 39"/>
                    <a:gd name="T3" fmla="*/ 25 h 25"/>
                    <a:gd name="T4" fmla="*/ 4 w 39"/>
                    <a:gd name="T5" fmla="*/ 24 h 25"/>
                    <a:gd name="T6" fmla="*/ 2 w 39"/>
                    <a:gd name="T7" fmla="*/ 23 h 25"/>
                    <a:gd name="T8" fmla="*/ 0 w 39"/>
                    <a:gd name="T9" fmla="*/ 1 h 25"/>
                    <a:gd name="T10" fmla="*/ 2 w 39"/>
                    <a:gd name="T11" fmla="*/ 0 h 25"/>
                    <a:gd name="T12" fmla="*/ 34 w 39"/>
                    <a:gd name="T13" fmla="*/ 0 h 25"/>
                    <a:gd name="T14" fmla="*/ 36 w 39"/>
                    <a:gd name="T15" fmla="*/ 2 h 25"/>
                    <a:gd name="T16" fmla="*/ 38 w 39"/>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5">
                      <a:moveTo>
                        <a:pt x="38" y="23"/>
                      </a:moveTo>
                      <a:cubicBezTo>
                        <a:pt x="39" y="24"/>
                        <a:pt x="38" y="25"/>
                        <a:pt x="36" y="25"/>
                      </a:cubicBezTo>
                      <a:cubicBezTo>
                        <a:pt x="24" y="24"/>
                        <a:pt x="17" y="24"/>
                        <a:pt x="4" y="24"/>
                      </a:cubicBezTo>
                      <a:cubicBezTo>
                        <a:pt x="3" y="24"/>
                        <a:pt x="2" y="24"/>
                        <a:pt x="2" y="23"/>
                      </a:cubicBezTo>
                      <a:cubicBezTo>
                        <a:pt x="1" y="15"/>
                        <a:pt x="1" y="11"/>
                        <a:pt x="0" y="1"/>
                      </a:cubicBezTo>
                      <a:cubicBezTo>
                        <a:pt x="0" y="1"/>
                        <a:pt x="1" y="0"/>
                        <a:pt x="2" y="0"/>
                      </a:cubicBezTo>
                      <a:cubicBezTo>
                        <a:pt x="15" y="0"/>
                        <a:pt x="21" y="0"/>
                        <a:pt x="34" y="0"/>
                      </a:cubicBezTo>
                      <a:cubicBezTo>
                        <a:pt x="35" y="0"/>
                        <a:pt x="36" y="1"/>
                        <a:pt x="36" y="2"/>
                      </a:cubicBezTo>
                      <a:cubicBezTo>
                        <a:pt x="37" y="11"/>
                        <a:pt x="37" y="15"/>
                        <a:pt x="38"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0" name="Freeform 181">
                  <a:extLst>
                    <a:ext uri="{FF2B5EF4-FFF2-40B4-BE49-F238E27FC236}">
                      <a16:creationId xmlns:a16="http://schemas.microsoft.com/office/drawing/2014/main" id="{CE56C2EB-6EEE-4D4A-9350-C830F85C2E64}"/>
                    </a:ext>
                  </a:extLst>
                </p:cNvPr>
                <p:cNvSpPr>
                  <a:spLocks/>
                </p:cNvSpPr>
                <p:nvPr/>
              </p:nvSpPr>
              <p:spPr bwMode="auto">
                <a:xfrm>
                  <a:off x="2417892" y="5401358"/>
                  <a:ext cx="60640" cy="37235"/>
                </a:xfrm>
                <a:custGeom>
                  <a:avLst/>
                  <a:gdLst>
                    <a:gd name="T0" fmla="*/ 40 w 40"/>
                    <a:gd name="T1" fmla="*/ 23 h 25"/>
                    <a:gd name="T2" fmla="*/ 38 w 40"/>
                    <a:gd name="T3" fmla="*/ 25 h 25"/>
                    <a:gd name="T4" fmla="*/ 6 w 40"/>
                    <a:gd name="T5" fmla="*/ 25 h 25"/>
                    <a:gd name="T6" fmla="*/ 3 w 40"/>
                    <a:gd name="T7" fmla="*/ 23 h 25"/>
                    <a:gd name="T8" fmla="*/ 1 w 40"/>
                    <a:gd name="T9" fmla="*/ 2 h 25"/>
                    <a:gd name="T10" fmla="*/ 2 w 40"/>
                    <a:gd name="T11" fmla="*/ 0 h 25"/>
                    <a:gd name="T12" fmla="*/ 34 w 40"/>
                    <a:gd name="T13" fmla="*/ 0 h 25"/>
                    <a:gd name="T14" fmla="*/ 37 w 40"/>
                    <a:gd name="T15" fmla="*/ 2 h 25"/>
                    <a:gd name="T16" fmla="*/ 40 w 40"/>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5">
                      <a:moveTo>
                        <a:pt x="40" y="23"/>
                      </a:moveTo>
                      <a:cubicBezTo>
                        <a:pt x="40" y="24"/>
                        <a:pt x="40" y="25"/>
                        <a:pt x="38" y="25"/>
                      </a:cubicBezTo>
                      <a:cubicBezTo>
                        <a:pt x="25" y="25"/>
                        <a:pt x="19" y="25"/>
                        <a:pt x="6" y="25"/>
                      </a:cubicBezTo>
                      <a:cubicBezTo>
                        <a:pt x="5" y="25"/>
                        <a:pt x="4" y="24"/>
                        <a:pt x="3" y="23"/>
                      </a:cubicBezTo>
                      <a:cubicBezTo>
                        <a:pt x="2" y="15"/>
                        <a:pt x="2" y="11"/>
                        <a:pt x="1" y="2"/>
                      </a:cubicBezTo>
                      <a:cubicBezTo>
                        <a:pt x="0" y="1"/>
                        <a:pt x="1" y="0"/>
                        <a:pt x="2" y="0"/>
                      </a:cubicBezTo>
                      <a:cubicBezTo>
                        <a:pt x="15" y="0"/>
                        <a:pt x="22" y="0"/>
                        <a:pt x="34" y="0"/>
                      </a:cubicBezTo>
                      <a:cubicBezTo>
                        <a:pt x="35" y="0"/>
                        <a:pt x="37" y="1"/>
                        <a:pt x="37" y="2"/>
                      </a:cubicBezTo>
                      <a:cubicBezTo>
                        <a:pt x="38" y="11"/>
                        <a:pt x="39" y="15"/>
                        <a:pt x="4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1" name="Freeform 182">
                  <a:extLst>
                    <a:ext uri="{FF2B5EF4-FFF2-40B4-BE49-F238E27FC236}">
                      <a16:creationId xmlns:a16="http://schemas.microsoft.com/office/drawing/2014/main" id="{252FC4DB-76CB-40EE-BA86-5E1F9B4595E9}"/>
                    </a:ext>
                  </a:extLst>
                </p:cNvPr>
                <p:cNvSpPr>
                  <a:spLocks/>
                </p:cNvSpPr>
                <p:nvPr/>
              </p:nvSpPr>
              <p:spPr bwMode="auto">
                <a:xfrm>
                  <a:off x="2483851" y="5401358"/>
                  <a:ext cx="63831" cy="37235"/>
                </a:xfrm>
                <a:custGeom>
                  <a:avLst/>
                  <a:gdLst>
                    <a:gd name="T0" fmla="*/ 42 w 42"/>
                    <a:gd name="T1" fmla="*/ 23 h 25"/>
                    <a:gd name="T2" fmla="*/ 40 w 42"/>
                    <a:gd name="T3" fmla="*/ 25 h 25"/>
                    <a:gd name="T4" fmla="*/ 7 w 42"/>
                    <a:gd name="T5" fmla="*/ 25 h 25"/>
                    <a:gd name="T6" fmla="*/ 4 w 42"/>
                    <a:gd name="T7" fmla="*/ 23 h 25"/>
                    <a:gd name="T8" fmla="*/ 1 w 42"/>
                    <a:gd name="T9" fmla="*/ 2 h 25"/>
                    <a:gd name="T10" fmla="*/ 2 w 42"/>
                    <a:gd name="T11" fmla="*/ 0 h 25"/>
                    <a:gd name="T12" fmla="*/ 35 w 42"/>
                    <a:gd name="T13" fmla="*/ 0 h 25"/>
                    <a:gd name="T14" fmla="*/ 37 w 42"/>
                    <a:gd name="T15" fmla="*/ 2 h 25"/>
                    <a:gd name="T16" fmla="*/ 42 w 42"/>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5">
                      <a:moveTo>
                        <a:pt x="42" y="23"/>
                      </a:moveTo>
                      <a:cubicBezTo>
                        <a:pt x="42" y="24"/>
                        <a:pt x="41" y="25"/>
                        <a:pt x="40" y="25"/>
                      </a:cubicBezTo>
                      <a:cubicBezTo>
                        <a:pt x="26" y="25"/>
                        <a:pt x="20" y="25"/>
                        <a:pt x="7" y="25"/>
                      </a:cubicBezTo>
                      <a:cubicBezTo>
                        <a:pt x="6" y="25"/>
                        <a:pt x="4" y="24"/>
                        <a:pt x="4" y="23"/>
                      </a:cubicBezTo>
                      <a:cubicBezTo>
                        <a:pt x="3" y="15"/>
                        <a:pt x="2" y="11"/>
                        <a:pt x="1" y="2"/>
                      </a:cubicBezTo>
                      <a:cubicBezTo>
                        <a:pt x="0" y="1"/>
                        <a:pt x="1" y="0"/>
                        <a:pt x="2" y="0"/>
                      </a:cubicBezTo>
                      <a:cubicBezTo>
                        <a:pt x="15" y="0"/>
                        <a:pt x="22" y="0"/>
                        <a:pt x="35" y="0"/>
                      </a:cubicBezTo>
                      <a:cubicBezTo>
                        <a:pt x="36" y="0"/>
                        <a:pt x="37" y="1"/>
                        <a:pt x="37" y="2"/>
                      </a:cubicBezTo>
                      <a:cubicBezTo>
                        <a:pt x="39" y="11"/>
                        <a:pt x="40" y="15"/>
                        <a:pt x="4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2" name="Freeform 183">
                  <a:extLst>
                    <a:ext uri="{FF2B5EF4-FFF2-40B4-BE49-F238E27FC236}">
                      <a16:creationId xmlns:a16="http://schemas.microsoft.com/office/drawing/2014/main" id="{C3C20BA4-6AB8-4070-B0A9-1B3845A12865}"/>
                    </a:ext>
                  </a:extLst>
                </p:cNvPr>
                <p:cNvSpPr>
                  <a:spLocks/>
                </p:cNvSpPr>
                <p:nvPr/>
              </p:nvSpPr>
              <p:spPr bwMode="auto">
                <a:xfrm>
                  <a:off x="2551938" y="5401358"/>
                  <a:ext cx="65959" cy="37235"/>
                </a:xfrm>
                <a:custGeom>
                  <a:avLst/>
                  <a:gdLst>
                    <a:gd name="T0" fmla="*/ 43 w 43"/>
                    <a:gd name="T1" fmla="*/ 23 h 25"/>
                    <a:gd name="T2" fmla="*/ 41 w 43"/>
                    <a:gd name="T3" fmla="*/ 25 h 25"/>
                    <a:gd name="T4" fmla="*/ 7 w 43"/>
                    <a:gd name="T5" fmla="*/ 25 h 25"/>
                    <a:gd name="T6" fmla="*/ 5 w 43"/>
                    <a:gd name="T7" fmla="*/ 23 h 25"/>
                    <a:gd name="T8" fmla="*/ 0 w 43"/>
                    <a:gd name="T9" fmla="*/ 2 h 25"/>
                    <a:gd name="T10" fmla="*/ 2 w 43"/>
                    <a:gd name="T11" fmla="*/ 0 h 25"/>
                    <a:gd name="T12" fmla="*/ 35 w 43"/>
                    <a:gd name="T13" fmla="*/ 0 h 25"/>
                    <a:gd name="T14" fmla="*/ 38 w 43"/>
                    <a:gd name="T15" fmla="*/ 2 h 25"/>
                    <a:gd name="T16" fmla="*/ 43 w 43"/>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3"/>
                      </a:moveTo>
                      <a:cubicBezTo>
                        <a:pt x="43" y="24"/>
                        <a:pt x="42" y="25"/>
                        <a:pt x="41" y="25"/>
                      </a:cubicBezTo>
                      <a:cubicBezTo>
                        <a:pt x="27" y="25"/>
                        <a:pt x="21" y="25"/>
                        <a:pt x="7" y="25"/>
                      </a:cubicBezTo>
                      <a:cubicBezTo>
                        <a:pt x="6" y="25"/>
                        <a:pt x="5" y="24"/>
                        <a:pt x="5" y="23"/>
                      </a:cubicBezTo>
                      <a:cubicBezTo>
                        <a:pt x="3" y="15"/>
                        <a:pt x="2" y="11"/>
                        <a:pt x="0" y="2"/>
                      </a:cubicBezTo>
                      <a:cubicBezTo>
                        <a:pt x="0" y="1"/>
                        <a:pt x="1" y="0"/>
                        <a:pt x="2" y="0"/>
                      </a:cubicBezTo>
                      <a:cubicBezTo>
                        <a:pt x="15" y="0"/>
                        <a:pt x="22" y="0"/>
                        <a:pt x="35" y="0"/>
                      </a:cubicBezTo>
                      <a:cubicBezTo>
                        <a:pt x="36" y="0"/>
                        <a:pt x="38" y="1"/>
                        <a:pt x="38" y="2"/>
                      </a:cubicBezTo>
                      <a:cubicBezTo>
                        <a:pt x="40" y="11"/>
                        <a:pt x="41" y="15"/>
                        <a:pt x="43"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3" name="Freeform 184">
                  <a:extLst>
                    <a:ext uri="{FF2B5EF4-FFF2-40B4-BE49-F238E27FC236}">
                      <a16:creationId xmlns:a16="http://schemas.microsoft.com/office/drawing/2014/main" id="{3031C2B0-D33B-43E6-9FFF-51984F649812}"/>
                    </a:ext>
                  </a:extLst>
                </p:cNvPr>
                <p:cNvSpPr>
                  <a:spLocks/>
                </p:cNvSpPr>
                <p:nvPr/>
              </p:nvSpPr>
              <p:spPr bwMode="auto">
                <a:xfrm>
                  <a:off x="2622152" y="5401358"/>
                  <a:ext cx="65959" cy="37235"/>
                </a:xfrm>
                <a:custGeom>
                  <a:avLst/>
                  <a:gdLst>
                    <a:gd name="T0" fmla="*/ 44 w 44"/>
                    <a:gd name="T1" fmla="*/ 23 h 25"/>
                    <a:gd name="T2" fmla="*/ 42 w 44"/>
                    <a:gd name="T3" fmla="*/ 25 h 25"/>
                    <a:gd name="T4" fmla="*/ 8 w 44"/>
                    <a:gd name="T5" fmla="*/ 25 h 25"/>
                    <a:gd name="T6" fmla="*/ 5 w 44"/>
                    <a:gd name="T7" fmla="*/ 23 h 25"/>
                    <a:gd name="T8" fmla="*/ 0 w 44"/>
                    <a:gd name="T9" fmla="*/ 2 h 25"/>
                    <a:gd name="T10" fmla="*/ 2 w 44"/>
                    <a:gd name="T11" fmla="*/ 0 h 25"/>
                    <a:gd name="T12" fmla="*/ 36 w 44"/>
                    <a:gd name="T13" fmla="*/ 0 h 25"/>
                    <a:gd name="T14" fmla="*/ 38 w 44"/>
                    <a:gd name="T15" fmla="*/ 2 h 25"/>
                    <a:gd name="T16" fmla="*/ 44 w 44"/>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5">
                      <a:moveTo>
                        <a:pt x="44" y="23"/>
                      </a:moveTo>
                      <a:cubicBezTo>
                        <a:pt x="44" y="24"/>
                        <a:pt x="43" y="25"/>
                        <a:pt x="42" y="25"/>
                      </a:cubicBezTo>
                      <a:cubicBezTo>
                        <a:pt x="28" y="25"/>
                        <a:pt x="21" y="25"/>
                        <a:pt x="8" y="25"/>
                      </a:cubicBezTo>
                      <a:cubicBezTo>
                        <a:pt x="7" y="25"/>
                        <a:pt x="5" y="24"/>
                        <a:pt x="5" y="23"/>
                      </a:cubicBezTo>
                      <a:cubicBezTo>
                        <a:pt x="3" y="15"/>
                        <a:pt x="2" y="11"/>
                        <a:pt x="0" y="2"/>
                      </a:cubicBezTo>
                      <a:cubicBezTo>
                        <a:pt x="0" y="1"/>
                        <a:pt x="1" y="0"/>
                        <a:pt x="2" y="0"/>
                      </a:cubicBezTo>
                      <a:cubicBezTo>
                        <a:pt x="15" y="0"/>
                        <a:pt x="22" y="0"/>
                        <a:pt x="36" y="0"/>
                      </a:cubicBezTo>
                      <a:cubicBezTo>
                        <a:pt x="37" y="0"/>
                        <a:pt x="38" y="1"/>
                        <a:pt x="38" y="2"/>
                      </a:cubicBezTo>
                      <a:cubicBezTo>
                        <a:pt x="41" y="11"/>
                        <a:pt x="42" y="15"/>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4" name="Freeform 185">
                  <a:extLst>
                    <a:ext uri="{FF2B5EF4-FFF2-40B4-BE49-F238E27FC236}">
                      <a16:creationId xmlns:a16="http://schemas.microsoft.com/office/drawing/2014/main" id="{88A26356-C199-4504-A32E-30EF2AD95BFB}"/>
                    </a:ext>
                  </a:extLst>
                </p:cNvPr>
                <p:cNvSpPr>
                  <a:spLocks/>
                </p:cNvSpPr>
                <p:nvPr/>
              </p:nvSpPr>
              <p:spPr bwMode="auto">
                <a:xfrm>
                  <a:off x="1768940" y="5399231"/>
                  <a:ext cx="105322" cy="38299"/>
                </a:xfrm>
                <a:custGeom>
                  <a:avLst/>
                  <a:gdLst>
                    <a:gd name="T0" fmla="*/ 64 w 69"/>
                    <a:gd name="T1" fmla="*/ 23 h 25"/>
                    <a:gd name="T2" fmla="*/ 62 w 69"/>
                    <a:gd name="T3" fmla="*/ 25 h 25"/>
                    <a:gd name="T4" fmla="*/ 2 w 69"/>
                    <a:gd name="T5" fmla="*/ 25 h 25"/>
                    <a:gd name="T6" fmla="*/ 0 w 69"/>
                    <a:gd name="T7" fmla="*/ 24 h 25"/>
                    <a:gd name="T8" fmla="*/ 5 w 69"/>
                    <a:gd name="T9" fmla="*/ 2 h 25"/>
                    <a:gd name="T10" fmla="*/ 8 w 69"/>
                    <a:gd name="T11" fmla="*/ 0 h 25"/>
                    <a:gd name="T12" fmla="*/ 67 w 69"/>
                    <a:gd name="T13" fmla="*/ 0 h 25"/>
                    <a:gd name="T14" fmla="*/ 69 w 69"/>
                    <a:gd name="T15" fmla="*/ 2 h 25"/>
                    <a:gd name="T16" fmla="*/ 64 w 69"/>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5">
                      <a:moveTo>
                        <a:pt x="64" y="23"/>
                      </a:moveTo>
                      <a:cubicBezTo>
                        <a:pt x="64" y="24"/>
                        <a:pt x="63" y="25"/>
                        <a:pt x="62" y="25"/>
                      </a:cubicBezTo>
                      <a:cubicBezTo>
                        <a:pt x="38" y="25"/>
                        <a:pt x="26" y="25"/>
                        <a:pt x="2" y="25"/>
                      </a:cubicBezTo>
                      <a:cubicBezTo>
                        <a:pt x="1" y="25"/>
                        <a:pt x="0" y="24"/>
                        <a:pt x="0" y="24"/>
                      </a:cubicBezTo>
                      <a:cubicBezTo>
                        <a:pt x="2" y="15"/>
                        <a:pt x="3" y="11"/>
                        <a:pt x="5" y="2"/>
                      </a:cubicBezTo>
                      <a:cubicBezTo>
                        <a:pt x="5" y="1"/>
                        <a:pt x="7" y="1"/>
                        <a:pt x="8" y="0"/>
                      </a:cubicBezTo>
                      <a:cubicBezTo>
                        <a:pt x="32" y="0"/>
                        <a:pt x="44" y="0"/>
                        <a:pt x="67" y="0"/>
                      </a:cubicBezTo>
                      <a:cubicBezTo>
                        <a:pt x="68" y="0"/>
                        <a:pt x="69" y="1"/>
                        <a:pt x="69" y="2"/>
                      </a:cubicBezTo>
                      <a:cubicBezTo>
                        <a:pt x="67" y="11"/>
                        <a:pt x="66" y="15"/>
                        <a:pt x="64"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5" name="Freeform 186">
                  <a:extLst>
                    <a:ext uri="{FF2B5EF4-FFF2-40B4-BE49-F238E27FC236}">
                      <a16:creationId xmlns:a16="http://schemas.microsoft.com/office/drawing/2014/main" id="{38424B7F-9FD9-4521-A563-5FA6693B1A45}"/>
                    </a:ext>
                  </a:extLst>
                </p:cNvPr>
                <p:cNvSpPr>
                  <a:spLocks/>
                </p:cNvSpPr>
                <p:nvPr/>
              </p:nvSpPr>
              <p:spPr bwMode="auto">
                <a:xfrm>
                  <a:off x="2644493" y="5344974"/>
                  <a:ext cx="106386" cy="46810"/>
                </a:xfrm>
                <a:custGeom>
                  <a:avLst/>
                  <a:gdLst>
                    <a:gd name="T0" fmla="*/ 69 w 70"/>
                    <a:gd name="T1" fmla="*/ 30 h 31"/>
                    <a:gd name="T2" fmla="*/ 67 w 70"/>
                    <a:gd name="T3" fmla="*/ 31 h 31"/>
                    <a:gd name="T4" fmla="*/ 9 w 70"/>
                    <a:gd name="T5" fmla="*/ 31 h 31"/>
                    <a:gd name="T6" fmla="*/ 6 w 70"/>
                    <a:gd name="T7" fmla="*/ 30 h 31"/>
                    <a:gd name="T8" fmla="*/ 0 w 70"/>
                    <a:gd name="T9" fmla="*/ 2 h 31"/>
                    <a:gd name="T10" fmla="*/ 2 w 70"/>
                    <a:gd name="T11" fmla="*/ 0 h 31"/>
                    <a:gd name="T12" fmla="*/ 60 w 70"/>
                    <a:gd name="T13" fmla="*/ 0 h 31"/>
                    <a:gd name="T14" fmla="*/ 63 w 70"/>
                    <a:gd name="T15" fmla="*/ 2 h 31"/>
                    <a:gd name="T16" fmla="*/ 69 w 70"/>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1">
                      <a:moveTo>
                        <a:pt x="69" y="30"/>
                      </a:moveTo>
                      <a:cubicBezTo>
                        <a:pt x="70" y="31"/>
                        <a:pt x="69" y="31"/>
                        <a:pt x="67" y="31"/>
                      </a:cubicBezTo>
                      <a:cubicBezTo>
                        <a:pt x="43" y="31"/>
                        <a:pt x="32" y="31"/>
                        <a:pt x="9" y="31"/>
                      </a:cubicBezTo>
                      <a:cubicBezTo>
                        <a:pt x="7" y="31"/>
                        <a:pt x="6" y="31"/>
                        <a:pt x="6" y="30"/>
                      </a:cubicBezTo>
                      <a:cubicBezTo>
                        <a:pt x="4" y="20"/>
                        <a:pt x="2" y="14"/>
                        <a:pt x="0" y="2"/>
                      </a:cubicBezTo>
                      <a:cubicBezTo>
                        <a:pt x="0" y="1"/>
                        <a:pt x="0" y="0"/>
                        <a:pt x="2" y="0"/>
                      </a:cubicBezTo>
                      <a:cubicBezTo>
                        <a:pt x="25" y="0"/>
                        <a:pt x="36" y="0"/>
                        <a:pt x="60" y="0"/>
                      </a:cubicBezTo>
                      <a:cubicBezTo>
                        <a:pt x="61" y="0"/>
                        <a:pt x="63" y="1"/>
                        <a:pt x="63" y="2"/>
                      </a:cubicBezTo>
                      <a:cubicBezTo>
                        <a:pt x="66" y="14"/>
                        <a:pt x="67" y="20"/>
                        <a:pt x="69"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6" name="Freeform 187">
                  <a:extLst>
                    <a:ext uri="{FF2B5EF4-FFF2-40B4-BE49-F238E27FC236}">
                      <a16:creationId xmlns:a16="http://schemas.microsoft.com/office/drawing/2014/main" id="{BCD47230-EED4-4D59-A1AC-41E46AECE44C}"/>
                    </a:ext>
                  </a:extLst>
                </p:cNvPr>
                <p:cNvSpPr>
                  <a:spLocks/>
                </p:cNvSpPr>
                <p:nvPr/>
              </p:nvSpPr>
              <p:spPr bwMode="auto">
                <a:xfrm>
                  <a:off x="1757237" y="5444977"/>
                  <a:ext cx="122343" cy="35107"/>
                </a:xfrm>
                <a:custGeom>
                  <a:avLst/>
                  <a:gdLst>
                    <a:gd name="T0" fmla="*/ 76 w 81"/>
                    <a:gd name="T1" fmla="*/ 21 h 23"/>
                    <a:gd name="T2" fmla="*/ 74 w 81"/>
                    <a:gd name="T3" fmla="*/ 23 h 23"/>
                    <a:gd name="T4" fmla="*/ 3 w 81"/>
                    <a:gd name="T5" fmla="*/ 23 h 23"/>
                    <a:gd name="T6" fmla="*/ 1 w 81"/>
                    <a:gd name="T7" fmla="*/ 21 h 23"/>
                    <a:gd name="T8" fmla="*/ 6 w 81"/>
                    <a:gd name="T9" fmla="*/ 1 h 23"/>
                    <a:gd name="T10" fmla="*/ 9 w 81"/>
                    <a:gd name="T11" fmla="*/ 0 h 23"/>
                    <a:gd name="T12" fmla="*/ 79 w 81"/>
                    <a:gd name="T13" fmla="*/ 0 h 23"/>
                    <a:gd name="T14" fmla="*/ 81 w 81"/>
                    <a:gd name="T15" fmla="*/ 1 h 23"/>
                    <a:gd name="T16" fmla="*/ 76 w 81"/>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3">
                      <a:moveTo>
                        <a:pt x="76" y="21"/>
                      </a:moveTo>
                      <a:cubicBezTo>
                        <a:pt x="76" y="22"/>
                        <a:pt x="75" y="23"/>
                        <a:pt x="74" y="23"/>
                      </a:cubicBezTo>
                      <a:cubicBezTo>
                        <a:pt x="45" y="23"/>
                        <a:pt x="31" y="23"/>
                        <a:pt x="3" y="23"/>
                      </a:cubicBezTo>
                      <a:cubicBezTo>
                        <a:pt x="1" y="23"/>
                        <a:pt x="0" y="22"/>
                        <a:pt x="1" y="21"/>
                      </a:cubicBezTo>
                      <a:cubicBezTo>
                        <a:pt x="3" y="13"/>
                        <a:pt x="4" y="9"/>
                        <a:pt x="6" y="1"/>
                      </a:cubicBezTo>
                      <a:cubicBezTo>
                        <a:pt x="6" y="0"/>
                        <a:pt x="8" y="0"/>
                        <a:pt x="9" y="0"/>
                      </a:cubicBezTo>
                      <a:cubicBezTo>
                        <a:pt x="38" y="0"/>
                        <a:pt x="52" y="0"/>
                        <a:pt x="79" y="0"/>
                      </a:cubicBezTo>
                      <a:cubicBezTo>
                        <a:pt x="81" y="0"/>
                        <a:pt x="81" y="1"/>
                        <a:pt x="81" y="1"/>
                      </a:cubicBezTo>
                      <a:cubicBezTo>
                        <a:pt x="79" y="9"/>
                        <a:pt x="78" y="13"/>
                        <a:pt x="76"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7" name="Freeform 188">
                  <a:extLst>
                    <a:ext uri="{FF2B5EF4-FFF2-40B4-BE49-F238E27FC236}">
                      <a16:creationId xmlns:a16="http://schemas.microsoft.com/office/drawing/2014/main" id="{DB19FFEF-9441-4260-B835-1F785B871E7C}"/>
                    </a:ext>
                  </a:extLst>
                </p:cNvPr>
                <p:cNvSpPr>
                  <a:spLocks/>
                </p:cNvSpPr>
                <p:nvPr/>
              </p:nvSpPr>
              <p:spPr bwMode="auto">
                <a:xfrm>
                  <a:off x="1744471" y="5487531"/>
                  <a:ext cx="89364" cy="36171"/>
                </a:xfrm>
                <a:custGeom>
                  <a:avLst/>
                  <a:gdLst>
                    <a:gd name="T0" fmla="*/ 53 w 59"/>
                    <a:gd name="T1" fmla="*/ 22 h 24"/>
                    <a:gd name="T2" fmla="*/ 50 w 59"/>
                    <a:gd name="T3" fmla="*/ 23 h 24"/>
                    <a:gd name="T4" fmla="*/ 3 w 59"/>
                    <a:gd name="T5" fmla="*/ 24 h 24"/>
                    <a:gd name="T6" fmla="*/ 1 w 59"/>
                    <a:gd name="T7" fmla="*/ 22 h 24"/>
                    <a:gd name="T8" fmla="*/ 6 w 59"/>
                    <a:gd name="T9" fmla="*/ 1 h 24"/>
                    <a:gd name="T10" fmla="*/ 9 w 59"/>
                    <a:gd name="T11" fmla="*/ 0 h 24"/>
                    <a:gd name="T12" fmla="*/ 57 w 59"/>
                    <a:gd name="T13" fmla="*/ 0 h 24"/>
                    <a:gd name="T14" fmla="*/ 59 w 59"/>
                    <a:gd name="T15" fmla="*/ 1 h 24"/>
                    <a:gd name="T16" fmla="*/ 53 w 59"/>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4">
                      <a:moveTo>
                        <a:pt x="53" y="22"/>
                      </a:moveTo>
                      <a:cubicBezTo>
                        <a:pt x="53" y="23"/>
                        <a:pt x="52" y="23"/>
                        <a:pt x="50" y="23"/>
                      </a:cubicBezTo>
                      <a:cubicBezTo>
                        <a:pt x="31" y="23"/>
                        <a:pt x="22" y="24"/>
                        <a:pt x="3" y="24"/>
                      </a:cubicBezTo>
                      <a:cubicBezTo>
                        <a:pt x="1" y="24"/>
                        <a:pt x="0" y="23"/>
                        <a:pt x="1" y="22"/>
                      </a:cubicBezTo>
                      <a:cubicBezTo>
                        <a:pt x="3" y="13"/>
                        <a:pt x="4" y="9"/>
                        <a:pt x="6" y="1"/>
                      </a:cubicBezTo>
                      <a:cubicBezTo>
                        <a:pt x="7" y="0"/>
                        <a:pt x="8" y="0"/>
                        <a:pt x="9" y="0"/>
                      </a:cubicBezTo>
                      <a:cubicBezTo>
                        <a:pt x="28" y="0"/>
                        <a:pt x="38" y="0"/>
                        <a:pt x="57" y="0"/>
                      </a:cubicBezTo>
                      <a:cubicBezTo>
                        <a:pt x="58" y="0"/>
                        <a:pt x="59" y="0"/>
                        <a:pt x="59" y="1"/>
                      </a:cubicBezTo>
                      <a:cubicBezTo>
                        <a:pt x="56" y="9"/>
                        <a:pt x="55" y="13"/>
                        <a:pt x="5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8" name="Freeform 189">
                  <a:extLst>
                    <a:ext uri="{FF2B5EF4-FFF2-40B4-BE49-F238E27FC236}">
                      <a16:creationId xmlns:a16="http://schemas.microsoft.com/office/drawing/2014/main" id="{F1655B6E-A925-4122-88F8-3DE5A75AF8EF}"/>
                    </a:ext>
                  </a:extLst>
                </p:cNvPr>
                <p:cNvSpPr>
                  <a:spLocks/>
                </p:cNvSpPr>
                <p:nvPr/>
              </p:nvSpPr>
              <p:spPr bwMode="auto">
                <a:xfrm>
                  <a:off x="1852984" y="5346038"/>
                  <a:ext cx="64895" cy="45746"/>
                </a:xfrm>
                <a:custGeom>
                  <a:avLst/>
                  <a:gdLst>
                    <a:gd name="T0" fmla="*/ 39 w 43"/>
                    <a:gd name="T1" fmla="*/ 28 h 30"/>
                    <a:gd name="T2" fmla="*/ 36 w 43"/>
                    <a:gd name="T3" fmla="*/ 30 h 30"/>
                    <a:gd name="T4" fmla="*/ 2 w 43"/>
                    <a:gd name="T5" fmla="*/ 30 h 30"/>
                    <a:gd name="T6" fmla="*/ 0 w 43"/>
                    <a:gd name="T7" fmla="*/ 28 h 30"/>
                    <a:gd name="T8" fmla="*/ 5 w 43"/>
                    <a:gd name="T9" fmla="*/ 2 h 30"/>
                    <a:gd name="T10" fmla="*/ 8 w 43"/>
                    <a:gd name="T11" fmla="*/ 1 h 30"/>
                    <a:gd name="T12" fmla="*/ 41 w 43"/>
                    <a:gd name="T13" fmla="*/ 0 h 30"/>
                    <a:gd name="T14" fmla="*/ 43 w 43"/>
                    <a:gd name="T15" fmla="*/ 2 h 30"/>
                    <a:gd name="T16" fmla="*/ 39 w 43"/>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0">
                      <a:moveTo>
                        <a:pt x="39" y="28"/>
                      </a:moveTo>
                      <a:cubicBezTo>
                        <a:pt x="38" y="29"/>
                        <a:pt x="37" y="30"/>
                        <a:pt x="36" y="30"/>
                      </a:cubicBezTo>
                      <a:cubicBezTo>
                        <a:pt x="23" y="30"/>
                        <a:pt x="16" y="30"/>
                        <a:pt x="2" y="30"/>
                      </a:cubicBezTo>
                      <a:cubicBezTo>
                        <a:pt x="1" y="30"/>
                        <a:pt x="0" y="29"/>
                        <a:pt x="0" y="28"/>
                      </a:cubicBezTo>
                      <a:cubicBezTo>
                        <a:pt x="2" y="19"/>
                        <a:pt x="3" y="14"/>
                        <a:pt x="5" y="2"/>
                      </a:cubicBezTo>
                      <a:cubicBezTo>
                        <a:pt x="5" y="1"/>
                        <a:pt x="6" y="1"/>
                        <a:pt x="8" y="1"/>
                      </a:cubicBezTo>
                      <a:cubicBezTo>
                        <a:pt x="21" y="1"/>
                        <a:pt x="28" y="1"/>
                        <a:pt x="41" y="0"/>
                      </a:cubicBezTo>
                      <a:cubicBezTo>
                        <a:pt x="42" y="0"/>
                        <a:pt x="43" y="1"/>
                        <a:pt x="43" y="2"/>
                      </a:cubicBezTo>
                      <a:cubicBezTo>
                        <a:pt x="41" y="14"/>
                        <a:pt x="40" y="19"/>
                        <a:pt x="39"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9" name="Freeform 190">
                  <a:extLst>
                    <a:ext uri="{FF2B5EF4-FFF2-40B4-BE49-F238E27FC236}">
                      <a16:creationId xmlns:a16="http://schemas.microsoft.com/office/drawing/2014/main" id="{D6852FEE-B355-4FB5-BAEE-B1B231E37C8E}"/>
                    </a:ext>
                  </a:extLst>
                </p:cNvPr>
                <p:cNvSpPr>
                  <a:spLocks/>
                </p:cNvSpPr>
                <p:nvPr/>
              </p:nvSpPr>
              <p:spPr bwMode="auto">
                <a:xfrm>
                  <a:off x="1923199" y="5346038"/>
                  <a:ext cx="62768" cy="45746"/>
                </a:xfrm>
                <a:custGeom>
                  <a:avLst/>
                  <a:gdLst>
                    <a:gd name="T0" fmla="*/ 37 w 41"/>
                    <a:gd name="T1" fmla="*/ 28 h 30"/>
                    <a:gd name="T2" fmla="*/ 35 w 41"/>
                    <a:gd name="T3" fmla="*/ 30 h 30"/>
                    <a:gd name="T4" fmla="*/ 2 w 41"/>
                    <a:gd name="T5" fmla="*/ 30 h 30"/>
                    <a:gd name="T6" fmla="*/ 0 w 41"/>
                    <a:gd name="T7" fmla="*/ 28 h 30"/>
                    <a:gd name="T8" fmla="*/ 4 w 41"/>
                    <a:gd name="T9" fmla="*/ 2 h 30"/>
                    <a:gd name="T10" fmla="*/ 6 w 41"/>
                    <a:gd name="T11" fmla="*/ 0 h 30"/>
                    <a:gd name="T12" fmla="*/ 39 w 41"/>
                    <a:gd name="T13" fmla="*/ 0 h 30"/>
                    <a:gd name="T14" fmla="*/ 41 w 41"/>
                    <a:gd name="T15" fmla="*/ 2 h 30"/>
                    <a:gd name="T16" fmla="*/ 37 w 41"/>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7" y="28"/>
                      </a:moveTo>
                      <a:cubicBezTo>
                        <a:pt x="37" y="29"/>
                        <a:pt x="36" y="30"/>
                        <a:pt x="35" y="30"/>
                      </a:cubicBezTo>
                      <a:cubicBezTo>
                        <a:pt x="22" y="30"/>
                        <a:pt x="15" y="30"/>
                        <a:pt x="2" y="30"/>
                      </a:cubicBezTo>
                      <a:cubicBezTo>
                        <a:pt x="1" y="30"/>
                        <a:pt x="0" y="29"/>
                        <a:pt x="0" y="28"/>
                      </a:cubicBezTo>
                      <a:cubicBezTo>
                        <a:pt x="2" y="19"/>
                        <a:pt x="2" y="14"/>
                        <a:pt x="4" y="2"/>
                      </a:cubicBezTo>
                      <a:cubicBezTo>
                        <a:pt x="4" y="1"/>
                        <a:pt x="5" y="0"/>
                        <a:pt x="6" y="0"/>
                      </a:cubicBezTo>
                      <a:cubicBezTo>
                        <a:pt x="19" y="0"/>
                        <a:pt x="26" y="0"/>
                        <a:pt x="39" y="0"/>
                      </a:cubicBezTo>
                      <a:cubicBezTo>
                        <a:pt x="40" y="0"/>
                        <a:pt x="41" y="1"/>
                        <a:pt x="41" y="2"/>
                      </a:cubicBezTo>
                      <a:cubicBezTo>
                        <a:pt x="39" y="14"/>
                        <a:pt x="38" y="19"/>
                        <a:pt x="37"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0" name="Freeform 191">
                  <a:extLst>
                    <a:ext uri="{FF2B5EF4-FFF2-40B4-BE49-F238E27FC236}">
                      <a16:creationId xmlns:a16="http://schemas.microsoft.com/office/drawing/2014/main" id="{D2D72998-3A8E-45BF-9744-151B33CF4879}"/>
                    </a:ext>
                  </a:extLst>
                </p:cNvPr>
                <p:cNvSpPr>
                  <a:spLocks/>
                </p:cNvSpPr>
                <p:nvPr/>
              </p:nvSpPr>
              <p:spPr bwMode="auto">
                <a:xfrm>
                  <a:off x="1992350" y="5346038"/>
                  <a:ext cx="58512" cy="45746"/>
                </a:xfrm>
                <a:custGeom>
                  <a:avLst/>
                  <a:gdLst>
                    <a:gd name="T0" fmla="*/ 36 w 39"/>
                    <a:gd name="T1" fmla="*/ 28 h 30"/>
                    <a:gd name="T2" fmla="*/ 34 w 39"/>
                    <a:gd name="T3" fmla="*/ 30 h 30"/>
                    <a:gd name="T4" fmla="*/ 2 w 39"/>
                    <a:gd name="T5" fmla="*/ 30 h 30"/>
                    <a:gd name="T6" fmla="*/ 0 w 39"/>
                    <a:gd name="T7" fmla="*/ 28 h 30"/>
                    <a:gd name="T8" fmla="*/ 3 w 39"/>
                    <a:gd name="T9" fmla="*/ 2 h 30"/>
                    <a:gd name="T10" fmla="*/ 6 w 39"/>
                    <a:gd name="T11" fmla="*/ 0 h 30"/>
                    <a:gd name="T12" fmla="*/ 37 w 39"/>
                    <a:gd name="T13" fmla="*/ 0 h 30"/>
                    <a:gd name="T14" fmla="*/ 39 w 39"/>
                    <a:gd name="T15" fmla="*/ 2 h 30"/>
                    <a:gd name="T16" fmla="*/ 36 w 39"/>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6" y="28"/>
                      </a:moveTo>
                      <a:cubicBezTo>
                        <a:pt x="36" y="29"/>
                        <a:pt x="35" y="30"/>
                        <a:pt x="34" y="30"/>
                      </a:cubicBezTo>
                      <a:cubicBezTo>
                        <a:pt x="21" y="30"/>
                        <a:pt x="15" y="30"/>
                        <a:pt x="2" y="30"/>
                      </a:cubicBezTo>
                      <a:cubicBezTo>
                        <a:pt x="1" y="30"/>
                        <a:pt x="0" y="29"/>
                        <a:pt x="0" y="28"/>
                      </a:cubicBezTo>
                      <a:cubicBezTo>
                        <a:pt x="1" y="19"/>
                        <a:pt x="2" y="14"/>
                        <a:pt x="3" y="2"/>
                      </a:cubicBezTo>
                      <a:cubicBezTo>
                        <a:pt x="4" y="1"/>
                        <a:pt x="5" y="0"/>
                        <a:pt x="6" y="0"/>
                      </a:cubicBezTo>
                      <a:cubicBezTo>
                        <a:pt x="18" y="0"/>
                        <a:pt x="25" y="0"/>
                        <a:pt x="37" y="0"/>
                      </a:cubicBezTo>
                      <a:cubicBezTo>
                        <a:pt x="38" y="0"/>
                        <a:pt x="39" y="1"/>
                        <a:pt x="39" y="2"/>
                      </a:cubicBezTo>
                      <a:cubicBezTo>
                        <a:pt x="38" y="14"/>
                        <a:pt x="37" y="19"/>
                        <a:pt x="3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1" name="Freeform 192">
                  <a:extLst>
                    <a:ext uri="{FF2B5EF4-FFF2-40B4-BE49-F238E27FC236}">
                      <a16:creationId xmlns:a16="http://schemas.microsoft.com/office/drawing/2014/main" id="{1598A8F0-5BA5-4FA7-BE79-31DCA078B10B}"/>
                    </a:ext>
                  </a:extLst>
                </p:cNvPr>
                <p:cNvSpPr>
                  <a:spLocks/>
                </p:cNvSpPr>
                <p:nvPr/>
              </p:nvSpPr>
              <p:spPr bwMode="auto">
                <a:xfrm>
                  <a:off x="2058309" y="5346038"/>
                  <a:ext cx="57448" cy="45746"/>
                </a:xfrm>
                <a:custGeom>
                  <a:avLst/>
                  <a:gdLst>
                    <a:gd name="T0" fmla="*/ 36 w 38"/>
                    <a:gd name="T1" fmla="*/ 28 h 30"/>
                    <a:gd name="T2" fmla="*/ 34 w 38"/>
                    <a:gd name="T3" fmla="*/ 30 h 30"/>
                    <a:gd name="T4" fmla="*/ 2 w 38"/>
                    <a:gd name="T5" fmla="*/ 30 h 30"/>
                    <a:gd name="T6" fmla="*/ 0 w 38"/>
                    <a:gd name="T7" fmla="*/ 28 h 30"/>
                    <a:gd name="T8" fmla="*/ 3 w 38"/>
                    <a:gd name="T9" fmla="*/ 2 h 30"/>
                    <a:gd name="T10" fmla="*/ 5 w 38"/>
                    <a:gd name="T11" fmla="*/ 0 h 30"/>
                    <a:gd name="T12" fmla="*/ 36 w 38"/>
                    <a:gd name="T13" fmla="*/ 0 h 30"/>
                    <a:gd name="T14" fmla="*/ 38 w 38"/>
                    <a:gd name="T15" fmla="*/ 2 h 30"/>
                    <a:gd name="T16" fmla="*/ 36 w 38"/>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0">
                      <a:moveTo>
                        <a:pt x="36" y="28"/>
                      </a:moveTo>
                      <a:cubicBezTo>
                        <a:pt x="36" y="29"/>
                        <a:pt x="35" y="30"/>
                        <a:pt x="34" y="30"/>
                      </a:cubicBezTo>
                      <a:cubicBezTo>
                        <a:pt x="21" y="30"/>
                        <a:pt x="15" y="30"/>
                        <a:pt x="2" y="30"/>
                      </a:cubicBezTo>
                      <a:cubicBezTo>
                        <a:pt x="1" y="30"/>
                        <a:pt x="0" y="29"/>
                        <a:pt x="0" y="28"/>
                      </a:cubicBezTo>
                      <a:cubicBezTo>
                        <a:pt x="1" y="19"/>
                        <a:pt x="2" y="14"/>
                        <a:pt x="3" y="2"/>
                      </a:cubicBezTo>
                      <a:cubicBezTo>
                        <a:pt x="3" y="1"/>
                        <a:pt x="4" y="0"/>
                        <a:pt x="5" y="0"/>
                      </a:cubicBezTo>
                      <a:cubicBezTo>
                        <a:pt x="17" y="0"/>
                        <a:pt x="23" y="0"/>
                        <a:pt x="36" y="0"/>
                      </a:cubicBezTo>
                      <a:cubicBezTo>
                        <a:pt x="37" y="0"/>
                        <a:pt x="38" y="1"/>
                        <a:pt x="38" y="2"/>
                      </a:cubicBezTo>
                      <a:cubicBezTo>
                        <a:pt x="37" y="14"/>
                        <a:pt x="37" y="19"/>
                        <a:pt x="3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2" name="Freeform 193">
                  <a:extLst>
                    <a:ext uri="{FF2B5EF4-FFF2-40B4-BE49-F238E27FC236}">
                      <a16:creationId xmlns:a16="http://schemas.microsoft.com/office/drawing/2014/main" id="{E0D752FF-B667-4E23-BB25-0B38F23F45F9}"/>
                    </a:ext>
                  </a:extLst>
                </p:cNvPr>
                <p:cNvSpPr>
                  <a:spLocks/>
                </p:cNvSpPr>
                <p:nvPr/>
              </p:nvSpPr>
              <p:spPr bwMode="auto">
                <a:xfrm>
                  <a:off x="2125332" y="5346038"/>
                  <a:ext cx="54257" cy="45746"/>
                </a:xfrm>
                <a:custGeom>
                  <a:avLst/>
                  <a:gdLst>
                    <a:gd name="T0" fmla="*/ 35 w 36"/>
                    <a:gd name="T1" fmla="*/ 28 h 30"/>
                    <a:gd name="T2" fmla="*/ 33 w 36"/>
                    <a:gd name="T3" fmla="*/ 30 h 30"/>
                    <a:gd name="T4" fmla="*/ 2 w 36"/>
                    <a:gd name="T5" fmla="*/ 30 h 30"/>
                    <a:gd name="T6" fmla="*/ 0 w 36"/>
                    <a:gd name="T7" fmla="*/ 28 h 30"/>
                    <a:gd name="T8" fmla="*/ 1 w 36"/>
                    <a:gd name="T9" fmla="*/ 2 h 30"/>
                    <a:gd name="T10" fmla="*/ 3 w 36"/>
                    <a:gd name="T11" fmla="*/ 0 h 30"/>
                    <a:gd name="T12" fmla="*/ 34 w 36"/>
                    <a:gd name="T13" fmla="*/ 0 h 30"/>
                    <a:gd name="T14" fmla="*/ 36 w 36"/>
                    <a:gd name="T15" fmla="*/ 2 h 30"/>
                    <a:gd name="T16" fmla="*/ 35 w 36"/>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35" y="28"/>
                      </a:moveTo>
                      <a:cubicBezTo>
                        <a:pt x="35" y="29"/>
                        <a:pt x="34" y="30"/>
                        <a:pt x="33" y="30"/>
                      </a:cubicBezTo>
                      <a:cubicBezTo>
                        <a:pt x="20" y="30"/>
                        <a:pt x="14" y="30"/>
                        <a:pt x="2" y="30"/>
                      </a:cubicBezTo>
                      <a:cubicBezTo>
                        <a:pt x="0" y="30"/>
                        <a:pt x="0" y="29"/>
                        <a:pt x="0" y="28"/>
                      </a:cubicBezTo>
                      <a:cubicBezTo>
                        <a:pt x="0" y="19"/>
                        <a:pt x="1" y="14"/>
                        <a:pt x="1" y="2"/>
                      </a:cubicBezTo>
                      <a:cubicBezTo>
                        <a:pt x="1" y="1"/>
                        <a:pt x="2" y="0"/>
                        <a:pt x="3" y="0"/>
                      </a:cubicBezTo>
                      <a:cubicBezTo>
                        <a:pt x="15" y="0"/>
                        <a:pt x="21" y="0"/>
                        <a:pt x="34" y="0"/>
                      </a:cubicBezTo>
                      <a:cubicBezTo>
                        <a:pt x="35" y="0"/>
                        <a:pt x="36" y="1"/>
                        <a:pt x="36" y="2"/>
                      </a:cubicBezTo>
                      <a:cubicBezTo>
                        <a:pt x="35" y="14"/>
                        <a:pt x="35" y="19"/>
                        <a:pt x="3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3" name="Freeform 194">
                  <a:extLst>
                    <a:ext uri="{FF2B5EF4-FFF2-40B4-BE49-F238E27FC236}">
                      <a16:creationId xmlns:a16="http://schemas.microsoft.com/office/drawing/2014/main" id="{430D442D-F8DF-4FFD-9FD0-3081ECA91009}"/>
                    </a:ext>
                  </a:extLst>
                </p:cNvPr>
                <p:cNvSpPr>
                  <a:spLocks/>
                </p:cNvSpPr>
                <p:nvPr/>
              </p:nvSpPr>
              <p:spPr bwMode="auto">
                <a:xfrm>
                  <a:off x="2189163" y="5346038"/>
                  <a:ext cx="54257" cy="45746"/>
                </a:xfrm>
                <a:custGeom>
                  <a:avLst/>
                  <a:gdLst>
                    <a:gd name="T0" fmla="*/ 36 w 36"/>
                    <a:gd name="T1" fmla="*/ 28 h 30"/>
                    <a:gd name="T2" fmla="*/ 34 w 36"/>
                    <a:gd name="T3" fmla="*/ 30 h 30"/>
                    <a:gd name="T4" fmla="*/ 3 w 36"/>
                    <a:gd name="T5" fmla="*/ 30 h 30"/>
                    <a:gd name="T6" fmla="*/ 1 w 36"/>
                    <a:gd name="T7" fmla="*/ 28 h 30"/>
                    <a:gd name="T8" fmla="*/ 1 w 36"/>
                    <a:gd name="T9" fmla="*/ 2 h 30"/>
                    <a:gd name="T10" fmla="*/ 3 w 36"/>
                    <a:gd name="T11" fmla="*/ 0 h 30"/>
                    <a:gd name="T12" fmla="*/ 33 w 36"/>
                    <a:gd name="T13" fmla="*/ 0 h 30"/>
                    <a:gd name="T14" fmla="*/ 35 w 36"/>
                    <a:gd name="T15" fmla="*/ 2 h 30"/>
                    <a:gd name="T16" fmla="*/ 36 w 36"/>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36" y="28"/>
                      </a:moveTo>
                      <a:cubicBezTo>
                        <a:pt x="36" y="29"/>
                        <a:pt x="35" y="30"/>
                        <a:pt x="34" y="30"/>
                      </a:cubicBezTo>
                      <a:cubicBezTo>
                        <a:pt x="21" y="30"/>
                        <a:pt x="15" y="30"/>
                        <a:pt x="3" y="30"/>
                      </a:cubicBezTo>
                      <a:cubicBezTo>
                        <a:pt x="1" y="30"/>
                        <a:pt x="0" y="29"/>
                        <a:pt x="1" y="28"/>
                      </a:cubicBezTo>
                      <a:cubicBezTo>
                        <a:pt x="1" y="19"/>
                        <a:pt x="1" y="14"/>
                        <a:pt x="1" y="2"/>
                      </a:cubicBezTo>
                      <a:cubicBezTo>
                        <a:pt x="1" y="1"/>
                        <a:pt x="2" y="0"/>
                        <a:pt x="3" y="0"/>
                      </a:cubicBezTo>
                      <a:cubicBezTo>
                        <a:pt x="15" y="0"/>
                        <a:pt x="21" y="0"/>
                        <a:pt x="33" y="0"/>
                      </a:cubicBezTo>
                      <a:cubicBezTo>
                        <a:pt x="34" y="0"/>
                        <a:pt x="35" y="1"/>
                        <a:pt x="35" y="2"/>
                      </a:cubicBezTo>
                      <a:cubicBezTo>
                        <a:pt x="35" y="14"/>
                        <a:pt x="35" y="19"/>
                        <a:pt x="3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4" name="Freeform 195">
                  <a:extLst>
                    <a:ext uri="{FF2B5EF4-FFF2-40B4-BE49-F238E27FC236}">
                      <a16:creationId xmlns:a16="http://schemas.microsoft.com/office/drawing/2014/main" id="{DFB6035B-A9D2-4629-A63E-E53918EA92CD}"/>
                    </a:ext>
                  </a:extLst>
                </p:cNvPr>
                <p:cNvSpPr>
                  <a:spLocks/>
                </p:cNvSpPr>
                <p:nvPr/>
              </p:nvSpPr>
              <p:spPr bwMode="auto">
                <a:xfrm>
                  <a:off x="2254058" y="5346038"/>
                  <a:ext cx="53193" cy="45746"/>
                </a:xfrm>
                <a:custGeom>
                  <a:avLst/>
                  <a:gdLst>
                    <a:gd name="T0" fmla="*/ 35 w 35"/>
                    <a:gd name="T1" fmla="*/ 28 h 30"/>
                    <a:gd name="T2" fmla="*/ 33 w 35"/>
                    <a:gd name="T3" fmla="*/ 30 h 30"/>
                    <a:gd name="T4" fmla="*/ 2 w 35"/>
                    <a:gd name="T5" fmla="*/ 30 h 30"/>
                    <a:gd name="T6" fmla="*/ 0 w 35"/>
                    <a:gd name="T7" fmla="*/ 28 h 30"/>
                    <a:gd name="T8" fmla="*/ 0 w 35"/>
                    <a:gd name="T9" fmla="*/ 2 h 30"/>
                    <a:gd name="T10" fmla="*/ 1 w 35"/>
                    <a:gd name="T11" fmla="*/ 0 h 30"/>
                    <a:gd name="T12" fmla="*/ 32 w 35"/>
                    <a:gd name="T13" fmla="*/ 0 h 30"/>
                    <a:gd name="T14" fmla="*/ 34 w 35"/>
                    <a:gd name="T15" fmla="*/ 2 h 30"/>
                    <a:gd name="T16" fmla="*/ 35 w 35"/>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0">
                      <a:moveTo>
                        <a:pt x="35" y="28"/>
                      </a:moveTo>
                      <a:cubicBezTo>
                        <a:pt x="35" y="29"/>
                        <a:pt x="34" y="30"/>
                        <a:pt x="33" y="30"/>
                      </a:cubicBezTo>
                      <a:cubicBezTo>
                        <a:pt x="21" y="30"/>
                        <a:pt x="15" y="30"/>
                        <a:pt x="2" y="30"/>
                      </a:cubicBezTo>
                      <a:cubicBezTo>
                        <a:pt x="1" y="30"/>
                        <a:pt x="0" y="29"/>
                        <a:pt x="0" y="28"/>
                      </a:cubicBezTo>
                      <a:cubicBezTo>
                        <a:pt x="0" y="19"/>
                        <a:pt x="0" y="14"/>
                        <a:pt x="0" y="2"/>
                      </a:cubicBezTo>
                      <a:cubicBezTo>
                        <a:pt x="0" y="1"/>
                        <a:pt x="0" y="0"/>
                        <a:pt x="1" y="0"/>
                      </a:cubicBezTo>
                      <a:cubicBezTo>
                        <a:pt x="13" y="0"/>
                        <a:pt x="19" y="0"/>
                        <a:pt x="32" y="0"/>
                      </a:cubicBezTo>
                      <a:cubicBezTo>
                        <a:pt x="33" y="0"/>
                        <a:pt x="34" y="1"/>
                        <a:pt x="34" y="2"/>
                      </a:cubicBezTo>
                      <a:cubicBezTo>
                        <a:pt x="34" y="14"/>
                        <a:pt x="35" y="19"/>
                        <a:pt x="3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5" name="Freeform 196">
                  <a:extLst>
                    <a:ext uri="{FF2B5EF4-FFF2-40B4-BE49-F238E27FC236}">
                      <a16:creationId xmlns:a16="http://schemas.microsoft.com/office/drawing/2014/main" id="{F0DA7D16-924F-4D35-8E31-B65659BB2B6B}"/>
                    </a:ext>
                  </a:extLst>
                </p:cNvPr>
                <p:cNvSpPr>
                  <a:spLocks/>
                </p:cNvSpPr>
                <p:nvPr/>
              </p:nvSpPr>
              <p:spPr bwMode="auto">
                <a:xfrm>
                  <a:off x="2315762" y="5346038"/>
                  <a:ext cx="56384" cy="45746"/>
                </a:xfrm>
                <a:custGeom>
                  <a:avLst/>
                  <a:gdLst>
                    <a:gd name="T0" fmla="*/ 37 w 37"/>
                    <a:gd name="T1" fmla="*/ 29 h 30"/>
                    <a:gd name="T2" fmla="*/ 35 w 37"/>
                    <a:gd name="T3" fmla="*/ 30 h 30"/>
                    <a:gd name="T4" fmla="*/ 4 w 37"/>
                    <a:gd name="T5" fmla="*/ 30 h 30"/>
                    <a:gd name="T6" fmla="*/ 2 w 37"/>
                    <a:gd name="T7" fmla="*/ 29 h 30"/>
                    <a:gd name="T8" fmla="*/ 0 w 37"/>
                    <a:gd name="T9" fmla="*/ 2 h 30"/>
                    <a:gd name="T10" fmla="*/ 2 w 37"/>
                    <a:gd name="T11" fmla="*/ 0 h 30"/>
                    <a:gd name="T12" fmla="*/ 32 w 37"/>
                    <a:gd name="T13" fmla="*/ 0 h 30"/>
                    <a:gd name="T14" fmla="*/ 34 w 37"/>
                    <a:gd name="T15" fmla="*/ 2 h 30"/>
                    <a:gd name="T16" fmla="*/ 37 w 37"/>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0">
                      <a:moveTo>
                        <a:pt x="37" y="29"/>
                      </a:moveTo>
                      <a:cubicBezTo>
                        <a:pt x="37" y="29"/>
                        <a:pt x="36" y="30"/>
                        <a:pt x="35" y="30"/>
                      </a:cubicBezTo>
                      <a:cubicBezTo>
                        <a:pt x="23" y="30"/>
                        <a:pt x="16" y="30"/>
                        <a:pt x="4" y="30"/>
                      </a:cubicBezTo>
                      <a:cubicBezTo>
                        <a:pt x="3" y="30"/>
                        <a:pt x="2" y="29"/>
                        <a:pt x="2" y="29"/>
                      </a:cubicBezTo>
                      <a:cubicBezTo>
                        <a:pt x="1" y="19"/>
                        <a:pt x="1" y="14"/>
                        <a:pt x="0" y="2"/>
                      </a:cubicBezTo>
                      <a:cubicBezTo>
                        <a:pt x="0" y="1"/>
                        <a:pt x="1" y="0"/>
                        <a:pt x="2" y="0"/>
                      </a:cubicBezTo>
                      <a:cubicBezTo>
                        <a:pt x="14" y="0"/>
                        <a:pt x="20" y="0"/>
                        <a:pt x="32" y="0"/>
                      </a:cubicBezTo>
                      <a:cubicBezTo>
                        <a:pt x="33" y="0"/>
                        <a:pt x="34" y="1"/>
                        <a:pt x="34" y="2"/>
                      </a:cubicBezTo>
                      <a:cubicBezTo>
                        <a:pt x="35" y="14"/>
                        <a:pt x="36" y="19"/>
                        <a:pt x="37"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6" name="Freeform 197">
                  <a:extLst>
                    <a:ext uri="{FF2B5EF4-FFF2-40B4-BE49-F238E27FC236}">
                      <a16:creationId xmlns:a16="http://schemas.microsoft.com/office/drawing/2014/main" id="{A05AF0AA-FE5C-4E98-BFB6-6E8C40F1B82D}"/>
                    </a:ext>
                  </a:extLst>
                </p:cNvPr>
                <p:cNvSpPr>
                  <a:spLocks/>
                </p:cNvSpPr>
                <p:nvPr/>
              </p:nvSpPr>
              <p:spPr bwMode="auto">
                <a:xfrm>
                  <a:off x="2379593" y="5346038"/>
                  <a:ext cx="57448" cy="45746"/>
                </a:xfrm>
                <a:custGeom>
                  <a:avLst/>
                  <a:gdLst>
                    <a:gd name="T0" fmla="*/ 38 w 38"/>
                    <a:gd name="T1" fmla="*/ 29 h 30"/>
                    <a:gd name="T2" fmla="*/ 36 w 38"/>
                    <a:gd name="T3" fmla="*/ 30 h 30"/>
                    <a:gd name="T4" fmla="*/ 5 w 38"/>
                    <a:gd name="T5" fmla="*/ 30 h 30"/>
                    <a:gd name="T6" fmla="*/ 3 w 38"/>
                    <a:gd name="T7" fmla="*/ 29 h 30"/>
                    <a:gd name="T8" fmla="*/ 0 w 38"/>
                    <a:gd name="T9" fmla="*/ 2 h 30"/>
                    <a:gd name="T10" fmla="*/ 2 w 38"/>
                    <a:gd name="T11" fmla="*/ 0 h 30"/>
                    <a:gd name="T12" fmla="*/ 32 w 38"/>
                    <a:gd name="T13" fmla="*/ 0 h 30"/>
                    <a:gd name="T14" fmla="*/ 34 w 38"/>
                    <a:gd name="T15" fmla="*/ 2 h 30"/>
                    <a:gd name="T16" fmla="*/ 38 w 38"/>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0">
                      <a:moveTo>
                        <a:pt x="38" y="29"/>
                      </a:moveTo>
                      <a:cubicBezTo>
                        <a:pt x="38" y="29"/>
                        <a:pt x="37" y="30"/>
                        <a:pt x="36" y="30"/>
                      </a:cubicBezTo>
                      <a:cubicBezTo>
                        <a:pt x="24" y="30"/>
                        <a:pt x="17" y="30"/>
                        <a:pt x="5" y="30"/>
                      </a:cubicBezTo>
                      <a:cubicBezTo>
                        <a:pt x="4" y="30"/>
                        <a:pt x="3" y="29"/>
                        <a:pt x="3" y="29"/>
                      </a:cubicBezTo>
                      <a:cubicBezTo>
                        <a:pt x="2" y="19"/>
                        <a:pt x="1" y="14"/>
                        <a:pt x="0" y="2"/>
                      </a:cubicBezTo>
                      <a:cubicBezTo>
                        <a:pt x="0" y="1"/>
                        <a:pt x="1" y="0"/>
                        <a:pt x="2" y="0"/>
                      </a:cubicBezTo>
                      <a:cubicBezTo>
                        <a:pt x="14" y="0"/>
                        <a:pt x="20" y="0"/>
                        <a:pt x="32" y="0"/>
                      </a:cubicBezTo>
                      <a:cubicBezTo>
                        <a:pt x="33" y="0"/>
                        <a:pt x="34" y="1"/>
                        <a:pt x="34" y="2"/>
                      </a:cubicBezTo>
                      <a:cubicBezTo>
                        <a:pt x="36" y="14"/>
                        <a:pt x="37" y="19"/>
                        <a:pt x="38"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7" name="Freeform 198">
                  <a:extLst>
                    <a:ext uri="{FF2B5EF4-FFF2-40B4-BE49-F238E27FC236}">
                      <a16:creationId xmlns:a16="http://schemas.microsoft.com/office/drawing/2014/main" id="{C7E1E4C5-05E5-4723-9655-987C6630681A}"/>
                    </a:ext>
                  </a:extLst>
                </p:cNvPr>
                <p:cNvSpPr>
                  <a:spLocks/>
                </p:cNvSpPr>
                <p:nvPr/>
              </p:nvSpPr>
              <p:spPr bwMode="auto">
                <a:xfrm>
                  <a:off x="2443425" y="5346038"/>
                  <a:ext cx="60640" cy="45746"/>
                </a:xfrm>
                <a:custGeom>
                  <a:avLst/>
                  <a:gdLst>
                    <a:gd name="T0" fmla="*/ 40 w 40"/>
                    <a:gd name="T1" fmla="*/ 29 h 30"/>
                    <a:gd name="T2" fmla="*/ 38 w 40"/>
                    <a:gd name="T3" fmla="*/ 30 h 30"/>
                    <a:gd name="T4" fmla="*/ 6 w 40"/>
                    <a:gd name="T5" fmla="*/ 30 h 30"/>
                    <a:gd name="T6" fmla="*/ 4 w 40"/>
                    <a:gd name="T7" fmla="*/ 29 h 30"/>
                    <a:gd name="T8" fmla="*/ 0 w 40"/>
                    <a:gd name="T9" fmla="*/ 2 h 30"/>
                    <a:gd name="T10" fmla="*/ 2 w 40"/>
                    <a:gd name="T11" fmla="*/ 0 h 30"/>
                    <a:gd name="T12" fmla="*/ 33 w 40"/>
                    <a:gd name="T13" fmla="*/ 0 h 30"/>
                    <a:gd name="T14" fmla="*/ 35 w 40"/>
                    <a:gd name="T15" fmla="*/ 2 h 30"/>
                    <a:gd name="T16" fmla="*/ 40 w 40"/>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40" y="29"/>
                      </a:moveTo>
                      <a:cubicBezTo>
                        <a:pt x="40" y="30"/>
                        <a:pt x="39" y="30"/>
                        <a:pt x="38" y="30"/>
                      </a:cubicBezTo>
                      <a:cubicBezTo>
                        <a:pt x="25" y="30"/>
                        <a:pt x="19" y="30"/>
                        <a:pt x="6" y="30"/>
                      </a:cubicBezTo>
                      <a:cubicBezTo>
                        <a:pt x="5" y="30"/>
                        <a:pt x="4" y="29"/>
                        <a:pt x="4" y="29"/>
                      </a:cubicBezTo>
                      <a:cubicBezTo>
                        <a:pt x="3" y="19"/>
                        <a:pt x="2" y="14"/>
                        <a:pt x="0" y="2"/>
                      </a:cubicBezTo>
                      <a:cubicBezTo>
                        <a:pt x="0" y="1"/>
                        <a:pt x="1" y="0"/>
                        <a:pt x="2" y="0"/>
                      </a:cubicBezTo>
                      <a:cubicBezTo>
                        <a:pt x="14" y="0"/>
                        <a:pt x="20" y="0"/>
                        <a:pt x="33" y="0"/>
                      </a:cubicBezTo>
                      <a:cubicBezTo>
                        <a:pt x="34" y="0"/>
                        <a:pt x="35" y="1"/>
                        <a:pt x="35" y="2"/>
                      </a:cubicBezTo>
                      <a:cubicBezTo>
                        <a:pt x="37" y="13"/>
                        <a:pt x="38" y="19"/>
                        <a:pt x="4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8" name="Freeform 199">
                  <a:extLst>
                    <a:ext uri="{FF2B5EF4-FFF2-40B4-BE49-F238E27FC236}">
                      <a16:creationId xmlns:a16="http://schemas.microsoft.com/office/drawing/2014/main" id="{E3CB6F7C-1D89-42BE-994F-77E012C8BBF1}"/>
                    </a:ext>
                  </a:extLst>
                </p:cNvPr>
                <p:cNvSpPr>
                  <a:spLocks/>
                </p:cNvSpPr>
                <p:nvPr/>
              </p:nvSpPr>
              <p:spPr bwMode="auto">
                <a:xfrm>
                  <a:off x="2508320" y="5346038"/>
                  <a:ext cx="63831" cy="45746"/>
                </a:xfrm>
                <a:custGeom>
                  <a:avLst/>
                  <a:gdLst>
                    <a:gd name="T0" fmla="*/ 42 w 42"/>
                    <a:gd name="T1" fmla="*/ 29 h 30"/>
                    <a:gd name="T2" fmla="*/ 40 w 42"/>
                    <a:gd name="T3" fmla="*/ 30 h 30"/>
                    <a:gd name="T4" fmla="*/ 7 w 42"/>
                    <a:gd name="T5" fmla="*/ 30 h 30"/>
                    <a:gd name="T6" fmla="*/ 5 w 42"/>
                    <a:gd name="T7" fmla="*/ 29 h 30"/>
                    <a:gd name="T8" fmla="*/ 0 w 42"/>
                    <a:gd name="T9" fmla="*/ 2 h 30"/>
                    <a:gd name="T10" fmla="*/ 2 w 42"/>
                    <a:gd name="T11" fmla="*/ 0 h 30"/>
                    <a:gd name="T12" fmla="*/ 34 w 42"/>
                    <a:gd name="T13" fmla="*/ 0 h 30"/>
                    <a:gd name="T14" fmla="*/ 36 w 42"/>
                    <a:gd name="T15" fmla="*/ 2 h 30"/>
                    <a:gd name="T16" fmla="*/ 42 w 42"/>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0">
                      <a:moveTo>
                        <a:pt x="42" y="29"/>
                      </a:moveTo>
                      <a:cubicBezTo>
                        <a:pt x="42" y="30"/>
                        <a:pt x="41" y="30"/>
                        <a:pt x="40" y="30"/>
                      </a:cubicBezTo>
                      <a:cubicBezTo>
                        <a:pt x="27" y="30"/>
                        <a:pt x="20" y="30"/>
                        <a:pt x="7" y="30"/>
                      </a:cubicBezTo>
                      <a:cubicBezTo>
                        <a:pt x="6" y="30"/>
                        <a:pt x="5" y="30"/>
                        <a:pt x="5" y="29"/>
                      </a:cubicBezTo>
                      <a:cubicBezTo>
                        <a:pt x="3" y="19"/>
                        <a:pt x="2" y="13"/>
                        <a:pt x="0" y="2"/>
                      </a:cubicBezTo>
                      <a:cubicBezTo>
                        <a:pt x="0" y="1"/>
                        <a:pt x="1" y="0"/>
                        <a:pt x="2" y="0"/>
                      </a:cubicBezTo>
                      <a:cubicBezTo>
                        <a:pt x="15" y="0"/>
                        <a:pt x="21" y="0"/>
                        <a:pt x="34" y="0"/>
                      </a:cubicBezTo>
                      <a:cubicBezTo>
                        <a:pt x="35" y="0"/>
                        <a:pt x="36" y="0"/>
                        <a:pt x="36" y="2"/>
                      </a:cubicBezTo>
                      <a:cubicBezTo>
                        <a:pt x="39" y="13"/>
                        <a:pt x="40" y="19"/>
                        <a:pt x="42"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9" name="Freeform 200">
                  <a:extLst>
                    <a:ext uri="{FF2B5EF4-FFF2-40B4-BE49-F238E27FC236}">
                      <a16:creationId xmlns:a16="http://schemas.microsoft.com/office/drawing/2014/main" id="{5BC300A0-6AF1-474E-9250-4329D5543758}"/>
                    </a:ext>
                  </a:extLst>
                </p:cNvPr>
                <p:cNvSpPr>
                  <a:spLocks/>
                </p:cNvSpPr>
                <p:nvPr/>
              </p:nvSpPr>
              <p:spPr bwMode="auto">
                <a:xfrm>
                  <a:off x="2575343" y="5344974"/>
                  <a:ext cx="65959" cy="46810"/>
                </a:xfrm>
                <a:custGeom>
                  <a:avLst/>
                  <a:gdLst>
                    <a:gd name="T0" fmla="*/ 44 w 44"/>
                    <a:gd name="T1" fmla="*/ 30 h 31"/>
                    <a:gd name="T2" fmla="*/ 42 w 44"/>
                    <a:gd name="T3" fmla="*/ 31 h 31"/>
                    <a:gd name="T4" fmla="*/ 8 w 44"/>
                    <a:gd name="T5" fmla="*/ 31 h 31"/>
                    <a:gd name="T6" fmla="*/ 6 w 44"/>
                    <a:gd name="T7" fmla="*/ 30 h 31"/>
                    <a:gd name="T8" fmla="*/ 0 w 44"/>
                    <a:gd name="T9" fmla="*/ 3 h 31"/>
                    <a:gd name="T10" fmla="*/ 2 w 44"/>
                    <a:gd name="T11" fmla="*/ 1 h 31"/>
                    <a:gd name="T12" fmla="*/ 35 w 44"/>
                    <a:gd name="T13" fmla="*/ 0 h 31"/>
                    <a:gd name="T14" fmla="*/ 38 w 44"/>
                    <a:gd name="T15" fmla="*/ 2 h 31"/>
                    <a:gd name="T16" fmla="*/ 44 w 44"/>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
                      <a:moveTo>
                        <a:pt x="44" y="30"/>
                      </a:moveTo>
                      <a:cubicBezTo>
                        <a:pt x="44" y="31"/>
                        <a:pt x="43" y="31"/>
                        <a:pt x="42" y="31"/>
                      </a:cubicBezTo>
                      <a:cubicBezTo>
                        <a:pt x="28" y="31"/>
                        <a:pt x="22" y="31"/>
                        <a:pt x="8" y="31"/>
                      </a:cubicBezTo>
                      <a:cubicBezTo>
                        <a:pt x="7" y="31"/>
                        <a:pt x="6" y="31"/>
                        <a:pt x="6" y="30"/>
                      </a:cubicBezTo>
                      <a:cubicBezTo>
                        <a:pt x="4" y="20"/>
                        <a:pt x="3" y="14"/>
                        <a:pt x="0" y="3"/>
                      </a:cubicBezTo>
                      <a:cubicBezTo>
                        <a:pt x="0" y="1"/>
                        <a:pt x="1" y="1"/>
                        <a:pt x="2" y="1"/>
                      </a:cubicBezTo>
                      <a:cubicBezTo>
                        <a:pt x="15" y="1"/>
                        <a:pt x="22" y="1"/>
                        <a:pt x="35" y="0"/>
                      </a:cubicBezTo>
                      <a:cubicBezTo>
                        <a:pt x="36" y="0"/>
                        <a:pt x="37" y="1"/>
                        <a:pt x="38" y="2"/>
                      </a:cubicBezTo>
                      <a:cubicBezTo>
                        <a:pt x="40" y="14"/>
                        <a:pt x="41" y="20"/>
                        <a:pt x="4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0" name="Freeform 201">
                  <a:extLst>
                    <a:ext uri="{FF2B5EF4-FFF2-40B4-BE49-F238E27FC236}">
                      <a16:creationId xmlns:a16="http://schemas.microsoft.com/office/drawing/2014/main" id="{9CA3CDAB-5D41-4EAC-BD54-661B5E599D85}"/>
                    </a:ext>
                  </a:extLst>
                </p:cNvPr>
                <p:cNvSpPr>
                  <a:spLocks/>
                </p:cNvSpPr>
                <p:nvPr/>
              </p:nvSpPr>
              <p:spPr bwMode="auto">
                <a:xfrm>
                  <a:off x="2658323" y="5553490"/>
                  <a:ext cx="64895" cy="24469"/>
                </a:xfrm>
                <a:custGeom>
                  <a:avLst/>
                  <a:gdLst>
                    <a:gd name="T0" fmla="*/ 0 w 43"/>
                    <a:gd name="T1" fmla="*/ 0 h 16"/>
                    <a:gd name="T2" fmla="*/ 3 w 43"/>
                    <a:gd name="T3" fmla="*/ 14 h 16"/>
                    <a:gd name="T4" fmla="*/ 4 w 43"/>
                    <a:gd name="T5" fmla="*/ 15 h 16"/>
                    <a:gd name="T6" fmla="*/ 6 w 43"/>
                    <a:gd name="T7" fmla="*/ 16 h 16"/>
                    <a:gd name="T8" fmla="*/ 41 w 43"/>
                    <a:gd name="T9" fmla="*/ 16 h 16"/>
                    <a:gd name="T10" fmla="*/ 43 w 43"/>
                    <a:gd name="T11" fmla="*/ 15 h 16"/>
                    <a:gd name="T12" fmla="*/ 43 w 43"/>
                    <a:gd name="T13" fmla="*/ 14 h 16"/>
                    <a:gd name="T14" fmla="*/ 40 w 43"/>
                    <a:gd name="T15" fmla="*/ 0 h 16"/>
                    <a:gd name="T16" fmla="*/ 0 w 43"/>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6">
                      <a:moveTo>
                        <a:pt x="0" y="0"/>
                      </a:moveTo>
                      <a:cubicBezTo>
                        <a:pt x="1" y="5"/>
                        <a:pt x="2" y="8"/>
                        <a:pt x="3" y="14"/>
                      </a:cubicBezTo>
                      <a:cubicBezTo>
                        <a:pt x="3" y="15"/>
                        <a:pt x="3" y="15"/>
                        <a:pt x="4" y="15"/>
                      </a:cubicBezTo>
                      <a:cubicBezTo>
                        <a:pt x="4" y="16"/>
                        <a:pt x="5" y="16"/>
                        <a:pt x="6" y="16"/>
                      </a:cubicBezTo>
                      <a:cubicBezTo>
                        <a:pt x="20" y="16"/>
                        <a:pt x="27" y="16"/>
                        <a:pt x="41" y="16"/>
                      </a:cubicBezTo>
                      <a:cubicBezTo>
                        <a:pt x="42" y="16"/>
                        <a:pt x="43" y="16"/>
                        <a:pt x="43" y="15"/>
                      </a:cubicBezTo>
                      <a:cubicBezTo>
                        <a:pt x="43" y="15"/>
                        <a:pt x="43" y="14"/>
                        <a:pt x="43" y="14"/>
                      </a:cubicBezTo>
                      <a:cubicBezTo>
                        <a:pt x="42" y="8"/>
                        <a:pt x="42" y="5"/>
                        <a:pt x="40" y="0"/>
                      </a:cubicBezTo>
                      <a:cubicBezTo>
                        <a:pt x="24" y="0"/>
                        <a:pt x="16"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1" name="Freeform 202">
                  <a:extLst>
                    <a:ext uri="{FF2B5EF4-FFF2-40B4-BE49-F238E27FC236}">
                      <a16:creationId xmlns:a16="http://schemas.microsoft.com/office/drawing/2014/main" id="{A0A80C64-EEFB-4EA7-8597-DFC6892CF506}"/>
                    </a:ext>
                  </a:extLst>
                </p:cNvPr>
                <p:cNvSpPr>
                  <a:spLocks/>
                </p:cNvSpPr>
                <p:nvPr/>
              </p:nvSpPr>
              <p:spPr bwMode="auto">
                <a:xfrm>
                  <a:off x="2654068" y="5530085"/>
                  <a:ext cx="64895" cy="21277"/>
                </a:xfrm>
                <a:custGeom>
                  <a:avLst/>
                  <a:gdLst>
                    <a:gd name="T0" fmla="*/ 43 w 43"/>
                    <a:gd name="T1" fmla="*/ 14 h 14"/>
                    <a:gd name="T2" fmla="*/ 40 w 43"/>
                    <a:gd name="T3" fmla="*/ 1 h 14"/>
                    <a:gd name="T4" fmla="*/ 39 w 43"/>
                    <a:gd name="T5" fmla="*/ 0 h 14"/>
                    <a:gd name="T6" fmla="*/ 37 w 43"/>
                    <a:gd name="T7" fmla="*/ 0 h 14"/>
                    <a:gd name="T8" fmla="*/ 2 w 43"/>
                    <a:gd name="T9" fmla="*/ 0 h 14"/>
                    <a:gd name="T10" fmla="*/ 0 w 43"/>
                    <a:gd name="T11" fmla="*/ 0 h 14"/>
                    <a:gd name="T12" fmla="*/ 0 w 43"/>
                    <a:gd name="T13" fmla="*/ 1 h 14"/>
                    <a:gd name="T14" fmla="*/ 3 w 43"/>
                    <a:gd name="T15" fmla="*/ 14 h 14"/>
                    <a:gd name="T16" fmla="*/ 43 w 4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4">
                      <a:moveTo>
                        <a:pt x="43" y="14"/>
                      </a:moveTo>
                      <a:cubicBezTo>
                        <a:pt x="42" y="8"/>
                        <a:pt x="41" y="6"/>
                        <a:pt x="40" y="1"/>
                      </a:cubicBezTo>
                      <a:cubicBezTo>
                        <a:pt x="40" y="1"/>
                        <a:pt x="40" y="0"/>
                        <a:pt x="39" y="0"/>
                      </a:cubicBezTo>
                      <a:cubicBezTo>
                        <a:pt x="39" y="0"/>
                        <a:pt x="38" y="0"/>
                        <a:pt x="37" y="0"/>
                      </a:cubicBezTo>
                      <a:cubicBezTo>
                        <a:pt x="23" y="0"/>
                        <a:pt x="16" y="0"/>
                        <a:pt x="2" y="0"/>
                      </a:cubicBezTo>
                      <a:cubicBezTo>
                        <a:pt x="1" y="0"/>
                        <a:pt x="1" y="0"/>
                        <a:pt x="0" y="0"/>
                      </a:cubicBezTo>
                      <a:cubicBezTo>
                        <a:pt x="0" y="0"/>
                        <a:pt x="0" y="1"/>
                        <a:pt x="0" y="1"/>
                      </a:cubicBezTo>
                      <a:cubicBezTo>
                        <a:pt x="1" y="6"/>
                        <a:pt x="2" y="9"/>
                        <a:pt x="3" y="14"/>
                      </a:cubicBezTo>
                      <a:cubicBezTo>
                        <a:pt x="19" y="14"/>
                        <a:pt x="27" y="14"/>
                        <a:pt x="43"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2" name="Freeform 203">
                  <a:extLst>
                    <a:ext uri="{FF2B5EF4-FFF2-40B4-BE49-F238E27FC236}">
                      <a16:creationId xmlns:a16="http://schemas.microsoft.com/office/drawing/2014/main" id="{99A172B8-FCF0-4C13-87B0-821CE7D2F645}"/>
                    </a:ext>
                  </a:extLst>
                </p:cNvPr>
                <p:cNvSpPr>
                  <a:spLocks/>
                </p:cNvSpPr>
                <p:nvPr/>
              </p:nvSpPr>
              <p:spPr bwMode="auto">
                <a:xfrm>
                  <a:off x="2693431" y="5401358"/>
                  <a:ext cx="79789" cy="78725"/>
                </a:xfrm>
                <a:custGeom>
                  <a:avLst/>
                  <a:gdLst>
                    <a:gd name="T0" fmla="*/ 2 w 53"/>
                    <a:gd name="T1" fmla="*/ 0 h 52"/>
                    <a:gd name="T2" fmla="*/ 0 w 53"/>
                    <a:gd name="T3" fmla="*/ 1 h 52"/>
                    <a:gd name="T4" fmla="*/ 0 w 53"/>
                    <a:gd name="T5" fmla="*/ 2 h 52"/>
                    <a:gd name="T6" fmla="*/ 6 w 53"/>
                    <a:gd name="T7" fmla="*/ 23 h 52"/>
                    <a:gd name="T8" fmla="*/ 7 w 53"/>
                    <a:gd name="T9" fmla="*/ 24 h 52"/>
                    <a:gd name="T10" fmla="*/ 8 w 53"/>
                    <a:gd name="T11" fmla="*/ 25 h 52"/>
                    <a:gd name="T12" fmla="*/ 17 w 53"/>
                    <a:gd name="T13" fmla="*/ 25 h 52"/>
                    <a:gd name="T14" fmla="*/ 25 w 53"/>
                    <a:gd name="T15" fmla="*/ 50 h 52"/>
                    <a:gd name="T16" fmla="*/ 25 w 53"/>
                    <a:gd name="T17" fmla="*/ 51 h 52"/>
                    <a:gd name="T18" fmla="*/ 27 w 53"/>
                    <a:gd name="T19" fmla="*/ 52 h 52"/>
                    <a:gd name="T20" fmla="*/ 51 w 53"/>
                    <a:gd name="T21" fmla="*/ 52 h 52"/>
                    <a:gd name="T22" fmla="*/ 53 w 53"/>
                    <a:gd name="T23" fmla="*/ 51 h 52"/>
                    <a:gd name="T24" fmla="*/ 53 w 53"/>
                    <a:gd name="T25" fmla="*/ 50 h 52"/>
                    <a:gd name="T26" fmla="*/ 40 w 53"/>
                    <a:gd name="T27" fmla="*/ 2 h 52"/>
                    <a:gd name="T28" fmla="*/ 39 w 53"/>
                    <a:gd name="T29" fmla="*/ 1 h 52"/>
                    <a:gd name="T30" fmla="*/ 37 w 53"/>
                    <a:gd name="T31" fmla="*/ 0 h 52"/>
                    <a:gd name="T32" fmla="*/ 2 w 53"/>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52">
                      <a:moveTo>
                        <a:pt x="2" y="0"/>
                      </a:moveTo>
                      <a:cubicBezTo>
                        <a:pt x="1" y="0"/>
                        <a:pt x="1" y="0"/>
                        <a:pt x="0" y="1"/>
                      </a:cubicBezTo>
                      <a:cubicBezTo>
                        <a:pt x="0" y="1"/>
                        <a:pt x="0" y="1"/>
                        <a:pt x="0" y="2"/>
                      </a:cubicBezTo>
                      <a:cubicBezTo>
                        <a:pt x="2" y="11"/>
                        <a:pt x="3" y="15"/>
                        <a:pt x="6" y="23"/>
                      </a:cubicBezTo>
                      <a:cubicBezTo>
                        <a:pt x="6" y="24"/>
                        <a:pt x="6" y="24"/>
                        <a:pt x="7" y="24"/>
                      </a:cubicBezTo>
                      <a:cubicBezTo>
                        <a:pt x="7" y="25"/>
                        <a:pt x="8" y="25"/>
                        <a:pt x="8" y="25"/>
                      </a:cubicBezTo>
                      <a:cubicBezTo>
                        <a:pt x="12" y="25"/>
                        <a:pt x="14" y="25"/>
                        <a:pt x="17" y="25"/>
                      </a:cubicBezTo>
                      <a:cubicBezTo>
                        <a:pt x="20" y="35"/>
                        <a:pt x="22" y="40"/>
                        <a:pt x="25" y="50"/>
                      </a:cubicBezTo>
                      <a:cubicBezTo>
                        <a:pt x="25" y="51"/>
                        <a:pt x="25" y="51"/>
                        <a:pt x="25" y="51"/>
                      </a:cubicBezTo>
                      <a:cubicBezTo>
                        <a:pt x="26" y="51"/>
                        <a:pt x="27" y="52"/>
                        <a:pt x="27" y="52"/>
                      </a:cubicBezTo>
                      <a:cubicBezTo>
                        <a:pt x="37" y="52"/>
                        <a:pt x="41" y="52"/>
                        <a:pt x="51" y="52"/>
                      </a:cubicBezTo>
                      <a:cubicBezTo>
                        <a:pt x="52" y="52"/>
                        <a:pt x="52" y="51"/>
                        <a:pt x="53" y="51"/>
                      </a:cubicBezTo>
                      <a:cubicBezTo>
                        <a:pt x="53" y="51"/>
                        <a:pt x="53" y="51"/>
                        <a:pt x="53" y="50"/>
                      </a:cubicBezTo>
                      <a:cubicBezTo>
                        <a:pt x="48" y="32"/>
                        <a:pt x="45" y="24"/>
                        <a:pt x="40" y="2"/>
                      </a:cubicBezTo>
                      <a:cubicBezTo>
                        <a:pt x="40" y="1"/>
                        <a:pt x="39" y="1"/>
                        <a:pt x="39" y="1"/>
                      </a:cubicBezTo>
                      <a:cubicBezTo>
                        <a:pt x="38" y="0"/>
                        <a:pt x="38" y="0"/>
                        <a:pt x="37" y="0"/>
                      </a:cubicBezTo>
                      <a:cubicBezTo>
                        <a:pt x="23" y="0"/>
                        <a:pt x="16"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3" name="Freeform 204">
                  <a:extLst>
                    <a:ext uri="{FF2B5EF4-FFF2-40B4-BE49-F238E27FC236}">
                      <a16:creationId xmlns:a16="http://schemas.microsoft.com/office/drawing/2014/main" id="{A29F45BE-A342-4609-AE1E-4AEA1D3BB5C0}"/>
                    </a:ext>
                  </a:extLst>
                </p:cNvPr>
                <p:cNvSpPr>
                  <a:spLocks/>
                </p:cNvSpPr>
                <p:nvPr/>
              </p:nvSpPr>
              <p:spPr bwMode="auto">
                <a:xfrm>
                  <a:off x="1684895" y="5599236"/>
                  <a:ext cx="1147901" cy="18086"/>
                </a:xfrm>
                <a:custGeom>
                  <a:avLst/>
                  <a:gdLst>
                    <a:gd name="T0" fmla="*/ 1079 w 1079"/>
                    <a:gd name="T1" fmla="*/ 17 h 17"/>
                    <a:gd name="T2" fmla="*/ 0 w 1079"/>
                    <a:gd name="T3" fmla="*/ 17 h 17"/>
                    <a:gd name="T4" fmla="*/ 1 w 1079"/>
                    <a:gd name="T5" fmla="*/ 0 h 17"/>
                    <a:gd name="T6" fmla="*/ 1079 w 1079"/>
                    <a:gd name="T7" fmla="*/ 0 h 17"/>
                    <a:gd name="T8" fmla="*/ 1079 w 1079"/>
                    <a:gd name="T9" fmla="*/ 17 h 17"/>
                  </a:gdLst>
                  <a:ahLst/>
                  <a:cxnLst>
                    <a:cxn ang="0">
                      <a:pos x="T0" y="T1"/>
                    </a:cxn>
                    <a:cxn ang="0">
                      <a:pos x="T2" y="T3"/>
                    </a:cxn>
                    <a:cxn ang="0">
                      <a:pos x="T4" y="T5"/>
                    </a:cxn>
                    <a:cxn ang="0">
                      <a:pos x="T6" y="T7"/>
                    </a:cxn>
                    <a:cxn ang="0">
                      <a:pos x="T8" y="T9"/>
                    </a:cxn>
                  </a:cxnLst>
                  <a:rect l="0" t="0" r="r" b="b"/>
                  <a:pathLst>
                    <a:path w="1079" h="17">
                      <a:moveTo>
                        <a:pt x="1079" y="17"/>
                      </a:moveTo>
                      <a:lnTo>
                        <a:pt x="0" y="17"/>
                      </a:lnTo>
                      <a:lnTo>
                        <a:pt x="1" y="0"/>
                      </a:lnTo>
                      <a:lnTo>
                        <a:pt x="1079" y="0"/>
                      </a:lnTo>
                      <a:lnTo>
                        <a:pt x="1079" y="1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grpSp>
        <p:sp>
          <p:nvSpPr>
            <p:cNvPr id="174" name="Oval 206">
              <a:extLst>
                <a:ext uri="{FF2B5EF4-FFF2-40B4-BE49-F238E27FC236}">
                  <a16:creationId xmlns:a16="http://schemas.microsoft.com/office/drawing/2014/main" id="{42E32854-9332-4497-A544-C4279E3CBCD5}"/>
                </a:ext>
              </a:extLst>
            </p:cNvPr>
            <p:cNvSpPr>
              <a:spLocks noChangeArrowheads="1"/>
            </p:cNvSpPr>
            <p:nvPr/>
          </p:nvSpPr>
          <p:spPr bwMode="auto">
            <a:xfrm>
              <a:off x="3359405" y="5472637"/>
              <a:ext cx="30852" cy="297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sp>
        <p:nvSpPr>
          <p:cNvPr id="246" name="TextBox 245">
            <a:extLst>
              <a:ext uri="{FF2B5EF4-FFF2-40B4-BE49-F238E27FC236}">
                <a16:creationId xmlns:a16="http://schemas.microsoft.com/office/drawing/2014/main" id="{7654DB75-5888-4116-945E-ED5D9FFFAAE9}"/>
              </a:ext>
            </a:extLst>
          </p:cNvPr>
          <p:cNvSpPr txBox="1"/>
          <p:nvPr/>
        </p:nvSpPr>
        <p:spPr>
          <a:xfrm>
            <a:off x="0" y="0"/>
            <a:ext cx="12192000" cy="1200329"/>
          </a:xfrm>
          <a:prstGeom prst="rect">
            <a:avLst/>
          </a:prstGeom>
          <a:noFill/>
        </p:spPr>
        <p:txBody>
          <a:bodyPr wrap="square" rtlCol="0">
            <a:spAutoFit/>
          </a:bodyPr>
          <a:lstStyle/>
          <a:p>
            <a:pPr algn="ctr"/>
            <a:r>
              <a:rPr lang="en-US" sz="3600" dirty="0">
                <a:solidFill>
                  <a:schemeClr val="bg1"/>
                </a:solidFill>
              </a:rPr>
              <a:t>Resource Optimization in Virtualization</a:t>
            </a:r>
          </a:p>
          <a:p>
            <a:pPr algn="ctr"/>
            <a:endParaRPr lang="en-IN" sz="3600" dirty="0">
              <a:solidFill>
                <a:schemeClr val="bg1"/>
              </a:solidFill>
            </a:endParaRPr>
          </a:p>
        </p:txBody>
      </p:sp>
      <p:sp>
        <p:nvSpPr>
          <p:cNvPr id="22" name="Arc 21">
            <a:extLst>
              <a:ext uri="{FF2B5EF4-FFF2-40B4-BE49-F238E27FC236}">
                <a16:creationId xmlns:a16="http://schemas.microsoft.com/office/drawing/2014/main" id="{1A13BD36-C0A4-4A38-9C29-90769077FAA3}"/>
              </a:ext>
            </a:extLst>
          </p:cNvPr>
          <p:cNvSpPr/>
          <p:nvPr/>
        </p:nvSpPr>
        <p:spPr>
          <a:xfrm>
            <a:off x="3343165" y="2351313"/>
            <a:ext cx="5505671" cy="5505671"/>
          </a:xfrm>
          <a:prstGeom prst="arc">
            <a:avLst>
              <a:gd name="adj1" fmla="val 8403470"/>
              <a:gd name="adj2" fmla="val 2400940"/>
            </a:avLst>
          </a:prstGeom>
          <a:ln w="2222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5" name="Oval 234">
            <a:extLst>
              <a:ext uri="{FF2B5EF4-FFF2-40B4-BE49-F238E27FC236}">
                <a16:creationId xmlns:a16="http://schemas.microsoft.com/office/drawing/2014/main" id="{5CB3F0F4-ACF3-46F6-97DB-835DE78B42D8}"/>
              </a:ext>
            </a:extLst>
          </p:cNvPr>
          <p:cNvSpPr/>
          <p:nvPr/>
        </p:nvSpPr>
        <p:spPr>
          <a:xfrm>
            <a:off x="5650120" y="1936261"/>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36" name="Shape 3867">
            <a:extLst>
              <a:ext uri="{FF2B5EF4-FFF2-40B4-BE49-F238E27FC236}">
                <a16:creationId xmlns:a16="http://schemas.microsoft.com/office/drawing/2014/main" id="{2FC427BD-F247-44A6-8759-C75417741894}"/>
              </a:ext>
            </a:extLst>
          </p:cNvPr>
          <p:cNvSpPr/>
          <p:nvPr/>
        </p:nvSpPr>
        <p:spPr>
          <a:xfrm>
            <a:off x="5889644" y="2175785"/>
            <a:ext cx="412712" cy="412712"/>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5"/>
                </a:cubicBezTo>
                <a:lnTo>
                  <a:pt x="13217" y="8494"/>
                </a:lnTo>
                <a:cubicBezTo>
                  <a:pt x="12503" y="8089"/>
                  <a:pt x="11680" y="7855"/>
                  <a:pt x="10800" y="7855"/>
                </a:cubicBezTo>
                <a:cubicBezTo>
                  <a:pt x="8088" y="7855"/>
                  <a:pt x="5891" y="10053"/>
                  <a:pt x="5891" y="12764"/>
                </a:cubicBezTo>
                <a:cubicBezTo>
                  <a:pt x="5891" y="13644"/>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2"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8"/>
                  <a:pt x="11339" y="12919"/>
                  <a:pt x="11147" y="13111"/>
                </a:cubicBezTo>
                <a:cubicBezTo>
                  <a:pt x="10955" y="13302"/>
                  <a:pt x="10645" y="13302"/>
                  <a:pt x="10453" y="13111"/>
                </a:cubicBezTo>
                <a:cubicBezTo>
                  <a:pt x="10261" y="12919"/>
                  <a:pt x="10261" y="12608"/>
                  <a:pt x="10453" y="12417"/>
                </a:cubicBezTo>
                <a:moveTo>
                  <a:pt x="6144" y="17421"/>
                </a:moveTo>
                <a:lnTo>
                  <a:pt x="11842" y="13806"/>
                </a:lnTo>
                <a:lnTo>
                  <a:pt x="15456" y="8108"/>
                </a:lnTo>
                <a:lnTo>
                  <a:pt x="9759" y="11722"/>
                </a:lnTo>
                <a:cubicBezTo>
                  <a:pt x="9759" y="11722"/>
                  <a:pt x="6144" y="17421"/>
                  <a:pt x="6144" y="17421"/>
                </a:cubicBezTo>
                <a:close/>
              </a:path>
            </a:pathLst>
          </a:custGeom>
          <a:solidFill>
            <a:schemeClr val="accent3"/>
          </a:solidFill>
          <a:ln w="12700">
            <a:miter lim="400000"/>
          </a:ln>
        </p:spPr>
        <p:txBody>
          <a:bodyPr lIns="38100" tIns="38100" rIns="38100" bIns="38100" anchor="ctr"/>
          <a:lstStyle/>
          <a:p>
            <a:endParaRPr>
              <a:solidFill>
                <a:prstClr val="black"/>
              </a:solidFill>
            </a:endParaRPr>
          </a:p>
        </p:txBody>
      </p:sp>
      <p:sp>
        <p:nvSpPr>
          <p:cNvPr id="232" name="Oval 231">
            <a:extLst>
              <a:ext uri="{FF2B5EF4-FFF2-40B4-BE49-F238E27FC236}">
                <a16:creationId xmlns:a16="http://schemas.microsoft.com/office/drawing/2014/main" id="{EFBF0C9D-CFD4-411C-9CF9-87D050886237}"/>
              </a:ext>
            </a:extLst>
          </p:cNvPr>
          <p:cNvSpPr/>
          <p:nvPr/>
        </p:nvSpPr>
        <p:spPr>
          <a:xfrm>
            <a:off x="8386038" y="5284909"/>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37" name="Shape 3871">
            <a:extLst>
              <a:ext uri="{FF2B5EF4-FFF2-40B4-BE49-F238E27FC236}">
                <a16:creationId xmlns:a16="http://schemas.microsoft.com/office/drawing/2014/main" id="{586D93A5-9AFE-4931-B47E-9CA823216390}"/>
              </a:ext>
            </a:extLst>
          </p:cNvPr>
          <p:cNvSpPr/>
          <p:nvPr/>
        </p:nvSpPr>
        <p:spPr>
          <a:xfrm>
            <a:off x="8560703" y="5521213"/>
            <a:ext cx="542430" cy="419152"/>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7"/>
                </a:lnTo>
                <a:cubicBezTo>
                  <a:pt x="16691" y="8017"/>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3"/>
                  <a:pt x="16347" y="6666"/>
                </a:cubicBezTo>
                <a:lnTo>
                  <a:pt x="9502" y="15524"/>
                </a:lnTo>
                <a:cubicBezTo>
                  <a:pt x="9324" y="15752"/>
                  <a:pt x="9088" y="15880"/>
                  <a:pt x="8836" y="15880"/>
                </a:cubicBezTo>
                <a:cubicBezTo>
                  <a:pt x="8585" y="15880"/>
                  <a:pt x="8349" y="15752"/>
                  <a:pt x="8170" y="15524"/>
                </a:cubicBezTo>
                <a:lnTo>
                  <a:pt x="1326" y="6664"/>
                </a:lnTo>
                <a:cubicBezTo>
                  <a:pt x="1498" y="6473"/>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9"/>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accent6"/>
          </a:solidFill>
          <a:ln w="12700">
            <a:miter lim="400000"/>
          </a:ln>
        </p:spPr>
        <p:txBody>
          <a:bodyPr lIns="38100" tIns="38100" rIns="38100" bIns="38100" anchor="ctr"/>
          <a:lstStyle/>
          <a:p>
            <a:endParaRPr>
              <a:solidFill>
                <a:prstClr val="black"/>
              </a:solidFill>
            </a:endParaRPr>
          </a:p>
        </p:txBody>
      </p:sp>
      <p:sp>
        <p:nvSpPr>
          <p:cNvPr id="234" name="Oval 233">
            <a:extLst>
              <a:ext uri="{FF2B5EF4-FFF2-40B4-BE49-F238E27FC236}">
                <a16:creationId xmlns:a16="http://schemas.microsoft.com/office/drawing/2014/main" id="{751DA75E-F507-41FC-A935-87BE734C7F71}"/>
              </a:ext>
            </a:extLst>
          </p:cNvPr>
          <p:cNvSpPr/>
          <p:nvPr/>
        </p:nvSpPr>
        <p:spPr>
          <a:xfrm>
            <a:off x="3599110" y="3008614"/>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38" name="Shape 3882">
            <a:extLst>
              <a:ext uri="{FF2B5EF4-FFF2-40B4-BE49-F238E27FC236}">
                <a16:creationId xmlns:a16="http://schemas.microsoft.com/office/drawing/2014/main" id="{706A5A83-77CF-41C2-92A1-160DBA173DBB}"/>
              </a:ext>
            </a:extLst>
          </p:cNvPr>
          <p:cNvSpPr/>
          <p:nvPr/>
        </p:nvSpPr>
        <p:spPr>
          <a:xfrm>
            <a:off x="3773775" y="3183279"/>
            <a:ext cx="542430" cy="542430"/>
          </a:xfrm>
          <a:custGeom>
            <a:avLst/>
            <a:gdLst/>
            <a:ahLst/>
            <a:cxnLst>
              <a:cxn ang="0">
                <a:pos x="wd2" y="hd2"/>
              </a:cxn>
              <a:cxn ang="5400000">
                <a:pos x="wd2" y="hd2"/>
              </a:cxn>
              <a:cxn ang="10800000">
                <a:pos x="wd2" y="hd2"/>
              </a:cxn>
              <a:cxn ang="16200000">
                <a:pos x="wd2" y="hd2"/>
              </a:cxn>
            </a:cxnLst>
            <a:rect l="0" t="0" r="r" b="b"/>
            <a:pathLst>
              <a:path w="21600" h="21600" extrusionOk="0">
                <a:moveTo>
                  <a:pt x="18634" y="6293"/>
                </a:moveTo>
                <a:cubicBezTo>
                  <a:pt x="18643" y="6159"/>
                  <a:pt x="18655" y="6027"/>
                  <a:pt x="18655" y="5891"/>
                </a:cubicBezTo>
                <a:cubicBezTo>
                  <a:pt x="18655" y="2638"/>
                  <a:pt x="16017" y="0"/>
                  <a:pt x="12764" y="0"/>
                </a:cubicBezTo>
                <a:cubicBezTo>
                  <a:pt x="10499" y="0"/>
                  <a:pt x="8536" y="1280"/>
                  <a:pt x="7550" y="3154"/>
                </a:cubicBezTo>
                <a:cubicBezTo>
                  <a:pt x="7185" y="3021"/>
                  <a:pt x="6793" y="2945"/>
                  <a:pt x="6382" y="2945"/>
                </a:cubicBezTo>
                <a:cubicBezTo>
                  <a:pt x="4484" y="2945"/>
                  <a:pt x="2945" y="4484"/>
                  <a:pt x="2945" y="6382"/>
                </a:cubicBezTo>
                <a:cubicBezTo>
                  <a:pt x="2945" y="6629"/>
                  <a:pt x="2973" y="6870"/>
                  <a:pt x="3022" y="7102"/>
                </a:cubicBezTo>
                <a:cubicBezTo>
                  <a:pt x="1267" y="7687"/>
                  <a:pt x="0" y="9340"/>
                  <a:pt x="0" y="11291"/>
                </a:cubicBezTo>
                <a:cubicBezTo>
                  <a:pt x="0" y="13731"/>
                  <a:pt x="1978" y="15709"/>
                  <a:pt x="4418" y="15709"/>
                </a:cubicBezTo>
                <a:lnTo>
                  <a:pt x="8836" y="15709"/>
                </a:lnTo>
                <a:cubicBezTo>
                  <a:pt x="9108" y="15709"/>
                  <a:pt x="9327" y="15490"/>
                  <a:pt x="9327" y="15218"/>
                </a:cubicBezTo>
                <a:cubicBezTo>
                  <a:pt x="9327" y="14948"/>
                  <a:pt x="9108" y="14727"/>
                  <a:pt x="8836" y="14727"/>
                </a:cubicBezTo>
                <a:lnTo>
                  <a:pt x="4418" y="14727"/>
                </a:lnTo>
                <a:cubicBezTo>
                  <a:pt x="2524" y="14727"/>
                  <a:pt x="982" y="13186"/>
                  <a:pt x="982" y="11291"/>
                </a:cubicBezTo>
                <a:cubicBezTo>
                  <a:pt x="982" y="9811"/>
                  <a:pt x="1926" y="8502"/>
                  <a:pt x="3333" y="8033"/>
                </a:cubicBezTo>
                <a:lnTo>
                  <a:pt x="4165" y="7756"/>
                </a:lnTo>
                <a:lnTo>
                  <a:pt x="3982" y="6898"/>
                </a:lnTo>
                <a:cubicBezTo>
                  <a:pt x="3946" y="6725"/>
                  <a:pt x="3927" y="6552"/>
                  <a:pt x="3927" y="6382"/>
                </a:cubicBezTo>
                <a:cubicBezTo>
                  <a:pt x="3927" y="5029"/>
                  <a:pt x="5028" y="3927"/>
                  <a:pt x="6382" y="3927"/>
                </a:cubicBezTo>
                <a:cubicBezTo>
                  <a:pt x="6662" y="3927"/>
                  <a:pt x="6942" y="3978"/>
                  <a:pt x="7215" y="4077"/>
                </a:cubicBezTo>
                <a:lnTo>
                  <a:pt x="8019" y="4368"/>
                </a:lnTo>
                <a:lnTo>
                  <a:pt x="8418" y="3611"/>
                </a:lnTo>
                <a:cubicBezTo>
                  <a:pt x="9272" y="1990"/>
                  <a:pt x="10937" y="982"/>
                  <a:pt x="12764" y="982"/>
                </a:cubicBezTo>
                <a:cubicBezTo>
                  <a:pt x="15470" y="982"/>
                  <a:pt x="17673" y="3184"/>
                  <a:pt x="17673" y="5891"/>
                </a:cubicBezTo>
                <a:cubicBezTo>
                  <a:pt x="17673" y="5977"/>
                  <a:pt x="17666" y="6061"/>
                  <a:pt x="17660" y="6145"/>
                </a:cubicBezTo>
                <a:lnTo>
                  <a:pt x="17655" y="6229"/>
                </a:lnTo>
                <a:lnTo>
                  <a:pt x="17610" y="6920"/>
                </a:lnTo>
                <a:lnTo>
                  <a:pt x="18245" y="7194"/>
                </a:lnTo>
                <a:cubicBezTo>
                  <a:pt x="19687" y="7816"/>
                  <a:pt x="20618" y="9232"/>
                  <a:pt x="20618" y="10800"/>
                </a:cubicBezTo>
                <a:cubicBezTo>
                  <a:pt x="20618" y="12966"/>
                  <a:pt x="18856" y="14727"/>
                  <a:pt x="16691" y="14727"/>
                </a:cubicBezTo>
                <a:lnTo>
                  <a:pt x="12764" y="14727"/>
                </a:lnTo>
                <a:cubicBezTo>
                  <a:pt x="12492" y="14727"/>
                  <a:pt x="12273" y="14948"/>
                  <a:pt x="12273" y="15218"/>
                </a:cubicBezTo>
                <a:cubicBezTo>
                  <a:pt x="12273" y="15490"/>
                  <a:pt x="12492" y="15709"/>
                  <a:pt x="12764" y="15709"/>
                </a:cubicBezTo>
                <a:lnTo>
                  <a:pt x="16691" y="15709"/>
                </a:lnTo>
                <a:cubicBezTo>
                  <a:pt x="19401" y="15709"/>
                  <a:pt x="21600" y="13512"/>
                  <a:pt x="21600" y="10800"/>
                </a:cubicBezTo>
                <a:cubicBezTo>
                  <a:pt x="21600" y="8780"/>
                  <a:pt x="20378" y="7045"/>
                  <a:pt x="18634" y="6293"/>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chemeClr val="accent2"/>
          </a:solidFill>
          <a:ln w="12700">
            <a:miter lim="400000"/>
          </a:ln>
        </p:spPr>
        <p:txBody>
          <a:bodyPr lIns="38100" tIns="38100" rIns="38100" bIns="38100" anchor="ctr"/>
          <a:lstStyle/>
          <a:p>
            <a:endParaRPr>
              <a:solidFill>
                <a:prstClr val="black"/>
              </a:solidFill>
            </a:endParaRPr>
          </a:p>
        </p:txBody>
      </p:sp>
      <p:sp>
        <p:nvSpPr>
          <p:cNvPr id="231" name="Oval 230">
            <a:extLst>
              <a:ext uri="{FF2B5EF4-FFF2-40B4-BE49-F238E27FC236}">
                <a16:creationId xmlns:a16="http://schemas.microsoft.com/office/drawing/2014/main" id="{00427767-66EB-4109-B661-AC4693CEDCB7}"/>
              </a:ext>
            </a:extLst>
          </p:cNvPr>
          <p:cNvSpPr/>
          <p:nvPr/>
        </p:nvSpPr>
        <p:spPr>
          <a:xfrm>
            <a:off x="2929396" y="5284909"/>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39" name="Shape 3884">
            <a:extLst>
              <a:ext uri="{FF2B5EF4-FFF2-40B4-BE49-F238E27FC236}">
                <a16:creationId xmlns:a16="http://schemas.microsoft.com/office/drawing/2014/main" id="{C0C4C7E2-C19D-44AA-8747-6B8C275097E7}"/>
              </a:ext>
            </a:extLst>
          </p:cNvPr>
          <p:cNvSpPr/>
          <p:nvPr/>
        </p:nvSpPr>
        <p:spPr>
          <a:xfrm>
            <a:off x="3168920" y="5524433"/>
            <a:ext cx="412712" cy="412712"/>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1"/>
                  <a:pt x="0" y="491"/>
                </a:cubicBezTo>
                <a:cubicBezTo>
                  <a:pt x="0" y="762"/>
                  <a:pt x="220" y="982"/>
                  <a:pt x="491" y="982"/>
                </a:cubicBezTo>
                <a:cubicBezTo>
                  <a:pt x="11607" y="982"/>
                  <a:pt x="20618" y="9994"/>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9"/>
                  <a:pt x="0" y="10309"/>
                </a:cubicBezTo>
                <a:cubicBezTo>
                  <a:pt x="0" y="10580"/>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4"/>
                  <a:pt x="6727" y="9818"/>
                  <a:pt x="491" y="9818"/>
                </a:cubicBezTo>
                <a:moveTo>
                  <a:pt x="491" y="4909"/>
                </a:moveTo>
                <a:cubicBezTo>
                  <a:pt x="220" y="4909"/>
                  <a:pt x="0" y="5130"/>
                  <a:pt x="0" y="5400"/>
                </a:cubicBezTo>
                <a:cubicBezTo>
                  <a:pt x="0" y="5671"/>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2"/>
                  <a:pt x="1319" y="21600"/>
                  <a:pt x="2945" y="21600"/>
                </a:cubicBezTo>
                <a:cubicBezTo>
                  <a:pt x="4573" y="21600"/>
                  <a:pt x="5891" y="20282"/>
                  <a:pt x="5891" y="18655"/>
                </a:cubicBezTo>
                <a:cubicBezTo>
                  <a:pt x="5891" y="17028"/>
                  <a:pt x="4573" y="15709"/>
                  <a:pt x="2945" y="15709"/>
                </a:cubicBezTo>
              </a:path>
            </a:pathLst>
          </a:custGeom>
          <a:solidFill>
            <a:schemeClr val="accent1"/>
          </a:solidFill>
          <a:ln w="12700">
            <a:miter lim="400000"/>
          </a:ln>
        </p:spPr>
        <p:txBody>
          <a:bodyPr lIns="38100" tIns="38100" rIns="38100" bIns="38100" anchor="ctr"/>
          <a:lstStyle/>
          <a:p>
            <a:endParaRPr>
              <a:solidFill>
                <a:prstClr val="black"/>
              </a:solidFill>
            </a:endParaRPr>
          </a:p>
        </p:txBody>
      </p:sp>
      <p:sp>
        <p:nvSpPr>
          <p:cNvPr id="233" name="Oval 232">
            <a:extLst>
              <a:ext uri="{FF2B5EF4-FFF2-40B4-BE49-F238E27FC236}">
                <a16:creationId xmlns:a16="http://schemas.microsoft.com/office/drawing/2014/main" id="{E97B3D8F-A8C6-4DD7-95CA-DB1FAD10A6AC}"/>
              </a:ext>
            </a:extLst>
          </p:cNvPr>
          <p:cNvSpPr/>
          <p:nvPr/>
        </p:nvSpPr>
        <p:spPr>
          <a:xfrm>
            <a:off x="7910510" y="3008614"/>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40" name="Shape 3886">
            <a:extLst>
              <a:ext uri="{FF2B5EF4-FFF2-40B4-BE49-F238E27FC236}">
                <a16:creationId xmlns:a16="http://schemas.microsoft.com/office/drawing/2014/main" id="{248CFAD6-6A81-4506-B28D-14FB92C26DAA}"/>
              </a:ext>
            </a:extLst>
          </p:cNvPr>
          <p:cNvSpPr/>
          <p:nvPr/>
        </p:nvSpPr>
        <p:spPr>
          <a:xfrm>
            <a:off x="8109832" y="3183279"/>
            <a:ext cx="493117" cy="542430"/>
          </a:xfrm>
          <a:custGeom>
            <a:avLst/>
            <a:gdLst/>
            <a:ahLst/>
            <a:cxnLst>
              <a:cxn ang="0">
                <a:pos x="wd2" y="hd2"/>
              </a:cxn>
              <a:cxn ang="5400000">
                <a:pos x="wd2" y="hd2"/>
              </a:cxn>
              <a:cxn ang="10800000">
                <a:pos x="wd2" y="hd2"/>
              </a:cxn>
              <a:cxn ang="16200000">
                <a:pos x="wd2" y="hd2"/>
              </a:cxn>
            </a:cxnLst>
            <a:rect l="0" t="0" r="r" b="b"/>
            <a:pathLst>
              <a:path w="21600" h="21600" extrusionOk="0">
                <a:moveTo>
                  <a:pt x="14244" y="12618"/>
                </a:moveTo>
                <a:cubicBezTo>
                  <a:pt x="14459" y="12872"/>
                  <a:pt x="14634" y="13163"/>
                  <a:pt x="14771" y="13485"/>
                </a:cubicBezTo>
                <a:cubicBezTo>
                  <a:pt x="16295" y="12407"/>
                  <a:pt x="17280" y="10728"/>
                  <a:pt x="17280" y="8836"/>
                </a:cubicBezTo>
                <a:cubicBezTo>
                  <a:pt x="17280" y="5583"/>
                  <a:pt x="14379" y="2945"/>
                  <a:pt x="10800" y="2945"/>
                </a:cubicBezTo>
                <a:cubicBezTo>
                  <a:pt x="7221" y="2945"/>
                  <a:pt x="4320" y="5583"/>
                  <a:pt x="4320" y="8836"/>
                </a:cubicBezTo>
                <a:cubicBezTo>
                  <a:pt x="4320" y="10714"/>
                  <a:pt x="5289" y="12382"/>
                  <a:pt x="6794" y="13461"/>
                </a:cubicBezTo>
                <a:cubicBezTo>
                  <a:pt x="6928" y="13135"/>
                  <a:pt x="7106" y="12845"/>
                  <a:pt x="7323" y="12590"/>
                </a:cubicBezTo>
                <a:cubicBezTo>
                  <a:pt x="6148" y="11689"/>
                  <a:pt x="5400" y="10343"/>
                  <a:pt x="5400" y="8836"/>
                </a:cubicBezTo>
                <a:cubicBezTo>
                  <a:pt x="5400" y="6125"/>
                  <a:pt x="7817" y="3927"/>
                  <a:pt x="10800" y="3927"/>
                </a:cubicBezTo>
                <a:cubicBezTo>
                  <a:pt x="13783" y="3927"/>
                  <a:pt x="16200" y="6125"/>
                  <a:pt x="16200" y="8836"/>
                </a:cubicBezTo>
                <a:cubicBezTo>
                  <a:pt x="16200" y="10358"/>
                  <a:pt x="15439" y="11718"/>
                  <a:pt x="14244" y="12618"/>
                </a:cubicBezTo>
                <a:moveTo>
                  <a:pt x="10800" y="0"/>
                </a:moveTo>
                <a:cubicBezTo>
                  <a:pt x="4836" y="0"/>
                  <a:pt x="0" y="4396"/>
                  <a:pt x="0" y="9818"/>
                </a:cubicBezTo>
                <a:cubicBezTo>
                  <a:pt x="0" y="14007"/>
                  <a:pt x="2891" y="17573"/>
                  <a:pt x="6953" y="18983"/>
                </a:cubicBezTo>
                <a:cubicBezTo>
                  <a:pt x="6874" y="18609"/>
                  <a:pt x="6803" y="18223"/>
                  <a:pt x="6741" y="17840"/>
                </a:cubicBezTo>
                <a:cubicBezTo>
                  <a:pt x="3402" y="16441"/>
                  <a:pt x="1080" y="13379"/>
                  <a:pt x="1080" y="9818"/>
                </a:cubicBezTo>
                <a:cubicBezTo>
                  <a:pt x="1080" y="4938"/>
                  <a:pt x="5432" y="982"/>
                  <a:pt x="10800" y="982"/>
                </a:cubicBezTo>
                <a:cubicBezTo>
                  <a:pt x="16168" y="982"/>
                  <a:pt x="20520" y="4938"/>
                  <a:pt x="20520" y="9818"/>
                </a:cubicBezTo>
                <a:cubicBezTo>
                  <a:pt x="20520" y="13374"/>
                  <a:pt x="18204" y="16431"/>
                  <a:pt x="14874" y="17833"/>
                </a:cubicBezTo>
                <a:cubicBezTo>
                  <a:pt x="14812" y="18216"/>
                  <a:pt x="14740" y="18604"/>
                  <a:pt x="14660" y="18980"/>
                </a:cubicBezTo>
                <a:cubicBezTo>
                  <a:pt x="18716" y="17565"/>
                  <a:pt x="21600" y="14002"/>
                  <a:pt x="21600" y="9818"/>
                </a:cubicBezTo>
                <a:cubicBezTo>
                  <a:pt x="21600" y="4396"/>
                  <a:pt x="16765" y="0"/>
                  <a:pt x="10800" y="0"/>
                </a:cubicBezTo>
                <a:moveTo>
                  <a:pt x="10800" y="7364"/>
                </a:moveTo>
                <a:cubicBezTo>
                  <a:pt x="11695" y="7364"/>
                  <a:pt x="12420" y="8023"/>
                  <a:pt x="12420" y="8836"/>
                </a:cubicBezTo>
                <a:cubicBezTo>
                  <a:pt x="12420" y="9649"/>
                  <a:pt x="11695" y="10309"/>
                  <a:pt x="10800" y="10309"/>
                </a:cubicBezTo>
                <a:cubicBezTo>
                  <a:pt x="9905" y="10309"/>
                  <a:pt x="9180" y="9649"/>
                  <a:pt x="9180" y="8836"/>
                </a:cubicBezTo>
                <a:cubicBezTo>
                  <a:pt x="9180" y="8023"/>
                  <a:pt x="9905" y="7364"/>
                  <a:pt x="10800" y="7364"/>
                </a:cubicBezTo>
                <a:moveTo>
                  <a:pt x="10800" y="11291"/>
                </a:moveTo>
                <a:cubicBezTo>
                  <a:pt x="12291" y="11291"/>
                  <a:pt x="13500" y="10192"/>
                  <a:pt x="13500" y="8836"/>
                </a:cubicBezTo>
                <a:cubicBezTo>
                  <a:pt x="13500" y="7481"/>
                  <a:pt x="12291" y="6382"/>
                  <a:pt x="10800" y="6382"/>
                </a:cubicBezTo>
                <a:cubicBezTo>
                  <a:pt x="9309" y="6382"/>
                  <a:pt x="8100" y="7481"/>
                  <a:pt x="8100" y="8836"/>
                </a:cubicBezTo>
                <a:cubicBezTo>
                  <a:pt x="8100" y="10192"/>
                  <a:pt x="9309" y="11291"/>
                  <a:pt x="10800" y="11291"/>
                </a:cubicBezTo>
                <a:moveTo>
                  <a:pt x="11994" y="20179"/>
                </a:moveTo>
                <a:cubicBezTo>
                  <a:pt x="11855" y="20433"/>
                  <a:pt x="11738" y="20560"/>
                  <a:pt x="11673" y="20618"/>
                </a:cubicBezTo>
                <a:lnTo>
                  <a:pt x="9927" y="20618"/>
                </a:lnTo>
                <a:cubicBezTo>
                  <a:pt x="9862" y="20560"/>
                  <a:pt x="9745" y="20433"/>
                  <a:pt x="9606" y="20179"/>
                </a:cubicBezTo>
                <a:cubicBezTo>
                  <a:pt x="9182" y="19408"/>
                  <a:pt x="8640" y="16626"/>
                  <a:pt x="8640" y="15218"/>
                </a:cubicBezTo>
                <a:cubicBezTo>
                  <a:pt x="8640" y="13768"/>
                  <a:pt x="9205" y="13255"/>
                  <a:pt x="10800" y="13255"/>
                </a:cubicBezTo>
                <a:cubicBezTo>
                  <a:pt x="12395" y="13255"/>
                  <a:pt x="12960" y="13768"/>
                  <a:pt x="12960" y="15218"/>
                </a:cubicBezTo>
                <a:cubicBezTo>
                  <a:pt x="12960" y="16626"/>
                  <a:pt x="12418" y="19408"/>
                  <a:pt x="11994" y="20179"/>
                </a:cubicBezTo>
                <a:moveTo>
                  <a:pt x="10800" y="12273"/>
                </a:moveTo>
                <a:cubicBezTo>
                  <a:pt x="8100" y="12273"/>
                  <a:pt x="7560" y="13745"/>
                  <a:pt x="7560" y="15218"/>
                </a:cubicBezTo>
                <a:cubicBezTo>
                  <a:pt x="7560" y="16691"/>
                  <a:pt x="8100" y="19636"/>
                  <a:pt x="8640" y="20618"/>
                </a:cubicBezTo>
                <a:cubicBezTo>
                  <a:pt x="9180" y="21600"/>
                  <a:pt x="9720" y="21600"/>
                  <a:pt x="9720" y="21600"/>
                </a:cubicBezTo>
                <a:lnTo>
                  <a:pt x="11880" y="21600"/>
                </a:lnTo>
                <a:cubicBezTo>
                  <a:pt x="11880" y="21600"/>
                  <a:pt x="12420" y="21600"/>
                  <a:pt x="12960" y="20618"/>
                </a:cubicBezTo>
                <a:cubicBezTo>
                  <a:pt x="13500" y="19636"/>
                  <a:pt x="14040" y="16691"/>
                  <a:pt x="14040" y="15218"/>
                </a:cubicBezTo>
                <a:cubicBezTo>
                  <a:pt x="14040" y="13745"/>
                  <a:pt x="13500" y="12273"/>
                  <a:pt x="10800" y="12273"/>
                </a:cubicBezTo>
              </a:path>
            </a:pathLst>
          </a:custGeom>
          <a:solidFill>
            <a:schemeClr val="accent5"/>
          </a:solidFill>
          <a:ln w="12700">
            <a:miter lim="400000"/>
          </a:ln>
        </p:spPr>
        <p:txBody>
          <a:bodyPr lIns="38100" tIns="38100" rIns="38100" bIns="38100" anchor="ctr"/>
          <a:lstStyle/>
          <a:p>
            <a:endParaRPr>
              <a:solidFill>
                <a:prstClr val="black"/>
              </a:solidFill>
            </a:endParaRPr>
          </a:p>
        </p:txBody>
      </p:sp>
      <p:grpSp>
        <p:nvGrpSpPr>
          <p:cNvPr id="1025" name="Group 1024">
            <a:extLst>
              <a:ext uri="{FF2B5EF4-FFF2-40B4-BE49-F238E27FC236}">
                <a16:creationId xmlns:a16="http://schemas.microsoft.com/office/drawing/2014/main" id="{E521629E-C6FE-4AE8-8B16-F9E54AD885B7}"/>
              </a:ext>
            </a:extLst>
          </p:cNvPr>
          <p:cNvGrpSpPr/>
          <p:nvPr/>
        </p:nvGrpSpPr>
        <p:grpSpPr>
          <a:xfrm>
            <a:off x="9049610" y="3039635"/>
            <a:ext cx="2248852" cy="460386"/>
            <a:chOff x="8967042" y="1429931"/>
            <a:chExt cx="2757115" cy="460386"/>
          </a:xfrm>
        </p:grpSpPr>
        <p:sp>
          <p:nvSpPr>
            <p:cNvPr id="248" name="TextBox 247">
              <a:extLst>
                <a:ext uri="{FF2B5EF4-FFF2-40B4-BE49-F238E27FC236}">
                  <a16:creationId xmlns:a16="http://schemas.microsoft.com/office/drawing/2014/main" id="{8BC68AE4-538D-4973-A661-8A9A1C938B46}"/>
                </a:ext>
              </a:extLst>
            </p:cNvPr>
            <p:cNvSpPr txBox="1"/>
            <p:nvPr/>
          </p:nvSpPr>
          <p:spPr>
            <a:xfrm>
              <a:off x="8967042" y="1429931"/>
              <a:ext cx="2757114"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Connectivity</a:t>
              </a:r>
            </a:p>
          </p:txBody>
        </p:sp>
        <p:sp>
          <p:nvSpPr>
            <p:cNvPr id="249" name="TextBox 248">
              <a:extLst>
                <a:ext uri="{FF2B5EF4-FFF2-40B4-BE49-F238E27FC236}">
                  <a16:creationId xmlns:a16="http://schemas.microsoft.com/office/drawing/2014/main" id="{6819CBEC-BCBB-4344-B4DD-552040C9EA68}"/>
                </a:ext>
              </a:extLst>
            </p:cNvPr>
            <p:cNvSpPr txBox="1"/>
            <p:nvPr/>
          </p:nvSpPr>
          <p:spPr>
            <a:xfrm>
              <a:off x="8967042" y="1705651"/>
              <a:ext cx="2757115" cy="184666"/>
            </a:xfrm>
            <a:prstGeom prst="rect">
              <a:avLst/>
            </a:prstGeom>
            <a:noFill/>
          </p:spPr>
          <p:txBody>
            <a:bodyPr wrap="square" lIns="0" tIns="0" rIns="0" bIns="0" rtlCol="0">
              <a:spAutoFit/>
            </a:bodyPr>
            <a:lstStyle/>
            <a:p>
              <a:pPr lvl="0"/>
              <a:endParaRPr kumimoji="0" lang="en-US" sz="1200" b="0" i="0" u="none" strike="noStrike" kern="1200" cap="none" spc="0" normalizeH="0" baseline="0" noProof="0" dirty="0">
                <a:ln>
                  <a:noFill/>
                </a:ln>
                <a:solidFill>
                  <a:schemeClr val="bg1"/>
                </a:solidFill>
                <a:effectLst/>
                <a:uLnTx/>
                <a:uFillTx/>
              </a:endParaRPr>
            </a:p>
          </p:txBody>
        </p:sp>
      </p:grpSp>
      <p:grpSp>
        <p:nvGrpSpPr>
          <p:cNvPr id="250" name="Group 249">
            <a:extLst>
              <a:ext uri="{FF2B5EF4-FFF2-40B4-BE49-F238E27FC236}">
                <a16:creationId xmlns:a16="http://schemas.microsoft.com/office/drawing/2014/main" id="{C7811016-A853-47E1-AA7B-3595B02EE1DC}"/>
              </a:ext>
            </a:extLst>
          </p:cNvPr>
          <p:cNvGrpSpPr/>
          <p:nvPr/>
        </p:nvGrpSpPr>
        <p:grpSpPr>
          <a:xfrm>
            <a:off x="9486634" y="5315930"/>
            <a:ext cx="2248852" cy="460386"/>
            <a:chOff x="8967042" y="1429931"/>
            <a:chExt cx="2757115" cy="460386"/>
          </a:xfrm>
        </p:grpSpPr>
        <p:sp>
          <p:nvSpPr>
            <p:cNvPr id="251" name="TextBox 250">
              <a:extLst>
                <a:ext uri="{FF2B5EF4-FFF2-40B4-BE49-F238E27FC236}">
                  <a16:creationId xmlns:a16="http://schemas.microsoft.com/office/drawing/2014/main" id="{22EE2E3C-2798-4FE6-9821-694BDB19FE95}"/>
                </a:ext>
              </a:extLst>
            </p:cNvPr>
            <p:cNvSpPr txBox="1"/>
            <p:nvPr/>
          </p:nvSpPr>
          <p:spPr>
            <a:xfrm>
              <a:off x="8967042" y="1429931"/>
              <a:ext cx="2757114"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rPr>
                <a:t>Shared Responsibility</a:t>
              </a:r>
              <a:endParaRPr kumimoji="0" lang="en-US" b="1" i="0" u="none" strike="noStrike" kern="1200" cap="none" spc="0" normalizeH="0" baseline="0" noProof="0" dirty="0">
                <a:ln>
                  <a:noFill/>
                </a:ln>
                <a:solidFill>
                  <a:prstClr val="white"/>
                </a:solidFill>
                <a:effectLst/>
                <a:uLnTx/>
                <a:uFillTx/>
              </a:endParaRPr>
            </a:p>
          </p:txBody>
        </p:sp>
        <p:sp>
          <p:nvSpPr>
            <p:cNvPr id="252" name="TextBox 251">
              <a:extLst>
                <a:ext uri="{FF2B5EF4-FFF2-40B4-BE49-F238E27FC236}">
                  <a16:creationId xmlns:a16="http://schemas.microsoft.com/office/drawing/2014/main" id="{64EE3815-15E9-433B-BC93-88B8731CE3E6}"/>
                </a:ext>
              </a:extLst>
            </p:cNvPr>
            <p:cNvSpPr txBox="1"/>
            <p:nvPr/>
          </p:nvSpPr>
          <p:spPr>
            <a:xfrm>
              <a:off x="8967042" y="1705651"/>
              <a:ext cx="2757115" cy="184666"/>
            </a:xfrm>
            <a:prstGeom prst="rect">
              <a:avLst/>
            </a:prstGeom>
            <a:noFill/>
          </p:spPr>
          <p:txBody>
            <a:bodyPr wrap="square" lIns="0" tIns="0" rIns="0" bIns="0" rtlCol="0">
              <a:spAutoFit/>
            </a:bodyPr>
            <a:lstStyle/>
            <a:p>
              <a:pPr lvl="0"/>
              <a:r>
                <a:rPr lang="en-US" sz="1200" dirty="0">
                  <a:solidFill>
                    <a:schemeClr val="bg1"/>
                  </a:solidFill>
                </a:rPr>
                <a:t> </a:t>
              </a:r>
              <a:endParaRPr kumimoji="0" lang="en-US" sz="1200" b="0" i="0" u="none" strike="noStrike" kern="1200" cap="none" spc="0" normalizeH="0" baseline="0" noProof="0" dirty="0">
                <a:ln>
                  <a:noFill/>
                </a:ln>
                <a:solidFill>
                  <a:schemeClr val="bg1"/>
                </a:solidFill>
                <a:effectLst/>
                <a:uLnTx/>
                <a:uFillTx/>
              </a:endParaRPr>
            </a:p>
          </p:txBody>
        </p:sp>
      </p:grpSp>
      <p:grpSp>
        <p:nvGrpSpPr>
          <p:cNvPr id="253" name="Group 252">
            <a:extLst>
              <a:ext uri="{FF2B5EF4-FFF2-40B4-BE49-F238E27FC236}">
                <a16:creationId xmlns:a16="http://schemas.microsoft.com/office/drawing/2014/main" id="{5C84C13F-C7F3-445D-A99D-2DA15B7E4FE0}"/>
              </a:ext>
            </a:extLst>
          </p:cNvPr>
          <p:cNvGrpSpPr/>
          <p:nvPr/>
        </p:nvGrpSpPr>
        <p:grpSpPr>
          <a:xfrm>
            <a:off x="461232" y="5315930"/>
            <a:ext cx="2248852" cy="460386"/>
            <a:chOff x="8967042" y="1429931"/>
            <a:chExt cx="2757115" cy="460386"/>
          </a:xfrm>
        </p:grpSpPr>
        <p:sp>
          <p:nvSpPr>
            <p:cNvPr id="254" name="TextBox 253">
              <a:extLst>
                <a:ext uri="{FF2B5EF4-FFF2-40B4-BE49-F238E27FC236}">
                  <a16:creationId xmlns:a16="http://schemas.microsoft.com/office/drawing/2014/main" id="{DFE04539-0A9E-4AC9-9DC4-B69E12273A2C}"/>
                </a:ext>
              </a:extLst>
            </p:cNvPr>
            <p:cNvSpPr txBox="1"/>
            <p:nvPr/>
          </p:nvSpPr>
          <p:spPr>
            <a:xfrm>
              <a:off x="8967042" y="1429931"/>
              <a:ext cx="2757114" cy="276999"/>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Networking</a:t>
              </a:r>
            </a:p>
          </p:txBody>
        </p:sp>
        <p:sp>
          <p:nvSpPr>
            <p:cNvPr id="255" name="TextBox 254">
              <a:extLst>
                <a:ext uri="{FF2B5EF4-FFF2-40B4-BE49-F238E27FC236}">
                  <a16:creationId xmlns:a16="http://schemas.microsoft.com/office/drawing/2014/main" id="{928D201A-7501-47ED-816A-4B69C770946C}"/>
                </a:ext>
              </a:extLst>
            </p:cNvPr>
            <p:cNvSpPr txBox="1"/>
            <p:nvPr/>
          </p:nvSpPr>
          <p:spPr>
            <a:xfrm>
              <a:off x="8967042" y="1705651"/>
              <a:ext cx="2757115" cy="184666"/>
            </a:xfrm>
            <a:prstGeom prst="rect">
              <a:avLst/>
            </a:prstGeom>
            <a:noFill/>
          </p:spPr>
          <p:txBody>
            <a:bodyPr wrap="square" lIns="0" tIns="0" rIns="0" bIns="0" rtlCol="0">
              <a:spAutoFit/>
            </a:bodyPr>
            <a:lstStyle/>
            <a:p>
              <a:pPr lvl="0" algn="r"/>
              <a:r>
                <a:rPr lang="en-US" sz="1200" dirty="0">
                  <a:solidFill>
                    <a:schemeClr val="bg1"/>
                  </a:solidFill>
                </a:rPr>
                <a:t> </a:t>
              </a:r>
              <a:endParaRPr kumimoji="0" lang="en-US" sz="1200" b="0" i="0" u="none" strike="noStrike" kern="1200" cap="none" spc="0" normalizeH="0" baseline="0" noProof="0" dirty="0">
                <a:ln>
                  <a:noFill/>
                </a:ln>
                <a:solidFill>
                  <a:schemeClr val="bg1"/>
                </a:solidFill>
                <a:effectLst/>
                <a:uLnTx/>
                <a:uFillTx/>
              </a:endParaRPr>
            </a:p>
          </p:txBody>
        </p:sp>
      </p:grpSp>
      <p:grpSp>
        <p:nvGrpSpPr>
          <p:cNvPr id="256" name="Group 255">
            <a:extLst>
              <a:ext uri="{FF2B5EF4-FFF2-40B4-BE49-F238E27FC236}">
                <a16:creationId xmlns:a16="http://schemas.microsoft.com/office/drawing/2014/main" id="{F11EDEBB-F7CB-4E9B-9E12-DEA5CCDE3AA3}"/>
              </a:ext>
            </a:extLst>
          </p:cNvPr>
          <p:cNvGrpSpPr/>
          <p:nvPr/>
        </p:nvGrpSpPr>
        <p:grpSpPr>
          <a:xfrm>
            <a:off x="1081226" y="3039635"/>
            <a:ext cx="2248852" cy="460386"/>
            <a:chOff x="8967042" y="1429931"/>
            <a:chExt cx="2757115" cy="460386"/>
          </a:xfrm>
        </p:grpSpPr>
        <p:sp>
          <p:nvSpPr>
            <p:cNvPr id="257" name="TextBox 256">
              <a:extLst>
                <a:ext uri="{FF2B5EF4-FFF2-40B4-BE49-F238E27FC236}">
                  <a16:creationId xmlns:a16="http://schemas.microsoft.com/office/drawing/2014/main" id="{B802FF98-C55D-493C-A20F-54481BB76E3E}"/>
                </a:ext>
              </a:extLst>
            </p:cNvPr>
            <p:cNvSpPr txBox="1"/>
            <p:nvPr/>
          </p:nvSpPr>
          <p:spPr>
            <a:xfrm>
              <a:off x="8967042" y="1429931"/>
              <a:ext cx="2757114" cy="276999"/>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Back</a:t>
              </a:r>
              <a:r>
                <a:rPr lang="en-US" b="1" dirty="0">
                  <a:solidFill>
                    <a:prstClr val="white"/>
                  </a:solidFill>
                </a:rPr>
                <a:t>up</a:t>
              </a:r>
              <a:endParaRPr kumimoji="0" lang="en-US" b="1" i="0" u="none" strike="noStrike" kern="1200" cap="none" spc="0" normalizeH="0" baseline="0" noProof="0" dirty="0">
                <a:ln>
                  <a:noFill/>
                </a:ln>
                <a:solidFill>
                  <a:prstClr val="white"/>
                </a:solidFill>
                <a:effectLst/>
                <a:uLnTx/>
                <a:uFillTx/>
              </a:endParaRPr>
            </a:p>
          </p:txBody>
        </p:sp>
        <p:sp>
          <p:nvSpPr>
            <p:cNvPr id="258" name="TextBox 257">
              <a:extLst>
                <a:ext uri="{FF2B5EF4-FFF2-40B4-BE49-F238E27FC236}">
                  <a16:creationId xmlns:a16="http://schemas.microsoft.com/office/drawing/2014/main" id="{AA06202C-5C92-487F-8844-FD37D1BA8983}"/>
                </a:ext>
              </a:extLst>
            </p:cNvPr>
            <p:cNvSpPr txBox="1"/>
            <p:nvPr/>
          </p:nvSpPr>
          <p:spPr>
            <a:xfrm>
              <a:off x="8967042" y="1705651"/>
              <a:ext cx="2757115" cy="184666"/>
            </a:xfrm>
            <a:prstGeom prst="rect">
              <a:avLst/>
            </a:prstGeom>
            <a:noFill/>
          </p:spPr>
          <p:txBody>
            <a:bodyPr wrap="square" lIns="0" tIns="0" rIns="0" bIns="0" rtlCol="0">
              <a:spAutoFit/>
            </a:bodyPr>
            <a:lstStyle/>
            <a:p>
              <a:pPr lvl="0" algn="r"/>
              <a:r>
                <a:rPr lang="en-US" sz="1200" dirty="0">
                  <a:solidFill>
                    <a:schemeClr val="bg1"/>
                  </a:solidFill>
                </a:rPr>
                <a:t> </a:t>
              </a:r>
              <a:endParaRPr kumimoji="0" lang="en-US" sz="1200" b="0" i="0" u="none" strike="noStrike" kern="1200" cap="none" spc="0" normalizeH="0" baseline="0" noProof="0" dirty="0">
                <a:ln>
                  <a:noFill/>
                </a:ln>
                <a:solidFill>
                  <a:schemeClr val="bg1"/>
                </a:solidFill>
                <a:effectLst/>
                <a:uLnTx/>
                <a:uFillTx/>
              </a:endParaRPr>
            </a:p>
          </p:txBody>
        </p:sp>
      </p:grpSp>
      <p:grpSp>
        <p:nvGrpSpPr>
          <p:cNvPr id="259" name="Group 258">
            <a:extLst>
              <a:ext uri="{FF2B5EF4-FFF2-40B4-BE49-F238E27FC236}">
                <a16:creationId xmlns:a16="http://schemas.microsoft.com/office/drawing/2014/main" id="{F27DBA05-39C7-4022-B88D-25F52F4DCD4A}"/>
              </a:ext>
            </a:extLst>
          </p:cNvPr>
          <p:cNvGrpSpPr/>
          <p:nvPr/>
        </p:nvGrpSpPr>
        <p:grpSpPr>
          <a:xfrm>
            <a:off x="5005688" y="949320"/>
            <a:ext cx="2248852" cy="553998"/>
            <a:chOff x="8967042" y="1429931"/>
            <a:chExt cx="2757115" cy="553998"/>
          </a:xfrm>
        </p:grpSpPr>
        <p:sp>
          <p:nvSpPr>
            <p:cNvPr id="260" name="TextBox 259">
              <a:extLst>
                <a:ext uri="{FF2B5EF4-FFF2-40B4-BE49-F238E27FC236}">
                  <a16:creationId xmlns:a16="http://schemas.microsoft.com/office/drawing/2014/main" id="{4F715565-D325-4BF1-B7A3-3BD0E47219C7}"/>
                </a:ext>
              </a:extLst>
            </p:cNvPr>
            <p:cNvSpPr txBox="1"/>
            <p:nvPr/>
          </p:nvSpPr>
          <p:spPr>
            <a:xfrm>
              <a:off x="8967042" y="1429931"/>
              <a:ext cx="2757114"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rPr>
                <a:t>BY BISHWA JYOTI DAS (19BCE1755)</a:t>
              </a:r>
              <a:endParaRPr kumimoji="0" lang="en-US" b="1" i="0" u="none" strike="noStrike" kern="1200" cap="none" spc="0" normalizeH="0" baseline="0" noProof="0" dirty="0">
                <a:ln>
                  <a:noFill/>
                </a:ln>
                <a:solidFill>
                  <a:prstClr val="white"/>
                </a:solidFill>
                <a:effectLst/>
                <a:uLnTx/>
                <a:uFillTx/>
              </a:endParaRPr>
            </a:p>
          </p:txBody>
        </p:sp>
        <p:sp>
          <p:nvSpPr>
            <p:cNvPr id="261" name="TextBox 260">
              <a:extLst>
                <a:ext uri="{FF2B5EF4-FFF2-40B4-BE49-F238E27FC236}">
                  <a16:creationId xmlns:a16="http://schemas.microsoft.com/office/drawing/2014/main" id="{5C17EC72-A815-499B-A939-20B7C8B2E4E4}"/>
                </a:ext>
              </a:extLst>
            </p:cNvPr>
            <p:cNvSpPr txBox="1"/>
            <p:nvPr/>
          </p:nvSpPr>
          <p:spPr>
            <a:xfrm>
              <a:off x="8967042" y="1705651"/>
              <a:ext cx="2757115" cy="184666"/>
            </a:xfrm>
            <a:prstGeom prst="rect">
              <a:avLst/>
            </a:prstGeom>
            <a:noFill/>
          </p:spPr>
          <p:txBody>
            <a:bodyPr wrap="square" lIns="0" tIns="0" rIns="0" bIns="0" rtlCol="0">
              <a:spAutoFit/>
            </a:bodyPr>
            <a:lstStyle/>
            <a:p>
              <a:pPr lvl="0" algn="ctr"/>
              <a:endParaRPr kumimoji="0" lang="en-US" sz="1200" b="0" i="0" u="none" strike="noStrike" kern="1200" cap="none" spc="0" normalizeH="0" baseline="0" noProof="0" dirty="0">
                <a:ln>
                  <a:noFill/>
                </a:ln>
                <a:solidFill>
                  <a:schemeClr val="bg1"/>
                </a:solidFill>
                <a:effectLst/>
                <a:uLnTx/>
                <a:uFillTx/>
              </a:endParaRPr>
            </a:p>
          </p:txBody>
        </p:sp>
      </p:grpSp>
      <p:sp>
        <p:nvSpPr>
          <p:cNvPr id="241" name="TextBox 240">
            <a:extLst>
              <a:ext uri="{FF2B5EF4-FFF2-40B4-BE49-F238E27FC236}">
                <a16:creationId xmlns:a16="http://schemas.microsoft.com/office/drawing/2014/main" id="{E1A6B115-E2F1-4466-A641-F6816CB33E5F}"/>
              </a:ext>
            </a:extLst>
          </p:cNvPr>
          <p:cNvSpPr txBox="1"/>
          <p:nvPr/>
        </p:nvSpPr>
        <p:spPr>
          <a:xfrm>
            <a:off x="4990792" y="1569459"/>
            <a:ext cx="2248851"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Storage</a:t>
            </a:r>
          </a:p>
        </p:txBody>
      </p:sp>
    </p:spTree>
    <p:extLst>
      <p:ext uri="{BB962C8B-B14F-4D97-AF65-F5344CB8AC3E}">
        <p14:creationId xmlns:p14="http://schemas.microsoft.com/office/powerpoint/2010/main" val="1936257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3175-0E07-4CE3-98C3-F90D1A1ECD75}"/>
              </a:ext>
            </a:extLst>
          </p:cNvPr>
          <p:cNvSpPr>
            <a:spLocks noGrp="1"/>
          </p:cNvSpPr>
          <p:nvPr>
            <p:ph type="title"/>
          </p:nvPr>
        </p:nvSpPr>
        <p:spPr/>
        <p:txBody>
          <a:bodyPr>
            <a:normAutofit/>
          </a:bodyPr>
          <a:lstStyle/>
          <a:p>
            <a:r>
              <a:rPr lang="en-US" sz="3600" dirty="0"/>
              <a:t>COMMANDS FOR CREATING A LINUX VM THROUGH CLI</a:t>
            </a:r>
            <a:endParaRPr lang="en-IN" sz="3600" dirty="0"/>
          </a:p>
        </p:txBody>
      </p:sp>
      <p:sp>
        <p:nvSpPr>
          <p:cNvPr id="3" name="Content Placeholder 2">
            <a:extLst>
              <a:ext uri="{FF2B5EF4-FFF2-40B4-BE49-F238E27FC236}">
                <a16:creationId xmlns:a16="http://schemas.microsoft.com/office/drawing/2014/main" id="{AACC2D2E-5BC1-479C-B72D-EFBCCF480E32}"/>
              </a:ext>
            </a:extLst>
          </p:cNvPr>
          <p:cNvSpPr>
            <a:spLocks noGrp="1"/>
          </p:cNvSpPr>
          <p:nvPr>
            <p:ph idx="1"/>
          </p:nvPr>
        </p:nvSpPr>
        <p:spPr/>
        <p:txBody>
          <a:bodyPr>
            <a:normAutofit lnSpcReduction="10000"/>
          </a:bodyPr>
          <a:lstStyle/>
          <a:p>
            <a:r>
              <a:rPr lang="en-IN" sz="1600" dirty="0" err="1"/>
              <a:t>az</a:t>
            </a:r>
            <a:r>
              <a:rPr lang="en-IN" sz="1600" dirty="0"/>
              <a:t> group create --location </a:t>
            </a:r>
            <a:r>
              <a:rPr lang="en-IN" sz="1600" dirty="0" err="1"/>
              <a:t>centralus</a:t>
            </a:r>
            <a:r>
              <a:rPr lang="en-IN" sz="1600" dirty="0"/>
              <a:t> --resource-group bishwa3 :To create a resource group in a specific location.</a:t>
            </a:r>
          </a:p>
          <a:p>
            <a:endParaRPr lang="en-IN" sz="1600" dirty="0"/>
          </a:p>
          <a:p>
            <a:r>
              <a:rPr lang="en-IN" sz="1600" dirty="0" err="1"/>
              <a:t>az</a:t>
            </a:r>
            <a:r>
              <a:rPr lang="en-IN" sz="1600" dirty="0"/>
              <a:t> </a:t>
            </a:r>
            <a:r>
              <a:rPr lang="en-IN" sz="1600" dirty="0" err="1"/>
              <a:t>vm</a:t>
            </a:r>
            <a:r>
              <a:rPr lang="en-IN" sz="1600" dirty="0"/>
              <a:t> create --resource-group bishwa3 --name </a:t>
            </a:r>
            <a:r>
              <a:rPr lang="en-IN" sz="1600" dirty="0" err="1"/>
              <a:t>MeanStack</a:t>
            </a:r>
            <a:r>
              <a:rPr lang="en-IN" sz="1600" dirty="0"/>
              <a:t> --image Canonical:0001-com-ubuntu-server-focal:20_04-lts:latest --admin-username bishwa19 --generate-</a:t>
            </a:r>
            <a:r>
              <a:rPr lang="en-IN" sz="1600" dirty="0" err="1"/>
              <a:t>ssh</a:t>
            </a:r>
            <a:r>
              <a:rPr lang="en-IN" sz="1600" dirty="0"/>
              <a:t>-keys :run the </a:t>
            </a:r>
            <a:r>
              <a:rPr lang="en-IN" sz="1600" dirty="0" err="1"/>
              <a:t>az</a:t>
            </a:r>
            <a:r>
              <a:rPr lang="en-IN" sz="1600" dirty="0"/>
              <a:t> </a:t>
            </a:r>
            <a:r>
              <a:rPr lang="en-IN" sz="1600" dirty="0" err="1"/>
              <a:t>vm</a:t>
            </a:r>
            <a:r>
              <a:rPr lang="en-IN" sz="1600" dirty="0"/>
              <a:t> create command to create an Ubuntu VM</a:t>
            </a:r>
          </a:p>
          <a:p>
            <a:endParaRPr lang="en-IN" sz="1600" dirty="0"/>
          </a:p>
          <a:p>
            <a:r>
              <a:rPr lang="en-IN" sz="1600" dirty="0" err="1"/>
              <a:t>az</a:t>
            </a:r>
            <a:r>
              <a:rPr lang="en-IN" sz="1600" dirty="0"/>
              <a:t> </a:t>
            </a:r>
            <a:r>
              <a:rPr lang="en-IN" sz="1600" dirty="0" err="1"/>
              <a:t>vm</a:t>
            </a:r>
            <a:r>
              <a:rPr lang="en-IN" sz="1600" dirty="0"/>
              <a:t> open-port --port 80 --resource-group bishwa3 --name </a:t>
            </a:r>
            <a:r>
              <a:rPr lang="en-IN" sz="1600" dirty="0" err="1"/>
              <a:t>MeanStack</a:t>
            </a:r>
            <a:r>
              <a:rPr lang="en-IN" sz="1600" dirty="0"/>
              <a:t> :Open port 80 on the VM to allow incoming HTTP traffic to the web application</a:t>
            </a:r>
          </a:p>
          <a:p>
            <a:endParaRPr lang="en-IN" sz="1600" dirty="0"/>
          </a:p>
          <a:p>
            <a:r>
              <a:rPr lang="en-IN" sz="1600" dirty="0" err="1"/>
              <a:t>ipaddress</a:t>
            </a:r>
            <a:r>
              <a:rPr lang="en-IN" sz="1600" dirty="0"/>
              <a:t>=$(</a:t>
            </a:r>
            <a:r>
              <a:rPr lang="en-IN" sz="1600" dirty="0" err="1"/>
              <a:t>az</a:t>
            </a:r>
            <a:r>
              <a:rPr lang="en-IN" sz="1600" dirty="0"/>
              <a:t> </a:t>
            </a:r>
            <a:r>
              <a:rPr lang="en-IN" sz="1600" dirty="0" err="1"/>
              <a:t>vm</a:t>
            </a:r>
            <a:r>
              <a:rPr lang="en-IN" sz="1600" dirty="0"/>
              <a:t> show --name </a:t>
            </a:r>
            <a:r>
              <a:rPr lang="en-IN" sz="1600" dirty="0" err="1"/>
              <a:t>MeanStack</a:t>
            </a:r>
            <a:r>
              <a:rPr lang="en-IN" sz="1600" dirty="0"/>
              <a:t> --resource-group bishwa3 \--show-details \--query [</a:t>
            </a:r>
            <a:r>
              <a:rPr lang="en-IN" sz="1600" dirty="0" err="1"/>
              <a:t>publicIps</a:t>
            </a:r>
            <a:r>
              <a:rPr lang="en-IN" sz="1600" dirty="0"/>
              <a:t>] \--output </a:t>
            </a:r>
            <a:r>
              <a:rPr lang="en-IN" sz="1600" dirty="0" err="1"/>
              <a:t>tsv</a:t>
            </a:r>
            <a:r>
              <a:rPr lang="en-IN" sz="1600" dirty="0"/>
              <a:t>) : It is useful to store the address in a Bash variable called </a:t>
            </a:r>
            <a:r>
              <a:rPr lang="en-IN" sz="1600" dirty="0" err="1"/>
              <a:t>ipaddress</a:t>
            </a:r>
            <a:r>
              <a:rPr lang="en-IN" sz="1600" dirty="0"/>
              <a:t>.</a:t>
            </a:r>
          </a:p>
          <a:p>
            <a:endParaRPr lang="en-IN" sz="1600" dirty="0"/>
          </a:p>
          <a:p>
            <a:r>
              <a:rPr lang="en-IN" sz="1600" dirty="0" err="1"/>
              <a:t>ssh</a:t>
            </a:r>
            <a:r>
              <a:rPr lang="en-IN" sz="1600" dirty="0"/>
              <a:t> bishwa19@$</a:t>
            </a:r>
            <a:r>
              <a:rPr lang="en-IN" sz="1600" dirty="0" err="1"/>
              <a:t>ipaddress</a:t>
            </a:r>
            <a:r>
              <a:rPr lang="en-IN" sz="1600" dirty="0"/>
              <a:t> :Connect to VM</a:t>
            </a:r>
          </a:p>
          <a:p>
            <a:endParaRPr lang="en-IN" sz="1600" dirty="0"/>
          </a:p>
          <a:p>
            <a:r>
              <a:rPr lang="en-IN" sz="1600" dirty="0" err="1"/>
              <a:t>sudo</a:t>
            </a:r>
            <a:r>
              <a:rPr lang="en-IN" sz="1600" dirty="0"/>
              <a:t> apt update &amp;&amp; </a:t>
            </a:r>
            <a:r>
              <a:rPr lang="en-IN" sz="1600" dirty="0" err="1"/>
              <a:t>sudo</a:t>
            </a:r>
            <a:r>
              <a:rPr lang="en-IN" sz="1600" dirty="0"/>
              <a:t> apt upgrade -y :All current packages are up-to date</a:t>
            </a:r>
          </a:p>
        </p:txBody>
      </p:sp>
    </p:spTree>
    <p:extLst>
      <p:ext uri="{BB962C8B-B14F-4D97-AF65-F5344CB8AC3E}">
        <p14:creationId xmlns:p14="http://schemas.microsoft.com/office/powerpoint/2010/main" val="9926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63D9-2113-493D-A090-C0A20BEE48DF}"/>
              </a:ext>
            </a:extLst>
          </p:cNvPr>
          <p:cNvSpPr>
            <a:spLocks noGrp="1"/>
          </p:cNvSpPr>
          <p:nvPr>
            <p:ph type="title"/>
          </p:nvPr>
        </p:nvSpPr>
        <p:spPr/>
        <p:txBody>
          <a:bodyPr>
            <a:normAutofit/>
          </a:bodyPr>
          <a:lstStyle/>
          <a:p>
            <a:r>
              <a:rPr lang="en-US" sz="3600" dirty="0"/>
              <a:t>SOME MORE USEFUL COMMANDS</a:t>
            </a:r>
            <a:endParaRPr lang="en-IN" sz="3600" dirty="0"/>
          </a:p>
        </p:txBody>
      </p:sp>
      <p:sp>
        <p:nvSpPr>
          <p:cNvPr id="3" name="Content Placeholder 2">
            <a:extLst>
              <a:ext uri="{FF2B5EF4-FFF2-40B4-BE49-F238E27FC236}">
                <a16:creationId xmlns:a16="http://schemas.microsoft.com/office/drawing/2014/main" id="{C4A2B76B-6E28-4696-BB56-99160A7EADE3}"/>
              </a:ext>
            </a:extLst>
          </p:cNvPr>
          <p:cNvSpPr>
            <a:spLocks noGrp="1"/>
          </p:cNvSpPr>
          <p:nvPr>
            <p:ph idx="1"/>
          </p:nvPr>
        </p:nvSpPr>
        <p:spPr/>
        <p:txBody>
          <a:bodyPr>
            <a:normAutofit fontScale="55000" lnSpcReduction="20000"/>
          </a:bodyPr>
          <a:lstStyle/>
          <a:p>
            <a:r>
              <a:rPr lang="en-IN" dirty="0" err="1"/>
              <a:t>sudo</a:t>
            </a:r>
            <a:r>
              <a:rPr lang="en-IN" dirty="0"/>
              <a:t> apt-get install -y </a:t>
            </a:r>
            <a:r>
              <a:rPr lang="en-IN" dirty="0" err="1"/>
              <a:t>mongodb</a:t>
            </a:r>
            <a:r>
              <a:rPr lang="en-IN" dirty="0"/>
              <a:t> :To install MongoDB Package.</a:t>
            </a:r>
          </a:p>
          <a:p>
            <a:endParaRPr lang="en-IN" dirty="0"/>
          </a:p>
          <a:p>
            <a:r>
              <a:rPr lang="en-IN" dirty="0" err="1"/>
              <a:t>sudo</a:t>
            </a:r>
            <a:r>
              <a:rPr lang="en-IN" dirty="0"/>
              <a:t> </a:t>
            </a:r>
            <a:r>
              <a:rPr lang="en-IN" dirty="0" err="1"/>
              <a:t>systemctl</a:t>
            </a:r>
            <a:r>
              <a:rPr lang="en-IN" dirty="0"/>
              <a:t> status </a:t>
            </a:r>
            <a:r>
              <a:rPr lang="en-IN" dirty="0" err="1"/>
              <a:t>mongodb</a:t>
            </a:r>
            <a:r>
              <a:rPr lang="en-IN" dirty="0"/>
              <a:t> :To check MongoDB is up and running.</a:t>
            </a:r>
          </a:p>
          <a:p>
            <a:endParaRPr lang="en-IN" dirty="0"/>
          </a:p>
          <a:p>
            <a:r>
              <a:rPr lang="en-IN" dirty="0" err="1"/>
              <a:t>mongod</a:t>
            </a:r>
            <a:r>
              <a:rPr lang="en-IN" dirty="0"/>
              <a:t> --version :To verify the installation process.</a:t>
            </a:r>
          </a:p>
          <a:p>
            <a:endParaRPr lang="en-IN" dirty="0"/>
          </a:p>
          <a:p>
            <a:r>
              <a:rPr lang="en-IN" dirty="0"/>
              <a:t>curl -</a:t>
            </a:r>
            <a:r>
              <a:rPr lang="en-IN" dirty="0" err="1"/>
              <a:t>sL</a:t>
            </a:r>
            <a:r>
              <a:rPr lang="en-IN" dirty="0"/>
              <a:t> https://deb.nodesource.com/setup_17.x | </a:t>
            </a:r>
            <a:r>
              <a:rPr lang="en-IN" dirty="0" err="1"/>
              <a:t>sudo</a:t>
            </a:r>
            <a:r>
              <a:rPr lang="en-IN" dirty="0"/>
              <a:t> -E bash - :To register the Node.js repository so the package manager can locate the packages.</a:t>
            </a:r>
          </a:p>
          <a:p>
            <a:endParaRPr lang="en-IN" dirty="0"/>
          </a:p>
          <a:p>
            <a:r>
              <a:rPr lang="en-IN" dirty="0" err="1"/>
              <a:t>sudo</a:t>
            </a:r>
            <a:r>
              <a:rPr lang="en-IN" dirty="0"/>
              <a:t> apt install </a:t>
            </a:r>
            <a:r>
              <a:rPr lang="en-IN" dirty="0" err="1"/>
              <a:t>nodejs</a:t>
            </a:r>
            <a:r>
              <a:rPr lang="en-IN" dirty="0"/>
              <a:t> :To install NodeJS.</a:t>
            </a:r>
          </a:p>
          <a:p>
            <a:endParaRPr lang="en-IN" dirty="0"/>
          </a:p>
          <a:p>
            <a:r>
              <a:rPr lang="en-IN" dirty="0" err="1"/>
              <a:t>ipaddress</a:t>
            </a:r>
            <a:r>
              <a:rPr lang="en-IN" dirty="0"/>
              <a:t>=$(</a:t>
            </a:r>
            <a:r>
              <a:rPr lang="en-IN" dirty="0" err="1"/>
              <a:t>az</a:t>
            </a:r>
            <a:r>
              <a:rPr lang="en-IN" dirty="0"/>
              <a:t> </a:t>
            </a:r>
            <a:r>
              <a:rPr lang="en-IN" dirty="0" err="1"/>
              <a:t>vm</a:t>
            </a:r>
            <a:r>
              <a:rPr lang="en-IN" dirty="0"/>
              <a:t> show --name </a:t>
            </a:r>
            <a:r>
              <a:rPr lang="en-IN" dirty="0" err="1"/>
              <a:t>MeanStack</a:t>
            </a:r>
            <a:r>
              <a:rPr lang="en-IN" dirty="0"/>
              <a:t> --resource-group bishwa3 --show-details --query [</a:t>
            </a:r>
            <a:r>
              <a:rPr lang="en-IN" dirty="0" err="1"/>
              <a:t>publicIps</a:t>
            </a:r>
            <a:r>
              <a:rPr lang="en-IN" dirty="0"/>
              <a:t>] --output </a:t>
            </a:r>
            <a:r>
              <a:rPr lang="en-IN" dirty="0" err="1"/>
              <a:t>tsv</a:t>
            </a:r>
            <a:r>
              <a:rPr lang="en-IN" dirty="0"/>
              <a:t>)   </a:t>
            </a:r>
          </a:p>
          <a:p>
            <a:r>
              <a:rPr lang="en-IN" dirty="0"/>
              <a:t>echo $</a:t>
            </a:r>
            <a:r>
              <a:rPr lang="en-IN" dirty="0" err="1"/>
              <a:t>ipaddress</a:t>
            </a:r>
            <a:r>
              <a:rPr lang="en-IN" dirty="0"/>
              <a:t> : 40.86.94.39</a:t>
            </a:r>
          </a:p>
          <a:p>
            <a:r>
              <a:rPr lang="en-IN" dirty="0"/>
              <a:t>cd Books</a:t>
            </a:r>
          </a:p>
          <a:p>
            <a:r>
              <a:rPr lang="en-IN" dirty="0" err="1"/>
              <a:t>sudo</a:t>
            </a:r>
            <a:r>
              <a:rPr lang="en-IN" dirty="0"/>
              <a:t> </a:t>
            </a:r>
            <a:r>
              <a:rPr lang="en-IN" dirty="0" err="1"/>
              <a:t>nodejs</a:t>
            </a:r>
            <a:r>
              <a:rPr lang="en-IN" dirty="0"/>
              <a:t> server.js :Connect to Server</a:t>
            </a:r>
          </a:p>
        </p:txBody>
      </p:sp>
    </p:spTree>
    <p:extLst>
      <p:ext uri="{BB962C8B-B14F-4D97-AF65-F5344CB8AC3E}">
        <p14:creationId xmlns:p14="http://schemas.microsoft.com/office/powerpoint/2010/main" val="162740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79FA23-C74D-4C24-AD5B-B8AB712BB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594" y="1592421"/>
            <a:ext cx="6439458" cy="3673158"/>
          </a:xfrm>
        </p:spPr>
      </p:pic>
    </p:spTree>
    <p:extLst>
      <p:ext uri="{BB962C8B-B14F-4D97-AF65-F5344CB8AC3E}">
        <p14:creationId xmlns:p14="http://schemas.microsoft.com/office/powerpoint/2010/main" val="323342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4DBF-A836-47BF-AB29-06FFEDA56BB8}"/>
              </a:ext>
            </a:extLst>
          </p:cNvPr>
          <p:cNvSpPr>
            <a:spLocks noGrp="1"/>
          </p:cNvSpPr>
          <p:nvPr>
            <p:ph type="title"/>
          </p:nvPr>
        </p:nvSpPr>
        <p:spPr/>
        <p:txBody>
          <a:bodyPr>
            <a:normAutofit/>
          </a:bodyPr>
          <a:lstStyle/>
          <a:p>
            <a:r>
              <a:rPr lang="en-US" sz="3600" dirty="0"/>
              <a:t>NEED FOR OPTIMISING RESOURCES IN THE CLOUD</a:t>
            </a:r>
            <a:endParaRPr lang="en-IN" sz="3600" dirty="0"/>
          </a:p>
        </p:txBody>
      </p:sp>
      <p:sp>
        <p:nvSpPr>
          <p:cNvPr id="3" name="Content Placeholder 2">
            <a:extLst>
              <a:ext uri="{FF2B5EF4-FFF2-40B4-BE49-F238E27FC236}">
                <a16:creationId xmlns:a16="http://schemas.microsoft.com/office/drawing/2014/main" id="{A67FD7D9-F94F-4126-A7CE-E2C0ECC936CD}"/>
              </a:ext>
            </a:extLst>
          </p:cNvPr>
          <p:cNvSpPr>
            <a:spLocks noGrp="1"/>
          </p:cNvSpPr>
          <p:nvPr>
            <p:ph idx="1"/>
          </p:nvPr>
        </p:nvSpPr>
        <p:spPr/>
        <p:txBody>
          <a:bodyPr>
            <a:normAutofit/>
          </a:bodyPr>
          <a:lstStyle/>
          <a:p>
            <a:r>
              <a:rPr lang="en-US" sz="1800" dirty="0"/>
              <a:t>Cloud has made it possible to access our data from anywhere around the world.</a:t>
            </a:r>
          </a:p>
          <a:p>
            <a:r>
              <a:rPr lang="en-US" sz="1800" dirty="0"/>
              <a:t>Cloud is based on the fact that you pay for the resources that you use.</a:t>
            </a:r>
          </a:p>
          <a:p>
            <a:r>
              <a:rPr lang="en-US" sz="1800" dirty="0"/>
              <a:t>Scheduling of tasks as well as resource allocation plays a key role in the cloud.</a:t>
            </a:r>
          </a:p>
          <a:p>
            <a:r>
              <a:rPr lang="en-US" sz="1800" dirty="0"/>
              <a:t>Services are delivered to the users on the basis of what they choose to do.</a:t>
            </a:r>
            <a:r>
              <a:rPr lang="en-IN" sz="1800" dirty="0"/>
              <a:t> For example we can go for Infrastructure as a Service(IAAS), Platform as a Service(PAAS) or Software as a Service. Each have their own merits as well as demerits. </a:t>
            </a:r>
          </a:p>
          <a:p>
            <a:r>
              <a:rPr lang="en-IN" sz="1800" dirty="0"/>
              <a:t>In IAAS we don’t have to worry about hardware resources and their servicing at all as it is maintained by the cloud service provider. In Platform as a Service even the Operating Systems are managed by the provider. In SAAS our applications as well as network are managed by the cloud provider.</a:t>
            </a:r>
          </a:p>
          <a:p>
            <a:r>
              <a:rPr lang="en-IN" sz="1800" dirty="0"/>
              <a:t>Thus this results in different prices for different scenarios. As the responsibilities decrease from us and increase in the cloud provider’s end it will obviously lead to increase in pricing overall. But it will also be very helpful as most of the processes are automated rather than manual thus leading to savings as well.</a:t>
            </a:r>
          </a:p>
          <a:p>
            <a:endParaRPr lang="en-US" sz="1800" dirty="0"/>
          </a:p>
        </p:txBody>
      </p:sp>
    </p:spTree>
    <p:extLst>
      <p:ext uri="{BB962C8B-B14F-4D97-AF65-F5344CB8AC3E}">
        <p14:creationId xmlns:p14="http://schemas.microsoft.com/office/powerpoint/2010/main" val="212931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06A1-AF2F-431A-94F0-4F4AC3BE9103}"/>
              </a:ext>
            </a:extLst>
          </p:cNvPr>
          <p:cNvSpPr>
            <a:spLocks noGrp="1"/>
          </p:cNvSpPr>
          <p:nvPr>
            <p:ph type="title"/>
          </p:nvPr>
        </p:nvSpPr>
        <p:spPr/>
        <p:txBody>
          <a:bodyPr>
            <a:normAutofit/>
          </a:bodyPr>
          <a:lstStyle/>
          <a:p>
            <a:r>
              <a:rPr lang="en-US" sz="2800" dirty="0"/>
              <a:t>DIFFERENT SCENARIO’S FOR CLOUD RESPONSIBILITIES IN AZURE</a:t>
            </a:r>
            <a:endParaRPr lang="en-IN" sz="2800" dirty="0"/>
          </a:p>
        </p:txBody>
      </p:sp>
      <p:pic>
        <p:nvPicPr>
          <p:cNvPr id="5" name="Content Placeholder 4">
            <a:extLst>
              <a:ext uri="{FF2B5EF4-FFF2-40B4-BE49-F238E27FC236}">
                <a16:creationId xmlns:a16="http://schemas.microsoft.com/office/drawing/2014/main" id="{8205488A-DF10-4871-9EA0-69A6F4D5E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0547"/>
            <a:ext cx="10515600" cy="4021494"/>
          </a:xfrm>
        </p:spPr>
      </p:pic>
    </p:spTree>
    <p:extLst>
      <p:ext uri="{BB962C8B-B14F-4D97-AF65-F5344CB8AC3E}">
        <p14:creationId xmlns:p14="http://schemas.microsoft.com/office/powerpoint/2010/main" val="302491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222F-25FB-491A-B916-54E81C9CB511}"/>
              </a:ext>
            </a:extLst>
          </p:cNvPr>
          <p:cNvSpPr>
            <a:spLocks noGrp="1"/>
          </p:cNvSpPr>
          <p:nvPr>
            <p:ph type="title"/>
          </p:nvPr>
        </p:nvSpPr>
        <p:spPr/>
        <p:txBody>
          <a:bodyPr>
            <a:normAutofit/>
          </a:bodyPr>
          <a:lstStyle/>
          <a:p>
            <a:r>
              <a:rPr lang="en-US" sz="3600" dirty="0"/>
              <a:t>BENEFITS OF CLOUD OPTIMISATION</a:t>
            </a:r>
            <a:endParaRPr lang="en-IN" sz="3600" dirty="0"/>
          </a:p>
        </p:txBody>
      </p:sp>
      <p:sp>
        <p:nvSpPr>
          <p:cNvPr id="3" name="Content Placeholder 2">
            <a:extLst>
              <a:ext uri="{FF2B5EF4-FFF2-40B4-BE49-F238E27FC236}">
                <a16:creationId xmlns:a16="http://schemas.microsoft.com/office/drawing/2014/main" id="{61807145-1B18-4F19-B24E-3E5CAF39CECD}"/>
              </a:ext>
            </a:extLst>
          </p:cNvPr>
          <p:cNvSpPr>
            <a:spLocks noGrp="1"/>
          </p:cNvSpPr>
          <p:nvPr>
            <p:ph idx="1"/>
          </p:nvPr>
        </p:nvSpPr>
        <p:spPr/>
        <p:txBody>
          <a:bodyPr>
            <a:normAutofit/>
          </a:bodyPr>
          <a:lstStyle/>
          <a:p>
            <a:r>
              <a:rPr lang="en-US" sz="1800" dirty="0"/>
              <a:t>Using cloud has many advantages like the ability to easily be able to scale up or down according to our need.</a:t>
            </a:r>
          </a:p>
          <a:p>
            <a:r>
              <a:rPr lang="en-IN" sz="1800" dirty="0"/>
              <a:t>The challenge lies in the pattern to understand our spends and what we need to do to save as much as possible. We may not use many of the resources properly and thus it leads to a wastage for us.</a:t>
            </a:r>
          </a:p>
          <a:p>
            <a:r>
              <a:rPr lang="en-IN" sz="1800" dirty="0"/>
              <a:t>There are certain situations where our cloud costs are increasing. There may be a possibility that the customer base is increasing regularly as well. But without a proper visibility we won’t be able to know why our costs have been increasing and the specific techniques we can use for it.</a:t>
            </a:r>
          </a:p>
          <a:p>
            <a:r>
              <a:rPr lang="en-IN" sz="1800" dirty="0"/>
              <a:t>A Cloud Optimisation </a:t>
            </a:r>
            <a:r>
              <a:rPr lang="en-IN" sz="1800" dirty="0" err="1"/>
              <a:t>stratergy</a:t>
            </a:r>
            <a:r>
              <a:rPr lang="en-IN" sz="1800" dirty="0"/>
              <a:t> thus comes into picture where the goal is to reduce the wastage of resources as well as increase the performance by removing the unnecessary features.</a:t>
            </a:r>
          </a:p>
          <a:p>
            <a:r>
              <a:rPr lang="en-IN" sz="1800" dirty="0"/>
              <a:t>Cloud optimisations help companies in the longer run as well. </a:t>
            </a:r>
            <a:r>
              <a:rPr lang="en-US" sz="1800" dirty="0"/>
              <a:t>Cloud optimization is important for companies that want to have more cloud benefits such as reducing their cloud costs, boosting the productivity of employees, and moving their operations from on-premises architecture to a cloud based environment. </a:t>
            </a:r>
            <a:endParaRPr lang="en-IN" sz="1800" dirty="0"/>
          </a:p>
        </p:txBody>
      </p:sp>
    </p:spTree>
    <p:extLst>
      <p:ext uri="{BB962C8B-B14F-4D97-AF65-F5344CB8AC3E}">
        <p14:creationId xmlns:p14="http://schemas.microsoft.com/office/powerpoint/2010/main" val="355528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8D06-65D6-48FF-A7AF-023629BB9A0D}"/>
              </a:ext>
            </a:extLst>
          </p:cNvPr>
          <p:cNvSpPr>
            <a:spLocks noGrp="1"/>
          </p:cNvSpPr>
          <p:nvPr>
            <p:ph type="title"/>
          </p:nvPr>
        </p:nvSpPr>
        <p:spPr/>
        <p:txBody>
          <a:bodyPr>
            <a:normAutofit/>
          </a:bodyPr>
          <a:lstStyle/>
          <a:p>
            <a:r>
              <a:rPr lang="en-US" sz="3600" dirty="0"/>
              <a:t>PRACTICING CLOUD OPTIMISATION BOOSTS VISIBILITY</a:t>
            </a:r>
            <a:endParaRPr lang="en-IN" sz="3600" dirty="0"/>
          </a:p>
        </p:txBody>
      </p:sp>
      <p:sp>
        <p:nvSpPr>
          <p:cNvPr id="3" name="Content Placeholder 2">
            <a:extLst>
              <a:ext uri="{FF2B5EF4-FFF2-40B4-BE49-F238E27FC236}">
                <a16:creationId xmlns:a16="http://schemas.microsoft.com/office/drawing/2014/main" id="{11CD7C95-7154-49BE-8AC8-C53247138957}"/>
              </a:ext>
            </a:extLst>
          </p:cNvPr>
          <p:cNvSpPr>
            <a:spLocks noGrp="1"/>
          </p:cNvSpPr>
          <p:nvPr>
            <p:ph idx="1"/>
          </p:nvPr>
        </p:nvSpPr>
        <p:spPr/>
        <p:txBody>
          <a:bodyPr>
            <a:normAutofit/>
          </a:bodyPr>
          <a:lstStyle/>
          <a:p>
            <a:r>
              <a:rPr lang="en-US" sz="1800" dirty="0"/>
              <a:t>Most of the users of cloud think that they are </a:t>
            </a:r>
            <a:r>
              <a:rPr lang="en-US" sz="1800" dirty="0" err="1"/>
              <a:t>are</a:t>
            </a:r>
            <a:r>
              <a:rPr lang="en-US" sz="1800" dirty="0"/>
              <a:t> using the Pay-as-you-go model efficiently. The thing that we have to know is that even the most of the famous cloud service providers like Google Cloud, Microsoft Azure and others don’t enable these capabilities in our accounts automatically. The pay-as-you-go model sometimes works rather inefficiently where certain resources are overallocated leading to an increase in the overall costs.</a:t>
            </a:r>
          </a:p>
          <a:p>
            <a:endParaRPr lang="en-IN" sz="1800" dirty="0"/>
          </a:p>
        </p:txBody>
      </p:sp>
      <p:pic>
        <p:nvPicPr>
          <p:cNvPr id="5" name="Picture 4">
            <a:extLst>
              <a:ext uri="{FF2B5EF4-FFF2-40B4-BE49-F238E27FC236}">
                <a16:creationId xmlns:a16="http://schemas.microsoft.com/office/drawing/2014/main" id="{A1997B97-78D6-4E2B-9E1A-2192D3428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192" y="3290276"/>
            <a:ext cx="8646746" cy="3094893"/>
          </a:xfrm>
          <a:prstGeom prst="rect">
            <a:avLst/>
          </a:prstGeom>
        </p:spPr>
      </p:pic>
    </p:spTree>
    <p:extLst>
      <p:ext uri="{BB962C8B-B14F-4D97-AF65-F5344CB8AC3E}">
        <p14:creationId xmlns:p14="http://schemas.microsoft.com/office/powerpoint/2010/main" val="285717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288D-521E-48E7-A643-BC1BD25EE40A}"/>
              </a:ext>
            </a:extLst>
          </p:cNvPr>
          <p:cNvSpPr>
            <a:spLocks noGrp="1"/>
          </p:cNvSpPr>
          <p:nvPr>
            <p:ph type="title"/>
          </p:nvPr>
        </p:nvSpPr>
        <p:spPr/>
        <p:txBody>
          <a:bodyPr>
            <a:normAutofit/>
          </a:bodyPr>
          <a:lstStyle/>
          <a:p>
            <a:r>
              <a:rPr lang="en-US" sz="3600" dirty="0"/>
              <a:t>CLOUD OPTIMISATION ADVANTAGES</a:t>
            </a:r>
            <a:endParaRPr lang="en-IN" sz="3600" dirty="0"/>
          </a:p>
        </p:txBody>
      </p:sp>
      <p:sp>
        <p:nvSpPr>
          <p:cNvPr id="3" name="Content Placeholder 2">
            <a:extLst>
              <a:ext uri="{FF2B5EF4-FFF2-40B4-BE49-F238E27FC236}">
                <a16:creationId xmlns:a16="http://schemas.microsoft.com/office/drawing/2014/main" id="{74C639EC-CC93-4B4B-AE8E-FD23EF09EA4E}"/>
              </a:ext>
            </a:extLst>
          </p:cNvPr>
          <p:cNvSpPr>
            <a:spLocks noGrp="1"/>
          </p:cNvSpPr>
          <p:nvPr>
            <p:ph idx="1"/>
          </p:nvPr>
        </p:nvSpPr>
        <p:spPr/>
        <p:txBody>
          <a:bodyPr>
            <a:normAutofit/>
          </a:bodyPr>
          <a:lstStyle/>
          <a:p>
            <a:r>
              <a:rPr lang="en-US" sz="2000" dirty="0"/>
              <a:t>The Cloud </a:t>
            </a:r>
            <a:r>
              <a:rPr lang="en-US" sz="2000" dirty="0" err="1"/>
              <a:t>optimisation</a:t>
            </a:r>
            <a:r>
              <a:rPr lang="en-US" sz="2000" dirty="0"/>
              <a:t> process focusses on finding out underutilized features, or resources which are overprovisioned or mismanaged tools and services to find out the areas where improvement can be made.</a:t>
            </a:r>
          </a:p>
          <a:p>
            <a:endParaRPr lang="en-US" sz="2000" dirty="0"/>
          </a:p>
          <a:p>
            <a:pPr marL="0" indent="0">
              <a:buNone/>
            </a:pPr>
            <a:r>
              <a:rPr lang="en-US" sz="3200" dirty="0"/>
              <a:t>TO REDUCE UNNCESSARY COST</a:t>
            </a:r>
          </a:p>
          <a:p>
            <a:pPr marL="0" indent="0">
              <a:buNone/>
            </a:pPr>
            <a:endParaRPr lang="en-US" sz="2000" dirty="0"/>
          </a:p>
          <a:p>
            <a:r>
              <a:rPr lang="en-IN" sz="2000" dirty="0"/>
              <a:t>Cloud optimisation also helps to reduce any unnecessary extra costs. This is helpful for people those people who are new to cloud as well as those who have been using the cloud for some time.</a:t>
            </a:r>
          </a:p>
        </p:txBody>
      </p:sp>
    </p:spTree>
    <p:extLst>
      <p:ext uri="{BB962C8B-B14F-4D97-AF65-F5344CB8AC3E}">
        <p14:creationId xmlns:p14="http://schemas.microsoft.com/office/powerpoint/2010/main" val="276843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C9EE-1295-4D07-B7C5-3D4A312C0ED1}"/>
              </a:ext>
            </a:extLst>
          </p:cNvPr>
          <p:cNvSpPr>
            <a:spLocks noGrp="1"/>
          </p:cNvSpPr>
          <p:nvPr>
            <p:ph type="title"/>
          </p:nvPr>
        </p:nvSpPr>
        <p:spPr/>
        <p:txBody>
          <a:bodyPr>
            <a:normAutofit/>
          </a:bodyPr>
          <a:lstStyle/>
          <a:p>
            <a:r>
              <a:rPr lang="en-US" sz="3600" dirty="0"/>
              <a:t>CLOUD OPTIMISATION REDUCES CLOUD COST</a:t>
            </a:r>
            <a:endParaRPr lang="en-IN" sz="3600" dirty="0"/>
          </a:p>
        </p:txBody>
      </p:sp>
      <p:pic>
        <p:nvPicPr>
          <p:cNvPr id="5" name="Content Placeholder 4">
            <a:extLst>
              <a:ext uri="{FF2B5EF4-FFF2-40B4-BE49-F238E27FC236}">
                <a16:creationId xmlns:a16="http://schemas.microsoft.com/office/drawing/2014/main" id="{B685ACD1-50F4-4462-AF1E-6F2BCD410B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934" y="1825625"/>
            <a:ext cx="7892132" cy="4351338"/>
          </a:xfrm>
        </p:spPr>
      </p:pic>
    </p:spTree>
    <p:extLst>
      <p:ext uri="{BB962C8B-B14F-4D97-AF65-F5344CB8AC3E}">
        <p14:creationId xmlns:p14="http://schemas.microsoft.com/office/powerpoint/2010/main" val="115790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27E9-2620-43F9-8D3D-21EB51B9A1B2}"/>
              </a:ext>
            </a:extLst>
          </p:cNvPr>
          <p:cNvSpPr>
            <a:spLocks noGrp="1"/>
          </p:cNvSpPr>
          <p:nvPr>
            <p:ph type="title"/>
          </p:nvPr>
        </p:nvSpPr>
        <p:spPr/>
        <p:txBody>
          <a:bodyPr>
            <a:normAutofit/>
          </a:bodyPr>
          <a:lstStyle/>
          <a:p>
            <a:r>
              <a:rPr lang="en-US" sz="4000" dirty="0"/>
              <a:t>WASTAGE OF CLOUD RESOURCES</a:t>
            </a:r>
            <a:endParaRPr lang="en-IN" sz="4000" dirty="0"/>
          </a:p>
        </p:txBody>
      </p:sp>
      <p:pic>
        <p:nvPicPr>
          <p:cNvPr id="5" name="Content Placeholder 4">
            <a:extLst>
              <a:ext uri="{FF2B5EF4-FFF2-40B4-BE49-F238E27FC236}">
                <a16:creationId xmlns:a16="http://schemas.microsoft.com/office/drawing/2014/main" id="{1E6EC7F2-F27C-4C98-835D-0CA46B2FB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379" y="1825625"/>
            <a:ext cx="7659242" cy="4351338"/>
          </a:xfrm>
        </p:spPr>
      </p:pic>
    </p:spTree>
    <p:extLst>
      <p:ext uri="{BB962C8B-B14F-4D97-AF65-F5344CB8AC3E}">
        <p14:creationId xmlns:p14="http://schemas.microsoft.com/office/powerpoint/2010/main" val="64312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0F96-A278-4404-B3E9-DCEBC6F836FE}"/>
              </a:ext>
            </a:extLst>
          </p:cNvPr>
          <p:cNvSpPr>
            <a:spLocks noGrp="1"/>
          </p:cNvSpPr>
          <p:nvPr>
            <p:ph type="title"/>
          </p:nvPr>
        </p:nvSpPr>
        <p:spPr/>
        <p:txBody>
          <a:bodyPr>
            <a:normAutofit/>
          </a:bodyPr>
          <a:lstStyle/>
          <a:p>
            <a:r>
              <a:rPr lang="en-US" sz="4000" dirty="0"/>
              <a:t>BOOSTING CLOUD UTILISATION</a:t>
            </a:r>
            <a:endParaRPr lang="en-IN" sz="4000" dirty="0"/>
          </a:p>
        </p:txBody>
      </p:sp>
      <p:sp>
        <p:nvSpPr>
          <p:cNvPr id="3" name="Content Placeholder 2">
            <a:extLst>
              <a:ext uri="{FF2B5EF4-FFF2-40B4-BE49-F238E27FC236}">
                <a16:creationId xmlns:a16="http://schemas.microsoft.com/office/drawing/2014/main" id="{D3FFDB14-BAA2-45EA-9FA9-73B0B1162B26}"/>
              </a:ext>
            </a:extLst>
          </p:cNvPr>
          <p:cNvSpPr>
            <a:spLocks noGrp="1"/>
          </p:cNvSpPr>
          <p:nvPr>
            <p:ph idx="1"/>
          </p:nvPr>
        </p:nvSpPr>
        <p:spPr/>
        <p:txBody>
          <a:bodyPr/>
          <a:lstStyle/>
          <a:p>
            <a:r>
              <a:rPr lang="en-US" sz="2400" dirty="0"/>
              <a:t>Cloud offers several features and new features are added after some particular time. Some famous cloud companies offers hundreds of new features after a year. </a:t>
            </a:r>
          </a:p>
          <a:p>
            <a:r>
              <a:rPr lang="en-US" sz="2400" dirty="0"/>
              <a:t>Some of these features may be helpful depending on the need of the company but most of it may be unnecessary usage of cloud resources.</a:t>
            </a:r>
          </a:p>
          <a:p>
            <a:r>
              <a:rPr lang="en-US" sz="2400" dirty="0"/>
              <a:t>Companies and individuals working alone need to target this bare minimum in order to optimize their cloud costs to the maximum.</a:t>
            </a:r>
          </a:p>
          <a:p>
            <a:r>
              <a:rPr lang="en-US" sz="2400" dirty="0"/>
              <a:t>It also helps engineers and employees to increase their productivity by focusing on their job. Using cloud optimization </a:t>
            </a:r>
            <a:r>
              <a:rPr lang="en-US" sz="2400" dirty="0" err="1"/>
              <a:t>stratergies</a:t>
            </a:r>
            <a:r>
              <a:rPr lang="en-US" sz="2400" dirty="0"/>
              <a:t> thus frees up time and ensures that the team performance does not decrease.</a:t>
            </a:r>
          </a:p>
          <a:p>
            <a:endParaRPr lang="en-IN" dirty="0"/>
          </a:p>
        </p:txBody>
      </p:sp>
    </p:spTree>
    <p:extLst>
      <p:ext uri="{BB962C8B-B14F-4D97-AF65-F5344CB8AC3E}">
        <p14:creationId xmlns:p14="http://schemas.microsoft.com/office/powerpoint/2010/main" val="453429128"/>
      </p:ext>
    </p:extLst>
  </p:cSld>
  <p:clrMapOvr>
    <a:masterClrMapping/>
  </p:clrMapOvr>
</p:sld>
</file>

<file path=ppt/theme/theme1.xml><?xml version="1.0" encoding="utf-8"?>
<a:theme xmlns:a="http://schemas.openxmlformats.org/drawingml/2006/main" name="Office Theme">
  <a:themeElements>
    <a:clrScheme name="Custom 6 to">
      <a:dk1>
        <a:sysClr val="windowText" lastClr="000000"/>
      </a:dk1>
      <a:lt1>
        <a:sysClr val="window" lastClr="FFFFFF"/>
      </a:lt1>
      <a:dk2>
        <a:srgbClr val="44546A"/>
      </a:dk2>
      <a:lt2>
        <a:srgbClr val="E7E6E6"/>
      </a:lt2>
      <a:accent1>
        <a:srgbClr val="877CC8"/>
      </a:accent1>
      <a:accent2>
        <a:srgbClr val="70AD47"/>
      </a:accent2>
      <a:accent3>
        <a:srgbClr val="FFC000"/>
      </a:accent3>
      <a:accent4>
        <a:srgbClr val="00B0F4"/>
      </a:accent4>
      <a:accent5>
        <a:srgbClr val="00B8A3"/>
      </a:accent5>
      <a:accent6>
        <a:srgbClr val="DB2E2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998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Georgia Pro Cond Semibold</vt:lpstr>
      <vt:lpstr>Open Sans</vt:lpstr>
      <vt:lpstr>Office Theme</vt:lpstr>
      <vt:lpstr>PowerPoint Presentation</vt:lpstr>
      <vt:lpstr>NEED FOR OPTIMISING RESOURCES IN THE CLOUD</vt:lpstr>
      <vt:lpstr>DIFFERENT SCENARIO’S FOR CLOUD RESPONSIBILITIES IN AZURE</vt:lpstr>
      <vt:lpstr>BENEFITS OF CLOUD OPTIMISATION</vt:lpstr>
      <vt:lpstr>PRACTICING CLOUD OPTIMISATION BOOSTS VISIBILITY</vt:lpstr>
      <vt:lpstr>CLOUD OPTIMISATION ADVANTAGES</vt:lpstr>
      <vt:lpstr>CLOUD OPTIMISATION REDUCES CLOUD COST</vt:lpstr>
      <vt:lpstr>WASTAGE OF CLOUD RESOURCES</vt:lpstr>
      <vt:lpstr>BOOSTING CLOUD UTILISATION</vt:lpstr>
      <vt:lpstr>COMMANDS FOR CREATING A LINUX VM THROUGH CLI</vt:lpstr>
      <vt:lpstr>SOME MORE USEFUL COMMANDS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Bishwa Jyoti Das</dc:creator>
  <cp:lastModifiedBy>BISHWA JYOTI DAS</cp:lastModifiedBy>
  <cp:revision>18</cp:revision>
  <dcterms:created xsi:type="dcterms:W3CDTF">2019-05-10T04:43:50Z</dcterms:created>
  <dcterms:modified xsi:type="dcterms:W3CDTF">2021-11-10T16:18:05Z</dcterms:modified>
</cp:coreProperties>
</file>