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4"/>
  </p:sldMasterIdLst>
  <p:notesMasterIdLst>
    <p:notesMasterId r:id="rId6"/>
  </p:notesMasterIdLst>
  <p:handoutMasterIdLst>
    <p:handoutMasterId r:id="rId7"/>
  </p:handoutMasterIdLst>
  <p:sldIdLst>
    <p:sldId id="386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E42"/>
    <a:srgbClr val="2F586E"/>
    <a:srgbClr val="8C9FB1"/>
    <a:srgbClr val="043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06" autoAdjust="0"/>
    <p:restoredTop sz="94053" autoAdjust="0"/>
  </p:normalViewPr>
  <p:slideViewPr>
    <p:cSldViewPr snapToGrid="0" showGuides="1">
      <p:cViewPr varScale="1">
        <p:scale>
          <a:sx n="63" d="100"/>
          <a:sy n="63" d="100"/>
        </p:scale>
        <p:origin x="914" y="48"/>
      </p:cViewPr>
      <p:guideLst/>
    </p:cSldViewPr>
  </p:slideViewPr>
  <p:outlineViewPr>
    <p:cViewPr>
      <p:scale>
        <a:sx n="33" d="100"/>
        <a:sy n="33" d="100"/>
      </p:scale>
      <p:origin x="0" y="-2784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howGuides="1">
      <p:cViewPr>
        <p:scale>
          <a:sx n="51" d="100"/>
          <a:sy n="51" d="100"/>
        </p:scale>
        <p:origin x="2694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2C9555C-46DE-4406-8ABE-45349F5208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F3B590-57A4-4D61-9607-3C2EA36AB1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CE87A-16FF-4C7D-8292-0CB980715C8B}" type="datetimeFigureOut">
              <a:rPr lang="de-DE" smtClean="0"/>
              <a:t>08.11.2022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6DC5A1-1CCC-484A-AB24-DCA2F05D59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041CFA-48F6-4759-86C7-790FC637E9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F6222-CCA6-4FA7-88E0-B7BAE53645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1832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CA62E-2216-4960-A875-4D2633F4A404}" type="datetimeFigureOut">
              <a:rPr lang="de-DE" smtClean="0"/>
              <a:t>08.11.2022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703-73BA-47D5-8B02-C172375928D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3314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platzhalter 167">
            <a:extLst>
              <a:ext uri="{FF2B5EF4-FFF2-40B4-BE49-F238E27FC236}">
                <a16:creationId xmlns:a16="http://schemas.microsoft.com/office/drawing/2014/main" id="{91CA67B1-C872-42F5-99A5-C31B319F69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165" name="Bildplatzhalter 60">
            <a:extLst>
              <a:ext uri="{FF2B5EF4-FFF2-40B4-BE49-F238E27FC236}">
                <a16:creationId xmlns:a16="http://schemas.microsoft.com/office/drawing/2014/main" id="{F018B551-27B5-4B00-BF39-7527999917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1DC1BF-B7B9-4143-AFEB-7D1D6C73E8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Willkommen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929994FB-5DBF-40C3-99B7-BCB45F80FCBA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A67BB0E1-5E7F-46E5-9D87-74249FA80151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735EC3F0-D52F-43D8-9D20-FC4F70B192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D73E6E84-A759-4118-9971-2B614D3FE504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F1FCC803-A93B-423F-B835-B52876B2721B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94D29247-DB20-40F1-888F-155F9E5ABC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5E32A3F3-E989-43F3-A16F-94173C632533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44D22F83-A0F5-4FE2-9D6C-012542F7E2B8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A2BC1BF-6FE4-4475-BE69-6D37CBD516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88D7DDBE-C865-4F05-B6F5-3E2BBB15FDA7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BF365C6-4DF1-469F-A081-5BB98147233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A1C573-E95F-4CC5-A4BE-0E74960DBC2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02A35681-195F-407A-BB6C-7E3B4E241132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F6DC0B3-1B79-4824-B73B-DC9B7AA77A08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439D9EA3-D6F8-4D8A-8C91-B7BCDD4883C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EF8776E0-353D-4DBE-918C-2BE4D9ED22C0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EB1A981A-C15F-48BC-856D-45BFDE402164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CA1B7D91-52B4-4C4E-9872-DAE627C5BD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DD5301F3-CDC0-4F62-A7F3-64DF1FAFB6C3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C5363AC9-A7FE-4ED9-A4AE-BF1F41479440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A5C058E5-1B77-4F37-8A90-6C2DB0C9F0D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3F3FD432-7B0C-441D-887D-260F088129D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11D3348D-CD05-48E5-89ED-528A62DA8118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8C904B9B-CFB8-4878-BE89-64B7783A68C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C15810B6-1DFF-43DE-849F-E24988A1AC2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FDE3FDD-B76C-49E7-81B4-7302EAE01430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CC2966EC-F4C0-41FC-88ED-2E5F725EA0B2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92230FDE-430C-429C-A396-DFCEF2CE147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53056242-C21F-4347-8E6E-305C959935E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A954A2AB-7A1B-4F20-8556-0C283B584BE2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>
              <a:extLst>
                <a:ext uri="{FF2B5EF4-FFF2-40B4-BE49-F238E27FC236}">
                  <a16:creationId xmlns:a16="http://schemas.microsoft.com/office/drawing/2014/main" id="{C31D32E9-A207-4C49-AAE0-5A541EE5B5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0027A521-04C3-4807-A55B-38087BBBA70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ED5713B-0A5B-5944-BEBB-63C8BF5985F2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>
              <a:extLst>
                <a:ext uri="{FF2B5EF4-FFF2-40B4-BE49-F238E27FC236}">
                  <a16:creationId xmlns:a16="http://schemas.microsoft.com/office/drawing/2014/main" id="{437E43AF-FE61-4974-AF5C-89AC3C8150FD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1" name="Freihandform: Form 140">
              <a:extLst>
                <a:ext uri="{FF2B5EF4-FFF2-40B4-BE49-F238E27FC236}">
                  <a16:creationId xmlns:a16="http://schemas.microsoft.com/office/drawing/2014/main" id="{B5C643AC-A2D8-483C-9099-467ED404B78A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2" name="Freihandform: Form 141">
              <a:extLst>
                <a:ext uri="{FF2B5EF4-FFF2-40B4-BE49-F238E27FC236}">
                  <a16:creationId xmlns:a16="http://schemas.microsoft.com/office/drawing/2014/main" id="{DC1A9518-9882-4BEE-9042-98771FD22461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3" name="Freihandform: Form 142">
              <a:extLst>
                <a:ext uri="{FF2B5EF4-FFF2-40B4-BE49-F238E27FC236}">
                  <a16:creationId xmlns:a16="http://schemas.microsoft.com/office/drawing/2014/main" id="{CB6A9836-D16F-4BD4-B96F-43DCD4A1ADD1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4" name="Freihandform: Form 143">
              <a:extLst>
                <a:ext uri="{FF2B5EF4-FFF2-40B4-BE49-F238E27FC236}">
                  <a16:creationId xmlns:a16="http://schemas.microsoft.com/office/drawing/2014/main" id="{ABBE1A7C-C42E-43DA-AC68-19B53213BFEA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5" name="Freihandform: Form 144">
              <a:extLst>
                <a:ext uri="{FF2B5EF4-FFF2-40B4-BE49-F238E27FC236}">
                  <a16:creationId xmlns:a16="http://schemas.microsoft.com/office/drawing/2014/main" id="{36C1CDBB-E0C9-4C76-AEE4-24D676B22582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6" name="Freihandform: Form 145">
              <a:extLst>
                <a:ext uri="{FF2B5EF4-FFF2-40B4-BE49-F238E27FC236}">
                  <a16:creationId xmlns:a16="http://schemas.microsoft.com/office/drawing/2014/main" id="{867D40B8-3DC0-48CD-8C10-83ACD74CC070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7" name="Freihandform: Form 146">
              <a:extLst>
                <a:ext uri="{FF2B5EF4-FFF2-40B4-BE49-F238E27FC236}">
                  <a16:creationId xmlns:a16="http://schemas.microsoft.com/office/drawing/2014/main" id="{5E72B66D-AA60-4159-88C6-253B8BCA5544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8" name="Freihandform: Form 147">
              <a:extLst>
                <a:ext uri="{FF2B5EF4-FFF2-40B4-BE49-F238E27FC236}">
                  <a16:creationId xmlns:a16="http://schemas.microsoft.com/office/drawing/2014/main" id="{F4BEF0C1-E2DD-43FB-8B64-132092CB0783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49" name="Freihandform: Form 148">
              <a:extLst>
                <a:ext uri="{FF2B5EF4-FFF2-40B4-BE49-F238E27FC236}">
                  <a16:creationId xmlns:a16="http://schemas.microsoft.com/office/drawing/2014/main" id="{7943A356-FF21-4F42-A98E-DC40CF938137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0" name="Freihandform: Form 149">
              <a:extLst>
                <a:ext uri="{FF2B5EF4-FFF2-40B4-BE49-F238E27FC236}">
                  <a16:creationId xmlns:a16="http://schemas.microsoft.com/office/drawing/2014/main" id="{5414F293-7400-4F17-8C14-513181D5C558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1" name="Freihandform: Form 150">
              <a:extLst>
                <a:ext uri="{FF2B5EF4-FFF2-40B4-BE49-F238E27FC236}">
                  <a16:creationId xmlns:a16="http://schemas.microsoft.com/office/drawing/2014/main" id="{DF9046FE-F7DE-4669-A7FF-9C4BB6220EF1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2" name="Freihandform: Form 151">
              <a:extLst>
                <a:ext uri="{FF2B5EF4-FFF2-40B4-BE49-F238E27FC236}">
                  <a16:creationId xmlns:a16="http://schemas.microsoft.com/office/drawing/2014/main" id="{17E9EBD2-1308-471A-9C37-29FF027D0A14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3" name="Freihandform: Form 152">
              <a:extLst>
                <a:ext uri="{FF2B5EF4-FFF2-40B4-BE49-F238E27FC236}">
                  <a16:creationId xmlns:a16="http://schemas.microsoft.com/office/drawing/2014/main" id="{84D6E57D-0E5B-43A4-8081-53B3E5629513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4" name="Freihandform: Form 153">
              <a:extLst>
                <a:ext uri="{FF2B5EF4-FFF2-40B4-BE49-F238E27FC236}">
                  <a16:creationId xmlns:a16="http://schemas.microsoft.com/office/drawing/2014/main" id="{0A41A31B-8432-4CD9-B0E9-2DA62432F17C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5" name="Freihandform: Form 154">
              <a:extLst>
                <a:ext uri="{FF2B5EF4-FFF2-40B4-BE49-F238E27FC236}">
                  <a16:creationId xmlns:a16="http://schemas.microsoft.com/office/drawing/2014/main" id="{46FF8D8D-5FE8-43E4-A552-F9B3C3353B29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6" name="Freihandform: Form 155">
              <a:extLst>
                <a:ext uri="{FF2B5EF4-FFF2-40B4-BE49-F238E27FC236}">
                  <a16:creationId xmlns:a16="http://schemas.microsoft.com/office/drawing/2014/main" id="{7AA2D936-8A2E-448A-A3FE-121C90D55E4E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7" name="Freihandform: Form 156">
              <a:extLst>
                <a:ext uri="{FF2B5EF4-FFF2-40B4-BE49-F238E27FC236}">
                  <a16:creationId xmlns:a16="http://schemas.microsoft.com/office/drawing/2014/main" id="{7D614E3F-8E38-48A8-A892-90F1BE5DFC41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8" name="Freihandform: Form 157">
              <a:extLst>
                <a:ext uri="{FF2B5EF4-FFF2-40B4-BE49-F238E27FC236}">
                  <a16:creationId xmlns:a16="http://schemas.microsoft.com/office/drawing/2014/main" id="{EB14B71E-9496-43D9-A4EC-B717F5048611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59" name="Freihandform: Form 158">
              <a:extLst>
                <a:ext uri="{FF2B5EF4-FFF2-40B4-BE49-F238E27FC236}">
                  <a16:creationId xmlns:a16="http://schemas.microsoft.com/office/drawing/2014/main" id="{790BD971-8810-42D7-9C91-5E31E7DE2C4E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0" name="Freihandform: Form 159">
              <a:extLst>
                <a:ext uri="{FF2B5EF4-FFF2-40B4-BE49-F238E27FC236}">
                  <a16:creationId xmlns:a16="http://schemas.microsoft.com/office/drawing/2014/main" id="{32DC33CF-54F4-4299-82CD-B2375462167E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ihandform: Form 160">
              <a:extLst>
                <a:ext uri="{FF2B5EF4-FFF2-40B4-BE49-F238E27FC236}">
                  <a16:creationId xmlns:a16="http://schemas.microsoft.com/office/drawing/2014/main" id="{28E7B4C3-0E3A-4A63-A15B-FBBF0A790C9D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61">
              <a:extLst>
                <a:ext uri="{FF2B5EF4-FFF2-40B4-BE49-F238E27FC236}">
                  <a16:creationId xmlns:a16="http://schemas.microsoft.com/office/drawing/2014/main" id="{DE83242C-3DAB-4186-A2CF-ABC5CE556834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2">
              <a:extLst>
                <a:ext uri="{FF2B5EF4-FFF2-40B4-BE49-F238E27FC236}">
                  <a16:creationId xmlns:a16="http://schemas.microsoft.com/office/drawing/2014/main" id="{CE94665A-1959-4E8D-8843-30D9AA88A120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3">
              <a:extLst>
                <a:ext uri="{FF2B5EF4-FFF2-40B4-BE49-F238E27FC236}">
                  <a16:creationId xmlns:a16="http://schemas.microsoft.com/office/drawing/2014/main" id="{6D37DE7E-42BD-43AE-AD54-7C9257288F34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EA89A64B-C979-45EC-B4F6-949EB2001B5D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D8F4E6F5-DCF7-4013-87A5-43A2566A3AD9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08B40D83-75AF-478E-9E62-44910A1F67F1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4450C88D-A2CC-4995-B198-B8121FB36D4E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170097FC-1C77-4FDF-AEC4-E77CD945C51D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D9C6AC2B-710E-4330-AC9D-A8316145CCED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A44EACAA-23D2-4B0E-A7A5-160CBF43FAA6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C1445E99-D980-4FC1-8219-60CB5C0DAA20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8F5B513C-3EB1-4F96-AE3F-FA2E5E55A045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60BC311B-E1F4-4DE2-B87A-9DAD7B90EA03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6D220A37-F8FD-4C97-B886-3789AD45A1C3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7618119C-41E9-43BA-92E1-7139F37520B7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A5F874B1-F5C4-402C-9749-2AB3C2EAFCFC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169F6428-4F5D-4675-B468-7AAA6EA2A8D9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6ECA4213-C333-492A-8271-46DBC688C852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CA31CA87-30A7-4449-9783-8DC969F2EACE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7C37FD0D-D89F-431F-9478-9D2638DB850F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9A1255C6-12A9-459B-843F-7294ADDC1C1B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BD88DE7C-655E-4731-99FA-B7E34983ECB8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F31C4EAF-8B93-4132-872E-D12B732A4099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02DF8183-C86A-43FA-8D36-ACC72C3197B3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E6503672-A51F-4F6C-A4CF-65F4050E558B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96BAB337-D064-4F11-8A5E-31DBC2E4704B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1AE128CD-EB21-4D9D-BBA0-37A4055A2285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200" name="Freihandform: Form 87">
            <a:extLst>
              <a:ext uri="{FF2B5EF4-FFF2-40B4-BE49-F238E27FC236}">
                <a16:creationId xmlns:a16="http://schemas.microsoft.com/office/drawing/2014/main" id="{FEE9A2C3-D2A4-EF45-896D-DC8FC14D6C80}"/>
              </a:ext>
            </a:extLst>
          </p:cNvPr>
          <p:cNvSpPr/>
          <p:nvPr userDrawn="1"/>
        </p:nvSpPr>
        <p:spPr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606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folie | mit Stör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430C106-4EB7-47B9-8F1D-0BFCFBEAEC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1CD45B2-C7E2-4C43-84ED-BFB6DC4E84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8319" y="3431381"/>
            <a:ext cx="3571200" cy="2769394"/>
          </a:xfr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FE029E8-09EC-45DC-B2BB-25B2B1C145A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D3613C15-D9EF-4DBF-8B74-3D509941276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E0568E8-B36B-404B-9E38-F367F7DFCF81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EB1BCB-8EFE-43BA-AE53-9984B9F11B54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B189016C-ED2A-474D-A417-5E0F497B514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856DE16-FDEC-4063-8C73-CBF95C803B59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E3759D02-378A-4C73-8CA4-E4FB217B94E6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612F9041-226E-4E23-B398-1F7D9044B5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618D5641-3E9B-4072-8388-BB46336975A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870072D5-E220-4946-9EE1-80DFB58C3A38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0A43D9D6-7790-4E94-8493-67757E33734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8E7E0758-62D1-453D-B55E-FDC4CCE3C6E4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84310EC5-28E5-4146-A748-79C1FCA769F0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D5BC590-E7B8-48F8-AAC5-6799BCBDEB4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DF5B0BA6-3F36-41A3-8125-15AA496849C8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7018BC3-E9D3-4DC9-9093-D415FD96426D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8F1A063-9C9E-48DF-9813-A4EA4497C2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79F31FE-DC89-4DED-A231-3D8DCBF48D98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7DF8EA8-3E45-431B-90A0-140583E1D07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300055A-A6D6-4CE1-986A-0930765E029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B2C23E7-0482-498A-B984-44C6CF40F3B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AC7A65B2-F352-4DA5-9A36-9105D478D2C2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4D9AE9BE-891D-491B-98F9-78F552DDC8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E259A48F-52D3-481E-86F8-360FED16B872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ADB04CE-94F5-430A-9FF1-01DE211731F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50411913-7BEC-4F33-BDE8-154F93D079C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A40BADBF-D4AC-4B48-AE66-D79BD3055404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CB5DA2A5-4F29-4DF6-A342-0A7B4878AAB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820BD84-9211-4C19-A40B-4121AD892514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21C7D9CA-751B-4809-9338-47DDC5D1A72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D1C22B97-CFD8-4E78-BF7E-02A71F190F83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089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1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4C7B6-65DB-4651-9D6D-787BD251B230}" type="datetime4">
              <a:rPr lang="de-DE" smtClean="0"/>
              <a:t>8. November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Fakultät – Lehrstuhl für Rechnerarchitektur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6A4CB3A7-ACED-41D0-8E35-318CD3693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EBFE18BD-74E5-4328-B98A-9C6FC4FCA59F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11157746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A51E223D-AC82-4D54-A383-0E2DF84E2EF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122FFE2B-554A-4423-8513-4D2A70D2DB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2" name="Picture Placeholder 44" descr="Icon&#10;&#10;Description automatically generated">
            <a:extLst>
              <a:ext uri="{FF2B5EF4-FFF2-40B4-BE49-F238E27FC236}">
                <a16:creationId xmlns:a16="http://schemas.microsoft.com/office/drawing/2014/main" id="{2836C277-12C7-932E-0265-0497649A2D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18" b="-2650"/>
          <a:stretch/>
        </p:blipFill>
        <p:spPr>
          <a:xfrm>
            <a:off x="9519790" y="159486"/>
            <a:ext cx="679283" cy="8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628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074B9-4BBE-42DB-8ECC-1B8A75D6203E}" type="datetime4">
              <a:rPr lang="de-DE" smtClean="0"/>
              <a:t>8. November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Fakultät – Lehrstuhl für Rechnerarchitektur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C8C7F934-D7F3-42CA-88CC-3AEB50FF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4" name="Bildplatzhalter 8">
            <a:extLst>
              <a:ext uri="{FF2B5EF4-FFF2-40B4-BE49-F238E27FC236}">
                <a16:creationId xmlns:a16="http://schemas.microsoft.com/office/drawing/2014/main" id="{B4B72DA6-61BE-42F9-8894-08B159BC7C7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5" name="Textplatzhalter 10">
            <a:extLst>
              <a:ext uri="{FF2B5EF4-FFF2-40B4-BE49-F238E27FC236}">
                <a16:creationId xmlns:a16="http://schemas.microsoft.com/office/drawing/2014/main" id="{0E2D86CD-8C0A-461A-82DE-DEB73A6F9AC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6" name="Bildplatzhalter 8">
            <a:extLst>
              <a:ext uri="{FF2B5EF4-FFF2-40B4-BE49-F238E27FC236}">
                <a16:creationId xmlns:a16="http://schemas.microsoft.com/office/drawing/2014/main" id="{B4E7C39B-83E8-467B-AD57-55CA08888B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206331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7" name="Textplatzhalter 10">
            <a:extLst>
              <a:ext uri="{FF2B5EF4-FFF2-40B4-BE49-F238E27FC236}">
                <a16:creationId xmlns:a16="http://schemas.microsoft.com/office/drawing/2014/main" id="{CE124A50-74B4-4E32-AA56-DCD775B1300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5F1A965F-F63A-4B03-A142-6DC4620DA5F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2" name="Picture Placeholder 44" descr="Icon&#10;&#10;Description automatically generated">
            <a:extLst>
              <a:ext uri="{FF2B5EF4-FFF2-40B4-BE49-F238E27FC236}">
                <a16:creationId xmlns:a16="http://schemas.microsoft.com/office/drawing/2014/main" id="{1E341246-7CBF-79A6-DD93-0869942107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18" b="-2650"/>
          <a:stretch/>
        </p:blipFill>
        <p:spPr>
          <a:xfrm>
            <a:off x="9519790" y="159486"/>
            <a:ext cx="679283" cy="8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0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folie |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BA888-8294-4426-A426-0D17B6B1880D}" type="datetime4">
              <a:rPr lang="de-DE" smtClean="0"/>
              <a:t>8. November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Fakultät – Lehrstuhl für Rechnerarchitektur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9995CF9C-9826-4946-A085-FF49199B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E2430412-20B6-4F53-A77B-A26A49135E4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7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2" name="Textplatzhalter 10">
            <a:extLst>
              <a:ext uri="{FF2B5EF4-FFF2-40B4-BE49-F238E27FC236}">
                <a16:creationId xmlns:a16="http://schemas.microsoft.com/office/drawing/2014/main" id="{48CA2DF0-5B92-4CE6-AF1A-CC648431BB9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Bildplatzhalter 8">
            <a:extLst>
              <a:ext uri="{FF2B5EF4-FFF2-40B4-BE49-F238E27FC236}">
                <a16:creationId xmlns:a16="http://schemas.microsoft.com/office/drawing/2014/main" id="{002E2471-F223-4896-A895-CE0AF20E11D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106305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4" name="Textplatzhalter 10">
            <a:extLst>
              <a:ext uri="{FF2B5EF4-FFF2-40B4-BE49-F238E27FC236}">
                <a16:creationId xmlns:a16="http://schemas.microsoft.com/office/drawing/2014/main" id="{470E7482-A37A-44BE-ADE5-A0B3B10E8FC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5" name="Bildplatzhalter 8">
            <a:extLst>
              <a:ext uri="{FF2B5EF4-FFF2-40B4-BE49-F238E27FC236}">
                <a16:creationId xmlns:a16="http://schemas.microsoft.com/office/drawing/2014/main" id="{3FD09289-F115-4464-A726-812A11720CA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2311" y="1631156"/>
            <a:ext cx="3569758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26" name="Textplatzhalter 10">
            <a:extLst>
              <a:ext uri="{FF2B5EF4-FFF2-40B4-BE49-F238E27FC236}">
                <a16:creationId xmlns:a16="http://schemas.microsoft.com/office/drawing/2014/main" id="{F3F11CE6-C8CF-4ABE-B3B8-C00D74678A9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B180B26F-6FF8-4738-A10C-E14470F0B8C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2" name="Picture Placeholder 44" descr="Icon&#10;&#10;Description automatically generated">
            <a:extLst>
              <a:ext uri="{FF2B5EF4-FFF2-40B4-BE49-F238E27FC236}">
                <a16:creationId xmlns:a16="http://schemas.microsoft.com/office/drawing/2014/main" id="{1B79C0C4-8DC7-78F1-CBD8-8B302C4A91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18" b="-2650"/>
          <a:stretch/>
        </p:blipFill>
        <p:spPr>
          <a:xfrm>
            <a:off x="9519790" y="159486"/>
            <a:ext cx="679283" cy="8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42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894D4-C9B8-4F96-8FF6-79E826889C55}" type="datetime4">
              <a:rPr lang="de-DE" smtClean="0"/>
              <a:t>8. November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Fakultät – Lehrstuhl für Rechnerarchitektur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11155366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64AF0876-C672-488E-ADCD-17BBFC33638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2" name="Picture Placeholder 44" descr="Icon&#10;&#10;Description automatically generated">
            <a:extLst>
              <a:ext uri="{FF2B5EF4-FFF2-40B4-BE49-F238E27FC236}">
                <a16:creationId xmlns:a16="http://schemas.microsoft.com/office/drawing/2014/main" id="{2ACB65B4-7362-EE85-9E7B-F36707B0A6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18" b="-2650"/>
          <a:stretch/>
        </p:blipFill>
        <p:spPr>
          <a:xfrm>
            <a:off x="9519790" y="159486"/>
            <a:ext cx="679283" cy="8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91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A0F4A-AEAE-4C58-AA76-7EADB0FF7089}" type="datetime4">
              <a:rPr lang="de-DE" smtClean="0"/>
              <a:t>8. November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Fakultät – Lehrstuhl für Rechnerarchitektur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6A3EEDC1-9ABB-471E-855E-52CC8C208FB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8317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BBD0D2AE-225B-47F4-A359-0020AE80A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1" name="Inhaltsplatzhalter 7">
            <a:extLst>
              <a:ext uri="{FF2B5EF4-FFF2-40B4-BE49-F238E27FC236}">
                <a16:creationId xmlns:a16="http://schemas.microsoft.com/office/drawing/2014/main" id="{33608DEB-69EC-4E8F-A567-9E3EA36C3624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6206330" y="1631156"/>
            <a:ext cx="5469733" cy="4569619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777B5741-96D1-4193-A4A5-5EE22D85663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2" name="Picture Placeholder 44" descr="Icon&#10;&#10;Description automatically generated">
            <a:extLst>
              <a:ext uri="{FF2B5EF4-FFF2-40B4-BE49-F238E27FC236}">
                <a16:creationId xmlns:a16="http://schemas.microsoft.com/office/drawing/2014/main" id="{AC4EB7BA-6EE7-2B17-75F1-39A7C12F29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18" b="-2650"/>
          <a:stretch/>
        </p:blipFill>
        <p:spPr>
          <a:xfrm>
            <a:off x="9519790" y="159486"/>
            <a:ext cx="679283" cy="8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393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|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67C9-4C75-43A9-95B7-0690D6F29CA5}" type="datetime4">
              <a:rPr lang="de-DE" smtClean="0"/>
              <a:t>8. November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Fakultät – Lehrstuhl für Rechnerarchitektur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5086500-15A5-49F2-8B64-748C19FDAB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04861" y="1631156"/>
            <a:ext cx="3571200" cy="456962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384BE64F-DBB2-4BF3-ABE7-E92BB978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Inhaltsplatzhalter 7">
            <a:extLst>
              <a:ext uri="{FF2B5EF4-FFF2-40B4-BE49-F238E27FC236}">
                <a16:creationId xmlns:a16="http://schemas.microsoft.com/office/drawing/2014/main" id="{0D6633D6-CA56-460E-AA1C-9A4D6A62324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18317" y="1631157"/>
            <a:ext cx="7363752" cy="4569620"/>
          </a:xfrm>
        </p:spPr>
        <p:txBody>
          <a:bodyPr/>
          <a:lstStyle/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FBCC7105-5E2C-4745-BEC8-77E521534F9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2" name="Picture Placeholder 44" descr="Icon&#10;&#10;Description automatically generated">
            <a:extLst>
              <a:ext uri="{FF2B5EF4-FFF2-40B4-BE49-F238E27FC236}">
                <a16:creationId xmlns:a16="http://schemas.microsoft.com/office/drawing/2014/main" id="{EE4EBAD6-0617-CA79-29CC-2DE131311B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18" b="-2650"/>
          <a:stretch/>
        </p:blipFill>
        <p:spPr>
          <a:xfrm>
            <a:off x="9519790" y="159486"/>
            <a:ext cx="679283" cy="8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62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C462FD0-9E74-4D67-97DA-C8DBAA1AE5FF}" type="datetime4">
              <a:rPr lang="de-DE" smtClean="0"/>
              <a:t>8. November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Technische Fakultät – Lehrstuhl für Rechnerarchitektur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1925060-7FCF-4CBC-B0DA-0731E3E98579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Textplatzhalter 9">
            <a:extLst>
              <a:ext uri="{FF2B5EF4-FFF2-40B4-BE49-F238E27FC236}">
                <a16:creationId xmlns:a16="http://schemas.microsoft.com/office/drawing/2014/main" id="{A9FF3927-CA7B-4361-998A-3A60E5D23F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1" name="Freihandform: Form 60">
            <a:extLst>
              <a:ext uri="{FF2B5EF4-FFF2-40B4-BE49-F238E27FC236}">
                <a16:creationId xmlns:a16="http://schemas.microsoft.com/office/drawing/2014/main" id="{BC19384B-1D95-4C0D-B3F0-61407A015F56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3ECEE8D8-DF92-4CFD-A29A-DD98DFA7EC69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E89218EB-083A-44EC-89C4-86451CE1FC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399474D3-E53E-4ABA-9B61-C9BB08A3276B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57879191-3BE6-4B4E-A6B9-7EE964614B47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4484379-E642-433C-B53A-1DEE6A9DD4E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7C54D7A6-C6ED-4572-B49C-338FB11A042A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382F9D16-DA93-44FA-B850-67D0B6AD397D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201A13C-71DC-4465-B39F-F196A50353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957CB6E-B09B-4A22-86F0-6C38F81B2E90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38DB7D0C-ACAA-4A6B-8088-624B0BC24502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E8B86ED7-0F29-451E-8C7D-9B396D5E209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ED76FB85-7BBB-4E8D-A853-5FCC744835E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E1524020-40DB-450A-AEE5-3E1B459B16B5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539CBAAA-C79F-4BC9-9AF3-18ED0AF9EE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65F01F83-E434-491F-8893-1CE5848F9B6D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99ECB07F-83AC-4A69-A930-C51459FBE5BA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EB6DF347-64CA-4BE1-8952-3E80EBD008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82628F6-8442-4626-962B-E947FDA8C0C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C9B4EC5D-DF7B-4D80-86D6-C95B0B60B325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7A230F03-8AA4-4AAE-999A-6E872C727A8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1C36145D-6FFB-4D3A-85D6-2ACFDAE5F5D2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0D1EC147-B041-40BC-BA8D-878A722616DE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4A4E226E-C413-42F0-AA69-108B05313D4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4A93327E-EEC7-45A4-9C35-410D17ECB865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0EC1AF1A-26A7-479B-A176-8997B58ED4D1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80D76042-D322-4CD0-B41A-CE295CEC6835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97EC952-23B6-4728-82B6-3D733107C66E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8CEDBB7-9662-435E-8F5A-F3EE555D990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24365663-FE3F-47D4-A8D7-729A38C4987D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92EE37E1-8647-4AEB-9AEE-FF0711435F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C2B4E3D7-0BC3-4BC1-B86B-DD51E9785755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pic>
        <p:nvPicPr>
          <p:cNvPr id="6" name="Picture Placeholder 44" descr="Icon&#10;&#10;Description automatically generated">
            <a:extLst>
              <a:ext uri="{FF2B5EF4-FFF2-40B4-BE49-F238E27FC236}">
                <a16:creationId xmlns:a16="http://schemas.microsoft.com/office/drawing/2014/main" id="{2AA7B2BC-9FCE-7085-37D4-3C2D2C3BC9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18" b="-2650"/>
          <a:stretch/>
        </p:blipFill>
        <p:spPr>
          <a:xfrm>
            <a:off x="9519790" y="159486"/>
            <a:ext cx="679283" cy="8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63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|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94168-1D2E-414B-9AFB-B7BB2EA3568F}" type="datetime4">
              <a:rPr lang="de-DE" smtClean="0"/>
              <a:t>8. November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Fakultät – Lehrstuhl für Rechnerarchitektur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903DE59B-FC71-4F7B-BBCF-9B96B09DD62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6" name="Picture Placeholder 44" descr="Icon&#10;&#10;Description automatically generated">
            <a:extLst>
              <a:ext uri="{FF2B5EF4-FFF2-40B4-BE49-F238E27FC236}">
                <a16:creationId xmlns:a16="http://schemas.microsoft.com/office/drawing/2014/main" id="{9C9B092F-3DA9-C2E9-A76C-BC871A912B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18" b="-2650"/>
          <a:stretch/>
        </p:blipFill>
        <p:spPr>
          <a:xfrm>
            <a:off x="9519790" y="159486"/>
            <a:ext cx="679283" cy="8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736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EDA59-479C-41C3-99F0-9A24DD470063}" type="datetime4">
              <a:rPr lang="de-DE" smtClean="0"/>
              <a:t>8. November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Fakultät – Lehrstuhl für Rechnerarchitektur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25E710-D493-4189-8EF7-00ABE0AB56E5}"/>
              </a:ext>
            </a:extLst>
          </p:cNvPr>
          <p:cNvSpPr/>
          <p:nvPr userDrawn="1"/>
        </p:nvSpPr>
        <p:spPr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rgbClr val="041E4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F2F509DB-422D-41FB-A02B-822A0A204E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 dirty="0"/>
              <a:t>„Mastertextformat bearbeiten“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BEC83A6-EBB5-4F38-9A43-62A2E7E3616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6" name="Picture Placeholder 44" descr="Icon&#10;&#10;Description automatically generated">
            <a:extLst>
              <a:ext uri="{FF2B5EF4-FFF2-40B4-BE49-F238E27FC236}">
                <a16:creationId xmlns:a16="http://schemas.microsoft.com/office/drawing/2014/main" id="{D93B9E41-6C82-73AE-E535-0F74BFDC1C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18" b="-2650"/>
          <a:stretch/>
        </p:blipFill>
        <p:spPr>
          <a:xfrm>
            <a:off x="9519790" y="159486"/>
            <a:ext cx="679283" cy="8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4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2C6F2-BFE9-4DA1-8335-8212BBEBDEDB}" type="datetime4">
              <a:rPr lang="de-DE" smtClean="0"/>
              <a:t>8. November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Fakultät – Lehrstuhl für Rechnerarchitektur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BF8056C4-F1A1-4860-B863-70A38CCE20D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4B92765-C038-4DB7-B6CF-33827BB874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B48DD939-0764-4598-B8A8-5EF7FD589AF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0169AC75-2D8F-414A-A2F5-470DEC8B533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17" name="Textplatzhalter 6">
            <a:extLst>
              <a:ext uri="{FF2B5EF4-FFF2-40B4-BE49-F238E27FC236}">
                <a16:creationId xmlns:a16="http://schemas.microsoft.com/office/drawing/2014/main" id="{78F9E3F2-C660-4ABB-83AF-3F5B3E2F77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18" name="Textplatzhalter 6">
            <a:extLst>
              <a:ext uri="{FF2B5EF4-FFF2-40B4-BE49-F238E27FC236}">
                <a16:creationId xmlns:a16="http://schemas.microsoft.com/office/drawing/2014/main" id="{CAB2683D-D5E7-45B9-9133-F4CFD483FA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20" name="Textplatzhalter 6">
            <a:extLst>
              <a:ext uri="{FF2B5EF4-FFF2-40B4-BE49-F238E27FC236}">
                <a16:creationId xmlns:a16="http://schemas.microsoft.com/office/drawing/2014/main" id="{952E3AD3-9675-4713-A437-FEFA1B54002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1" name="Textplatzhalter 6">
            <a:extLst>
              <a:ext uri="{FF2B5EF4-FFF2-40B4-BE49-F238E27FC236}">
                <a16:creationId xmlns:a16="http://schemas.microsoft.com/office/drawing/2014/main" id="{1852432A-5FDF-42C2-BC07-F1752012B8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24" name="Textplatzhalter 6">
            <a:extLst>
              <a:ext uri="{FF2B5EF4-FFF2-40B4-BE49-F238E27FC236}">
                <a16:creationId xmlns:a16="http://schemas.microsoft.com/office/drawing/2014/main" id="{B2468A8B-4816-458C-AEB6-53AB9CF88A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5" name="Textplatzhalter 6">
            <a:extLst>
              <a:ext uri="{FF2B5EF4-FFF2-40B4-BE49-F238E27FC236}">
                <a16:creationId xmlns:a16="http://schemas.microsoft.com/office/drawing/2014/main" id="{F92C0AC2-BCD1-47F5-99DB-35823E79AB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6E5C8951-ED83-4B8D-A041-11DC6291DD8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7D6B79FA-8C76-4CA9-AF55-F7541503ECB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6332" y="1632184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07 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89249A36-CB58-4007-8E81-30FA75194BA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953A9A61-99D0-44B5-89EB-1D1035F914B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06332" y="2355533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08 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E80B7F99-D2A6-486E-BB92-8192AB563EF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C08D70F6-D151-42E1-8F5E-DD5ADD0927D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11 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34991AD2-EBFD-4358-9611-2BE7F693C7F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E6132B6E-46AD-4F19-ACEF-FC5E2EBEEE7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06332" y="3078882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09 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5B29B58B-9C14-4145-95A8-C62AC51F1A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6DB4F9-1F61-4B1E-8694-CF32F6ABE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06332" y="380223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10 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139CCA6-FA40-4FAD-991E-8F0D932F40B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/>
              <a:t>Agendapunkt / Kapitelthema</a:t>
            </a:r>
            <a:endParaRPr lang="de-DE" dirty="0"/>
          </a:p>
        </p:txBody>
      </p:sp>
      <p:sp>
        <p:nvSpPr>
          <p:cNvPr id="37" name="Textplatzhalter 6">
            <a:extLst>
              <a:ext uri="{FF2B5EF4-FFF2-40B4-BE49-F238E27FC236}">
                <a16:creationId xmlns:a16="http://schemas.microsoft.com/office/drawing/2014/main" id="{4ABC58A4-2FF6-4DD6-B7CE-07D57A9854B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206332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12 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3D1D4D-3108-48AF-9002-E2787CA1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7A4DE60-6537-42AA-B80E-663634EF66B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9" name="Textplatzhalter 6">
            <a:extLst>
              <a:ext uri="{FF2B5EF4-FFF2-40B4-BE49-F238E27FC236}">
                <a16:creationId xmlns:a16="http://schemas.microsoft.com/office/drawing/2014/main" id="{D6F3326C-A71E-4096-84A9-CBF2623C8C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40" name="Textplatzhalter 6">
            <a:extLst>
              <a:ext uri="{FF2B5EF4-FFF2-40B4-BE49-F238E27FC236}">
                <a16:creationId xmlns:a16="http://schemas.microsoft.com/office/drawing/2014/main" id="{E6C7796D-6ED1-4B91-AD58-8FB5EA6F6F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pic>
        <p:nvPicPr>
          <p:cNvPr id="2" name="Picture Placeholder 44" descr="Icon&#10;&#10;Description automatically generated">
            <a:extLst>
              <a:ext uri="{FF2B5EF4-FFF2-40B4-BE49-F238E27FC236}">
                <a16:creationId xmlns:a16="http://schemas.microsoft.com/office/drawing/2014/main" id="{E631DBE5-B210-ECA4-E063-3804D0E5A2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18" b="-2650"/>
          <a:stretch/>
        </p:blipFill>
        <p:spPr>
          <a:xfrm>
            <a:off x="9519790" y="159486"/>
            <a:ext cx="679283" cy="8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167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platzhalter 167">
            <a:extLst>
              <a:ext uri="{FF2B5EF4-FFF2-40B4-BE49-F238E27FC236}">
                <a16:creationId xmlns:a16="http://schemas.microsoft.com/office/drawing/2014/main" id="{68AB2348-B91F-4E68-BDE1-60ECCE02B4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28775"/>
            <a:ext cx="12192000" cy="5229225"/>
          </a:xfrm>
          <a:gradFill>
            <a:gsLst>
              <a:gs pos="50000">
                <a:schemeClr val="accent4">
                  <a:alpha val="50000"/>
                </a:schemeClr>
              </a:gs>
              <a:gs pos="500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</a:t>
            </a:r>
          </a:p>
        </p:txBody>
      </p:sp>
      <p:sp>
        <p:nvSpPr>
          <p:cNvPr id="59" name="Bildplatzhalter 60">
            <a:extLst>
              <a:ext uri="{FF2B5EF4-FFF2-40B4-BE49-F238E27FC236}">
                <a16:creationId xmlns:a16="http://schemas.microsoft.com/office/drawing/2014/main" id="{92CE05A2-27DE-4191-8A63-5C7C7ACA37C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28775"/>
            <a:ext cx="12192000" cy="5229226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BD8B083-79E8-44E1-BA43-E993160F02E1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Textplatzhalter 64">
            <a:extLst>
              <a:ext uri="{FF2B5EF4-FFF2-40B4-BE49-F238E27FC236}">
                <a16:creationId xmlns:a16="http://schemas.microsoft.com/office/drawing/2014/main" id="{94E4DAD8-28C4-496D-803F-AF50BFF89A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 dirty="0" smtClean="0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Vielen Dank</a:t>
            </a:r>
            <a:br>
              <a:rPr lang="de-DE" dirty="0"/>
            </a:br>
            <a:r>
              <a:rPr lang="de-DE" dirty="0"/>
              <a:t>für Ihre Aufmerksamkeit!</a:t>
            </a: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0C3B9D07-F821-46AB-95B1-D19222D00FD7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22380010-0050-441D-BA9C-97B58351587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C13F555F-C26E-4B21-A77C-6CA7380155F8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705760C0-8935-4141-9AEE-BB96816B3799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>
              <a:extLst>
                <a:ext uri="{FF2B5EF4-FFF2-40B4-BE49-F238E27FC236}">
                  <a16:creationId xmlns:a16="http://schemas.microsoft.com/office/drawing/2014/main" id="{EBE9DAC0-7790-4611-B602-40B3CD18C73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>
              <a:extLst>
                <a:ext uri="{FF2B5EF4-FFF2-40B4-BE49-F238E27FC236}">
                  <a16:creationId xmlns:a16="http://schemas.microsoft.com/office/drawing/2014/main" id="{1FBE1EE4-3D10-40E7-9F1E-627A51E59C6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B25E0919-4E1B-4A97-A1C2-6AE7D2A59920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>
              <a:extLst>
                <a:ext uri="{FF2B5EF4-FFF2-40B4-BE49-F238E27FC236}">
                  <a16:creationId xmlns:a16="http://schemas.microsoft.com/office/drawing/2014/main" id="{849FBB7D-3378-4F36-B80B-3E0BDCA8343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6141066E-6566-420D-B6EB-886DF25CCD11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87A742EA-EC3D-47DE-9C2D-533639983C8D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>
              <a:extLst>
                <a:ext uri="{FF2B5EF4-FFF2-40B4-BE49-F238E27FC236}">
                  <a16:creationId xmlns:a16="http://schemas.microsoft.com/office/drawing/2014/main" id="{846719FD-F8B1-447D-8561-7A1E238E8A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2ABDBC31-5895-4E49-887D-433A43B32DB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AEF4BF1C-C847-48A1-A7BF-3BEE82EF1C59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>
              <a:extLst>
                <a:ext uri="{FF2B5EF4-FFF2-40B4-BE49-F238E27FC236}">
                  <a16:creationId xmlns:a16="http://schemas.microsoft.com/office/drawing/2014/main" id="{1CF60061-B6B2-4FE6-9482-278DFD418BD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73D29742-39CB-41E5-B346-BADC9743E285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7" name="Gruppieren 76">
            <a:extLst>
              <a:ext uri="{FF2B5EF4-FFF2-40B4-BE49-F238E27FC236}">
                <a16:creationId xmlns:a16="http://schemas.microsoft.com/office/drawing/2014/main" id="{D55A5473-7182-4B24-8843-51E2ADF3D492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204A095A-3A24-4259-92A8-4500898AC0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>
              <a:extLst>
                <a:ext uri="{FF2B5EF4-FFF2-40B4-BE49-F238E27FC236}">
                  <a16:creationId xmlns:a16="http://schemas.microsoft.com/office/drawing/2014/main" id="{82971EAD-9159-4D12-8726-4FBE6AFA23F0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D1FF9524-93DA-476B-89EA-9E475617F2D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8DFFD401-DC7D-4F6D-82BF-DC6E357E59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36A6CE9C-ECB8-42E6-B61D-3A0F3C4D7A56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20076CAA-CFEC-4359-9762-07ED0661EE26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91EF761B-D6BF-475C-8903-456E1F05762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413A99B1-6C23-41A6-A82B-0EC01B779471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6" name="Gruppieren 85">
            <a:extLst>
              <a:ext uri="{FF2B5EF4-FFF2-40B4-BE49-F238E27FC236}">
                <a16:creationId xmlns:a16="http://schemas.microsoft.com/office/drawing/2014/main" id="{16CE4EF7-E819-4747-A9E4-8C86F991481E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3B78DE36-86EF-463F-A7E5-0CD3043C9F4D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EAD15804-28A7-4690-889A-7D8A91A7D478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9023C4F7-97EF-4D2F-9223-1AFEE89D9C68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D5072DFD-BA29-43BB-A0B1-01F593A0242E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A9C77A6D-E177-4B69-A5A1-6B77E4229F3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>
              <a:extLst>
                <a:ext uri="{FF2B5EF4-FFF2-40B4-BE49-F238E27FC236}">
                  <a16:creationId xmlns:a16="http://schemas.microsoft.com/office/drawing/2014/main" id="{701274C6-5A42-4082-BC4B-8532BFB4CC40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93" name="Gruppieren 92">
            <a:extLst>
              <a:ext uri="{FF2B5EF4-FFF2-40B4-BE49-F238E27FC236}">
                <a16:creationId xmlns:a16="http://schemas.microsoft.com/office/drawing/2014/main" id="{026F1790-1AA5-2249-AC8D-458445CB9276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>
              <a:extLst>
                <a:ext uri="{FF2B5EF4-FFF2-40B4-BE49-F238E27FC236}">
                  <a16:creationId xmlns:a16="http://schemas.microsoft.com/office/drawing/2014/main" id="{A21D6C90-CB6F-5742-B27A-61223E4D0276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140">
              <a:extLst>
                <a:ext uri="{FF2B5EF4-FFF2-40B4-BE49-F238E27FC236}">
                  <a16:creationId xmlns:a16="http://schemas.microsoft.com/office/drawing/2014/main" id="{AD0321DC-F0FE-444A-A11C-AD1929DC8A9D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141">
              <a:extLst>
                <a:ext uri="{FF2B5EF4-FFF2-40B4-BE49-F238E27FC236}">
                  <a16:creationId xmlns:a16="http://schemas.microsoft.com/office/drawing/2014/main" id="{26533122-7334-2A48-988D-C005CB3DBF35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142">
              <a:extLst>
                <a:ext uri="{FF2B5EF4-FFF2-40B4-BE49-F238E27FC236}">
                  <a16:creationId xmlns:a16="http://schemas.microsoft.com/office/drawing/2014/main" id="{AEA3C75E-A2CA-A949-9620-F3FBBC32F186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143">
              <a:extLst>
                <a:ext uri="{FF2B5EF4-FFF2-40B4-BE49-F238E27FC236}">
                  <a16:creationId xmlns:a16="http://schemas.microsoft.com/office/drawing/2014/main" id="{12CC2BD9-F08D-6843-8054-67F3295C4D11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144">
              <a:extLst>
                <a:ext uri="{FF2B5EF4-FFF2-40B4-BE49-F238E27FC236}">
                  <a16:creationId xmlns:a16="http://schemas.microsoft.com/office/drawing/2014/main" id="{0091577E-076D-F64A-95AF-2939860D6325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145">
              <a:extLst>
                <a:ext uri="{FF2B5EF4-FFF2-40B4-BE49-F238E27FC236}">
                  <a16:creationId xmlns:a16="http://schemas.microsoft.com/office/drawing/2014/main" id="{5600DA2B-A584-9F4F-80C0-8BE95E6C0A45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46">
              <a:extLst>
                <a:ext uri="{FF2B5EF4-FFF2-40B4-BE49-F238E27FC236}">
                  <a16:creationId xmlns:a16="http://schemas.microsoft.com/office/drawing/2014/main" id="{0ADFB78B-5A0B-EC48-B160-DB451C67D058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47">
              <a:extLst>
                <a:ext uri="{FF2B5EF4-FFF2-40B4-BE49-F238E27FC236}">
                  <a16:creationId xmlns:a16="http://schemas.microsoft.com/office/drawing/2014/main" id="{C6B7CD53-2D3F-8F4A-9C0F-459B22C64249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48">
              <a:extLst>
                <a:ext uri="{FF2B5EF4-FFF2-40B4-BE49-F238E27FC236}">
                  <a16:creationId xmlns:a16="http://schemas.microsoft.com/office/drawing/2014/main" id="{03CC9F64-7804-5240-88A6-B67E28D0AD06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49">
              <a:extLst>
                <a:ext uri="{FF2B5EF4-FFF2-40B4-BE49-F238E27FC236}">
                  <a16:creationId xmlns:a16="http://schemas.microsoft.com/office/drawing/2014/main" id="{E6643B5A-CFDD-5C43-A59B-93938CABC24B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50">
              <a:extLst>
                <a:ext uri="{FF2B5EF4-FFF2-40B4-BE49-F238E27FC236}">
                  <a16:creationId xmlns:a16="http://schemas.microsoft.com/office/drawing/2014/main" id="{D26AF907-03C7-FA42-B615-832617429969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51">
              <a:extLst>
                <a:ext uri="{FF2B5EF4-FFF2-40B4-BE49-F238E27FC236}">
                  <a16:creationId xmlns:a16="http://schemas.microsoft.com/office/drawing/2014/main" id="{98F9BDF6-AE59-C44A-8626-FCA4C438AE9A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52">
              <a:extLst>
                <a:ext uri="{FF2B5EF4-FFF2-40B4-BE49-F238E27FC236}">
                  <a16:creationId xmlns:a16="http://schemas.microsoft.com/office/drawing/2014/main" id="{97588694-F74D-B543-BF65-516DF62D573B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53">
              <a:extLst>
                <a:ext uri="{FF2B5EF4-FFF2-40B4-BE49-F238E27FC236}">
                  <a16:creationId xmlns:a16="http://schemas.microsoft.com/office/drawing/2014/main" id="{71F0FABB-571B-EE45-BBF5-1BD649E61A7A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154">
              <a:extLst>
                <a:ext uri="{FF2B5EF4-FFF2-40B4-BE49-F238E27FC236}">
                  <a16:creationId xmlns:a16="http://schemas.microsoft.com/office/drawing/2014/main" id="{6F35B898-AF9E-B24C-8095-1B2E00B5976C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55">
              <a:extLst>
                <a:ext uri="{FF2B5EF4-FFF2-40B4-BE49-F238E27FC236}">
                  <a16:creationId xmlns:a16="http://schemas.microsoft.com/office/drawing/2014/main" id="{F31686E7-1238-1D42-9AAE-AEFC064F817E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56">
              <a:extLst>
                <a:ext uri="{FF2B5EF4-FFF2-40B4-BE49-F238E27FC236}">
                  <a16:creationId xmlns:a16="http://schemas.microsoft.com/office/drawing/2014/main" id="{9573ACD1-98CF-3D47-8F2D-806BC94B7645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2" name="Freihandform: Form 157">
              <a:extLst>
                <a:ext uri="{FF2B5EF4-FFF2-40B4-BE49-F238E27FC236}">
                  <a16:creationId xmlns:a16="http://schemas.microsoft.com/office/drawing/2014/main" id="{5833A8CA-68BA-1D42-ADB9-DD476590B3FA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3" name="Freihandform: Form 158">
              <a:extLst>
                <a:ext uri="{FF2B5EF4-FFF2-40B4-BE49-F238E27FC236}">
                  <a16:creationId xmlns:a16="http://schemas.microsoft.com/office/drawing/2014/main" id="{38CDB2DE-A029-F143-A449-BDAACA6CB6BE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59">
              <a:extLst>
                <a:ext uri="{FF2B5EF4-FFF2-40B4-BE49-F238E27FC236}">
                  <a16:creationId xmlns:a16="http://schemas.microsoft.com/office/drawing/2014/main" id="{2E3EBA2D-AAD7-5F44-A166-ABBB3A44348D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0">
              <a:extLst>
                <a:ext uri="{FF2B5EF4-FFF2-40B4-BE49-F238E27FC236}">
                  <a16:creationId xmlns:a16="http://schemas.microsoft.com/office/drawing/2014/main" id="{CB811BC1-B517-F04A-82E8-C60B78A199D1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1">
              <a:extLst>
                <a:ext uri="{FF2B5EF4-FFF2-40B4-BE49-F238E27FC236}">
                  <a16:creationId xmlns:a16="http://schemas.microsoft.com/office/drawing/2014/main" id="{E2703D52-5297-3C48-B86D-DCFEA836ACA9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162">
              <a:extLst>
                <a:ext uri="{FF2B5EF4-FFF2-40B4-BE49-F238E27FC236}">
                  <a16:creationId xmlns:a16="http://schemas.microsoft.com/office/drawing/2014/main" id="{DCA81DDD-FB1B-B648-8F82-E70860C4CE4D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3">
              <a:extLst>
                <a:ext uri="{FF2B5EF4-FFF2-40B4-BE49-F238E27FC236}">
                  <a16:creationId xmlns:a16="http://schemas.microsoft.com/office/drawing/2014/main" id="{01936875-CBF0-F349-804D-4C37C944AB17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5">
              <a:extLst>
                <a:ext uri="{FF2B5EF4-FFF2-40B4-BE49-F238E27FC236}">
                  <a16:creationId xmlns:a16="http://schemas.microsoft.com/office/drawing/2014/main" id="{92C51272-86B6-4B48-A4AE-D472CA82B923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166">
              <a:extLst>
                <a:ext uri="{FF2B5EF4-FFF2-40B4-BE49-F238E27FC236}">
                  <a16:creationId xmlns:a16="http://schemas.microsoft.com/office/drawing/2014/main" id="{2C3A0B47-9D82-FE45-9457-BF81CD2FA7A6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8">
              <a:extLst>
                <a:ext uri="{FF2B5EF4-FFF2-40B4-BE49-F238E27FC236}">
                  <a16:creationId xmlns:a16="http://schemas.microsoft.com/office/drawing/2014/main" id="{FD97DAD5-B085-5D44-BE42-8F3B9EE9F595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69">
              <a:extLst>
                <a:ext uri="{FF2B5EF4-FFF2-40B4-BE49-F238E27FC236}">
                  <a16:creationId xmlns:a16="http://schemas.microsoft.com/office/drawing/2014/main" id="{D8ECE762-73AE-2C47-9441-EA7230658360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0">
              <a:extLst>
                <a:ext uri="{FF2B5EF4-FFF2-40B4-BE49-F238E27FC236}">
                  <a16:creationId xmlns:a16="http://schemas.microsoft.com/office/drawing/2014/main" id="{268398A3-39FF-4648-9FD9-E1F75E54D12C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1">
              <a:extLst>
                <a:ext uri="{FF2B5EF4-FFF2-40B4-BE49-F238E27FC236}">
                  <a16:creationId xmlns:a16="http://schemas.microsoft.com/office/drawing/2014/main" id="{DEEB7B98-F8C7-214A-AF07-80D38697E5EF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2">
              <a:extLst>
                <a:ext uri="{FF2B5EF4-FFF2-40B4-BE49-F238E27FC236}">
                  <a16:creationId xmlns:a16="http://schemas.microsoft.com/office/drawing/2014/main" id="{B0794D66-9071-5140-AC48-F2C47D431BC6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3">
              <a:extLst>
                <a:ext uri="{FF2B5EF4-FFF2-40B4-BE49-F238E27FC236}">
                  <a16:creationId xmlns:a16="http://schemas.microsoft.com/office/drawing/2014/main" id="{41947595-CA8E-5241-98C0-5EFA06643BED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4">
              <a:extLst>
                <a:ext uri="{FF2B5EF4-FFF2-40B4-BE49-F238E27FC236}">
                  <a16:creationId xmlns:a16="http://schemas.microsoft.com/office/drawing/2014/main" id="{F7EB5DA7-F9C3-684D-838F-266E140A7655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5">
              <a:extLst>
                <a:ext uri="{FF2B5EF4-FFF2-40B4-BE49-F238E27FC236}">
                  <a16:creationId xmlns:a16="http://schemas.microsoft.com/office/drawing/2014/main" id="{5E2D2D99-EF02-1D4D-9F6A-DEB889A0447B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6">
              <a:extLst>
                <a:ext uri="{FF2B5EF4-FFF2-40B4-BE49-F238E27FC236}">
                  <a16:creationId xmlns:a16="http://schemas.microsoft.com/office/drawing/2014/main" id="{2F91FC47-FBF2-C346-8E62-806EB9B2438F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7">
              <a:extLst>
                <a:ext uri="{FF2B5EF4-FFF2-40B4-BE49-F238E27FC236}">
                  <a16:creationId xmlns:a16="http://schemas.microsoft.com/office/drawing/2014/main" id="{A4630EB4-B754-944C-9CB6-CE520408D1BF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8">
              <a:extLst>
                <a:ext uri="{FF2B5EF4-FFF2-40B4-BE49-F238E27FC236}">
                  <a16:creationId xmlns:a16="http://schemas.microsoft.com/office/drawing/2014/main" id="{48F22E58-B093-7A4C-8FD8-28E1C21328AA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79">
              <a:extLst>
                <a:ext uri="{FF2B5EF4-FFF2-40B4-BE49-F238E27FC236}">
                  <a16:creationId xmlns:a16="http://schemas.microsoft.com/office/drawing/2014/main" id="{A6E2FCD4-9705-3940-BF2A-D1239696D458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0">
              <a:extLst>
                <a:ext uri="{FF2B5EF4-FFF2-40B4-BE49-F238E27FC236}">
                  <a16:creationId xmlns:a16="http://schemas.microsoft.com/office/drawing/2014/main" id="{D6DD86DF-00FF-D74B-981F-9FD8B5BF1914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1">
              <a:extLst>
                <a:ext uri="{FF2B5EF4-FFF2-40B4-BE49-F238E27FC236}">
                  <a16:creationId xmlns:a16="http://schemas.microsoft.com/office/drawing/2014/main" id="{91A50E87-376B-6D43-978E-5C6F4575592A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2">
              <a:extLst>
                <a:ext uri="{FF2B5EF4-FFF2-40B4-BE49-F238E27FC236}">
                  <a16:creationId xmlns:a16="http://schemas.microsoft.com/office/drawing/2014/main" id="{A011A632-65C3-334B-891C-670B5B727835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3">
              <a:extLst>
                <a:ext uri="{FF2B5EF4-FFF2-40B4-BE49-F238E27FC236}">
                  <a16:creationId xmlns:a16="http://schemas.microsoft.com/office/drawing/2014/main" id="{6359897B-BEE2-184D-9C5D-0F9713382934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4">
              <a:extLst>
                <a:ext uri="{FF2B5EF4-FFF2-40B4-BE49-F238E27FC236}">
                  <a16:creationId xmlns:a16="http://schemas.microsoft.com/office/drawing/2014/main" id="{E4B815F2-CB49-0640-ABE6-3672063D4CAB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5">
              <a:extLst>
                <a:ext uri="{FF2B5EF4-FFF2-40B4-BE49-F238E27FC236}">
                  <a16:creationId xmlns:a16="http://schemas.microsoft.com/office/drawing/2014/main" id="{8181309B-0D7E-C447-A3C3-424CD8B2E92D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6">
              <a:extLst>
                <a:ext uri="{FF2B5EF4-FFF2-40B4-BE49-F238E27FC236}">
                  <a16:creationId xmlns:a16="http://schemas.microsoft.com/office/drawing/2014/main" id="{A1C774AA-192A-1540-A66B-EEAAA42C920D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7">
              <a:extLst>
                <a:ext uri="{FF2B5EF4-FFF2-40B4-BE49-F238E27FC236}">
                  <a16:creationId xmlns:a16="http://schemas.microsoft.com/office/drawing/2014/main" id="{697E23D0-D2AD-3142-8A3E-37ABC6B906BF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8">
              <a:extLst>
                <a:ext uri="{FF2B5EF4-FFF2-40B4-BE49-F238E27FC236}">
                  <a16:creationId xmlns:a16="http://schemas.microsoft.com/office/drawing/2014/main" id="{C5FC6DC2-92D0-6D49-BDFC-FA21FE7F4933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90" name="Freihandform: Form 189">
              <a:extLst>
                <a:ext uri="{FF2B5EF4-FFF2-40B4-BE49-F238E27FC236}">
                  <a16:creationId xmlns:a16="http://schemas.microsoft.com/office/drawing/2014/main" id="{402015ED-8B6D-DE4E-8093-A79355D84C63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94" name="Freihandform: Form 87">
            <a:extLst>
              <a:ext uri="{FF2B5EF4-FFF2-40B4-BE49-F238E27FC236}">
                <a16:creationId xmlns:a16="http://schemas.microsoft.com/office/drawing/2014/main" id="{C7277E25-4150-EF4E-B2B2-BD3F0A3E2646}"/>
              </a:ext>
            </a:extLst>
          </p:cNvPr>
          <p:cNvSpPr/>
          <p:nvPr userDrawn="1"/>
        </p:nvSpPr>
        <p:spPr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880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0691-36C4-442B-801E-F5F906A331D4}" type="datetime4">
              <a:rPr lang="de-DE" smtClean="0"/>
              <a:t>8. November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Fakultät – Lehrstuhl für Rechnerarchitektur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39" name="Bildplatzhalter 8">
            <a:extLst>
              <a:ext uri="{FF2B5EF4-FFF2-40B4-BE49-F238E27FC236}">
                <a16:creationId xmlns:a16="http://schemas.microsoft.com/office/drawing/2014/main" id="{C307E1A8-BB91-4A01-9481-49FD8B5663F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6"/>
            <a:ext cx="5469732" cy="3951164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7ADEC47A-086D-40D0-ACA4-69135933812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23" name="Textplatzhalter 6">
            <a:extLst>
              <a:ext uri="{FF2B5EF4-FFF2-40B4-BE49-F238E27FC236}">
                <a16:creationId xmlns:a16="http://schemas.microsoft.com/office/drawing/2014/main" id="{814385D7-3CBE-40E3-B67F-C8C515F3C0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6" name="Textplatzhalter 6">
            <a:extLst>
              <a:ext uri="{FF2B5EF4-FFF2-40B4-BE49-F238E27FC236}">
                <a16:creationId xmlns:a16="http://schemas.microsoft.com/office/drawing/2014/main" id="{BF0108A6-83E5-4EB1-9FFE-599D1B8CC3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8318" y="235471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02 </a:t>
            </a:r>
          </a:p>
        </p:txBody>
      </p:sp>
      <p:sp>
        <p:nvSpPr>
          <p:cNvPr id="27" name="Textplatzhalter 6">
            <a:extLst>
              <a:ext uri="{FF2B5EF4-FFF2-40B4-BE49-F238E27FC236}">
                <a16:creationId xmlns:a16="http://schemas.microsoft.com/office/drawing/2014/main" id="{267C2477-3228-475F-AFD7-A441A08AAE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28" name="Textplatzhalter 6">
            <a:extLst>
              <a:ext uri="{FF2B5EF4-FFF2-40B4-BE49-F238E27FC236}">
                <a16:creationId xmlns:a16="http://schemas.microsoft.com/office/drawing/2014/main" id="{372EDABB-0CB3-495E-B38E-EBB187C3F00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8318" y="452537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05 </a:t>
            </a:r>
          </a:p>
        </p:txBody>
      </p:sp>
      <p:sp>
        <p:nvSpPr>
          <p:cNvPr id="29" name="Textplatzhalter 6">
            <a:extLst>
              <a:ext uri="{FF2B5EF4-FFF2-40B4-BE49-F238E27FC236}">
                <a16:creationId xmlns:a16="http://schemas.microsoft.com/office/drawing/2014/main" id="{F8DE391A-D3CD-46A0-9DA6-BE18B632C97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0" name="Textplatzhalter 6">
            <a:extLst>
              <a:ext uri="{FF2B5EF4-FFF2-40B4-BE49-F238E27FC236}">
                <a16:creationId xmlns:a16="http://schemas.microsoft.com/office/drawing/2014/main" id="{6D22FFA5-3E37-4F35-A696-49186B6B11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18" y="307826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03 </a:t>
            </a:r>
          </a:p>
        </p:txBody>
      </p:sp>
      <p:sp>
        <p:nvSpPr>
          <p:cNvPr id="31" name="Textplatzhalter 6">
            <a:extLst>
              <a:ext uri="{FF2B5EF4-FFF2-40B4-BE49-F238E27FC236}">
                <a16:creationId xmlns:a16="http://schemas.microsoft.com/office/drawing/2014/main" id="{BFD50D54-7BD1-4F76-8C9C-C2D77E5924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2" name="Textplatzhalter 6">
            <a:extLst>
              <a:ext uri="{FF2B5EF4-FFF2-40B4-BE49-F238E27FC236}">
                <a16:creationId xmlns:a16="http://schemas.microsoft.com/office/drawing/2014/main" id="{1CB17604-E112-4197-B54C-292891529DF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8318" y="3801821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04 </a:t>
            </a:r>
          </a:p>
        </p:txBody>
      </p:sp>
      <p:sp>
        <p:nvSpPr>
          <p:cNvPr id="33" name="Textplatzhalter 6">
            <a:extLst>
              <a:ext uri="{FF2B5EF4-FFF2-40B4-BE49-F238E27FC236}">
                <a16:creationId xmlns:a16="http://schemas.microsoft.com/office/drawing/2014/main" id="{D30B4D90-1B5E-403E-AD31-C320040320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4" name="Textplatzhalter 6">
            <a:extLst>
              <a:ext uri="{FF2B5EF4-FFF2-40B4-BE49-F238E27FC236}">
                <a16:creationId xmlns:a16="http://schemas.microsoft.com/office/drawing/2014/main" id="{72B1944A-640B-4200-A785-CFA163F718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18318" y="5248930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06 </a:t>
            </a:r>
          </a:p>
        </p:txBody>
      </p:sp>
      <p:sp>
        <p:nvSpPr>
          <p:cNvPr id="35" name="Textplatzhalter 6">
            <a:extLst>
              <a:ext uri="{FF2B5EF4-FFF2-40B4-BE49-F238E27FC236}">
                <a16:creationId xmlns:a16="http://schemas.microsoft.com/office/drawing/2014/main" id="{5ECB7BBA-6A53-45DD-882E-1DF6A99780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DE" dirty="0"/>
              <a:t>Agendapunkt / Kapitelthema</a:t>
            </a:r>
          </a:p>
        </p:txBody>
      </p:sp>
      <p:sp>
        <p:nvSpPr>
          <p:cNvPr id="36" name="Textplatzhalter 6">
            <a:extLst>
              <a:ext uri="{FF2B5EF4-FFF2-40B4-BE49-F238E27FC236}">
                <a16:creationId xmlns:a16="http://schemas.microsoft.com/office/drawing/2014/main" id="{FE56B6C1-047C-44D7-B1DD-8B723581E08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8318" y="1631156"/>
            <a:ext cx="32060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/>
            <a:r>
              <a:rPr lang="de-DE" dirty="0"/>
              <a:t>01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5D3C98-AF8F-400F-858D-1D6CD4B95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E94ED47E-AE0F-46CF-A861-AA42DCC1736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6" name="Picture Placeholder 44" descr="Icon&#10;&#10;Description automatically generated">
            <a:extLst>
              <a:ext uri="{FF2B5EF4-FFF2-40B4-BE49-F238E27FC236}">
                <a16:creationId xmlns:a16="http://schemas.microsoft.com/office/drawing/2014/main" id="{2483E588-347D-9F28-B12E-2E2AEF638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18" b="-2650"/>
          <a:stretch/>
        </p:blipFill>
        <p:spPr>
          <a:xfrm>
            <a:off x="9519790" y="159486"/>
            <a:ext cx="679283" cy="8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90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E4048C-0B54-437F-B99C-D17800474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Kapiteltrenner</a:t>
            </a:r>
            <a:br>
              <a:rPr lang="de-DE" dirty="0"/>
            </a:br>
            <a:r>
              <a:rPr lang="de-DE" dirty="0"/>
              <a:t>Mehrzeilig möglich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DBE663-8CF8-4EA4-AF83-5C771F9A06FE}" type="datetime4">
              <a:rPr lang="de-DE" smtClean="0"/>
              <a:t>8. November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Technische Fakultät – Lehrstuhl für Rechnerarchitektur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87F00BE4-512D-4F35-B132-4E5C5CF1413D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7987594-F169-42FB-8839-77BF8D405E37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9A6E8BA9-5951-4163-8A80-4621C65DA816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59DAB7DF-1308-4B09-91FE-7DF38D6584E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87654828-5D94-4A05-BD5F-25792A149E05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9D3F2F75-1623-4F64-97FE-EA0C4D9FABDC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>
              <a:extLst>
                <a:ext uri="{FF2B5EF4-FFF2-40B4-BE49-F238E27FC236}">
                  <a16:creationId xmlns:a16="http://schemas.microsoft.com/office/drawing/2014/main" id="{B042E0F0-49A6-465F-A607-A4C2EFB5486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9D612980-2A2D-4E94-8238-9C67C608554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2CE76F8C-9B22-4BB3-B2D6-15EC2A58C7A7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>
              <a:extLst>
                <a:ext uri="{FF2B5EF4-FFF2-40B4-BE49-F238E27FC236}">
                  <a16:creationId xmlns:a16="http://schemas.microsoft.com/office/drawing/2014/main" id="{9C843E82-BEFA-4CF2-BA2F-3C80060D31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>
              <a:extLst>
                <a:ext uri="{FF2B5EF4-FFF2-40B4-BE49-F238E27FC236}">
                  <a16:creationId xmlns:a16="http://schemas.microsoft.com/office/drawing/2014/main" id="{4762BE88-2459-479F-84FF-4DF483AA142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104E26F8-EA1A-4C6F-92E1-8F6F98ABFA13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>
              <a:extLst>
                <a:ext uri="{FF2B5EF4-FFF2-40B4-BE49-F238E27FC236}">
                  <a16:creationId xmlns:a16="http://schemas.microsoft.com/office/drawing/2014/main" id="{1A8A854C-301D-4327-AEA2-BCC20A88724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5A547124-456E-49C6-8FC8-111D0AAFEB7F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72" name="Gruppieren 71">
            <a:extLst>
              <a:ext uri="{FF2B5EF4-FFF2-40B4-BE49-F238E27FC236}">
                <a16:creationId xmlns:a16="http://schemas.microsoft.com/office/drawing/2014/main" id="{73B26B5D-1FEC-45B5-B34A-6A1B50955F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>
              <a:extLst>
                <a:ext uri="{FF2B5EF4-FFF2-40B4-BE49-F238E27FC236}">
                  <a16:creationId xmlns:a16="http://schemas.microsoft.com/office/drawing/2014/main" id="{3423A679-4F5C-456E-AB6C-7A18EA3E5B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69754FAD-5E71-4087-B3E8-0FEC37E0D864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75" name="Gruppieren 74">
            <a:extLst>
              <a:ext uri="{FF2B5EF4-FFF2-40B4-BE49-F238E27FC236}">
                <a16:creationId xmlns:a16="http://schemas.microsoft.com/office/drawing/2014/main" id="{7C156EC4-BDB3-4DEA-9B78-E98FCFD2F54B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>
              <a:extLst>
                <a:ext uri="{FF2B5EF4-FFF2-40B4-BE49-F238E27FC236}">
                  <a16:creationId xmlns:a16="http://schemas.microsoft.com/office/drawing/2014/main" id="{9E9C384D-D46B-429F-9A97-86F6E3560F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64B7918E-86D1-49EB-8917-1468D42A6E25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750A6733-FD78-4442-98B4-E2BED64B460F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>
              <a:extLst>
                <a:ext uri="{FF2B5EF4-FFF2-40B4-BE49-F238E27FC236}">
                  <a16:creationId xmlns:a16="http://schemas.microsoft.com/office/drawing/2014/main" id="{77BB574D-D198-49E4-874D-732C0CBD5BF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67A72ACB-A6A0-450F-A8F3-9CA35EFC5560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81" name="Gruppieren 80">
            <a:extLst>
              <a:ext uri="{FF2B5EF4-FFF2-40B4-BE49-F238E27FC236}">
                <a16:creationId xmlns:a16="http://schemas.microsoft.com/office/drawing/2014/main" id="{C4970FA2-8D2D-462F-BD21-BDE052DC582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>
              <a:extLst>
                <a:ext uri="{FF2B5EF4-FFF2-40B4-BE49-F238E27FC236}">
                  <a16:creationId xmlns:a16="http://schemas.microsoft.com/office/drawing/2014/main" id="{A7C30986-FB99-416E-BC3E-3BAEC067C11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4CE018F4-A860-49B3-B4CD-A328759F15C6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C2BACBD-0A67-4A9A-B5DC-10C76F5DE4C2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65F81584-9968-42FA-B3A9-1C13CEAE92A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6D353C6-61DE-4475-8AC6-6D8AF12D49FB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935008F2-D1D5-498F-9932-727B677C0AD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9E72FA59-B055-4F1F-8F32-E797C18F96F9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B89FA96C-C88D-4C6A-BE88-F3E3083BC51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CD67028C-ACEA-4E1C-BF3F-B09177D4335E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AAA9021C-F612-7A45-9064-2DAABFCA9C99}"/>
              </a:ext>
            </a:extLst>
          </p:cNvPr>
          <p:cNvGrpSpPr/>
          <p:nvPr userDrawn="1"/>
        </p:nvGrpSpPr>
        <p:grpSpPr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>
              <a:extLst>
                <a:ext uri="{FF2B5EF4-FFF2-40B4-BE49-F238E27FC236}">
                  <a16:creationId xmlns:a16="http://schemas.microsoft.com/office/drawing/2014/main" id="{239FEB29-764E-D84F-A6B9-E572E9BA35FA}"/>
                </a:ext>
              </a:extLst>
            </p:cNvPr>
            <p:cNvSpPr/>
            <p:nvPr/>
          </p:nvSpPr>
          <p:spPr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3" name="Freihandform: Form 140">
              <a:extLst>
                <a:ext uri="{FF2B5EF4-FFF2-40B4-BE49-F238E27FC236}">
                  <a16:creationId xmlns:a16="http://schemas.microsoft.com/office/drawing/2014/main" id="{30E07473-1FE4-ED4D-ABDA-C4460B82C76D}"/>
                </a:ext>
              </a:extLst>
            </p:cNvPr>
            <p:cNvSpPr/>
            <p:nvPr/>
          </p:nvSpPr>
          <p:spPr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4" name="Freihandform: Form 141">
              <a:extLst>
                <a:ext uri="{FF2B5EF4-FFF2-40B4-BE49-F238E27FC236}">
                  <a16:creationId xmlns:a16="http://schemas.microsoft.com/office/drawing/2014/main" id="{ACFFFEA1-E2B9-BF4B-8614-D4E5B5F85F27}"/>
                </a:ext>
              </a:extLst>
            </p:cNvPr>
            <p:cNvSpPr/>
            <p:nvPr/>
          </p:nvSpPr>
          <p:spPr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5" name="Freihandform: Form 142">
              <a:extLst>
                <a:ext uri="{FF2B5EF4-FFF2-40B4-BE49-F238E27FC236}">
                  <a16:creationId xmlns:a16="http://schemas.microsoft.com/office/drawing/2014/main" id="{DCFE20F4-1FAA-3B4B-AFD3-FE5FED6F8703}"/>
                </a:ext>
              </a:extLst>
            </p:cNvPr>
            <p:cNvSpPr/>
            <p:nvPr/>
          </p:nvSpPr>
          <p:spPr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6" name="Freihandform: Form 143">
              <a:extLst>
                <a:ext uri="{FF2B5EF4-FFF2-40B4-BE49-F238E27FC236}">
                  <a16:creationId xmlns:a16="http://schemas.microsoft.com/office/drawing/2014/main" id="{3D433F7E-E5FB-4B45-87E4-D54E97FD3DEE}"/>
                </a:ext>
              </a:extLst>
            </p:cNvPr>
            <p:cNvSpPr/>
            <p:nvPr/>
          </p:nvSpPr>
          <p:spPr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7" name="Freihandform: Form 144">
              <a:extLst>
                <a:ext uri="{FF2B5EF4-FFF2-40B4-BE49-F238E27FC236}">
                  <a16:creationId xmlns:a16="http://schemas.microsoft.com/office/drawing/2014/main" id="{39EB8253-0480-F945-BF50-3C39BC415AEF}"/>
                </a:ext>
              </a:extLst>
            </p:cNvPr>
            <p:cNvSpPr/>
            <p:nvPr/>
          </p:nvSpPr>
          <p:spPr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8" name="Freihandform: Form 145">
              <a:extLst>
                <a:ext uri="{FF2B5EF4-FFF2-40B4-BE49-F238E27FC236}">
                  <a16:creationId xmlns:a16="http://schemas.microsoft.com/office/drawing/2014/main" id="{3C3CAEA5-31EB-6B48-8A0B-FDDA4E37BB49}"/>
                </a:ext>
              </a:extLst>
            </p:cNvPr>
            <p:cNvSpPr/>
            <p:nvPr/>
          </p:nvSpPr>
          <p:spPr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9" name="Freihandform: Form 146">
              <a:extLst>
                <a:ext uri="{FF2B5EF4-FFF2-40B4-BE49-F238E27FC236}">
                  <a16:creationId xmlns:a16="http://schemas.microsoft.com/office/drawing/2014/main" id="{6BF62CD0-F5B5-8845-8426-81D7F83163CB}"/>
                </a:ext>
              </a:extLst>
            </p:cNvPr>
            <p:cNvSpPr/>
            <p:nvPr/>
          </p:nvSpPr>
          <p:spPr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0" name="Freihandform: Form 147">
              <a:extLst>
                <a:ext uri="{FF2B5EF4-FFF2-40B4-BE49-F238E27FC236}">
                  <a16:creationId xmlns:a16="http://schemas.microsoft.com/office/drawing/2014/main" id="{74F82E2E-2B50-F84C-8BD0-1F0FD1E8B441}"/>
                </a:ext>
              </a:extLst>
            </p:cNvPr>
            <p:cNvSpPr/>
            <p:nvPr/>
          </p:nvSpPr>
          <p:spPr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1" name="Freihandform: Form 148">
              <a:extLst>
                <a:ext uri="{FF2B5EF4-FFF2-40B4-BE49-F238E27FC236}">
                  <a16:creationId xmlns:a16="http://schemas.microsoft.com/office/drawing/2014/main" id="{764A666C-D860-AD49-B7E5-01027DAF2F9E}"/>
                </a:ext>
              </a:extLst>
            </p:cNvPr>
            <p:cNvSpPr/>
            <p:nvPr/>
          </p:nvSpPr>
          <p:spPr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2" name="Freihandform: Form 149">
              <a:extLst>
                <a:ext uri="{FF2B5EF4-FFF2-40B4-BE49-F238E27FC236}">
                  <a16:creationId xmlns:a16="http://schemas.microsoft.com/office/drawing/2014/main" id="{A60FAD8F-356D-9A49-8917-F8D75E39E254}"/>
                </a:ext>
              </a:extLst>
            </p:cNvPr>
            <p:cNvSpPr/>
            <p:nvPr/>
          </p:nvSpPr>
          <p:spPr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3" name="Freihandform: Form 150">
              <a:extLst>
                <a:ext uri="{FF2B5EF4-FFF2-40B4-BE49-F238E27FC236}">
                  <a16:creationId xmlns:a16="http://schemas.microsoft.com/office/drawing/2014/main" id="{2122BFDD-4180-3242-9DE6-1722C6BB87E1}"/>
                </a:ext>
              </a:extLst>
            </p:cNvPr>
            <p:cNvSpPr/>
            <p:nvPr/>
          </p:nvSpPr>
          <p:spPr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4" name="Freihandform: Form 151">
              <a:extLst>
                <a:ext uri="{FF2B5EF4-FFF2-40B4-BE49-F238E27FC236}">
                  <a16:creationId xmlns:a16="http://schemas.microsoft.com/office/drawing/2014/main" id="{A137BDFA-16B4-5E4D-90CA-25E45475E283}"/>
                </a:ext>
              </a:extLst>
            </p:cNvPr>
            <p:cNvSpPr/>
            <p:nvPr/>
          </p:nvSpPr>
          <p:spPr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5" name="Freihandform: Form 152">
              <a:extLst>
                <a:ext uri="{FF2B5EF4-FFF2-40B4-BE49-F238E27FC236}">
                  <a16:creationId xmlns:a16="http://schemas.microsoft.com/office/drawing/2014/main" id="{51BC45C2-1274-BB42-B2FF-655E609A4F3F}"/>
                </a:ext>
              </a:extLst>
            </p:cNvPr>
            <p:cNvSpPr/>
            <p:nvPr/>
          </p:nvSpPr>
          <p:spPr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6" name="Freihandform: Form 153">
              <a:extLst>
                <a:ext uri="{FF2B5EF4-FFF2-40B4-BE49-F238E27FC236}">
                  <a16:creationId xmlns:a16="http://schemas.microsoft.com/office/drawing/2014/main" id="{039CA6A1-8CFA-4A4B-9F23-2BB7B0C89625}"/>
                </a:ext>
              </a:extLst>
            </p:cNvPr>
            <p:cNvSpPr/>
            <p:nvPr/>
          </p:nvSpPr>
          <p:spPr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7" name="Freihandform: Form 154">
              <a:extLst>
                <a:ext uri="{FF2B5EF4-FFF2-40B4-BE49-F238E27FC236}">
                  <a16:creationId xmlns:a16="http://schemas.microsoft.com/office/drawing/2014/main" id="{ED05D2C0-4637-7549-888A-5A0ED2277201}"/>
                </a:ext>
              </a:extLst>
            </p:cNvPr>
            <p:cNvSpPr/>
            <p:nvPr/>
          </p:nvSpPr>
          <p:spPr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8" name="Freihandform: Form 155">
              <a:extLst>
                <a:ext uri="{FF2B5EF4-FFF2-40B4-BE49-F238E27FC236}">
                  <a16:creationId xmlns:a16="http://schemas.microsoft.com/office/drawing/2014/main" id="{E19058B0-7775-D44E-B670-ABF807D028C6}"/>
                </a:ext>
              </a:extLst>
            </p:cNvPr>
            <p:cNvSpPr/>
            <p:nvPr/>
          </p:nvSpPr>
          <p:spPr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09" name="Freihandform: Form 156">
              <a:extLst>
                <a:ext uri="{FF2B5EF4-FFF2-40B4-BE49-F238E27FC236}">
                  <a16:creationId xmlns:a16="http://schemas.microsoft.com/office/drawing/2014/main" id="{B494CC1A-A672-C84F-986B-05A683E0AF13}"/>
                </a:ext>
              </a:extLst>
            </p:cNvPr>
            <p:cNvSpPr/>
            <p:nvPr/>
          </p:nvSpPr>
          <p:spPr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0" name="Freihandform: Form 157">
              <a:extLst>
                <a:ext uri="{FF2B5EF4-FFF2-40B4-BE49-F238E27FC236}">
                  <a16:creationId xmlns:a16="http://schemas.microsoft.com/office/drawing/2014/main" id="{3FA5D363-CFB8-0746-97D7-B5D03E23E745}"/>
                </a:ext>
              </a:extLst>
            </p:cNvPr>
            <p:cNvSpPr/>
            <p:nvPr/>
          </p:nvSpPr>
          <p:spPr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11" name="Freihandform: Form 158">
              <a:extLst>
                <a:ext uri="{FF2B5EF4-FFF2-40B4-BE49-F238E27FC236}">
                  <a16:creationId xmlns:a16="http://schemas.microsoft.com/office/drawing/2014/main" id="{61F52BFA-2C47-174A-AD0B-49737BCE47CD}"/>
                </a:ext>
              </a:extLst>
            </p:cNvPr>
            <p:cNvSpPr/>
            <p:nvPr/>
          </p:nvSpPr>
          <p:spPr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1" name="Freihandform: Form 159">
              <a:extLst>
                <a:ext uri="{FF2B5EF4-FFF2-40B4-BE49-F238E27FC236}">
                  <a16:creationId xmlns:a16="http://schemas.microsoft.com/office/drawing/2014/main" id="{56D89971-3BAE-8B48-8779-9659478A6E33}"/>
                </a:ext>
              </a:extLst>
            </p:cNvPr>
            <p:cNvSpPr/>
            <p:nvPr/>
          </p:nvSpPr>
          <p:spPr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2" name="Freihandform: Form 160">
              <a:extLst>
                <a:ext uri="{FF2B5EF4-FFF2-40B4-BE49-F238E27FC236}">
                  <a16:creationId xmlns:a16="http://schemas.microsoft.com/office/drawing/2014/main" id="{5BFB40D3-0C94-C34E-8D0C-BA37CE64A2A6}"/>
                </a:ext>
              </a:extLst>
            </p:cNvPr>
            <p:cNvSpPr/>
            <p:nvPr/>
          </p:nvSpPr>
          <p:spPr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3" name="Freihandform: Form 161">
              <a:extLst>
                <a:ext uri="{FF2B5EF4-FFF2-40B4-BE49-F238E27FC236}">
                  <a16:creationId xmlns:a16="http://schemas.microsoft.com/office/drawing/2014/main" id="{5F3B670D-3F4C-EB46-B888-A17039EC5DA8}"/>
                </a:ext>
              </a:extLst>
            </p:cNvPr>
            <p:cNvSpPr/>
            <p:nvPr/>
          </p:nvSpPr>
          <p:spPr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4" name="Freihandform: Form 162">
              <a:extLst>
                <a:ext uri="{FF2B5EF4-FFF2-40B4-BE49-F238E27FC236}">
                  <a16:creationId xmlns:a16="http://schemas.microsoft.com/office/drawing/2014/main" id="{1AC6A114-F6C4-A44F-82C1-746D659D92E5}"/>
                </a:ext>
              </a:extLst>
            </p:cNvPr>
            <p:cNvSpPr/>
            <p:nvPr/>
          </p:nvSpPr>
          <p:spPr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5" name="Freihandform: Form 163">
              <a:extLst>
                <a:ext uri="{FF2B5EF4-FFF2-40B4-BE49-F238E27FC236}">
                  <a16:creationId xmlns:a16="http://schemas.microsoft.com/office/drawing/2014/main" id="{6C84A291-9A88-BC46-9243-A5BDAD73E704}"/>
                </a:ext>
              </a:extLst>
            </p:cNvPr>
            <p:cNvSpPr/>
            <p:nvPr/>
          </p:nvSpPr>
          <p:spPr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6" name="Freihandform: Form 165">
              <a:extLst>
                <a:ext uri="{FF2B5EF4-FFF2-40B4-BE49-F238E27FC236}">
                  <a16:creationId xmlns:a16="http://schemas.microsoft.com/office/drawing/2014/main" id="{ED77166F-3C93-3744-9927-37978A728989}"/>
                </a:ext>
              </a:extLst>
            </p:cNvPr>
            <p:cNvSpPr/>
            <p:nvPr/>
          </p:nvSpPr>
          <p:spPr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7" name="Freihandform: Form 166">
              <a:extLst>
                <a:ext uri="{FF2B5EF4-FFF2-40B4-BE49-F238E27FC236}">
                  <a16:creationId xmlns:a16="http://schemas.microsoft.com/office/drawing/2014/main" id="{407D65A0-6EC3-0D4A-8197-FB6484487BE4}"/>
                </a:ext>
              </a:extLst>
            </p:cNvPr>
            <p:cNvSpPr/>
            <p:nvPr/>
          </p:nvSpPr>
          <p:spPr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8" name="Freihandform: Form 168">
              <a:extLst>
                <a:ext uri="{FF2B5EF4-FFF2-40B4-BE49-F238E27FC236}">
                  <a16:creationId xmlns:a16="http://schemas.microsoft.com/office/drawing/2014/main" id="{F67E5B46-C275-4F48-A09F-54D35BC6A4BF}"/>
                </a:ext>
              </a:extLst>
            </p:cNvPr>
            <p:cNvSpPr/>
            <p:nvPr/>
          </p:nvSpPr>
          <p:spPr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69" name="Freihandform: Form 169">
              <a:extLst>
                <a:ext uri="{FF2B5EF4-FFF2-40B4-BE49-F238E27FC236}">
                  <a16:creationId xmlns:a16="http://schemas.microsoft.com/office/drawing/2014/main" id="{909E25E7-19E2-8747-9126-F1AB3D631F78}"/>
                </a:ext>
              </a:extLst>
            </p:cNvPr>
            <p:cNvSpPr/>
            <p:nvPr/>
          </p:nvSpPr>
          <p:spPr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0" name="Freihandform: Form 170">
              <a:extLst>
                <a:ext uri="{FF2B5EF4-FFF2-40B4-BE49-F238E27FC236}">
                  <a16:creationId xmlns:a16="http://schemas.microsoft.com/office/drawing/2014/main" id="{EAC5A913-E03E-7D4D-9078-FE9CA24554F9}"/>
                </a:ext>
              </a:extLst>
            </p:cNvPr>
            <p:cNvSpPr/>
            <p:nvPr/>
          </p:nvSpPr>
          <p:spPr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1" name="Freihandform: Form 171">
              <a:extLst>
                <a:ext uri="{FF2B5EF4-FFF2-40B4-BE49-F238E27FC236}">
                  <a16:creationId xmlns:a16="http://schemas.microsoft.com/office/drawing/2014/main" id="{8FABF0FD-F7EF-5349-A2E7-C349C225F8D4}"/>
                </a:ext>
              </a:extLst>
            </p:cNvPr>
            <p:cNvSpPr/>
            <p:nvPr/>
          </p:nvSpPr>
          <p:spPr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2" name="Freihandform: Form 172">
              <a:extLst>
                <a:ext uri="{FF2B5EF4-FFF2-40B4-BE49-F238E27FC236}">
                  <a16:creationId xmlns:a16="http://schemas.microsoft.com/office/drawing/2014/main" id="{691B08B6-CE79-0F4B-B988-B7D1CEE53D89}"/>
                </a:ext>
              </a:extLst>
            </p:cNvPr>
            <p:cNvSpPr/>
            <p:nvPr/>
          </p:nvSpPr>
          <p:spPr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3" name="Freihandform: Form 173">
              <a:extLst>
                <a:ext uri="{FF2B5EF4-FFF2-40B4-BE49-F238E27FC236}">
                  <a16:creationId xmlns:a16="http://schemas.microsoft.com/office/drawing/2014/main" id="{618EC208-E675-F54F-926D-39AE3A23A938}"/>
                </a:ext>
              </a:extLst>
            </p:cNvPr>
            <p:cNvSpPr/>
            <p:nvPr/>
          </p:nvSpPr>
          <p:spPr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4" name="Freihandform: Form 174">
              <a:extLst>
                <a:ext uri="{FF2B5EF4-FFF2-40B4-BE49-F238E27FC236}">
                  <a16:creationId xmlns:a16="http://schemas.microsoft.com/office/drawing/2014/main" id="{F3D8309A-1653-614D-A944-931615072E3B}"/>
                </a:ext>
              </a:extLst>
            </p:cNvPr>
            <p:cNvSpPr/>
            <p:nvPr/>
          </p:nvSpPr>
          <p:spPr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5" name="Freihandform: Form 175">
              <a:extLst>
                <a:ext uri="{FF2B5EF4-FFF2-40B4-BE49-F238E27FC236}">
                  <a16:creationId xmlns:a16="http://schemas.microsoft.com/office/drawing/2014/main" id="{717FDDCD-E871-BB4D-B232-2CEF5564DDCE}"/>
                </a:ext>
              </a:extLst>
            </p:cNvPr>
            <p:cNvSpPr/>
            <p:nvPr/>
          </p:nvSpPr>
          <p:spPr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6" name="Freihandform: Form 176">
              <a:extLst>
                <a:ext uri="{FF2B5EF4-FFF2-40B4-BE49-F238E27FC236}">
                  <a16:creationId xmlns:a16="http://schemas.microsoft.com/office/drawing/2014/main" id="{C8995C5D-7CC7-2E42-B769-E20C40839485}"/>
                </a:ext>
              </a:extLst>
            </p:cNvPr>
            <p:cNvSpPr/>
            <p:nvPr/>
          </p:nvSpPr>
          <p:spPr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7" name="Freihandform: Form 177">
              <a:extLst>
                <a:ext uri="{FF2B5EF4-FFF2-40B4-BE49-F238E27FC236}">
                  <a16:creationId xmlns:a16="http://schemas.microsoft.com/office/drawing/2014/main" id="{F0031B75-0C69-0A40-8402-DC1DE0934A97}"/>
                </a:ext>
              </a:extLst>
            </p:cNvPr>
            <p:cNvSpPr/>
            <p:nvPr/>
          </p:nvSpPr>
          <p:spPr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8" name="Freihandform: Form 178">
              <a:extLst>
                <a:ext uri="{FF2B5EF4-FFF2-40B4-BE49-F238E27FC236}">
                  <a16:creationId xmlns:a16="http://schemas.microsoft.com/office/drawing/2014/main" id="{A0198E80-4FED-D345-A056-52D3E6BA6E76}"/>
                </a:ext>
              </a:extLst>
            </p:cNvPr>
            <p:cNvSpPr/>
            <p:nvPr/>
          </p:nvSpPr>
          <p:spPr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79" name="Freihandform: Form 179">
              <a:extLst>
                <a:ext uri="{FF2B5EF4-FFF2-40B4-BE49-F238E27FC236}">
                  <a16:creationId xmlns:a16="http://schemas.microsoft.com/office/drawing/2014/main" id="{77DC6720-D7A3-F240-A035-723109FD2169}"/>
                </a:ext>
              </a:extLst>
            </p:cNvPr>
            <p:cNvSpPr/>
            <p:nvPr/>
          </p:nvSpPr>
          <p:spPr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0" name="Freihandform: Form 180">
              <a:extLst>
                <a:ext uri="{FF2B5EF4-FFF2-40B4-BE49-F238E27FC236}">
                  <a16:creationId xmlns:a16="http://schemas.microsoft.com/office/drawing/2014/main" id="{113741B5-0862-1B40-9D96-56B2A9E93BF4}"/>
                </a:ext>
              </a:extLst>
            </p:cNvPr>
            <p:cNvSpPr/>
            <p:nvPr/>
          </p:nvSpPr>
          <p:spPr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1" name="Freihandform: Form 181">
              <a:extLst>
                <a:ext uri="{FF2B5EF4-FFF2-40B4-BE49-F238E27FC236}">
                  <a16:creationId xmlns:a16="http://schemas.microsoft.com/office/drawing/2014/main" id="{DAB37A08-003F-3245-8E24-7AF93F705B58}"/>
                </a:ext>
              </a:extLst>
            </p:cNvPr>
            <p:cNvSpPr/>
            <p:nvPr/>
          </p:nvSpPr>
          <p:spPr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2" name="Freihandform: Form 182">
              <a:extLst>
                <a:ext uri="{FF2B5EF4-FFF2-40B4-BE49-F238E27FC236}">
                  <a16:creationId xmlns:a16="http://schemas.microsoft.com/office/drawing/2014/main" id="{FCFDE7EE-E7D1-544E-A701-3197B56FF0AD}"/>
                </a:ext>
              </a:extLst>
            </p:cNvPr>
            <p:cNvSpPr/>
            <p:nvPr/>
          </p:nvSpPr>
          <p:spPr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3" name="Freihandform: Form 183">
              <a:extLst>
                <a:ext uri="{FF2B5EF4-FFF2-40B4-BE49-F238E27FC236}">
                  <a16:creationId xmlns:a16="http://schemas.microsoft.com/office/drawing/2014/main" id="{23158B01-DBA4-4448-A419-B14881054104}"/>
                </a:ext>
              </a:extLst>
            </p:cNvPr>
            <p:cNvSpPr/>
            <p:nvPr/>
          </p:nvSpPr>
          <p:spPr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4" name="Freihandform: Form 184">
              <a:extLst>
                <a:ext uri="{FF2B5EF4-FFF2-40B4-BE49-F238E27FC236}">
                  <a16:creationId xmlns:a16="http://schemas.microsoft.com/office/drawing/2014/main" id="{F738BA72-6FA5-A340-A4D3-82C845D364B8}"/>
                </a:ext>
              </a:extLst>
            </p:cNvPr>
            <p:cNvSpPr/>
            <p:nvPr/>
          </p:nvSpPr>
          <p:spPr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5" name="Freihandform: Form 185">
              <a:extLst>
                <a:ext uri="{FF2B5EF4-FFF2-40B4-BE49-F238E27FC236}">
                  <a16:creationId xmlns:a16="http://schemas.microsoft.com/office/drawing/2014/main" id="{A6D2746E-5F24-D745-A2A3-D0ADEEF336B5}"/>
                </a:ext>
              </a:extLst>
            </p:cNvPr>
            <p:cNvSpPr/>
            <p:nvPr/>
          </p:nvSpPr>
          <p:spPr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6" name="Freihandform: Form 186">
              <a:extLst>
                <a:ext uri="{FF2B5EF4-FFF2-40B4-BE49-F238E27FC236}">
                  <a16:creationId xmlns:a16="http://schemas.microsoft.com/office/drawing/2014/main" id="{F365F04E-F6F3-EC40-8AF7-457F234C8148}"/>
                </a:ext>
              </a:extLst>
            </p:cNvPr>
            <p:cNvSpPr/>
            <p:nvPr/>
          </p:nvSpPr>
          <p:spPr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7" name="Freihandform: Form 187">
              <a:extLst>
                <a:ext uri="{FF2B5EF4-FFF2-40B4-BE49-F238E27FC236}">
                  <a16:creationId xmlns:a16="http://schemas.microsoft.com/office/drawing/2014/main" id="{E795987B-C466-AF4D-91C5-7C0A403A567B}"/>
                </a:ext>
              </a:extLst>
            </p:cNvPr>
            <p:cNvSpPr/>
            <p:nvPr/>
          </p:nvSpPr>
          <p:spPr>
            <a:xfrm>
              <a:off x="1905021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8" name="Freihandform: Form 188">
              <a:extLst>
                <a:ext uri="{FF2B5EF4-FFF2-40B4-BE49-F238E27FC236}">
                  <a16:creationId xmlns:a16="http://schemas.microsoft.com/office/drawing/2014/main" id="{03A27536-9171-8D4E-A050-974D975CBA72}"/>
                </a:ext>
              </a:extLst>
            </p:cNvPr>
            <p:cNvSpPr/>
            <p:nvPr/>
          </p:nvSpPr>
          <p:spPr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189" name="Freihandform: Form 189">
              <a:extLst>
                <a:ext uri="{FF2B5EF4-FFF2-40B4-BE49-F238E27FC236}">
                  <a16:creationId xmlns:a16="http://schemas.microsoft.com/office/drawing/2014/main" id="{D643B2AE-9BD8-2447-B0FE-BFB5EF735DB4}"/>
                </a:ext>
              </a:extLst>
            </p:cNvPr>
            <p:cNvSpPr/>
            <p:nvPr/>
          </p:nvSpPr>
          <p:spPr>
            <a:xfrm>
              <a:off x="2069462" y="500120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  <p:sp>
        <p:nvSpPr>
          <p:cNvPr id="191" name="Freihandform: Form 87">
            <a:extLst>
              <a:ext uri="{FF2B5EF4-FFF2-40B4-BE49-F238E27FC236}">
                <a16:creationId xmlns:a16="http://schemas.microsoft.com/office/drawing/2014/main" id="{DEFECFB7-4BFC-2143-8119-7CD966471870}"/>
              </a:ext>
            </a:extLst>
          </p:cNvPr>
          <p:cNvSpPr/>
          <p:nvPr userDrawn="1"/>
        </p:nvSpPr>
        <p:spPr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1092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CF17-48A0-4939-9B86-4A0E590241E6}" type="datetime4">
              <a:rPr lang="de-DE" smtClean="0"/>
              <a:t>8. November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Fakultät – Lehrstuhl für Rechnerarchitektur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7" y="1631156"/>
            <a:ext cx="11157745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5C59997-58CB-4A34-A7D6-744D4117F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28AE96D7-C3C8-4590-B13B-86D938A7890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2" name="Picture Placeholder 44" descr="Icon&#10;&#10;Description automatically generated">
            <a:extLst>
              <a:ext uri="{FF2B5EF4-FFF2-40B4-BE49-F238E27FC236}">
                <a16:creationId xmlns:a16="http://schemas.microsoft.com/office/drawing/2014/main" id="{E90A4AB3-71BD-7F7E-C1EF-9AD81C2A73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18" b="-2650"/>
          <a:stretch/>
        </p:blipFill>
        <p:spPr>
          <a:xfrm>
            <a:off x="9519790" y="159486"/>
            <a:ext cx="679283" cy="8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27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8739-BFB7-40C2-B28E-69BB709E9C11}" type="datetime4">
              <a:rPr lang="de-DE" smtClean="0"/>
              <a:t>8. November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Fakultät – Lehrstuhl für Rechnerarchitektur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platzhalter 6">
            <a:extLst>
              <a:ext uri="{FF2B5EF4-FFF2-40B4-BE49-F238E27FC236}">
                <a16:creationId xmlns:a16="http://schemas.microsoft.com/office/drawing/2014/main" id="{024A1079-17C2-45DE-A16B-14C152A08F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6329" y="1631156"/>
            <a:ext cx="5469732" cy="456961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BAC64890-C924-4759-9B9B-7DE74E38C4A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2" name="Picture Placeholder 44" descr="Icon&#10;&#10;Description automatically generated">
            <a:extLst>
              <a:ext uri="{FF2B5EF4-FFF2-40B4-BE49-F238E27FC236}">
                <a16:creationId xmlns:a16="http://schemas.microsoft.com/office/drawing/2014/main" id="{8244A0FF-128F-E380-B1CE-4BB0D6FE0D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18" b="-2650"/>
          <a:stretch/>
        </p:blipFill>
        <p:spPr>
          <a:xfrm>
            <a:off x="9519790" y="159486"/>
            <a:ext cx="679283" cy="8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8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| dr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B6080-B214-4A27-A13D-95A31493955D}" type="datetime4">
              <a:rPr lang="de-DE" smtClean="0"/>
              <a:t>8. November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Fakultät – Lehrstuhl für Rechnerarchitektur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636A777D-D5C6-4E84-A9C9-D0F4836A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D304591F-2FC9-4C29-9FE5-537955E3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18318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D0C47385-EF97-44EE-867E-E9365B44CA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07242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E3F53468-6A74-4DFC-93FD-A760B96196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2780" y="1631157"/>
            <a:ext cx="3568821" cy="456961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7A7A670F-933B-48F3-B921-A1B739D6C9D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2" name="Picture Placeholder 44" descr="Icon&#10;&#10;Description automatically generated">
            <a:extLst>
              <a:ext uri="{FF2B5EF4-FFF2-40B4-BE49-F238E27FC236}">
                <a16:creationId xmlns:a16="http://schemas.microsoft.com/office/drawing/2014/main" id="{B4087A86-7C83-68F5-17F9-99312A22B4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18" b="-2650"/>
          <a:stretch/>
        </p:blipFill>
        <p:spPr>
          <a:xfrm>
            <a:off x="9519790" y="159486"/>
            <a:ext cx="679283" cy="8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8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 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BF54-E288-44CA-9624-72B71A8A42AB}" type="datetime4">
              <a:rPr lang="de-DE" smtClean="0"/>
              <a:t>8. November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Fakultät – Lehrstuhl für Rechnerarchitektur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8318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206329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97A335FC-7B0F-4DB2-A1F6-1DF21639819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2" name="Picture Placeholder 44" descr="Icon&#10;&#10;Description automatically generated">
            <a:extLst>
              <a:ext uri="{FF2B5EF4-FFF2-40B4-BE49-F238E27FC236}">
                <a16:creationId xmlns:a16="http://schemas.microsoft.com/office/drawing/2014/main" id="{063A63D2-2694-83F2-63E0-5F9E848F28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18" b="-2650"/>
          <a:stretch/>
        </p:blipFill>
        <p:spPr>
          <a:xfrm>
            <a:off x="9519790" y="159486"/>
            <a:ext cx="679283" cy="8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5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 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8">
            <a:extLst>
              <a:ext uri="{FF2B5EF4-FFF2-40B4-BE49-F238E27FC236}">
                <a16:creationId xmlns:a16="http://schemas.microsoft.com/office/drawing/2014/main" id="{3A0E3338-4E71-4920-9A06-A4D408E5A29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18318" y="1631155"/>
            <a:ext cx="5469732" cy="4569619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/>
              <a:t>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E0522E-4B59-4195-AD23-1DB4381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055A8-E7B1-419D-84AA-0C89B698BF26}" type="datetime4">
              <a:rPr lang="de-DE" smtClean="0"/>
              <a:t>8. November 2022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0F6FD0B-B0A5-4052-BAB6-95BD027E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Technische Fakultät – Lehrstuhl für Rechnerarchitektur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385CA6-0215-4C6D-9658-F37EA26C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2099" y="6634666"/>
            <a:ext cx="193964" cy="123111"/>
          </a:xfrm>
        </p:spPr>
        <p:txBody>
          <a:bodyPr/>
          <a:lstStyle/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C50F1EF-7CD3-4F38-8BE6-ED3FCE2DB3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6331" y="1631156"/>
            <a:ext cx="5469732" cy="45696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E5E3F57-04C9-40C7-B10F-E51808253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D7BA2DC0-EE95-4994-AD5A-8F6A7D106E5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2" name="Picture Placeholder 44" descr="Icon&#10;&#10;Description automatically generated">
            <a:extLst>
              <a:ext uri="{FF2B5EF4-FFF2-40B4-BE49-F238E27FC236}">
                <a16:creationId xmlns:a16="http://schemas.microsoft.com/office/drawing/2014/main" id="{FD632EAE-F396-9D96-138C-398268797F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18" b="-2650"/>
          <a:stretch/>
        </p:blipFill>
        <p:spPr>
          <a:xfrm>
            <a:off x="9519790" y="159486"/>
            <a:ext cx="679283" cy="8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3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999BA3-562C-4E45-8F3B-A023F450B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1581D5-332D-4C8E-AF45-43F518A6E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D440FC-859D-4521-8908-A802F3E53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4F9C00A-8AFB-47C9-A7D9-7909CE906E5E}" type="datetime4">
              <a:rPr lang="de-DE" smtClean="0"/>
              <a:t>8. November 2022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C6C66-9703-4B53-BAF2-1F89587F3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Technische Fakultät – Lehrstuhl für Rechnerarchitektur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FAB54-E254-4FCB-BB98-1E4D5A6D0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D949F9DF-37BD-4CD6-BF49-65BA579E1D7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39EA0DE-CCA1-4795-BE19-74C50E90E6A6}"/>
              </a:ext>
            </a:extLst>
          </p:cNvPr>
          <p:cNvSpPr/>
          <p:nvPr userDrawn="1"/>
        </p:nvSpPr>
        <p:spPr>
          <a:xfrm>
            <a:off x="518400" y="1196733"/>
            <a:ext cx="11676062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10272FF-60F7-4AF4-9CD6-0A04080EA9B4}"/>
              </a:ext>
            </a:extLst>
          </p:cNvPr>
          <p:cNvSpPr/>
          <p:nvPr userDrawn="1"/>
        </p:nvSpPr>
        <p:spPr>
          <a:xfrm>
            <a:off x="517200" y="6538526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594ED806-CB19-40CC-A79A-590CC1E2001C}"/>
              </a:ext>
            </a:extLst>
          </p:cNvPr>
          <p:cNvGrpSpPr/>
          <p:nvPr userDrawn="1"/>
        </p:nvGrpSpPr>
        <p:grpSpPr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AAF1C65-9B2D-4CC2-AC17-D265DC4D73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A82F2D7-59C8-4661-B851-DC008AA6297D}"/>
                </a:ext>
              </a:extLst>
            </p:cNvPr>
            <p:cNvSpPr txBox="1"/>
            <p:nvPr userDrawn="1"/>
          </p:nvSpPr>
          <p:spPr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08,70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211FD6C4-2ACB-4F36-A3BA-68BAE793E096}"/>
              </a:ext>
            </a:extLst>
          </p:cNvPr>
          <p:cNvGrpSpPr/>
          <p:nvPr userDrawn="1"/>
        </p:nvGrpSpPr>
        <p:grpSpPr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779170BC-C4E0-4FC8-93EA-CB17C932729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CF57888-5707-459D-94AC-235CE0EBEDD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06,00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03014F4-59EC-4961-A29D-259A33C423B3}"/>
              </a:ext>
            </a:extLst>
          </p:cNvPr>
          <p:cNvGrpSpPr/>
          <p:nvPr userDrawn="1"/>
        </p:nvGrpSpPr>
        <p:grpSpPr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BD8E14DC-3898-4BA1-91EA-46ADC917A58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1BB5C6B-8FE1-44A4-AE66-C1DB01AE301C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05,00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9991022-C87B-4402-BF68-CD3ED59D5D85}"/>
              </a:ext>
            </a:extLst>
          </p:cNvPr>
          <p:cNvGrpSpPr/>
          <p:nvPr userDrawn="1"/>
        </p:nvGrpSpPr>
        <p:grpSpPr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439873FE-8996-424A-94FE-EEEEC0A7B6C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04C5416-0A35-4C8C-8975-2F5057F69C48}"/>
                </a:ext>
              </a:extLst>
            </p:cNvPr>
            <p:cNvSpPr txBox="1"/>
            <p:nvPr userDrawn="1"/>
          </p:nvSpPr>
          <p:spPr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00,00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F9A881D-D6E0-4814-9AA3-AAF6697A620E}"/>
              </a:ext>
            </a:extLst>
          </p:cNvPr>
          <p:cNvGrpSpPr/>
          <p:nvPr userDrawn="1"/>
        </p:nvGrpSpPr>
        <p:grpSpPr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7ECA5DFD-01F8-49BC-9DE9-EE577F9B403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348451A-09A8-4D76-AA86-13CB9E640770}"/>
                </a:ext>
              </a:extLst>
            </p:cNvPr>
            <p:cNvSpPr txBox="1"/>
            <p:nvPr userDrawn="1"/>
          </p:nvSpPr>
          <p:spPr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07,70</a:t>
              </a:r>
            </a:p>
          </p:txBody>
        </p: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324DF2EB-9047-4DDA-A12A-4BAC4962F78F}"/>
              </a:ext>
            </a:extLst>
          </p:cNvPr>
          <p:cNvGrpSpPr/>
          <p:nvPr userDrawn="1"/>
        </p:nvGrpSpPr>
        <p:grpSpPr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690A038D-AD14-4251-A0A9-22A5F6713B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9E3D1027-C73A-4F88-AB8D-55680AB053E7}"/>
                </a:ext>
              </a:extLst>
            </p:cNvPr>
            <p:cNvSpPr txBox="1"/>
            <p:nvPr userDrawn="1"/>
          </p:nvSpPr>
          <p:spPr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08,90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6244944-3F97-4474-9D4A-3D31BFBC3DF9}"/>
              </a:ext>
            </a:extLst>
          </p:cNvPr>
          <p:cNvGrpSpPr/>
          <p:nvPr userDrawn="1"/>
        </p:nvGrpSpPr>
        <p:grpSpPr>
          <a:xfrm rot="16200000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97182CE3-E874-4552-B5B3-4076C99089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FE6B92B-AC01-4482-A6E7-400EF0E7F9ED}"/>
                </a:ext>
              </a:extLst>
            </p:cNvPr>
            <p:cNvSpPr txBox="1"/>
            <p:nvPr userDrawn="1"/>
          </p:nvSpPr>
          <p:spPr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5EC5B3E5-86C1-4027-A74F-789345DFA684}"/>
              </a:ext>
            </a:extLst>
          </p:cNvPr>
          <p:cNvGrpSpPr/>
          <p:nvPr userDrawn="1"/>
        </p:nvGrpSpPr>
        <p:grpSpPr>
          <a:xfrm rot="16200000">
            <a:off x="5752963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7B62256D-25C9-4899-8A3A-7970EB4706F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9A2699B-FFE8-4320-BD7A-68D214D9A58B}"/>
                </a:ext>
              </a:extLst>
            </p:cNvPr>
            <p:cNvSpPr txBox="1"/>
            <p:nvPr userDrawn="1"/>
          </p:nvSpPr>
          <p:spPr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11A9EBBA-C118-4592-8B41-99FA797C19C4}"/>
              </a:ext>
            </a:extLst>
          </p:cNvPr>
          <p:cNvGrpSpPr/>
          <p:nvPr userDrawn="1"/>
        </p:nvGrpSpPr>
        <p:grpSpPr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5C123C4-4121-4372-95DF-DC232FC6A3E1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10C304B0-38F3-48B3-A23F-BE3EEAF774D6}"/>
                </a:ext>
              </a:extLst>
            </p:cNvPr>
            <p:cNvSpPr txBox="1"/>
            <p:nvPr userDrawn="1"/>
          </p:nvSpPr>
          <p:spPr>
            <a:xfrm rot="16200000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00,30</a:t>
              </a:r>
            </a:p>
          </p:txBody>
        </p:sp>
      </p:grp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EA609601-D94C-4D05-A7EF-EBA9D6ACA00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E2CEB042-C849-4BE4-A0F0-03828777E713}"/>
              </a:ext>
            </a:extLst>
          </p:cNvPr>
          <p:cNvGrpSpPr/>
          <p:nvPr userDrawn="1"/>
        </p:nvGrpSpPr>
        <p:grpSpPr>
          <a:xfrm rot="16200000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A58E387D-7C2C-4001-94B6-8372A7A130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29EC0E69-66B7-4E97-B0AC-9CFA0DDEC604}"/>
                </a:ext>
              </a:extLst>
            </p:cNvPr>
            <p:cNvSpPr txBox="1"/>
            <p:nvPr userDrawn="1"/>
          </p:nvSpPr>
          <p:spPr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 panose="020B0604020202020204" pitchFamily="34" charset="0"/>
                <a:buNone/>
                <a:tabLst/>
              </a:pPr>
              <a:r>
                <a:rPr kumimoji="0" lang="de-DE" sz="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15,50</a:t>
              </a:r>
            </a:p>
          </p:txBody>
        </p:sp>
      </p:grpSp>
      <p:sp>
        <p:nvSpPr>
          <p:cNvPr id="44" name="Freihandform: Form 43">
            <a:extLst>
              <a:ext uri="{FF2B5EF4-FFF2-40B4-BE49-F238E27FC236}">
                <a16:creationId xmlns:a16="http://schemas.microsoft.com/office/drawing/2014/main" id="{14D59EEC-E0BA-43F5-BBC0-E623BF3D0A64}"/>
              </a:ext>
            </a:extLst>
          </p:cNvPr>
          <p:cNvSpPr>
            <a:spLocks noChangeAspect="1"/>
          </p:cNvSpPr>
          <p:nvPr userDrawn="1"/>
        </p:nvSpPr>
        <p:spPr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598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55">
          <p15:clr>
            <a:srgbClr val="F26B43"/>
          </p15:clr>
        </p15:guide>
        <p15:guide id="5" orient="horz" pos="187">
          <p15:clr>
            <a:srgbClr val="F26B43"/>
          </p15:clr>
        </p15:guide>
        <p15:guide id="6" orient="horz" pos="799">
          <p15:clr>
            <a:srgbClr val="F26B43"/>
          </p15:clr>
        </p15:guide>
        <p15:guide id="7" orient="horz" pos="1026">
          <p15:clr>
            <a:srgbClr val="F26B43"/>
          </p15:clr>
        </p15:guide>
        <p15:guide id="8" orient="horz" pos="3906">
          <p15:clr>
            <a:srgbClr val="F26B43"/>
          </p15:clr>
        </p15:guide>
        <p15:guide id="9" orient="horz" pos="4178">
          <p15:clr>
            <a:srgbClr val="F26B43"/>
          </p15:clr>
        </p15:guide>
        <p15:guide id="10" pos="3908">
          <p15:clr>
            <a:srgbClr val="F26B43"/>
          </p15:clr>
        </p15:guide>
        <p15:guide id="11" pos="37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platzhalter 13" descr="Ein Bild, das Text, Geschirr enthält.&#10;&#10;Automatisch generierte Beschreibung">
            <a:extLst>
              <a:ext uri="{FF2B5EF4-FFF2-40B4-BE49-F238E27FC236}">
                <a16:creationId xmlns:a16="http://schemas.microsoft.com/office/drawing/2014/main" id="{02E97C76-A4DB-4E4D-BDE5-C46A0BB87C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5" b="11875"/>
          <a:stretch>
            <a:fillRect/>
          </a:stretch>
        </p:blipFill>
        <p:spPr/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BB19DF95-D0DC-403C-8DA6-0ED3DF8165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F67DDAB-A029-4F51-840C-C39A868C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Willkommen</a:t>
            </a:r>
          </a:p>
        </p:txBody>
      </p:sp>
      <p:pic>
        <p:nvPicPr>
          <p:cNvPr id="2" name="Picture Placeholder 44" descr="Icon&#10;&#10;Description automatically generated">
            <a:extLst>
              <a:ext uri="{FF2B5EF4-FFF2-40B4-BE49-F238E27FC236}">
                <a16:creationId xmlns:a16="http://schemas.microsoft.com/office/drawing/2014/main" id="{26CC8F92-1FA2-0EE8-0D33-D99F36859A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818" b="-2650"/>
          <a:stretch/>
        </p:blipFill>
        <p:spPr>
          <a:xfrm>
            <a:off x="9519790" y="159486"/>
            <a:ext cx="679283" cy="84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45533"/>
      </p:ext>
    </p:extLst>
  </p:cSld>
  <p:clrMapOvr>
    <a:masterClrMapping/>
  </p:clrMapOvr>
</p:sld>
</file>

<file path=ppt/theme/theme1.xml><?xml version="1.0" encoding="utf-8"?>
<a:theme xmlns:a="http://schemas.openxmlformats.org/drawing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lIns="180000" tIns="180000" rIns="180000" bIns="180000" rtlCol="0" anchor="ctr"/>
      <a:lstStyle>
        <a:defPPr marL="0" marR="0" indent="0" algn="ctr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rtl="0" eaLnBrk="1" fontAlgn="auto" latinLnBrk="0" hangingPunct="1">
          <a:lnSpc>
            <a:spcPct val="110000"/>
          </a:lnSpc>
          <a:spcBef>
            <a:spcPts val="0"/>
          </a:spcBef>
          <a:spcAft>
            <a:spcPts val="120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7C64748B88E4F4A81E78C320064AA18" ma:contentTypeVersion="13" ma:contentTypeDescription="Ein neues Dokument erstellen." ma:contentTypeScope="" ma:versionID="7d7fe78eff81fbacf66dc0ff6aeec5a3">
  <xsd:schema xmlns:xsd="http://www.w3.org/2001/XMLSchema" xmlns:xs="http://www.w3.org/2001/XMLSchema" xmlns:p="http://schemas.microsoft.com/office/2006/metadata/properties" xmlns:ns2="e1a9e197-d112-4abb-aa0c-4ed035d690a3" xmlns:ns3="5d4c14f1-5e26-4315-944b-e10ebb29e5be" targetNamespace="http://schemas.microsoft.com/office/2006/metadata/properties" ma:root="true" ma:fieldsID="798e591f6d3205a21a5c8f3fdff7cfef" ns2:_="" ns3:_="">
    <xsd:import namespace="e1a9e197-d112-4abb-aa0c-4ed035d690a3"/>
    <xsd:import namespace="5d4c14f1-5e26-4315-944b-e10ebb29e5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a9e197-d112-4abb-aa0c-4ed035d690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c14f1-5e26-4315-944b-e10ebb29e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FBE955-EBBF-441B-94AE-DC551CE167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a9e197-d112-4abb-aa0c-4ed035d690a3"/>
    <ds:schemaRef ds:uri="5d4c14f1-5e26-4315-944b-e10ebb29e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57329C-FB5F-4A4D-B331-82D30E9A74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1A7FE3-81F7-4596-A188-3EE8D4188E1F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fb85ab14-7e8c-4c52-9b70-946b4c29b102"/>
    <ds:schemaRef ds:uri="http://purl.org/dc/dcmitype/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484bbf3a-33cc-4cbe-8ce2-0ccc6fd6532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FAU - Technische Fakultät</vt:lpstr>
      <vt:lpstr>Willkommen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>Schwenger, Lars</cp:lastModifiedBy>
  <cp:revision>123</cp:revision>
  <dcterms:created xsi:type="dcterms:W3CDTF">2021-11-18T07:49:57Z</dcterms:created>
  <dcterms:modified xsi:type="dcterms:W3CDTF">2022-11-08T09:36:28Z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