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1" r:id="rId1"/>
    <p:sldMasterId id="2147483912" r:id="rId2"/>
  </p:sldMasterIdLst>
  <p:notesMasterIdLst>
    <p:notesMasterId r:id="rId20"/>
  </p:notesMasterIdLst>
  <p:handoutMasterIdLst>
    <p:handoutMasterId r:id="rId21"/>
  </p:handoutMasterIdLst>
  <p:sldIdLst>
    <p:sldId id="287" r:id="rId3"/>
    <p:sldId id="288" r:id="rId4"/>
    <p:sldId id="350" r:id="rId5"/>
    <p:sldId id="351" r:id="rId6"/>
    <p:sldId id="352" r:id="rId7"/>
    <p:sldId id="354" r:id="rId8"/>
    <p:sldId id="355" r:id="rId9"/>
    <p:sldId id="356" r:id="rId10"/>
    <p:sldId id="357" r:id="rId11"/>
    <p:sldId id="358" r:id="rId12"/>
    <p:sldId id="353" r:id="rId13"/>
    <p:sldId id="359" r:id="rId14"/>
    <p:sldId id="360" r:id="rId15"/>
    <p:sldId id="361" r:id="rId16"/>
    <p:sldId id="362" r:id="rId17"/>
    <p:sldId id="363" r:id="rId18"/>
    <p:sldId id="364" r:id="rId19"/>
  </p:sldIdLst>
  <p:sldSz cx="12192000" cy="6858000"/>
  <p:notesSz cx="6646863" cy="9777413"/>
  <p:defaultTextStyle>
    <a:defPPr>
      <a:defRPr lang="en-US"/>
    </a:defPPr>
    <a:lvl1pPr algn="l" rtl="0" eaLnBrk="0" fontAlgn="base" hangingPunct="0">
      <a:spcBef>
        <a:spcPct val="0"/>
      </a:spcBef>
      <a:spcAft>
        <a:spcPct val="0"/>
      </a:spcAft>
      <a:defRPr kern="1200">
        <a:solidFill>
          <a:schemeClr val="tx1"/>
        </a:solidFill>
        <a:latin typeface="Helvetica Light"/>
        <a:ea typeface="+mn-ea"/>
        <a:cs typeface="+mn-cs"/>
      </a:defRPr>
    </a:lvl1pPr>
    <a:lvl2pPr marL="457200" algn="l" rtl="0" eaLnBrk="0" fontAlgn="base" hangingPunct="0">
      <a:spcBef>
        <a:spcPct val="0"/>
      </a:spcBef>
      <a:spcAft>
        <a:spcPct val="0"/>
      </a:spcAft>
      <a:defRPr kern="1200">
        <a:solidFill>
          <a:schemeClr val="tx1"/>
        </a:solidFill>
        <a:latin typeface="Helvetica Light"/>
        <a:ea typeface="+mn-ea"/>
        <a:cs typeface="+mn-cs"/>
      </a:defRPr>
    </a:lvl2pPr>
    <a:lvl3pPr marL="914400" algn="l" rtl="0" eaLnBrk="0" fontAlgn="base" hangingPunct="0">
      <a:spcBef>
        <a:spcPct val="0"/>
      </a:spcBef>
      <a:spcAft>
        <a:spcPct val="0"/>
      </a:spcAft>
      <a:defRPr kern="1200">
        <a:solidFill>
          <a:schemeClr val="tx1"/>
        </a:solidFill>
        <a:latin typeface="Helvetica Light"/>
        <a:ea typeface="+mn-ea"/>
        <a:cs typeface="+mn-cs"/>
      </a:defRPr>
    </a:lvl3pPr>
    <a:lvl4pPr marL="1371600" algn="l" rtl="0" eaLnBrk="0" fontAlgn="base" hangingPunct="0">
      <a:spcBef>
        <a:spcPct val="0"/>
      </a:spcBef>
      <a:spcAft>
        <a:spcPct val="0"/>
      </a:spcAft>
      <a:defRPr kern="1200">
        <a:solidFill>
          <a:schemeClr val="tx1"/>
        </a:solidFill>
        <a:latin typeface="Helvetica Light"/>
        <a:ea typeface="+mn-ea"/>
        <a:cs typeface="+mn-cs"/>
      </a:defRPr>
    </a:lvl4pPr>
    <a:lvl5pPr marL="1828800" algn="l" rtl="0" eaLnBrk="0" fontAlgn="base" hangingPunct="0">
      <a:spcBef>
        <a:spcPct val="0"/>
      </a:spcBef>
      <a:spcAft>
        <a:spcPct val="0"/>
      </a:spcAft>
      <a:defRPr kern="1200">
        <a:solidFill>
          <a:schemeClr val="tx1"/>
        </a:solidFill>
        <a:latin typeface="Helvetica Light"/>
        <a:ea typeface="+mn-ea"/>
        <a:cs typeface="+mn-cs"/>
      </a:defRPr>
    </a:lvl5pPr>
    <a:lvl6pPr marL="2286000" algn="l" defTabSz="914400" rtl="0" eaLnBrk="1" latinLnBrk="0" hangingPunct="1">
      <a:defRPr kern="1200">
        <a:solidFill>
          <a:schemeClr val="tx1"/>
        </a:solidFill>
        <a:latin typeface="Helvetica Light"/>
        <a:ea typeface="+mn-ea"/>
        <a:cs typeface="+mn-cs"/>
      </a:defRPr>
    </a:lvl6pPr>
    <a:lvl7pPr marL="2743200" algn="l" defTabSz="914400" rtl="0" eaLnBrk="1" latinLnBrk="0" hangingPunct="1">
      <a:defRPr kern="1200">
        <a:solidFill>
          <a:schemeClr val="tx1"/>
        </a:solidFill>
        <a:latin typeface="Helvetica Light"/>
        <a:ea typeface="+mn-ea"/>
        <a:cs typeface="+mn-cs"/>
      </a:defRPr>
    </a:lvl7pPr>
    <a:lvl8pPr marL="3200400" algn="l" defTabSz="914400" rtl="0" eaLnBrk="1" latinLnBrk="0" hangingPunct="1">
      <a:defRPr kern="1200">
        <a:solidFill>
          <a:schemeClr val="tx1"/>
        </a:solidFill>
        <a:latin typeface="Helvetica Light"/>
        <a:ea typeface="+mn-ea"/>
        <a:cs typeface="+mn-cs"/>
      </a:defRPr>
    </a:lvl8pPr>
    <a:lvl9pPr marL="3657600" algn="l" defTabSz="914400" rtl="0" eaLnBrk="1" latinLnBrk="0" hangingPunct="1">
      <a:defRPr kern="1200">
        <a:solidFill>
          <a:schemeClr val="tx1"/>
        </a:solidFill>
        <a:latin typeface="Helvetica Ligh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080">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03" autoAdjust="0"/>
    <p:restoredTop sz="86402" autoAdjust="0"/>
  </p:normalViewPr>
  <p:slideViewPr>
    <p:cSldViewPr>
      <p:cViewPr varScale="1">
        <p:scale>
          <a:sx n="57" d="100"/>
          <a:sy n="57" d="100"/>
        </p:scale>
        <p:origin x="268" y="52"/>
      </p:cViewPr>
      <p:guideLst>
        <p:guide orient="horz" pos="2160"/>
        <p:guide pos="3840"/>
      </p:guideLst>
    </p:cSldViewPr>
  </p:slideViewPr>
  <p:outlineViewPr>
    <p:cViewPr>
      <p:scale>
        <a:sx n="33" d="100"/>
        <a:sy n="33" d="100"/>
      </p:scale>
      <p:origin x="0" y="-2400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9" d="100"/>
          <a:sy n="59" d="100"/>
        </p:scale>
        <p:origin x="-2556" y="-96"/>
      </p:cViewPr>
      <p:guideLst>
        <p:guide orient="horz" pos="3080"/>
        <p:guide pos="209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0AE4727-CC8E-4140-9DE5-E146429A4E28}"/>
              </a:ext>
            </a:extLst>
          </p:cNvPr>
          <p:cNvSpPr>
            <a:spLocks noGrp="1"/>
          </p:cNvSpPr>
          <p:nvPr>
            <p:ph type="hdr" sz="quarter"/>
          </p:nvPr>
        </p:nvSpPr>
        <p:spPr>
          <a:xfrm>
            <a:off x="0" y="0"/>
            <a:ext cx="2881313" cy="49053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r>
              <a:rPr lang="en-GB"/>
              <a:t>Running Servers</a:t>
            </a:r>
          </a:p>
        </p:txBody>
      </p:sp>
      <p:sp>
        <p:nvSpPr>
          <p:cNvPr id="3" name="Date Placeholder 2">
            <a:extLst>
              <a:ext uri="{FF2B5EF4-FFF2-40B4-BE49-F238E27FC236}">
                <a16:creationId xmlns:a16="http://schemas.microsoft.com/office/drawing/2014/main" id="{56EF044F-7074-4D95-A93B-507A8DE3FC39}"/>
              </a:ext>
            </a:extLst>
          </p:cNvPr>
          <p:cNvSpPr>
            <a:spLocks noGrp="1"/>
          </p:cNvSpPr>
          <p:nvPr>
            <p:ph type="dt" sz="quarter" idx="1"/>
          </p:nvPr>
        </p:nvSpPr>
        <p:spPr>
          <a:xfrm>
            <a:off x="3765550" y="0"/>
            <a:ext cx="2879725" cy="49053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6988C9E9-C8DC-4BA8-A239-AAA86384E58B}" type="datetimeFigureOut">
              <a:rPr lang="en-GB"/>
              <a:pPr>
                <a:defRPr/>
              </a:pPr>
              <a:t>18/02/2022</a:t>
            </a:fld>
            <a:endParaRPr lang="en-GB"/>
          </a:p>
        </p:txBody>
      </p:sp>
      <p:sp>
        <p:nvSpPr>
          <p:cNvPr id="4" name="Footer Placeholder 3">
            <a:extLst>
              <a:ext uri="{FF2B5EF4-FFF2-40B4-BE49-F238E27FC236}">
                <a16:creationId xmlns:a16="http://schemas.microsoft.com/office/drawing/2014/main" id="{48AE6C7B-2FCD-49C9-94F3-55DB2274F0C6}"/>
              </a:ext>
            </a:extLst>
          </p:cNvPr>
          <p:cNvSpPr>
            <a:spLocks noGrp="1"/>
          </p:cNvSpPr>
          <p:nvPr>
            <p:ph type="ftr" sz="quarter" idx="2"/>
          </p:nvPr>
        </p:nvSpPr>
        <p:spPr>
          <a:xfrm>
            <a:off x="0" y="9286875"/>
            <a:ext cx="2881313" cy="49053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5" name="Slide Number Placeholder 4">
            <a:extLst>
              <a:ext uri="{FF2B5EF4-FFF2-40B4-BE49-F238E27FC236}">
                <a16:creationId xmlns:a16="http://schemas.microsoft.com/office/drawing/2014/main" id="{E5A79587-3E6A-46AE-86B2-0F13D5004526}"/>
              </a:ext>
            </a:extLst>
          </p:cNvPr>
          <p:cNvSpPr>
            <a:spLocks noGrp="1"/>
          </p:cNvSpPr>
          <p:nvPr>
            <p:ph type="sldNum" sz="quarter" idx="3"/>
          </p:nvPr>
        </p:nvSpPr>
        <p:spPr>
          <a:xfrm>
            <a:off x="3765550" y="9286875"/>
            <a:ext cx="2879725" cy="490538"/>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A3FD31C2-7B7C-4FF8-8C21-11E7ECEA736E}" type="slidenum">
              <a:rPr lang="en-GB" altLang="en-US"/>
              <a:pPr>
                <a:defRPr/>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ACB11BA-4FCD-4E9B-B8B8-48F67AF59172}"/>
              </a:ext>
            </a:extLst>
          </p:cNvPr>
          <p:cNvSpPr>
            <a:spLocks noGrp="1" noChangeArrowheads="1"/>
          </p:cNvSpPr>
          <p:nvPr>
            <p:ph type="hdr" sz="quarter"/>
          </p:nvPr>
        </p:nvSpPr>
        <p:spPr bwMode="auto">
          <a:xfrm>
            <a:off x="0" y="0"/>
            <a:ext cx="2881313" cy="4889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charset="0"/>
              </a:defRPr>
            </a:lvl1pPr>
          </a:lstStyle>
          <a:p>
            <a:pPr>
              <a:defRPr/>
            </a:pPr>
            <a:r>
              <a:rPr lang="en-GB"/>
              <a:t>Running Servers</a:t>
            </a:r>
          </a:p>
        </p:txBody>
      </p:sp>
      <p:sp>
        <p:nvSpPr>
          <p:cNvPr id="22531" name="Rectangle 3">
            <a:extLst>
              <a:ext uri="{FF2B5EF4-FFF2-40B4-BE49-F238E27FC236}">
                <a16:creationId xmlns:a16="http://schemas.microsoft.com/office/drawing/2014/main" id="{4A9D39C4-8708-47F0-A2E9-A724065C2510}"/>
              </a:ext>
            </a:extLst>
          </p:cNvPr>
          <p:cNvSpPr>
            <a:spLocks noGrp="1" noChangeArrowheads="1"/>
          </p:cNvSpPr>
          <p:nvPr>
            <p:ph type="dt" idx="1"/>
          </p:nvPr>
        </p:nvSpPr>
        <p:spPr bwMode="auto">
          <a:xfrm>
            <a:off x="3765550" y="0"/>
            <a:ext cx="2879725" cy="4889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endParaRPr lang="en-US" altLang="en-US"/>
          </a:p>
        </p:txBody>
      </p:sp>
      <p:sp>
        <p:nvSpPr>
          <p:cNvPr id="11268" name="Rectangle 4">
            <a:extLst>
              <a:ext uri="{FF2B5EF4-FFF2-40B4-BE49-F238E27FC236}">
                <a16:creationId xmlns:a16="http://schemas.microsoft.com/office/drawing/2014/main" id="{2AB4FBA5-4718-4205-89E3-D2F369EAE09F}"/>
              </a:ext>
            </a:extLst>
          </p:cNvPr>
          <p:cNvSpPr>
            <a:spLocks noGrp="1" noRot="1" noChangeAspect="1" noChangeArrowheads="1" noTextEdit="1"/>
          </p:cNvSpPr>
          <p:nvPr>
            <p:ph type="sldImg" idx="2"/>
          </p:nvPr>
        </p:nvSpPr>
        <p:spPr bwMode="auto">
          <a:xfrm>
            <a:off x="65088" y="733425"/>
            <a:ext cx="6516687" cy="36671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a:extLst>
              <a:ext uri="{FF2B5EF4-FFF2-40B4-BE49-F238E27FC236}">
                <a16:creationId xmlns:a16="http://schemas.microsoft.com/office/drawing/2014/main" id="{B61E88CB-0390-4CE3-A9AD-6CC62A2842F1}"/>
              </a:ext>
            </a:extLst>
          </p:cNvPr>
          <p:cNvSpPr>
            <a:spLocks noGrp="1" noChangeArrowheads="1"/>
          </p:cNvSpPr>
          <p:nvPr>
            <p:ph type="body" sz="quarter" idx="3"/>
          </p:nvPr>
        </p:nvSpPr>
        <p:spPr bwMode="auto">
          <a:xfrm>
            <a:off x="665163" y="4645025"/>
            <a:ext cx="5316537" cy="4398963"/>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2534" name="Rectangle 6">
            <a:extLst>
              <a:ext uri="{FF2B5EF4-FFF2-40B4-BE49-F238E27FC236}">
                <a16:creationId xmlns:a16="http://schemas.microsoft.com/office/drawing/2014/main" id="{9DF55338-7B22-4B6D-9B67-8BC4073BDD93}"/>
              </a:ext>
            </a:extLst>
          </p:cNvPr>
          <p:cNvSpPr>
            <a:spLocks noGrp="1" noChangeArrowheads="1"/>
          </p:cNvSpPr>
          <p:nvPr>
            <p:ph type="ftr" sz="quarter" idx="4"/>
          </p:nvPr>
        </p:nvSpPr>
        <p:spPr bwMode="auto">
          <a:xfrm>
            <a:off x="0" y="9286875"/>
            <a:ext cx="2881313" cy="48895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22535" name="Rectangle 7">
            <a:extLst>
              <a:ext uri="{FF2B5EF4-FFF2-40B4-BE49-F238E27FC236}">
                <a16:creationId xmlns:a16="http://schemas.microsoft.com/office/drawing/2014/main" id="{8CE9E546-AF86-4F7B-94BC-CC5392D9CEB6}"/>
              </a:ext>
            </a:extLst>
          </p:cNvPr>
          <p:cNvSpPr>
            <a:spLocks noGrp="1" noChangeArrowheads="1"/>
          </p:cNvSpPr>
          <p:nvPr>
            <p:ph type="sldNum" sz="quarter" idx="5"/>
          </p:nvPr>
        </p:nvSpPr>
        <p:spPr bwMode="auto">
          <a:xfrm>
            <a:off x="3765550" y="9286875"/>
            <a:ext cx="2879725" cy="48895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B50E2BC3-37F3-444D-BEAB-31E4E385BD9E}" type="slidenum">
              <a:rPr lang="en-GB" altLang="en-US"/>
              <a:pPr>
                <a:defRPr/>
              </a:pPr>
              <a:t>‹#›</a:t>
            </a:fld>
            <a:endParaRPr lang="en-GB" altLang="en-US"/>
          </a:p>
        </p:txBody>
      </p:sp>
      <p:sp>
        <p:nvSpPr>
          <p:cNvPr id="21512" name="Rectangle 8">
            <a:extLst>
              <a:ext uri="{FF2B5EF4-FFF2-40B4-BE49-F238E27FC236}">
                <a16:creationId xmlns:a16="http://schemas.microsoft.com/office/drawing/2014/main" id="{0B7415B7-52B0-4A12-8A87-8BB7E9B5DDCA}"/>
              </a:ext>
            </a:extLst>
          </p:cNvPr>
          <p:cNvSpPr>
            <a:spLocks noChangeArrowheads="1"/>
          </p:cNvSpPr>
          <p:nvPr/>
        </p:nvSpPr>
        <p:spPr bwMode="auto">
          <a:xfrm>
            <a:off x="0" y="9215438"/>
            <a:ext cx="5310188" cy="525462"/>
          </a:xfrm>
          <a:prstGeom prst="rect">
            <a:avLst/>
          </a:prstGeom>
          <a:noFill/>
          <a:ln>
            <a:noFill/>
          </a:ln>
          <a:effectLst/>
        </p:spPr>
        <p:txBody>
          <a:bodyPr lIns="91265" tIns="45632" rIns="91265" bIns="45632" anchor="b"/>
          <a:lstStyle>
            <a:lvl1pPr defTabSz="912813" eaLnBrk="0" hangingPunct="0">
              <a:defRPr>
                <a:solidFill>
                  <a:schemeClr val="tx1"/>
                </a:solidFill>
                <a:latin typeface="Arial" charset="0"/>
              </a:defRPr>
            </a:lvl1pPr>
            <a:lvl2pPr marL="742950" indent="-285750" defTabSz="912813" eaLnBrk="0" hangingPunct="0">
              <a:defRPr>
                <a:solidFill>
                  <a:schemeClr val="tx1"/>
                </a:solidFill>
                <a:latin typeface="Arial" charset="0"/>
              </a:defRPr>
            </a:lvl2pPr>
            <a:lvl3pPr marL="1143000" indent="-228600" defTabSz="912813" eaLnBrk="0" hangingPunct="0">
              <a:defRPr>
                <a:solidFill>
                  <a:schemeClr val="tx1"/>
                </a:solidFill>
                <a:latin typeface="Arial" charset="0"/>
              </a:defRPr>
            </a:lvl3pPr>
            <a:lvl4pPr marL="1600200" indent="-228600" defTabSz="912813" eaLnBrk="0" hangingPunct="0">
              <a:defRPr>
                <a:solidFill>
                  <a:schemeClr val="tx1"/>
                </a:solidFill>
                <a:latin typeface="Arial" charset="0"/>
              </a:defRPr>
            </a:lvl4pPr>
            <a:lvl5pPr marL="2057400" indent="-228600" defTabSz="912813" eaLnBrk="0" hangingPunct="0">
              <a:defRPr>
                <a:solidFill>
                  <a:schemeClr val="tx1"/>
                </a:solidFill>
                <a:latin typeface="Arial" charset="0"/>
              </a:defRPr>
            </a:lvl5pPr>
            <a:lvl6pPr marL="2514600" indent="-228600" algn="ctr" defTabSz="912813" eaLnBrk="0" fontAlgn="base" hangingPunct="0">
              <a:spcBef>
                <a:spcPct val="50000"/>
              </a:spcBef>
              <a:spcAft>
                <a:spcPct val="0"/>
              </a:spcAft>
              <a:defRPr>
                <a:solidFill>
                  <a:schemeClr val="tx1"/>
                </a:solidFill>
                <a:latin typeface="Arial" charset="0"/>
              </a:defRPr>
            </a:lvl6pPr>
            <a:lvl7pPr marL="2971800" indent="-228600" algn="ctr" defTabSz="912813" eaLnBrk="0" fontAlgn="base" hangingPunct="0">
              <a:spcBef>
                <a:spcPct val="50000"/>
              </a:spcBef>
              <a:spcAft>
                <a:spcPct val="0"/>
              </a:spcAft>
              <a:defRPr>
                <a:solidFill>
                  <a:schemeClr val="tx1"/>
                </a:solidFill>
                <a:latin typeface="Arial" charset="0"/>
              </a:defRPr>
            </a:lvl7pPr>
            <a:lvl8pPr marL="3429000" indent="-228600" algn="ctr" defTabSz="912813" eaLnBrk="0" fontAlgn="base" hangingPunct="0">
              <a:spcBef>
                <a:spcPct val="50000"/>
              </a:spcBef>
              <a:spcAft>
                <a:spcPct val="0"/>
              </a:spcAft>
              <a:defRPr>
                <a:solidFill>
                  <a:schemeClr val="tx1"/>
                </a:solidFill>
                <a:latin typeface="Arial" charset="0"/>
              </a:defRPr>
            </a:lvl8pPr>
            <a:lvl9pPr marL="3886200" indent="-228600" algn="ctr" defTabSz="912813" eaLnBrk="0" fontAlgn="base" hangingPunct="0">
              <a:spcBef>
                <a:spcPct val="50000"/>
              </a:spcBef>
              <a:spcAft>
                <a:spcPct val="0"/>
              </a:spcAft>
              <a:defRPr>
                <a:solidFill>
                  <a:schemeClr val="tx1"/>
                </a:solidFill>
                <a:latin typeface="Arial" charset="0"/>
              </a:defRPr>
            </a:lvl9pPr>
          </a:lstStyle>
          <a:p>
            <a:pPr eaLnBrk="1" fontAlgn="auto" hangingPunct="1">
              <a:spcBef>
                <a:spcPct val="50000"/>
              </a:spcBef>
              <a:spcAft>
                <a:spcPts val="0"/>
              </a:spcAft>
              <a:defRPr/>
            </a:pPr>
            <a:r>
              <a:rPr lang="en-GB" altLang="en-US" sz="1000">
                <a:latin typeface="Times New Roman" charset="0"/>
                <a:ea typeface="Times New Roman" charset="0"/>
                <a:cs typeface="Times New Roman" charset="0"/>
              </a:rPr>
              <a:t>©</a:t>
            </a:r>
            <a:r>
              <a:rPr lang="en-GB" altLang="en-US" sz="1000">
                <a:ea typeface="Times New Roman" charset="0"/>
                <a:cs typeface="Times New Roman" charset="0"/>
              </a:rPr>
              <a:t>Copyright Conygre IT Limited </a:t>
            </a:r>
            <a:fld id="{E1A67C72-0854-6B4A-9C99-185B82FBABF3}" type="datetime7">
              <a:rPr lang="en-GB" altLang="en-US" sz="1000" smtClean="0">
                <a:ea typeface="Times New Roman" charset="0"/>
                <a:cs typeface="Times New Roman" charset="0"/>
              </a:rPr>
              <a:pPr eaLnBrk="1" fontAlgn="auto" hangingPunct="1">
                <a:spcBef>
                  <a:spcPct val="50000"/>
                </a:spcBef>
                <a:spcAft>
                  <a:spcPts val="0"/>
                </a:spcAft>
                <a:defRPr/>
              </a:pPr>
              <a:t>Feb-22</a:t>
            </a:fld>
            <a:endParaRPr lang="en-GB" altLang="en-US" sz="1000"/>
          </a:p>
          <a:p>
            <a:pPr eaLnBrk="1" fontAlgn="auto" hangingPunct="1">
              <a:spcBef>
                <a:spcPct val="50000"/>
              </a:spcBef>
              <a:spcAft>
                <a:spcPts val="0"/>
              </a:spcAft>
              <a:defRPr/>
            </a:pPr>
            <a:r>
              <a:rPr lang="en-GB" altLang="en-US" sz="800">
                <a:ea typeface="Times New Roman" charset="0"/>
                <a:cs typeface="Times New Roman" charset="0"/>
              </a:rPr>
              <a:t>Copying or reproduction of this material is prohibited without written authorisation from Conygre IT Limited</a:t>
            </a:r>
            <a:r>
              <a:rPr lang="en-US" altLang="en-US" sz="800"/>
              <a:t> </a:t>
            </a:r>
            <a:endParaRPr lang="en-US" altLang="en-US" sz="1200"/>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EB34B63A-D10A-47AF-A696-34B7EAEA817F}"/>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E8500792-F49D-40B7-8CC6-9D6B1A4E283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
        <p:nvSpPr>
          <p:cNvPr id="14340" name="Header Placeholder 3">
            <a:extLst>
              <a:ext uri="{FF2B5EF4-FFF2-40B4-BE49-F238E27FC236}">
                <a16:creationId xmlns:a16="http://schemas.microsoft.com/office/drawing/2014/main" id="{D88403F5-31AB-4FAA-88ED-A2DA5523C7E8}"/>
              </a:ext>
            </a:extLst>
          </p:cNvPr>
          <p:cNvSpPr>
            <a:spLocks noGrp="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Helvetica Light"/>
              </a:defRPr>
            </a:lvl1pPr>
            <a:lvl2pPr marL="742950" indent="-285750">
              <a:defRPr>
                <a:solidFill>
                  <a:schemeClr val="tx1"/>
                </a:solidFill>
                <a:latin typeface="Helvetica Light"/>
              </a:defRPr>
            </a:lvl2pPr>
            <a:lvl3pPr marL="1143000" indent="-228600">
              <a:defRPr>
                <a:solidFill>
                  <a:schemeClr val="tx1"/>
                </a:solidFill>
                <a:latin typeface="Helvetica Light"/>
              </a:defRPr>
            </a:lvl3pPr>
            <a:lvl4pPr marL="1600200" indent="-228600">
              <a:defRPr>
                <a:solidFill>
                  <a:schemeClr val="tx1"/>
                </a:solidFill>
                <a:latin typeface="Helvetica Light"/>
              </a:defRPr>
            </a:lvl4pPr>
            <a:lvl5pPr marL="2057400" indent="-228600">
              <a:defRPr>
                <a:solidFill>
                  <a:schemeClr val="tx1"/>
                </a:solidFill>
                <a:latin typeface="Helvetica Light"/>
              </a:defRPr>
            </a:lvl5pPr>
            <a:lvl6pPr marL="2514600" indent="-228600" fontAlgn="base">
              <a:spcBef>
                <a:spcPct val="0"/>
              </a:spcBef>
              <a:spcAft>
                <a:spcPct val="0"/>
              </a:spcAft>
              <a:defRPr>
                <a:solidFill>
                  <a:schemeClr val="tx1"/>
                </a:solidFill>
                <a:latin typeface="Helvetica Light"/>
              </a:defRPr>
            </a:lvl6pPr>
            <a:lvl7pPr marL="2971800" indent="-228600" fontAlgn="base">
              <a:spcBef>
                <a:spcPct val="0"/>
              </a:spcBef>
              <a:spcAft>
                <a:spcPct val="0"/>
              </a:spcAft>
              <a:defRPr>
                <a:solidFill>
                  <a:schemeClr val="tx1"/>
                </a:solidFill>
                <a:latin typeface="Helvetica Light"/>
              </a:defRPr>
            </a:lvl7pPr>
            <a:lvl8pPr marL="3429000" indent="-228600" fontAlgn="base">
              <a:spcBef>
                <a:spcPct val="0"/>
              </a:spcBef>
              <a:spcAft>
                <a:spcPct val="0"/>
              </a:spcAft>
              <a:defRPr>
                <a:solidFill>
                  <a:schemeClr val="tx1"/>
                </a:solidFill>
                <a:latin typeface="Helvetica Light"/>
              </a:defRPr>
            </a:lvl8pPr>
            <a:lvl9pPr marL="3886200" indent="-228600" fontAlgn="base">
              <a:spcBef>
                <a:spcPct val="0"/>
              </a:spcBef>
              <a:spcAft>
                <a:spcPct val="0"/>
              </a:spcAft>
              <a:defRPr>
                <a:solidFill>
                  <a:schemeClr val="tx1"/>
                </a:solidFill>
                <a:latin typeface="Helvetica Light"/>
              </a:defRPr>
            </a:lvl9pPr>
          </a:lstStyle>
          <a:p>
            <a:pPr fontAlgn="base">
              <a:spcAft>
                <a:spcPct val="0"/>
              </a:spcAft>
            </a:pPr>
            <a:r>
              <a:rPr lang="en-GB" altLang="en-US">
                <a:latin typeface="Arial" panose="020B0604020202020204" pitchFamily="34" charset="0"/>
              </a:rPr>
              <a:t>Running Servers</a:t>
            </a:r>
          </a:p>
        </p:txBody>
      </p:sp>
      <p:sp>
        <p:nvSpPr>
          <p:cNvPr id="14341" name="Slide Number Placeholder 4">
            <a:extLst>
              <a:ext uri="{FF2B5EF4-FFF2-40B4-BE49-F238E27FC236}">
                <a16:creationId xmlns:a16="http://schemas.microsoft.com/office/drawing/2014/main" id="{74D52E7F-4D49-4118-B58F-D888F521B29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Helvetica Light"/>
              </a:defRPr>
            </a:lvl1pPr>
            <a:lvl2pPr marL="742950" indent="-285750">
              <a:defRPr>
                <a:solidFill>
                  <a:schemeClr val="tx1"/>
                </a:solidFill>
                <a:latin typeface="Helvetica Light"/>
              </a:defRPr>
            </a:lvl2pPr>
            <a:lvl3pPr marL="1143000" indent="-228600">
              <a:defRPr>
                <a:solidFill>
                  <a:schemeClr val="tx1"/>
                </a:solidFill>
                <a:latin typeface="Helvetica Light"/>
              </a:defRPr>
            </a:lvl3pPr>
            <a:lvl4pPr marL="1600200" indent="-228600">
              <a:defRPr>
                <a:solidFill>
                  <a:schemeClr val="tx1"/>
                </a:solidFill>
                <a:latin typeface="Helvetica Light"/>
              </a:defRPr>
            </a:lvl4pPr>
            <a:lvl5pPr marL="2057400" indent="-228600">
              <a:defRPr>
                <a:solidFill>
                  <a:schemeClr val="tx1"/>
                </a:solidFill>
                <a:latin typeface="Helvetica Light"/>
              </a:defRPr>
            </a:lvl5pPr>
            <a:lvl6pPr marL="2514600" indent="-228600" fontAlgn="base">
              <a:spcBef>
                <a:spcPct val="0"/>
              </a:spcBef>
              <a:spcAft>
                <a:spcPct val="0"/>
              </a:spcAft>
              <a:defRPr>
                <a:solidFill>
                  <a:schemeClr val="tx1"/>
                </a:solidFill>
                <a:latin typeface="Helvetica Light"/>
              </a:defRPr>
            </a:lvl6pPr>
            <a:lvl7pPr marL="2971800" indent="-228600" fontAlgn="base">
              <a:spcBef>
                <a:spcPct val="0"/>
              </a:spcBef>
              <a:spcAft>
                <a:spcPct val="0"/>
              </a:spcAft>
              <a:defRPr>
                <a:solidFill>
                  <a:schemeClr val="tx1"/>
                </a:solidFill>
                <a:latin typeface="Helvetica Light"/>
              </a:defRPr>
            </a:lvl7pPr>
            <a:lvl8pPr marL="3429000" indent="-228600" fontAlgn="base">
              <a:spcBef>
                <a:spcPct val="0"/>
              </a:spcBef>
              <a:spcAft>
                <a:spcPct val="0"/>
              </a:spcAft>
              <a:defRPr>
                <a:solidFill>
                  <a:schemeClr val="tx1"/>
                </a:solidFill>
                <a:latin typeface="Helvetica Light"/>
              </a:defRPr>
            </a:lvl8pPr>
            <a:lvl9pPr marL="3886200" indent="-228600" fontAlgn="base">
              <a:spcBef>
                <a:spcPct val="0"/>
              </a:spcBef>
              <a:spcAft>
                <a:spcPct val="0"/>
              </a:spcAft>
              <a:defRPr>
                <a:solidFill>
                  <a:schemeClr val="tx1"/>
                </a:solidFill>
                <a:latin typeface="Helvetica Light"/>
              </a:defRPr>
            </a:lvl9pPr>
          </a:lstStyle>
          <a:p>
            <a:pPr fontAlgn="base">
              <a:spcBef>
                <a:spcPct val="0"/>
              </a:spcBef>
              <a:spcAft>
                <a:spcPct val="0"/>
              </a:spcAft>
            </a:pPr>
            <a:fld id="{E315CA0B-CD56-4677-8FF4-3EA05F6C9023}" type="slidenum">
              <a:rPr lang="en-GB" altLang="en-US" smtClean="0">
                <a:latin typeface="Arial" panose="020B0604020202020204" pitchFamily="34" charset="0"/>
              </a:rPr>
              <a:pPr fontAlgn="base">
                <a:spcBef>
                  <a:spcPct val="0"/>
                </a:spcBef>
                <a:spcAft>
                  <a:spcPct val="0"/>
                </a:spcAft>
              </a:pPr>
              <a:t>1</a:t>
            </a:fld>
            <a:endParaRPr lang="en-GB"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3F908366-334D-4FCF-B7D4-34CA757BBC26}"/>
              </a:ext>
            </a:extLst>
          </p:cNvPr>
          <p:cNvSpPr>
            <a:spLocks noGrp="1" noRot="1" noChangeAspect="1" noChangeArrowheads="1" noTextEdit="1"/>
          </p:cNvSpPr>
          <p:nvPr>
            <p:ph type="sldImg"/>
          </p:nvPr>
        </p:nvSpPr>
        <p:spPr>
          <a:ln/>
        </p:spPr>
      </p:sp>
      <p:sp>
        <p:nvSpPr>
          <p:cNvPr id="16387" name="Notes Placeholder 2">
            <a:extLst>
              <a:ext uri="{FF2B5EF4-FFF2-40B4-BE49-F238E27FC236}">
                <a16:creationId xmlns:a16="http://schemas.microsoft.com/office/drawing/2014/main" id="{BCFC112F-D518-4D58-96FB-F869B6F3648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
        <p:nvSpPr>
          <p:cNvPr id="16388" name="Header Placeholder 3">
            <a:extLst>
              <a:ext uri="{FF2B5EF4-FFF2-40B4-BE49-F238E27FC236}">
                <a16:creationId xmlns:a16="http://schemas.microsoft.com/office/drawing/2014/main" id="{09A21277-4584-4024-A25D-75A4DC46AA2F}"/>
              </a:ext>
            </a:extLst>
          </p:cNvPr>
          <p:cNvSpPr>
            <a:spLocks noGrp="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Helvetica Light"/>
              </a:defRPr>
            </a:lvl1pPr>
            <a:lvl2pPr marL="742950" indent="-285750">
              <a:defRPr>
                <a:solidFill>
                  <a:schemeClr val="tx1"/>
                </a:solidFill>
                <a:latin typeface="Helvetica Light"/>
              </a:defRPr>
            </a:lvl2pPr>
            <a:lvl3pPr marL="1143000" indent="-228600">
              <a:defRPr>
                <a:solidFill>
                  <a:schemeClr val="tx1"/>
                </a:solidFill>
                <a:latin typeface="Helvetica Light"/>
              </a:defRPr>
            </a:lvl3pPr>
            <a:lvl4pPr marL="1600200" indent="-228600">
              <a:defRPr>
                <a:solidFill>
                  <a:schemeClr val="tx1"/>
                </a:solidFill>
                <a:latin typeface="Helvetica Light"/>
              </a:defRPr>
            </a:lvl4pPr>
            <a:lvl5pPr marL="2057400" indent="-228600">
              <a:defRPr>
                <a:solidFill>
                  <a:schemeClr val="tx1"/>
                </a:solidFill>
                <a:latin typeface="Helvetica Light"/>
              </a:defRPr>
            </a:lvl5pPr>
            <a:lvl6pPr marL="2514600" indent="-228600" fontAlgn="base">
              <a:spcBef>
                <a:spcPct val="0"/>
              </a:spcBef>
              <a:spcAft>
                <a:spcPct val="0"/>
              </a:spcAft>
              <a:defRPr>
                <a:solidFill>
                  <a:schemeClr val="tx1"/>
                </a:solidFill>
                <a:latin typeface="Helvetica Light"/>
              </a:defRPr>
            </a:lvl6pPr>
            <a:lvl7pPr marL="2971800" indent="-228600" fontAlgn="base">
              <a:spcBef>
                <a:spcPct val="0"/>
              </a:spcBef>
              <a:spcAft>
                <a:spcPct val="0"/>
              </a:spcAft>
              <a:defRPr>
                <a:solidFill>
                  <a:schemeClr val="tx1"/>
                </a:solidFill>
                <a:latin typeface="Helvetica Light"/>
              </a:defRPr>
            </a:lvl7pPr>
            <a:lvl8pPr marL="3429000" indent="-228600" fontAlgn="base">
              <a:spcBef>
                <a:spcPct val="0"/>
              </a:spcBef>
              <a:spcAft>
                <a:spcPct val="0"/>
              </a:spcAft>
              <a:defRPr>
                <a:solidFill>
                  <a:schemeClr val="tx1"/>
                </a:solidFill>
                <a:latin typeface="Helvetica Light"/>
              </a:defRPr>
            </a:lvl8pPr>
            <a:lvl9pPr marL="3886200" indent="-228600" fontAlgn="base">
              <a:spcBef>
                <a:spcPct val="0"/>
              </a:spcBef>
              <a:spcAft>
                <a:spcPct val="0"/>
              </a:spcAft>
              <a:defRPr>
                <a:solidFill>
                  <a:schemeClr val="tx1"/>
                </a:solidFill>
                <a:latin typeface="Helvetica Light"/>
              </a:defRPr>
            </a:lvl9pPr>
          </a:lstStyle>
          <a:p>
            <a:pPr fontAlgn="base">
              <a:spcAft>
                <a:spcPct val="0"/>
              </a:spcAft>
            </a:pPr>
            <a:r>
              <a:rPr lang="en-GB" altLang="en-US">
                <a:latin typeface="Arial" panose="020B0604020202020204" pitchFamily="34" charset="0"/>
              </a:rPr>
              <a:t>Running Servers</a:t>
            </a:r>
          </a:p>
        </p:txBody>
      </p:sp>
      <p:sp>
        <p:nvSpPr>
          <p:cNvPr id="16389" name="Slide Number Placeholder 4">
            <a:extLst>
              <a:ext uri="{FF2B5EF4-FFF2-40B4-BE49-F238E27FC236}">
                <a16:creationId xmlns:a16="http://schemas.microsoft.com/office/drawing/2014/main" id="{457B155D-8579-401D-9431-1E08A5378900}"/>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Helvetica Light"/>
              </a:defRPr>
            </a:lvl1pPr>
            <a:lvl2pPr marL="742950" indent="-285750">
              <a:defRPr>
                <a:solidFill>
                  <a:schemeClr val="tx1"/>
                </a:solidFill>
                <a:latin typeface="Helvetica Light"/>
              </a:defRPr>
            </a:lvl2pPr>
            <a:lvl3pPr marL="1143000" indent="-228600">
              <a:defRPr>
                <a:solidFill>
                  <a:schemeClr val="tx1"/>
                </a:solidFill>
                <a:latin typeface="Helvetica Light"/>
              </a:defRPr>
            </a:lvl3pPr>
            <a:lvl4pPr marL="1600200" indent="-228600">
              <a:defRPr>
                <a:solidFill>
                  <a:schemeClr val="tx1"/>
                </a:solidFill>
                <a:latin typeface="Helvetica Light"/>
              </a:defRPr>
            </a:lvl4pPr>
            <a:lvl5pPr marL="2057400" indent="-228600">
              <a:defRPr>
                <a:solidFill>
                  <a:schemeClr val="tx1"/>
                </a:solidFill>
                <a:latin typeface="Helvetica Light"/>
              </a:defRPr>
            </a:lvl5pPr>
            <a:lvl6pPr marL="2514600" indent="-228600" fontAlgn="base">
              <a:spcBef>
                <a:spcPct val="0"/>
              </a:spcBef>
              <a:spcAft>
                <a:spcPct val="0"/>
              </a:spcAft>
              <a:defRPr>
                <a:solidFill>
                  <a:schemeClr val="tx1"/>
                </a:solidFill>
                <a:latin typeface="Helvetica Light"/>
              </a:defRPr>
            </a:lvl6pPr>
            <a:lvl7pPr marL="2971800" indent="-228600" fontAlgn="base">
              <a:spcBef>
                <a:spcPct val="0"/>
              </a:spcBef>
              <a:spcAft>
                <a:spcPct val="0"/>
              </a:spcAft>
              <a:defRPr>
                <a:solidFill>
                  <a:schemeClr val="tx1"/>
                </a:solidFill>
                <a:latin typeface="Helvetica Light"/>
              </a:defRPr>
            </a:lvl7pPr>
            <a:lvl8pPr marL="3429000" indent="-228600" fontAlgn="base">
              <a:spcBef>
                <a:spcPct val="0"/>
              </a:spcBef>
              <a:spcAft>
                <a:spcPct val="0"/>
              </a:spcAft>
              <a:defRPr>
                <a:solidFill>
                  <a:schemeClr val="tx1"/>
                </a:solidFill>
                <a:latin typeface="Helvetica Light"/>
              </a:defRPr>
            </a:lvl8pPr>
            <a:lvl9pPr marL="3886200" indent="-228600" fontAlgn="base">
              <a:spcBef>
                <a:spcPct val="0"/>
              </a:spcBef>
              <a:spcAft>
                <a:spcPct val="0"/>
              </a:spcAft>
              <a:defRPr>
                <a:solidFill>
                  <a:schemeClr val="tx1"/>
                </a:solidFill>
                <a:latin typeface="Helvetica Light"/>
              </a:defRPr>
            </a:lvl9pPr>
          </a:lstStyle>
          <a:p>
            <a:pPr fontAlgn="base">
              <a:spcBef>
                <a:spcPct val="0"/>
              </a:spcBef>
              <a:spcAft>
                <a:spcPct val="0"/>
              </a:spcAft>
            </a:pPr>
            <a:fld id="{D7D93BD0-C952-438D-A6BD-A71992C47847}" type="slidenum">
              <a:rPr lang="en-GB" altLang="en-US" smtClean="0">
                <a:latin typeface="Arial" panose="020B0604020202020204" pitchFamily="34" charset="0"/>
              </a:rPr>
              <a:pPr fontAlgn="base">
                <a:spcBef>
                  <a:spcPct val="0"/>
                </a:spcBef>
                <a:spcAft>
                  <a:spcPct val="0"/>
                </a:spcAft>
              </a:pPr>
              <a:t>2</a:t>
            </a:fld>
            <a:endParaRPr lang="en-GB"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E1184B85-8AE1-4FD2-9231-B0787EC1227C}"/>
              </a:ext>
            </a:extLst>
          </p:cNvPr>
          <p:cNvSpPr>
            <a:spLocks noGrp="1" noRot="1" noChangeAspect="1" noChangeArrowheads="1" noTextEdit="1"/>
          </p:cNvSpPr>
          <p:nvPr>
            <p:ph type="sldImg"/>
          </p:nvPr>
        </p:nvSpPr>
        <p:spPr>
          <a:ln/>
        </p:spPr>
      </p:sp>
      <p:sp>
        <p:nvSpPr>
          <p:cNvPr id="34819" name="Notes Placeholder 2">
            <a:extLst>
              <a:ext uri="{FF2B5EF4-FFF2-40B4-BE49-F238E27FC236}">
                <a16:creationId xmlns:a16="http://schemas.microsoft.com/office/drawing/2014/main" id="{E5C69C2D-307E-42AE-931C-9BAA10B4F81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
        <p:nvSpPr>
          <p:cNvPr id="34820" name="Header Placeholder 3">
            <a:extLst>
              <a:ext uri="{FF2B5EF4-FFF2-40B4-BE49-F238E27FC236}">
                <a16:creationId xmlns:a16="http://schemas.microsoft.com/office/drawing/2014/main" id="{CB960300-7DF6-4190-AC02-AE71CBDBDA65}"/>
              </a:ext>
            </a:extLst>
          </p:cNvPr>
          <p:cNvSpPr>
            <a:spLocks noGrp="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Helvetica Light"/>
              </a:defRPr>
            </a:lvl1pPr>
            <a:lvl2pPr marL="742950" indent="-285750">
              <a:defRPr>
                <a:solidFill>
                  <a:schemeClr val="tx1"/>
                </a:solidFill>
                <a:latin typeface="Helvetica Light"/>
              </a:defRPr>
            </a:lvl2pPr>
            <a:lvl3pPr marL="1143000" indent="-228600">
              <a:defRPr>
                <a:solidFill>
                  <a:schemeClr val="tx1"/>
                </a:solidFill>
                <a:latin typeface="Helvetica Light"/>
              </a:defRPr>
            </a:lvl3pPr>
            <a:lvl4pPr marL="1600200" indent="-228600">
              <a:defRPr>
                <a:solidFill>
                  <a:schemeClr val="tx1"/>
                </a:solidFill>
                <a:latin typeface="Helvetica Light"/>
              </a:defRPr>
            </a:lvl4pPr>
            <a:lvl5pPr marL="2057400" indent="-228600">
              <a:defRPr>
                <a:solidFill>
                  <a:schemeClr val="tx1"/>
                </a:solidFill>
                <a:latin typeface="Helvetica Light"/>
              </a:defRPr>
            </a:lvl5pPr>
            <a:lvl6pPr marL="2514600" indent="-228600" fontAlgn="base">
              <a:spcBef>
                <a:spcPct val="0"/>
              </a:spcBef>
              <a:spcAft>
                <a:spcPct val="0"/>
              </a:spcAft>
              <a:defRPr>
                <a:solidFill>
                  <a:schemeClr val="tx1"/>
                </a:solidFill>
                <a:latin typeface="Helvetica Light"/>
              </a:defRPr>
            </a:lvl6pPr>
            <a:lvl7pPr marL="2971800" indent="-228600" fontAlgn="base">
              <a:spcBef>
                <a:spcPct val="0"/>
              </a:spcBef>
              <a:spcAft>
                <a:spcPct val="0"/>
              </a:spcAft>
              <a:defRPr>
                <a:solidFill>
                  <a:schemeClr val="tx1"/>
                </a:solidFill>
                <a:latin typeface="Helvetica Light"/>
              </a:defRPr>
            </a:lvl7pPr>
            <a:lvl8pPr marL="3429000" indent="-228600" fontAlgn="base">
              <a:spcBef>
                <a:spcPct val="0"/>
              </a:spcBef>
              <a:spcAft>
                <a:spcPct val="0"/>
              </a:spcAft>
              <a:defRPr>
                <a:solidFill>
                  <a:schemeClr val="tx1"/>
                </a:solidFill>
                <a:latin typeface="Helvetica Light"/>
              </a:defRPr>
            </a:lvl8pPr>
            <a:lvl9pPr marL="3886200" indent="-228600" fontAlgn="base">
              <a:spcBef>
                <a:spcPct val="0"/>
              </a:spcBef>
              <a:spcAft>
                <a:spcPct val="0"/>
              </a:spcAft>
              <a:defRPr>
                <a:solidFill>
                  <a:schemeClr val="tx1"/>
                </a:solidFill>
                <a:latin typeface="Helvetica Light"/>
              </a:defRPr>
            </a:lvl9pPr>
          </a:lstStyle>
          <a:p>
            <a:pPr fontAlgn="base">
              <a:spcAft>
                <a:spcPct val="0"/>
              </a:spcAft>
            </a:pPr>
            <a:r>
              <a:rPr lang="en-GB" altLang="en-US">
                <a:latin typeface="Arial" panose="020B0604020202020204" pitchFamily="34" charset="0"/>
              </a:rPr>
              <a:t>Development in the Cloud</a:t>
            </a:r>
          </a:p>
        </p:txBody>
      </p:sp>
      <p:sp>
        <p:nvSpPr>
          <p:cNvPr id="34821" name="Slide Number Placeholder 4">
            <a:extLst>
              <a:ext uri="{FF2B5EF4-FFF2-40B4-BE49-F238E27FC236}">
                <a16:creationId xmlns:a16="http://schemas.microsoft.com/office/drawing/2014/main" id="{506B956C-F490-425F-ABCC-DA43DDF8549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Helvetica Light"/>
              </a:defRPr>
            </a:lvl1pPr>
            <a:lvl2pPr marL="742950" indent="-285750">
              <a:defRPr>
                <a:solidFill>
                  <a:schemeClr val="tx1"/>
                </a:solidFill>
                <a:latin typeface="Helvetica Light"/>
              </a:defRPr>
            </a:lvl2pPr>
            <a:lvl3pPr marL="1143000" indent="-228600">
              <a:defRPr>
                <a:solidFill>
                  <a:schemeClr val="tx1"/>
                </a:solidFill>
                <a:latin typeface="Helvetica Light"/>
              </a:defRPr>
            </a:lvl3pPr>
            <a:lvl4pPr marL="1600200" indent="-228600">
              <a:defRPr>
                <a:solidFill>
                  <a:schemeClr val="tx1"/>
                </a:solidFill>
                <a:latin typeface="Helvetica Light"/>
              </a:defRPr>
            </a:lvl4pPr>
            <a:lvl5pPr marL="2057400" indent="-228600">
              <a:defRPr>
                <a:solidFill>
                  <a:schemeClr val="tx1"/>
                </a:solidFill>
                <a:latin typeface="Helvetica Light"/>
              </a:defRPr>
            </a:lvl5pPr>
            <a:lvl6pPr marL="2514600" indent="-228600" fontAlgn="base">
              <a:spcBef>
                <a:spcPct val="0"/>
              </a:spcBef>
              <a:spcAft>
                <a:spcPct val="0"/>
              </a:spcAft>
              <a:defRPr>
                <a:solidFill>
                  <a:schemeClr val="tx1"/>
                </a:solidFill>
                <a:latin typeface="Helvetica Light"/>
              </a:defRPr>
            </a:lvl6pPr>
            <a:lvl7pPr marL="2971800" indent="-228600" fontAlgn="base">
              <a:spcBef>
                <a:spcPct val="0"/>
              </a:spcBef>
              <a:spcAft>
                <a:spcPct val="0"/>
              </a:spcAft>
              <a:defRPr>
                <a:solidFill>
                  <a:schemeClr val="tx1"/>
                </a:solidFill>
                <a:latin typeface="Helvetica Light"/>
              </a:defRPr>
            </a:lvl7pPr>
            <a:lvl8pPr marL="3429000" indent="-228600" fontAlgn="base">
              <a:spcBef>
                <a:spcPct val="0"/>
              </a:spcBef>
              <a:spcAft>
                <a:spcPct val="0"/>
              </a:spcAft>
              <a:defRPr>
                <a:solidFill>
                  <a:schemeClr val="tx1"/>
                </a:solidFill>
                <a:latin typeface="Helvetica Light"/>
              </a:defRPr>
            </a:lvl8pPr>
            <a:lvl9pPr marL="3886200" indent="-228600" fontAlgn="base">
              <a:spcBef>
                <a:spcPct val="0"/>
              </a:spcBef>
              <a:spcAft>
                <a:spcPct val="0"/>
              </a:spcAft>
              <a:defRPr>
                <a:solidFill>
                  <a:schemeClr val="tx1"/>
                </a:solidFill>
                <a:latin typeface="Helvetica Light"/>
              </a:defRPr>
            </a:lvl9pPr>
          </a:lstStyle>
          <a:p>
            <a:pPr fontAlgn="base">
              <a:spcBef>
                <a:spcPct val="0"/>
              </a:spcBef>
              <a:spcAft>
                <a:spcPct val="0"/>
              </a:spcAft>
            </a:pPr>
            <a:fld id="{101C6D20-3E8E-41EF-9A3E-88CAED6F3FE8}" type="slidenum">
              <a:rPr lang="en-GB" altLang="en-US" smtClean="0">
                <a:latin typeface="Arial" panose="020B0604020202020204" pitchFamily="34" charset="0"/>
              </a:rPr>
              <a:pPr fontAlgn="base">
                <a:spcBef>
                  <a:spcPct val="0"/>
                </a:spcBef>
                <a:spcAft>
                  <a:spcPct val="0"/>
                </a:spcAft>
              </a:pPr>
              <a:t>7</a:t>
            </a:fld>
            <a:endParaRPr lang="en-GB"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5A8674A1-B821-4CF9-86D9-443C0EDEDFF6}"/>
              </a:ext>
            </a:extLst>
          </p:cNvPr>
          <p:cNvSpPr>
            <a:spLocks noGrp="1" noRot="1" noChangeAspect="1" noChangeArrowheads="1" noTextEdit="1"/>
          </p:cNvSpPr>
          <p:nvPr>
            <p:ph type="sldImg"/>
          </p:nvPr>
        </p:nvSpPr>
        <p:spPr>
          <a:ln/>
        </p:spPr>
      </p:sp>
      <p:sp>
        <p:nvSpPr>
          <p:cNvPr id="36867" name="Notes Placeholder 2">
            <a:extLst>
              <a:ext uri="{FF2B5EF4-FFF2-40B4-BE49-F238E27FC236}">
                <a16:creationId xmlns:a16="http://schemas.microsoft.com/office/drawing/2014/main" id="{67590AE4-985F-4A9F-8F46-C97461620DB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
        <p:nvSpPr>
          <p:cNvPr id="36868" name="Header Placeholder 3">
            <a:extLst>
              <a:ext uri="{FF2B5EF4-FFF2-40B4-BE49-F238E27FC236}">
                <a16:creationId xmlns:a16="http://schemas.microsoft.com/office/drawing/2014/main" id="{8D14FAF6-83D1-4F12-9BC3-86E4C4D024D5}"/>
              </a:ext>
            </a:extLst>
          </p:cNvPr>
          <p:cNvSpPr>
            <a:spLocks noGrp="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Helvetica Light"/>
              </a:defRPr>
            </a:lvl1pPr>
            <a:lvl2pPr marL="742950" indent="-285750">
              <a:defRPr>
                <a:solidFill>
                  <a:schemeClr val="tx1"/>
                </a:solidFill>
                <a:latin typeface="Helvetica Light"/>
              </a:defRPr>
            </a:lvl2pPr>
            <a:lvl3pPr marL="1143000" indent="-228600">
              <a:defRPr>
                <a:solidFill>
                  <a:schemeClr val="tx1"/>
                </a:solidFill>
                <a:latin typeface="Helvetica Light"/>
              </a:defRPr>
            </a:lvl3pPr>
            <a:lvl4pPr marL="1600200" indent="-228600">
              <a:defRPr>
                <a:solidFill>
                  <a:schemeClr val="tx1"/>
                </a:solidFill>
                <a:latin typeface="Helvetica Light"/>
              </a:defRPr>
            </a:lvl4pPr>
            <a:lvl5pPr marL="2057400" indent="-228600">
              <a:defRPr>
                <a:solidFill>
                  <a:schemeClr val="tx1"/>
                </a:solidFill>
                <a:latin typeface="Helvetica Light"/>
              </a:defRPr>
            </a:lvl5pPr>
            <a:lvl6pPr marL="2514600" indent="-228600" fontAlgn="base">
              <a:spcBef>
                <a:spcPct val="0"/>
              </a:spcBef>
              <a:spcAft>
                <a:spcPct val="0"/>
              </a:spcAft>
              <a:defRPr>
                <a:solidFill>
                  <a:schemeClr val="tx1"/>
                </a:solidFill>
                <a:latin typeface="Helvetica Light"/>
              </a:defRPr>
            </a:lvl6pPr>
            <a:lvl7pPr marL="2971800" indent="-228600" fontAlgn="base">
              <a:spcBef>
                <a:spcPct val="0"/>
              </a:spcBef>
              <a:spcAft>
                <a:spcPct val="0"/>
              </a:spcAft>
              <a:defRPr>
                <a:solidFill>
                  <a:schemeClr val="tx1"/>
                </a:solidFill>
                <a:latin typeface="Helvetica Light"/>
              </a:defRPr>
            </a:lvl7pPr>
            <a:lvl8pPr marL="3429000" indent="-228600" fontAlgn="base">
              <a:spcBef>
                <a:spcPct val="0"/>
              </a:spcBef>
              <a:spcAft>
                <a:spcPct val="0"/>
              </a:spcAft>
              <a:defRPr>
                <a:solidFill>
                  <a:schemeClr val="tx1"/>
                </a:solidFill>
                <a:latin typeface="Helvetica Light"/>
              </a:defRPr>
            </a:lvl8pPr>
            <a:lvl9pPr marL="3886200" indent="-228600" fontAlgn="base">
              <a:spcBef>
                <a:spcPct val="0"/>
              </a:spcBef>
              <a:spcAft>
                <a:spcPct val="0"/>
              </a:spcAft>
              <a:defRPr>
                <a:solidFill>
                  <a:schemeClr val="tx1"/>
                </a:solidFill>
                <a:latin typeface="Helvetica Light"/>
              </a:defRPr>
            </a:lvl9pPr>
          </a:lstStyle>
          <a:p>
            <a:pPr fontAlgn="base">
              <a:spcAft>
                <a:spcPct val="0"/>
              </a:spcAft>
            </a:pPr>
            <a:r>
              <a:rPr lang="en-GB" altLang="en-US">
                <a:latin typeface="Arial" panose="020B0604020202020204" pitchFamily="34" charset="0"/>
              </a:rPr>
              <a:t>Development in the Cloud</a:t>
            </a:r>
          </a:p>
        </p:txBody>
      </p:sp>
      <p:sp>
        <p:nvSpPr>
          <p:cNvPr id="36869" name="Slide Number Placeholder 4">
            <a:extLst>
              <a:ext uri="{FF2B5EF4-FFF2-40B4-BE49-F238E27FC236}">
                <a16:creationId xmlns:a16="http://schemas.microsoft.com/office/drawing/2014/main" id="{2CD4C3FD-52CA-4BCC-8EC6-8CF357601C5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Helvetica Light"/>
              </a:defRPr>
            </a:lvl1pPr>
            <a:lvl2pPr marL="742950" indent="-285750">
              <a:defRPr>
                <a:solidFill>
                  <a:schemeClr val="tx1"/>
                </a:solidFill>
                <a:latin typeface="Helvetica Light"/>
              </a:defRPr>
            </a:lvl2pPr>
            <a:lvl3pPr marL="1143000" indent="-228600">
              <a:defRPr>
                <a:solidFill>
                  <a:schemeClr val="tx1"/>
                </a:solidFill>
                <a:latin typeface="Helvetica Light"/>
              </a:defRPr>
            </a:lvl3pPr>
            <a:lvl4pPr marL="1600200" indent="-228600">
              <a:defRPr>
                <a:solidFill>
                  <a:schemeClr val="tx1"/>
                </a:solidFill>
                <a:latin typeface="Helvetica Light"/>
              </a:defRPr>
            </a:lvl4pPr>
            <a:lvl5pPr marL="2057400" indent="-228600">
              <a:defRPr>
                <a:solidFill>
                  <a:schemeClr val="tx1"/>
                </a:solidFill>
                <a:latin typeface="Helvetica Light"/>
              </a:defRPr>
            </a:lvl5pPr>
            <a:lvl6pPr marL="2514600" indent="-228600" fontAlgn="base">
              <a:spcBef>
                <a:spcPct val="0"/>
              </a:spcBef>
              <a:spcAft>
                <a:spcPct val="0"/>
              </a:spcAft>
              <a:defRPr>
                <a:solidFill>
                  <a:schemeClr val="tx1"/>
                </a:solidFill>
                <a:latin typeface="Helvetica Light"/>
              </a:defRPr>
            </a:lvl6pPr>
            <a:lvl7pPr marL="2971800" indent="-228600" fontAlgn="base">
              <a:spcBef>
                <a:spcPct val="0"/>
              </a:spcBef>
              <a:spcAft>
                <a:spcPct val="0"/>
              </a:spcAft>
              <a:defRPr>
                <a:solidFill>
                  <a:schemeClr val="tx1"/>
                </a:solidFill>
                <a:latin typeface="Helvetica Light"/>
              </a:defRPr>
            </a:lvl7pPr>
            <a:lvl8pPr marL="3429000" indent="-228600" fontAlgn="base">
              <a:spcBef>
                <a:spcPct val="0"/>
              </a:spcBef>
              <a:spcAft>
                <a:spcPct val="0"/>
              </a:spcAft>
              <a:defRPr>
                <a:solidFill>
                  <a:schemeClr val="tx1"/>
                </a:solidFill>
                <a:latin typeface="Helvetica Light"/>
              </a:defRPr>
            </a:lvl8pPr>
            <a:lvl9pPr marL="3886200" indent="-228600" fontAlgn="base">
              <a:spcBef>
                <a:spcPct val="0"/>
              </a:spcBef>
              <a:spcAft>
                <a:spcPct val="0"/>
              </a:spcAft>
              <a:defRPr>
                <a:solidFill>
                  <a:schemeClr val="tx1"/>
                </a:solidFill>
                <a:latin typeface="Helvetica Light"/>
              </a:defRPr>
            </a:lvl9pPr>
          </a:lstStyle>
          <a:p>
            <a:pPr fontAlgn="base">
              <a:spcBef>
                <a:spcPct val="0"/>
              </a:spcBef>
              <a:spcAft>
                <a:spcPct val="0"/>
              </a:spcAft>
            </a:pPr>
            <a:fld id="{8ABAD115-1677-44C1-9D73-04E449500F19}" type="slidenum">
              <a:rPr lang="en-GB" altLang="en-US" smtClean="0">
                <a:latin typeface="Arial" panose="020B0604020202020204" pitchFamily="34" charset="0"/>
              </a:rPr>
              <a:pPr fontAlgn="base">
                <a:spcBef>
                  <a:spcPct val="0"/>
                </a:spcBef>
                <a:spcAft>
                  <a:spcPct val="0"/>
                </a:spcAft>
              </a:pPr>
              <a:t>8</a:t>
            </a:fld>
            <a:endParaRPr lang="en-GB"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98E28204-922E-42E9-B4F1-6D3B611C1EB3}"/>
              </a:ext>
            </a:extLst>
          </p:cNvPr>
          <p:cNvSpPr>
            <a:spLocks noGrp="1" noRot="1" noChangeAspect="1" noChangeArrowheads="1" noTextEdit="1"/>
          </p:cNvSpPr>
          <p:nvPr>
            <p:ph type="sldImg"/>
          </p:nvPr>
        </p:nvSpPr>
        <p:spPr>
          <a:ln/>
        </p:spPr>
      </p:sp>
      <p:sp>
        <p:nvSpPr>
          <p:cNvPr id="38915" name="Notes Placeholder 2">
            <a:extLst>
              <a:ext uri="{FF2B5EF4-FFF2-40B4-BE49-F238E27FC236}">
                <a16:creationId xmlns:a16="http://schemas.microsoft.com/office/drawing/2014/main" id="{4A0A6A7E-1587-4A4E-AAD4-742DC4FCB9F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
        <p:nvSpPr>
          <p:cNvPr id="38916" name="Header Placeholder 3">
            <a:extLst>
              <a:ext uri="{FF2B5EF4-FFF2-40B4-BE49-F238E27FC236}">
                <a16:creationId xmlns:a16="http://schemas.microsoft.com/office/drawing/2014/main" id="{30459ACC-B386-42DB-920E-EBC1FFFB67EA}"/>
              </a:ext>
            </a:extLst>
          </p:cNvPr>
          <p:cNvSpPr>
            <a:spLocks noGrp="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Helvetica Light"/>
              </a:defRPr>
            </a:lvl1pPr>
            <a:lvl2pPr marL="742950" indent="-285750">
              <a:defRPr>
                <a:solidFill>
                  <a:schemeClr val="tx1"/>
                </a:solidFill>
                <a:latin typeface="Helvetica Light"/>
              </a:defRPr>
            </a:lvl2pPr>
            <a:lvl3pPr marL="1143000" indent="-228600">
              <a:defRPr>
                <a:solidFill>
                  <a:schemeClr val="tx1"/>
                </a:solidFill>
                <a:latin typeface="Helvetica Light"/>
              </a:defRPr>
            </a:lvl3pPr>
            <a:lvl4pPr marL="1600200" indent="-228600">
              <a:defRPr>
                <a:solidFill>
                  <a:schemeClr val="tx1"/>
                </a:solidFill>
                <a:latin typeface="Helvetica Light"/>
              </a:defRPr>
            </a:lvl4pPr>
            <a:lvl5pPr marL="2057400" indent="-228600">
              <a:defRPr>
                <a:solidFill>
                  <a:schemeClr val="tx1"/>
                </a:solidFill>
                <a:latin typeface="Helvetica Light"/>
              </a:defRPr>
            </a:lvl5pPr>
            <a:lvl6pPr marL="2514600" indent="-228600" fontAlgn="base">
              <a:spcBef>
                <a:spcPct val="0"/>
              </a:spcBef>
              <a:spcAft>
                <a:spcPct val="0"/>
              </a:spcAft>
              <a:defRPr>
                <a:solidFill>
                  <a:schemeClr val="tx1"/>
                </a:solidFill>
                <a:latin typeface="Helvetica Light"/>
              </a:defRPr>
            </a:lvl6pPr>
            <a:lvl7pPr marL="2971800" indent="-228600" fontAlgn="base">
              <a:spcBef>
                <a:spcPct val="0"/>
              </a:spcBef>
              <a:spcAft>
                <a:spcPct val="0"/>
              </a:spcAft>
              <a:defRPr>
                <a:solidFill>
                  <a:schemeClr val="tx1"/>
                </a:solidFill>
                <a:latin typeface="Helvetica Light"/>
              </a:defRPr>
            </a:lvl7pPr>
            <a:lvl8pPr marL="3429000" indent="-228600" fontAlgn="base">
              <a:spcBef>
                <a:spcPct val="0"/>
              </a:spcBef>
              <a:spcAft>
                <a:spcPct val="0"/>
              </a:spcAft>
              <a:defRPr>
                <a:solidFill>
                  <a:schemeClr val="tx1"/>
                </a:solidFill>
                <a:latin typeface="Helvetica Light"/>
              </a:defRPr>
            </a:lvl8pPr>
            <a:lvl9pPr marL="3886200" indent="-228600" fontAlgn="base">
              <a:spcBef>
                <a:spcPct val="0"/>
              </a:spcBef>
              <a:spcAft>
                <a:spcPct val="0"/>
              </a:spcAft>
              <a:defRPr>
                <a:solidFill>
                  <a:schemeClr val="tx1"/>
                </a:solidFill>
                <a:latin typeface="Helvetica Light"/>
              </a:defRPr>
            </a:lvl9pPr>
          </a:lstStyle>
          <a:p>
            <a:pPr fontAlgn="base">
              <a:spcAft>
                <a:spcPct val="0"/>
              </a:spcAft>
            </a:pPr>
            <a:r>
              <a:rPr lang="en-GB" altLang="en-US">
                <a:latin typeface="Arial" panose="020B0604020202020204" pitchFamily="34" charset="0"/>
              </a:rPr>
              <a:t>Development in the Cloud</a:t>
            </a:r>
          </a:p>
        </p:txBody>
      </p:sp>
      <p:sp>
        <p:nvSpPr>
          <p:cNvPr id="38917" name="Slide Number Placeholder 4">
            <a:extLst>
              <a:ext uri="{FF2B5EF4-FFF2-40B4-BE49-F238E27FC236}">
                <a16:creationId xmlns:a16="http://schemas.microsoft.com/office/drawing/2014/main" id="{CB5EA579-2D16-458E-878E-D7EF84E8355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Helvetica Light"/>
              </a:defRPr>
            </a:lvl1pPr>
            <a:lvl2pPr marL="742950" indent="-285750">
              <a:defRPr>
                <a:solidFill>
                  <a:schemeClr val="tx1"/>
                </a:solidFill>
                <a:latin typeface="Helvetica Light"/>
              </a:defRPr>
            </a:lvl2pPr>
            <a:lvl3pPr marL="1143000" indent="-228600">
              <a:defRPr>
                <a:solidFill>
                  <a:schemeClr val="tx1"/>
                </a:solidFill>
                <a:latin typeface="Helvetica Light"/>
              </a:defRPr>
            </a:lvl3pPr>
            <a:lvl4pPr marL="1600200" indent="-228600">
              <a:defRPr>
                <a:solidFill>
                  <a:schemeClr val="tx1"/>
                </a:solidFill>
                <a:latin typeface="Helvetica Light"/>
              </a:defRPr>
            </a:lvl4pPr>
            <a:lvl5pPr marL="2057400" indent="-228600">
              <a:defRPr>
                <a:solidFill>
                  <a:schemeClr val="tx1"/>
                </a:solidFill>
                <a:latin typeface="Helvetica Light"/>
              </a:defRPr>
            </a:lvl5pPr>
            <a:lvl6pPr marL="2514600" indent="-228600" fontAlgn="base">
              <a:spcBef>
                <a:spcPct val="0"/>
              </a:spcBef>
              <a:spcAft>
                <a:spcPct val="0"/>
              </a:spcAft>
              <a:defRPr>
                <a:solidFill>
                  <a:schemeClr val="tx1"/>
                </a:solidFill>
                <a:latin typeface="Helvetica Light"/>
              </a:defRPr>
            </a:lvl6pPr>
            <a:lvl7pPr marL="2971800" indent="-228600" fontAlgn="base">
              <a:spcBef>
                <a:spcPct val="0"/>
              </a:spcBef>
              <a:spcAft>
                <a:spcPct val="0"/>
              </a:spcAft>
              <a:defRPr>
                <a:solidFill>
                  <a:schemeClr val="tx1"/>
                </a:solidFill>
                <a:latin typeface="Helvetica Light"/>
              </a:defRPr>
            </a:lvl7pPr>
            <a:lvl8pPr marL="3429000" indent="-228600" fontAlgn="base">
              <a:spcBef>
                <a:spcPct val="0"/>
              </a:spcBef>
              <a:spcAft>
                <a:spcPct val="0"/>
              </a:spcAft>
              <a:defRPr>
                <a:solidFill>
                  <a:schemeClr val="tx1"/>
                </a:solidFill>
                <a:latin typeface="Helvetica Light"/>
              </a:defRPr>
            </a:lvl8pPr>
            <a:lvl9pPr marL="3886200" indent="-228600" fontAlgn="base">
              <a:spcBef>
                <a:spcPct val="0"/>
              </a:spcBef>
              <a:spcAft>
                <a:spcPct val="0"/>
              </a:spcAft>
              <a:defRPr>
                <a:solidFill>
                  <a:schemeClr val="tx1"/>
                </a:solidFill>
                <a:latin typeface="Helvetica Light"/>
              </a:defRPr>
            </a:lvl9pPr>
          </a:lstStyle>
          <a:p>
            <a:pPr fontAlgn="base">
              <a:spcBef>
                <a:spcPct val="0"/>
              </a:spcBef>
              <a:spcAft>
                <a:spcPct val="0"/>
              </a:spcAft>
            </a:pPr>
            <a:fld id="{A6916407-9262-4161-9258-BA39AC358D90}" type="slidenum">
              <a:rPr lang="en-GB" altLang="en-US" smtClean="0">
                <a:latin typeface="Arial" panose="020B0604020202020204" pitchFamily="34" charset="0"/>
              </a:rPr>
              <a:pPr fontAlgn="base">
                <a:spcBef>
                  <a:spcPct val="0"/>
                </a:spcBef>
                <a:spcAft>
                  <a:spcPct val="0"/>
                </a:spcAft>
              </a:pPr>
              <a:t>9</a:t>
            </a:fld>
            <a:endParaRPr lang="en-GB"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20B26DC3-3F00-4EC8-AE5F-C55EC713B3B9}"/>
              </a:ext>
            </a:extLst>
          </p:cNvPr>
          <p:cNvSpPr>
            <a:spLocks noGrp="1" noRot="1" noChangeAspect="1" noChangeArrowheads="1" noTextEdit="1"/>
          </p:cNvSpPr>
          <p:nvPr>
            <p:ph type="sldImg"/>
          </p:nvPr>
        </p:nvSpPr>
        <p:spPr>
          <a:ln/>
        </p:spPr>
      </p:sp>
      <p:sp>
        <p:nvSpPr>
          <p:cNvPr id="40963" name="Notes Placeholder 2">
            <a:extLst>
              <a:ext uri="{FF2B5EF4-FFF2-40B4-BE49-F238E27FC236}">
                <a16:creationId xmlns:a16="http://schemas.microsoft.com/office/drawing/2014/main" id="{4786CE77-F686-40CB-809A-33D9F026BF6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
        <p:nvSpPr>
          <p:cNvPr id="40964" name="Header Placeholder 3">
            <a:extLst>
              <a:ext uri="{FF2B5EF4-FFF2-40B4-BE49-F238E27FC236}">
                <a16:creationId xmlns:a16="http://schemas.microsoft.com/office/drawing/2014/main" id="{46DAA4EB-C965-4F78-819A-A762D0D01D0A}"/>
              </a:ext>
            </a:extLst>
          </p:cNvPr>
          <p:cNvSpPr>
            <a:spLocks noGrp="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Helvetica Light"/>
              </a:defRPr>
            </a:lvl1pPr>
            <a:lvl2pPr marL="742950" indent="-285750">
              <a:defRPr>
                <a:solidFill>
                  <a:schemeClr val="tx1"/>
                </a:solidFill>
                <a:latin typeface="Helvetica Light"/>
              </a:defRPr>
            </a:lvl2pPr>
            <a:lvl3pPr marL="1143000" indent="-228600">
              <a:defRPr>
                <a:solidFill>
                  <a:schemeClr val="tx1"/>
                </a:solidFill>
                <a:latin typeface="Helvetica Light"/>
              </a:defRPr>
            </a:lvl3pPr>
            <a:lvl4pPr marL="1600200" indent="-228600">
              <a:defRPr>
                <a:solidFill>
                  <a:schemeClr val="tx1"/>
                </a:solidFill>
                <a:latin typeface="Helvetica Light"/>
              </a:defRPr>
            </a:lvl4pPr>
            <a:lvl5pPr marL="2057400" indent="-228600">
              <a:defRPr>
                <a:solidFill>
                  <a:schemeClr val="tx1"/>
                </a:solidFill>
                <a:latin typeface="Helvetica Light"/>
              </a:defRPr>
            </a:lvl5pPr>
            <a:lvl6pPr marL="2514600" indent="-228600" fontAlgn="base">
              <a:spcBef>
                <a:spcPct val="0"/>
              </a:spcBef>
              <a:spcAft>
                <a:spcPct val="0"/>
              </a:spcAft>
              <a:defRPr>
                <a:solidFill>
                  <a:schemeClr val="tx1"/>
                </a:solidFill>
                <a:latin typeface="Helvetica Light"/>
              </a:defRPr>
            </a:lvl6pPr>
            <a:lvl7pPr marL="2971800" indent="-228600" fontAlgn="base">
              <a:spcBef>
                <a:spcPct val="0"/>
              </a:spcBef>
              <a:spcAft>
                <a:spcPct val="0"/>
              </a:spcAft>
              <a:defRPr>
                <a:solidFill>
                  <a:schemeClr val="tx1"/>
                </a:solidFill>
                <a:latin typeface="Helvetica Light"/>
              </a:defRPr>
            </a:lvl7pPr>
            <a:lvl8pPr marL="3429000" indent="-228600" fontAlgn="base">
              <a:spcBef>
                <a:spcPct val="0"/>
              </a:spcBef>
              <a:spcAft>
                <a:spcPct val="0"/>
              </a:spcAft>
              <a:defRPr>
                <a:solidFill>
                  <a:schemeClr val="tx1"/>
                </a:solidFill>
                <a:latin typeface="Helvetica Light"/>
              </a:defRPr>
            </a:lvl8pPr>
            <a:lvl9pPr marL="3886200" indent="-228600" fontAlgn="base">
              <a:spcBef>
                <a:spcPct val="0"/>
              </a:spcBef>
              <a:spcAft>
                <a:spcPct val="0"/>
              </a:spcAft>
              <a:defRPr>
                <a:solidFill>
                  <a:schemeClr val="tx1"/>
                </a:solidFill>
                <a:latin typeface="Helvetica Light"/>
              </a:defRPr>
            </a:lvl9pPr>
          </a:lstStyle>
          <a:p>
            <a:pPr fontAlgn="base">
              <a:spcAft>
                <a:spcPct val="0"/>
              </a:spcAft>
            </a:pPr>
            <a:r>
              <a:rPr lang="en-GB" altLang="en-US">
                <a:latin typeface="Arial" panose="020B0604020202020204" pitchFamily="34" charset="0"/>
              </a:rPr>
              <a:t>Development in the Cloud</a:t>
            </a:r>
          </a:p>
        </p:txBody>
      </p:sp>
      <p:sp>
        <p:nvSpPr>
          <p:cNvPr id="40965" name="Slide Number Placeholder 4">
            <a:extLst>
              <a:ext uri="{FF2B5EF4-FFF2-40B4-BE49-F238E27FC236}">
                <a16:creationId xmlns:a16="http://schemas.microsoft.com/office/drawing/2014/main" id="{12A383AF-CF21-4D54-B0EB-E6579326810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Helvetica Light"/>
              </a:defRPr>
            </a:lvl1pPr>
            <a:lvl2pPr marL="742950" indent="-285750">
              <a:defRPr>
                <a:solidFill>
                  <a:schemeClr val="tx1"/>
                </a:solidFill>
                <a:latin typeface="Helvetica Light"/>
              </a:defRPr>
            </a:lvl2pPr>
            <a:lvl3pPr marL="1143000" indent="-228600">
              <a:defRPr>
                <a:solidFill>
                  <a:schemeClr val="tx1"/>
                </a:solidFill>
                <a:latin typeface="Helvetica Light"/>
              </a:defRPr>
            </a:lvl3pPr>
            <a:lvl4pPr marL="1600200" indent="-228600">
              <a:defRPr>
                <a:solidFill>
                  <a:schemeClr val="tx1"/>
                </a:solidFill>
                <a:latin typeface="Helvetica Light"/>
              </a:defRPr>
            </a:lvl4pPr>
            <a:lvl5pPr marL="2057400" indent="-228600">
              <a:defRPr>
                <a:solidFill>
                  <a:schemeClr val="tx1"/>
                </a:solidFill>
                <a:latin typeface="Helvetica Light"/>
              </a:defRPr>
            </a:lvl5pPr>
            <a:lvl6pPr marL="2514600" indent="-228600" fontAlgn="base">
              <a:spcBef>
                <a:spcPct val="0"/>
              </a:spcBef>
              <a:spcAft>
                <a:spcPct val="0"/>
              </a:spcAft>
              <a:defRPr>
                <a:solidFill>
                  <a:schemeClr val="tx1"/>
                </a:solidFill>
                <a:latin typeface="Helvetica Light"/>
              </a:defRPr>
            </a:lvl6pPr>
            <a:lvl7pPr marL="2971800" indent="-228600" fontAlgn="base">
              <a:spcBef>
                <a:spcPct val="0"/>
              </a:spcBef>
              <a:spcAft>
                <a:spcPct val="0"/>
              </a:spcAft>
              <a:defRPr>
                <a:solidFill>
                  <a:schemeClr val="tx1"/>
                </a:solidFill>
                <a:latin typeface="Helvetica Light"/>
              </a:defRPr>
            </a:lvl7pPr>
            <a:lvl8pPr marL="3429000" indent="-228600" fontAlgn="base">
              <a:spcBef>
                <a:spcPct val="0"/>
              </a:spcBef>
              <a:spcAft>
                <a:spcPct val="0"/>
              </a:spcAft>
              <a:defRPr>
                <a:solidFill>
                  <a:schemeClr val="tx1"/>
                </a:solidFill>
                <a:latin typeface="Helvetica Light"/>
              </a:defRPr>
            </a:lvl8pPr>
            <a:lvl9pPr marL="3886200" indent="-228600" fontAlgn="base">
              <a:spcBef>
                <a:spcPct val="0"/>
              </a:spcBef>
              <a:spcAft>
                <a:spcPct val="0"/>
              </a:spcAft>
              <a:defRPr>
                <a:solidFill>
                  <a:schemeClr val="tx1"/>
                </a:solidFill>
                <a:latin typeface="Helvetica Light"/>
              </a:defRPr>
            </a:lvl9pPr>
          </a:lstStyle>
          <a:p>
            <a:pPr fontAlgn="base">
              <a:spcBef>
                <a:spcPct val="0"/>
              </a:spcBef>
              <a:spcAft>
                <a:spcPct val="0"/>
              </a:spcAft>
            </a:pPr>
            <a:fld id="{72F5B8F4-AFB5-4322-9EC4-F72E10D93144}" type="slidenum">
              <a:rPr lang="en-GB" altLang="en-US" smtClean="0">
                <a:latin typeface="Arial" panose="020B0604020202020204" pitchFamily="34" charset="0"/>
              </a:rPr>
              <a:pPr fontAlgn="base">
                <a:spcBef>
                  <a:spcPct val="0"/>
                </a:spcBef>
                <a:spcAft>
                  <a:spcPct val="0"/>
                </a:spcAft>
              </a:pPr>
              <a:t>10</a:t>
            </a:fld>
            <a:endParaRPr lang="en-GB"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C21304-6B9D-48B6-8920-98DDE31835C9}"/>
              </a:ext>
            </a:extLst>
          </p:cNvPr>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dirty="0"/>
          </a:p>
        </p:txBody>
      </p:sp>
      <p:sp>
        <p:nvSpPr>
          <p:cNvPr id="5" name="TextBox 4">
            <a:extLst>
              <a:ext uri="{FF2B5EF4-FFF2-40B4-BE49-F238E27FC236}">
                <a16:creationId xmlns:a16="http://schemas.microsoft.com/office/drawing/2014/main" id="{7DB9E267-D816-469C-A715-27EE22C069FB}"/>
              </a:ext>
            </a:extLst>
          </p:cNvPr>
          <p:cNvSpPr txBox="1"/>
          <p:nvPr/>
        </p:nvSpPr>
        <p:spPr>
          <a:xfrm>
            <a:off x="11417300" y="6461125"/>
            <a:ext cx="695325" cy="230188"/>
          </a:xfrm>
          <a:prstGeom prst="rect">
            <a:avLst/>
          </a:prstGeom>
          <a:noFill/>
        </p:spPr>
        <p:txBody>
          <a:bodyPr lIns="0" tIns="0" rIns="0" bIns="0" anchor="ctr"/>
          <a:lstStyle/>
          <a:p>
            <a:pPr eaLnBrk="1" fontAlgn="auto" hangingPunct="1">
              <a:spcBef>
                <a:spcPts val="0"/>
              </a:spcBef>
              <a:spcAft>
                <a:spcPts val="0"/>
              </a:spcAft>
              <a:defRPr/>
            </a:pPr>
            <a:r>
              <a:rPr lang="en-GB" sz="1148" b="1" dirty="0">
                <a:solidFill>
                  <a:schemeClr val="accent1"/>
                </a:solidFill>
                <a:latin typeface="+mj-lt"/>
              </a:rPr>
              <a:t>training</a:t>
            </a:r>
          </a:p>
        </p:txBody>
      </p:sp>
      <p:pic>
        <p:nvPicPr>
          <p:cNvPr id="6" name="Picture 12">
            <a:extLst>
              <a:ext uri="{FF2B5EF4-FFF2-40B4-BE49-F238E27FC236}">
                <a16:creationId xmlns:a16="http://schemas.microsoft.com/office/drawing/2014/main" id="{596B4074-661B-4562-9210-85E83021A1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0175" y="6494463"/>
            <a:ext cx="108426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539999" y="1122363"/>
            <a:ext cx="11113200" cy="2387600"/>
          </a:xfrm>
        </p:spPr>
        <p:txBody>
          <a:bodyPr tIns="0"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540001" y="3600000"/>
            <a:ext cx="11112001" cy="1655762"/>
          </a:xfrm>
        </p:spPr>
        <p:txBody>
          <a:bodyPr lIns="0" tIns="0" rIns="0" bIns="0"/>
          <a:lstStyle>
            <a:lvl1pPr marL="0" indent="0" algn="ctr">
              <a:buNone/>
              <a:defRPr sz="2550" baseline="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Footer Placeholder 3">
            <a:extLst>
              <a:ext uri="{FF2B5EF4-FFF2-40B4-BE49-F238E27FC236}">
                <a16:creationId xmlns:a16="http://schemas.microsoft.com/office/drawing/2014/main" id="{7ABF7C73-FC51-4292-B2B2-4829B5BA7D58}"/>
              </a:ext>
            </a:extLst>
          </p:cNvPr>
          <p:cNvSpPr>
            <a:spLocks noGrp="1"/>
          </p:cNvSpPr>
          <p:nvPr>
            <p:ph type="ftr" sz="quarter" idx="10"/>
          </p:nvPr>
        </p:nvSpPr>
        <p:spPr>
          <a:xfrm>
            <a:off x="79375" y="6392863"/>
            <a:ext cx="8075613" cy="338137"/>
          </a:xfrm>
        </p:spPr>
        <p:txBody>
          <a:bodyPr/>
          <a:lstStyle>
            <a:lvl1pPr algn="l">
              <a:defRPr baseline="0" dirty="0">
                <a:solidFill>
                  <a:schemeClr val="bg1"/>
                </a:solidFill>
              </a:defRPr>
            </a:lvl1pPr>
          </a:lstStyle>
          <a:p>
            <a:pPr>
              <a:defRPr/>
            </a:pPr>
            <a:endParaRPr lang="en-GB"/>
          </a:p>
        </p:txBody>
      </p:sp>
    </p:spTree>
    <p:extLst>
      <p:ext uri="{BB962C8B-B14F-4D97-AF65-F5344CB8AC3E}">
        <p14:creationId xmlns:p14="http://schemas.microsoft.com/office/powerpoint/2010/main" val="464731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lIns="0" rIns="0"/>
          <a:lstStyle>
            <a:lvl1pPr>
              <a:lnSpc>
                <a:spcPct val="95000"/>
              </a:lnSpc>
              <a:spcBef>
                <a:spcPts val="1050"/>
              </a:spcBef>
              <a:defRPr sz="2400" baseline="0"/>
            </a:lvl1pPr>
            <a:lvl2pPr>
              <a:lnSpc>
                <a:spcPct val="95000"/>
              </a:lnSpc>
              <a:spcBef>
                <a:spcPts val="1050"/>
              </a:spcBef>
              <a:defRPr sz="2100" baseline="0"/>
            </a:lvl2pPr>
            <a:lvl3pPr>
              <a:lnSpc>
                <a:spcPct val="95000"/>
              </a:lnSpc>
              <a:spcBef>
                <a:spcPts val="1050"/>
              </a:spcBef>
              <a:defRPr/>
            </a:lvl3pPr>
            <a:lvl4pPr>
              <a:lnSpc>
                <a:spcPct val="95000"/>
              </a:lnSpc>
              <a:spcBef>
                <a:spcPts val="1050"/>
              </a:spcBef>
              <a:defRPr/>
            </a:lvl4pPr>
            <a:lvl5pPr>
              <a:lnSpc>
                <a:spcPct val="95000"/>
              </a:lnSpc>
              <a:spcBef>
                <a:spcPts val="105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AA8654AE-2FD7-478B-B4E3-94C1B3D780EE}"/>
              </a:ext>
            </a:extLst>
          </p:cNvPr>
          <p:cNvSpPr>
            <a:spLocks noGrp="1"/>
          </p:cNvSpPr>
          <p:nvPr>
            <p:ph type="ftr" sz="quarter" idx="10"/>
          </p:nvPr>
        </p:nvSpPr>
        <p:spPr/>
        <p:txBody>
          <a:bodyPr/>
          <a:lstStyle>
            <a:lvl1pPr>
              <a:defRPr/>
            </a:lvl1pPr>
          </a:lstStyle>
          <a:p>
            <a:pPr>
              <a:defRPr/>
            </a:pPr>
            <a:endParaRPr lang="en-GB"/>
          </a:p>
        </p:txBody>
      </p:sp>
    </p:spTree>
    <p:extLst>
      <p:ext uri="{BB962C8B-B14F-4D97-AF65-F5344CB8AC3E}">
        <p14:creationId xmlns:p14="http://schemas.microsoft.com/office/powerpoint/2010/main" val="2335500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0D83B9-EBBF-4822-A5E5-C0213ACBD2F9}"/>
              </a:ext>
            </a:extLst>
          </p:cNvPr>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dirty="0"/>
          </a:p>
        </p:txBody>
      </p:sp>
      <p:sp>
        <p:nvSpPr>
          <p:cNvPr id="5" name="TextBox 4">
            <a:extLst>
              <a:ext uri="{FF2B5EF4-FFF2-40B4-BE49-F238E27FC236}">
                <a16:creationId xmlns:a16="http://schemas.microsoft.com/office/drawing/2014/main" id="{DBF434A3-DC9A-47DE-BE11-72C23DFCFDEE}"/>
              </a:ext>
            </a:extLst>
          </p:cNvPr>
          <p:cNvSpPr txBox="1"/>
          <p:nvPr/>
        </p:nvSpPr>
        <p:spPr>
          <a:xfrm>
            <a:off x="1666875" y="6440488"/>
            <a:ext cx="1082675" cy="230187"/>
          </a:xfrm>
          <a:prstGeom prst="rect">
            <a:avLst/>
          </a:prstGeom>
          <a:noFill/>
        </p:spPr>
        <p:txBody>
          <a:bodyPr lIns="0" tIns="0" rIns="0" bIns="0" anchor="ctr"/>
          <a:lstStyle/>
          <a:p>
            <a:pPr eaLnBrk="1" fontAlgn="auto" hangingPunct="1">
              <a:spcBef>
                <a:spcPts val="0"/>
              </a:spcBef>
              <a:spcAft>
                <a:spcPts val="0"/>
              </a:spcAft>
              <a:defRPr/>
            </a:pPr>
            <a:r>
              <a:rPr lang="en-GB" sz="1148" b="1" dirty="0">
                <a:solidFill>
                  <a:schemeClr val="accent1"/>
                </a:solidFill>
                <a:latin typeface="+mj-lt"/>
              </a:rPr>
              <a:t>training</a:t>
            </a:r>
          </a:p>
        </p:txBody>
      </p:sp>
      <p:pic>
        <p:nvPicPr>
          <p:cNvPr id="6" name="Picture 12">
            <a:extLst>
              <a:ext uri="{FF2B5EF4-FFF2-40B4-BE49-F238E27FC236}">
                <a16:creationId xmlns:a16="http://schemas.microsoft.com/office/drawing/2014/main" id="{8F4BF83D-79EE-4F1B-85FA-1A5B4B388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6472238"/>
            <a:ext cx="10842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539999" y="1122363"/>
            <a:ext cx="11113200" cy="2387600"/>
          </a:xfrm>
        </p:spPr>
        <p:txBody>
          <a:bodyPr tIns="0"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540001" y="3600000"/>
            <a:ext cx="11112001" cy="1655762"/>
          </a:xfrm>
        </p:spPr>
        <p:txBody>
          <a:bodyPr lIns="0" tIns="0" rIns="0" bIns="0"/>
          <a:lstStyle>
            <a:lvl1pPr marL="0" indent="0" algn="ctr">
              <a:buNone/>
              <a:defRPr sz="2550" baseline="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Footer Placeholder 3">
            <a:extLst>
              <a:ext uri="{FF2B5EF4-FFF2-40B4-BE49-F238E27FC236}">
                <a16:creationId xmlns:a16="http://schemas.microsoft.com/office/drawing/2014/main" id="{CA4C86C0-B2A8-42C4-ACC1-0E5C96689F55}"/>
              </a:ext>
            </a:extLst>
          </p:cNvPr>
          <p:cNvSpPr>
            <a:spLocks noGrp="1"/>
          </p:cNvSpPr>
          <p:nvPr>
            <p:ph type="ftr" sz="quarter" idx="10"/>
          </p:nvPr>
        </p:nvSpPr>
        <p:spPr/>
        <p:txBody>
          <a:bodyPr/>
          <a:lstStyle>
            <a:lvl1pPr>
              <a:defRPr baseline="0">
                <a:solidFill>
                  <a:schemeClr val="bg1"/>
                </a:solidFill>
              </a:defRPr>
            </a:lvl1pPr>
          </a:lstStyle>
          <a:p>
            <a:pPr>
              <a:defRPr/>
            </a:pPr>
            <a:r>
              <a:rPr lang="en-GB"/>
              <a:t>Cloud Essentials</a:t>
            </a:r>
          </a:p>
        </p:txBody>
      </p:sp>
    </p:spTree>
    <p:extLst>
      <p:ext uri="{BB962C8B-B14F-4D97-AF65-F5344CB8AC3E}">
        <p14:creationId xmlns:p14="http://schemas.microsoft.com/office/powerpoint/2010/main" val="807120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BC82EE-66D3-4F04-97DB-781BDA95FF44}"/>
              </a:ext>
            </a:extLst>
          </p:cNvPr>
          <p:cNvSpPr/>
          <p:nvPr/>
        </p:nvSpPr>
        <p:spPr>
          <a:xfrm>
            <a:off x="0" y="0"/>
            <a:ext cx="12192000" cy="62817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dirty="0"/>
          </a:p>
        </p:txBody>
      </p:sp>
      <p:sp>
        <p:nvSpPr>
          <p:cNvPr id="2" name="Title 1"/>
          <p:cNvSpPr>
            <a:spLocks noGrp="1"/>
          </p:cNvSpPr>
          <p:nvPr>
            <p:ph type="title"/>
          </p:nvPr>
        </p:nvSpPr>
        <p:spPr>
          <a:xfrm>
            <a:off x="538800" y="1123200"/>
            <a:ext cx="11113200" cy="2386800"/>
          </a:xfrm>
        </p:spPr>
        <p:txBody>
          <a:bodyPr tIns="0" anchor="b">
            <a:normAutofit/>
          </a:bodyPr>
          <a:lstStyle>
            <a:lvl1pPr>
              <a:defRPr sz="40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40000" y="3600002"/>
            <a:ext cx="11112000" cy="1655999"/>
          </a:xfrm>
        </p:spPr>
        <p:txBody>
          <a:bodyPr lIns="0" tIns="0" rIns="0" bIns="0"/>
          <a:lstStyle>
            <a:lvl1pPr marL="0" indent="0">
              <a:buNone/>
              <a:defRPr sz="24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5" name="Footer Placeholder 3">
            <a:extLst>
              <a:ext uri="{FF2B5EF4-FFF2-40B4-BE49-F238E27FC236}">
                <a16:creationId xmlns:a16="http://schemas.microsoft.com/office/drawing/2014/main" id="{2537AB76-DDD4-44CA-9AA3-1171A7301DAB}"/>
              </a:ext>
            </a:extLst>
          </p:cNvPr>
          <p:cNvSpPr>
            <a:spLocks noGrp="1"/>
          </p:cNvSpPr>
          <p:nvPr>
            <p:ph type="ftr" sz="quarter" idx="10"/>
          </p:nvPr>
        </p:nvSpPr>
        <p:spPr/>
        <p:txBody>
          <a:bodyPr/>
          <a:lstStyle>
            <a:lvl1pPr>
              <a:defRPr/>
            </a:lvl1pPr>
          </a:lstStyle>
          <a:p>
            <a:pPr>
              <a:defRPr/>
            </a:pPr>
            <a:r>
              <a:rPr lang="en-GB"/>
              <a:t>Cloud Essentials</a:t>
            </a:r>
          </a:p>
        </p:txBody>
      </p:sp>
    </p:spTree>
    <p:extLst>
      <p:ext uri="{BB962C8B-B14F-4D97-AF65-F5344CB8AC3E}">
        <p14:creationId xmlns:p14="http://schemas.microsoft.com/office/powerpoint/2010/main" val="3514140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A1F7D5-B121-4293-806C-534A038D411B}"/>
              </a:ext>
            </a:extLst>
          </p:cNvPr>
          <p:cNvSpPr/>
          <p:nvPr/>
        </p:nvSpPr>
        <p:spPr>
          <a:xfrm>
            <a:off x="0" y="0"/>
            <a:ext cx="12192000" cy="60499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dirty="0"/>
          </a:p>
        </p:txBody>
      </p:sp>
      <p:sp>
        <p:nvSpPr>
          <p:cNvPr id="3" name="Footer Placeholder 1">
            <a:extLst>
              <a:ext uri="{FF2B5EF4-FFF2-40B4-BE49-F238E27FC236}">
                <a16:creationId xmlns:a16="http://schemas.microsoft.com/office/drawing/2014/main" id="{8EFF8EEA-391F-46D3-BD2A-9BE067D4FDF5}"/>
              </a:ext>
            </a:extLst>
          </p:cNvPr>
          <p:cNvSpPr>
            <a:spLocks noGrp="1"/>
          </p:cNvSpPr>
          <p:nvPr>
            <p:ph type="ftr" sz="quarter" idx="10"/>
          </p:nvPr>
        </p:nvSpPr>
        <p:spPr/>
        <p:txBody>
          <a:bodyPr/>
          <a:lstStyle>
            <a:lvl1pPr>
              <a:defRPr/>
            </a:lvl1pPr>
          </a:lstStyle>
          <a:p>
            <a:pPr>
              <a:defRPr/>
            </a:pPr>
            <a:r>
              <a:rPr lang="en-GB"/>
              <a:t>Cloud Essentials</a:t>
            </a:r>
          </a:p>
        </p:txBody>
      </p:sp>
    </p:spTree>
    <p:extLst>
      <p:ext uri="{BB962C8B-B14F-4D97-AF65-F5344CB8AC3E}">
        <p14:creationId xmlns:p14="http://schemas.microsoft.com/office/powerpoint/2010/main" val="3009577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3">
            <a:extLst>
              <a:ext uri="{FF2B5EF4-FFF2-40B4-BE49-F238E27FC236}">
                <a16:creationId xmlns:a16="http://schemas.microsoft.com/office/drawing/2014/main" id="{966A331F-BDAA-4D5B-9EEC-E9D36215E00B}"/>
              </a:ext>
            </a:extLst>
          </p:cNvPr>
          <p:cNvSpPr>
            <a:spLocks noGrp="1"/>
          </p:cNvSpPr>
          <p:nvPr>
            <p:ph type="ftr" sz="quarter" idx="10"/>
          </p:nvPr>
        </p:nvSpPr>
        <p:spPr/>
        <p:txBody>
          <a:bodyPr/>
          <a:lstStyle>
            <a:lvl1pPr>
              <a:defRPr/>
            </a:lvl1pPr>
          </a:lstStyle>
          <a:p>
            <a:pPr>
              <a:defRPr/>
            </a:pPr>
            <a:r>
              <a:rPr lang="en-GB"/>
              <a:t>Cloud Essentials</a:t>
            </a:r>
          </a:p>
        </p:txBody>
      </p:sp>
    </p:spTree>
    <p:extLst>
      <p:ext uri="{BB962C8B-B14F-4D97-AF65-F5344CB8AC3E}">
        <p14:creationId xmlns:p14="http://schemas.microsoft.com/office/powerpoint/2010/main" val="3502434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lIns="0" rIns="0"/>
          <a:lstStyle>
            <a:lvl1pPr>
              <a:lnSpc>
                <a:spcPct val="95000"/>
              </a:lnSpc>
              <a:spcBef>
                <a:spcPts val="1050"/>
              </a:spcBef>
              <a:defRPr sz="2400" baseline="0"/>
            </a:lvl1pPr>
            <a:lvl2pPr>
              <a:lnSpc>
                <a:spcPct val="95000"/>
              </a:lnSpc>
              <a:spcBef>
                <a:spcPts val="1050"/>
              </a:spcBef>
              <a:defRPr sz="2100" baseline="0"/>
            </a:lvl2pPr>
            <a:lvl3pPr>
              <a:lnSpc>
                <a:spcPct val="95000"/>
              </a:lnSpc>
              <a:spcBef>
                <a:spcPts val="1050"/>
              </a:spcBef>
              <a:defRPr/>
            </a:lvl3pPr>
            <a:lvl4pPr>
              <a:lnSpc>
                <a:spcPct val="95000"/>
              </a:lnSpc>
              <a:spcBef>
                <a:spcPts val="1050"/>
              </a:spcBef>
              <a:defRPr/>
            </a:lvl4pPr>
            <a:lvl5pPr>
              <a:lnSpc>
                <a:spcPct val="95000"/>
              </a:lnSpc>
              <a:spcBef>
                <a:spcPts val="105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3C67F882-43D0-4564-A8A6-BA72E20C1557}"/>
              </a:ext>
            </a:extLst>
          </p:cNvPr>
          <p:cNvSpPr>
            <a:spLocks noGrp="1"/>
          </p:cNvSpPr>
          <p:nvPr>
            <p:ph type="ftr" sz="quarter" idx="10"/>
          </p:nvPr>
        </p:nvSpPr>
        <p:spPr/>
        <p:txBody>
          <a:bodyPr/>
          <a:lstStyle>
            <a:lvl1pPr>
              <a:defRPr/>
            </a:lvl1pPr>
          </a:lstStyle>
          <a:p>
            <a:pPr>
              <a:defRPr/>
            </a:pPr>
            <a:r>
              <a:rPr lang="en-GB"/>
              <a:t>Cloud Essentials</a:t>
            </a:r>
          </a:p>
        </p:txBody>
      </p:sp>
    </p:spTree>
    <p:extLst>
      <p:ext uri="{BB962C8B-B14F-4D97-AF65-F5344CB8AC3E}">
        <p14:creationId xmlns:p14="http://schemas.microsoft.com/office/powerpoint/2010/main" val="3239211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0000" y="1378800"/>
            <a:ext cx="5479800" cy="4604400"/>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1378800"/>
            <a:ext cx="5479799" cy="4604400"/>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a:extLst>
              <a:ext uri="{FF2B5EF4-FFF2-40B4-BE49-F238E27FC236}">
                <a16:creationId xmlns:a16="http://schemas.microsoft.com/office/drawing/2014/main" id="{8897D091-4BE7-4A98-86C7-F54433ABD96B}"/>
              </a:ext>
            </a:extLst>
          </p:cNvPr>
          <p:cNvSpPr>
            <a:spLocks noGrp="1"/>
          </p:cNvSpPr>
          <p:nvPr>
            <p:ph type="ftr" sz="quarter" idx="10"/>
          </p:nvPr>
        </p:nvSpPr>
        <p:spPr/>
        <p:txBody>
          <a:bodyPr/>
          <a:lstStyle>
            <a:lvl1pPr>
              <a:defRPr/>
            </a:lvl1pPr>
          </a:lstStyle>
          <a:p>
            <a:pPr>
              <a:defRPr/>
            </a:pPr>
            <a:r>
              <a:rPr lang="en-GB"/>
              <a:t>Cloud Essentials</a:t>
            </a:r>
          </a:p>
        </p:txBody>
      </p:sp>
    </p:spTree>
    <p:extLst>
      <p:ext uri="{BB962C8B-B14F-4D97-AF65-F5344CB8AC3E}">
        <p14:creationId xmlns:p14="http://schemas.microsoft.com/office/powerpoint/2010/main" val="1721526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CEDA258-423E-4CB7-BC39-F7FA007C8062}"/>
              </a:ext>
            </a:extLst>
          </p:cNvPr>
          <p:cNvSpPr/>
          <p:nvPr/>
        </p:nvSpPr>
        <p:spPr>
          <a:xfrm>
            <a:off x="5634038" y="1292225"/>
            <a:ext cx="6557962" cy="6715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GB" sz="1350"/>
          </a:p>
        </p:txBody>
      </p:sp>
      <p:sp>
        <p:nvSpPr>
          <p:cNvPr id="8" name="Pentagon 9">
            <a:extLst>
              <a:ext uri="{FF2B5EF4-FFF2-40B4-BE49-F238E27FC236}">
                <a16:creationId xmlns:a16="http://schemas.microsoft.com/office/drawing/2014/main" id="{8F352410-0849-4B00-96F2-B31EEFEC88C3}"/>
              </a:ext>
            </a:extLst>
          </p:cNvPr>
          <p:cNvSpPr/>
          <p:nvPr/>
        </p:nvSpPr>
        <p:spPr>
          <a:xfrm>
            <a:off x="0" y="1292225"/>
            <a:ext cx="6170613" cy="671513"/>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GB" sz="1350"/>
          </a:p>
        </p:txBody>
      </p:sp>
      <p:sp>
        <p:nvSpPr>
          <p:cNvPr id="2" name="Title 1"/>
          <p:cNvSpPr>
            <a:spLocks noGrp="1"/>
          </p:cNvSpPr>
          <p:nvPr>
            <p:ph type="title"/>
          </p:nvPr>
        </p:nvSpPr>
        <p:spPr>
          <a:xfrm>
            <a:off x="540000" y="108000"/>
            <a:ext cx="11113200" cy="864000"/>
          </a:xfrm>
        </p:spPr>
        <p:txBody>
          <a:bodyPr/>
          <a:lstStyle/>
          <a:p>
            <a:r>
              <a:rPr lang="en-US"/>
              <a:t>Click to edit Master title style</a:t>
            </a:r>
          </a:p>
        </p:txBody>
      </p:sp>
      <p:sp>
        <p:nvSpPr>
          <p:cNvPr id="3" name="Text Placeholder 2"/>
          <p:cNvSpPr>
            <a:spLocks noGrp="1"/>
          </p:cNvSpPr>
          <p:nvPr>
            <p:ph type="body" idx="1"/>
          </p:nvPr>
        </p:nvSpPr>
        <p:spPr>
          <a:xfrm>
            <a:off x="539997" y="1292073"/>
            <a:ext cx="5479200" cy="671673"/>
          </a:xfrm>
        </p:spPr>
        <p:txBody>
          <a:bodyPr lIns="324000" tIns="0" rIns="0" bIns="0" anchor="ctr" anchorCtr="0">
            <a:noAutofit/>
          </a:bodyPr>
          <a:lstStyle>
            <a:lvl1pPr marL="0" indent="0">
              <a:buNone/>
              <a:defRPr sz="2400" b="1" i="0" baseline="0">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40001" y="2101932"/>
            <a:ext cx="5479199" cy="3881268"/>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0400" y="1292072"/>
            <a:ext cx="5479200" cy="671673"/>
          </a:xfrm>
        </p:spPr>
        <p:txBody>
          <a:bodyPr lIns="324000" tIns="0" rIns="0" bIns="0" anchor="ctr" anchorCtr="0">
            <a:noAutofit/>
          </a:bodyPr>
          <a:lstStyle>
            <a:lvl1pPr marL="0" indent="0">
              <a:buNone/>
              <a:defRPr sz="2400" b="1" baseline="0">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0401" y="2101932"/>
            <a:ext cx="5479199" cy="3881268"/>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6">
            <a:extLst>
              <a:ext uri="{FF2B5EF4-FFF2-40B4-BE49-F238E27FC236}">
                <a16:creationId xmlns:a16="http://schemas.microsoft.com/office/drawing/2014/main" id="{6BF4EB56-BF60-406E-95CA-5760E4274999}"/>
              </a:ext>
            </a:extLst>
          </p:cNvPr>
          <p:cNvSpPr>
            <a:spLocks noGrp="1"/>
          </p:cNvSpPr>
          <p:nvPr>
            <p:ph type="ftr" sz="quarter" idx="10"/>
          </p:nvPr>
        </p:nvSpPr>
        <p:spPr/>
        <p:txBody>
          <a:bodyPr/>
          <a:lstStyle>
            <a:lvl1pPr>
              <a:defRPr/>
            </a:lvl1pPr>
          </a:lstStyle>
          <a:p>
            <a:pPr>
              <a:defRPr/>
            </a:pPr>
            <a:r>
              <a:rPr lang="en-GB"/>
              <a:t>Cloud Essentials</a:t>
            </a:r>
          </a:p>
        </p:txBody>
      </p:sp>
    </p:spTree>
    <p:extLst>
      <p:ext uri="{BB962C8B-B14F-4D97-AF65-F5344CB8AC3E}">
        <p14:creationId xmlns:p14="http://schemas.microsoft.com/office/powerpoint/2010/main" val="26272343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9" y="1378800"/>
            <a:ext cx="6468812" cy="4604400"/>
          </a:xfrm>
        </p:spPr>
        <p:txBody>
          <a:bodyPr lIns="0" rIns="0"/>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0001" y="1378800"/>
            <a:ext cx="4232025" cy="4604400"/>
          </a:xfrm>
        </p:spPr>
        <p:txBody>
          <a:bodyPr lIns="0" rIns="0"/>
          <a:lstStyle>
            <a:lvl1pPr marL="0" indent="0">
              <a:buNone/>
              <a:defRPr sz="2400" baseline="0">
                <a:solidFill>
                  <a:schemeClr val="tx1">
                    <a:lumMod val="75000"/>
                    <a:lumOff val="2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8" name="Title 1"/>
          <p:cNvSpPr>
            <a:spLocks noGrp="1"/>
          </p:cNvSpPr>
          <p:nvPr>
            <p:ph type="title"/>
          </p:nvPr>
        </p:nvSpPr>
        <p:spPr>
          <a:xfrm>
            <a:off x="540000" y="108000"/>
            <a:ext cx="11113200" cy="864000"/>
          </a:xfrm>
        </p:spPr>
        <p:txBody>
          <a:bodyPr/>
          <a:lstStyle/>
          <a:p>
            <a:r>
              <a:rPr lang="en-US"/>
              <a:t>Click to edit Master title style</a:t>
            </a:r>
          </a:p>
        </p:txBody>
      </p:sp>
      <p:sp>
        <p:nvSpPr>
          <p:cNvPr id="5" name="Footer Placeholder 3">
            <a:extLst>
              <a:ext uri="{FF2B5EF4-FFF2-40B4-BE49-F238E27FC236}">
                <a16:creationId xmlns:a16="http://schemas.microsoft.com/office/drawing/2014/main" id="{04F2A51A-BB09-42F2-B994-A01112EF6B46}"/>
              </a:ext>
            </a:extLst>
          </p:cNvPr>
          <p:cNvSpPr>
            <a:spLocks noGrp="1"/>
          </p:cNvSpPr>
          <p:nvPr>
            <p:ph type="ftr" sz="quarter" idx="10"/>
          </p:nvPr>
        </p:nvSpPr>
        <p:spPr/>
        <p:txBody>
          <a:bodyPr/>
          <a:lstStyle>
            <a:lvl1pPr>
              <a:defRPr/>
            </a:lvl1pPr>
          </a:lstStyle>
          <a:p>
            <a:pPr>
              <a:defRPr/>
            </a:pPr>
            <a:r>
              <a:rPr lang="en-GB"/>
              <a:t>Cloud Essentials</a:t>
            </a:r>
          </a:p>
        </p:txBody>
      </p:sp>
    </p:spTree>
    <p:extLst>
      <p:ext uri="{BB962C8B-B14F-4D97-AF65-F5344CB8AC3E}">
        <p14:creationId xmlns:p14="http://schemas.microsoft.com/office/powerpoint/2010/main" val="23156901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1378800"/>
            <a:ext cx="6469200" cy="4604400"/>
          </a:xfrm>
        </p:spPr>
        <p:txBody>
          <a:bodyPr lIns="0" rIns="0"/>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8" name="Text Placeholder 3"/>
          <p:cNvSpPr>
            <a:spLocks noGrp="1"/>
          </p:cNvSpPr>
          <p:nvPr>
            <p:ph type="body" sz="half" idx="2"/>
          </p:nvPr>
        </p:nvSpPr>
        <p:spPr>
          <a:xfrm>
            <a:off x="540001" y="1378800"/>
            <a:ext cx="4232025" cy="4604400"/>
          </a:xfrm>
        </p:spPr>
        <p:txBody>
          <a:bodyPr lIns="0" rIns="0"/>
          <a:lstStyle>
            <a:lvl1pPr marL="0" indent="0">
              <a:buNone/>
              <a:defRPr sz="2400" baseline="0">
                <a:solidFill>
                  <a:schemeClr val="tx1">
                    <a:lumMod val="75000"/>
                    <a:lumOff val="2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9" name="Title 1"/>
          <p:cNvSpPr>
            <a:spLocks noGrp="1"/>
          </p:cNvSpPr>
          <p:nvPr>
            <p:ph type="title"/>
          </p:nvPr>
        </p:nvSpPr>
        <p:spPr>
          <a:xfrm>
            <a:off x="540000" y="108000"/>
            <a:ext cx="11113200" cy="864000"/>
          </a:xfrm>
        </p:spPr>
        <p:txBody>
          <a:bodyPr/>
          <a:lstStyle/>
          <a:p>
            <a:r>
              <a:rPr lang="en-US"/>
              <a:t>Click to edit Master title style</a:t>
            </a:r>
          </a:p>
        </p:txBody>
      </p:sp>
      <p:sp>
        <p:nvSpPr>
          <p:cNvPr id="5" name="Footer Placeholder 3">
            <a:extLst>
              <a:ext uri="{FF2B5EF4-FFF2-40B4-BE49-F238E27FC236}">
                <a16:creationId xmlns:a16="http://schemas.microsoft.com/office/drawing/2014/main" id="{6F84D0BD-20D7-4D76-A784-2097BA087A39}"/>
              </a:ext>
            </a:extLst>
          </p:cNvPr>
          <p:cNvSpPr>
            <a:spLocks noGrp="1"/>
          </p:cNvSpPr>
          <p:nvPr>
            <p:ph type="ftr" sz="quarter" idx="10"/>
          </p:nvPr>
        </p:nvSpPr>
        <p:spPr/>
        <p:txBody>
          <a:bodyPr/>
          <a:lstStyle>
            <a:lvl1pPr>
              <a:defRPr/>
            </a:lvl1pPr>
          </a:lstStyle>
          <a:p>
            <a:pPr>
              <a:defRPr/>
            </a:pPr>
            <a:r>
              <a:rPr lang="en-GB"/>
              <a:t>Cloud Essentials</a:t>
            </a:r>
          </a:p>
        </p:txBody>
      </p:sp>
    </p:spTree>
    <p:extLst>
      <p:ext uri="{BB962C8B-B14F-4D97-AF65-F5344CB8AC3E}">
        <p14:creationId xmlns:p14="http://schemas.microsoft.com/office/powerpoint/2010/main" val="3225662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D6D181-5AAA-4264-8072-75FC8D9C3708}"/>
              </a:ext>
            </a:extLst>
          </p:cNvPr>
          <p:cNvSpPr/>
          <p:nvPr/>
        </p:nvSpPr>
        <p:spPr>
          <a:xfrm>
            <a:off x="0" y="0"/>
            <a:ext cx="12192000" cy="62817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dirty="0"/>
          </a:p>
        </p:txBody>
      </p:sp>
      <p:sp>
        <p:nvSpPr>
          <p:cNvPr id="2" name="Title 1"/>
          <p:cNvSpPr>
            <a:spLocks noGrp="1"/>
          </p:cNvSpPr>
          <p:nvPr>
            <p:ph type="title"/>
          </p:nvPr>
        </p:nvSpPr>
        <p:spPr>
          <a:xfrm>
            <a:off x="538800" y="1123200"/>
            <a:ext cx="11113200" cy="2386800"/>
          </a:xfrm>
        </p:spPr>
        <p:txBody>
          <a:bodyPr tIns="0" anchor="b">
            <a:normAutofit/>
          </a:bodyPr>
          <a:lstStyle>
            <a:lvl1pPr>
              <a:defRPr sz="40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40000" y="3600002"/>
            <a:ext cx="11112000" cy="1655999"/>
          </a:xfrm>
        </p:spPr>
        <p:txBody>
          <a:bodyPr lIns="0" tIns="0" rIns="0" bIns="0"/>
          <a:lstStyle>
            <a:lvl1pPr marL="0" indent="0">
              <a:buNone/>
              <a:defRPr sz="24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5" name="Footer Placeholder 3">
            <a:extLst>
              <a:ext uri="{FF2B5EF4-FFF2-40B4-BE49-F238E27FC236}">
                <a16:creationId xmlns:a16="http://schemas.microsoft.com/office/drawing/2014/main" id="{F9B71A15-E064-4ACF-BA82-A6BE9E9C7082}"/>
              </a:ext>
            </a:extLst>
          </p:cNvPr>
          <p:cNvSpPr>
            <a:spLocks noGrp="1"/>
          </p:cNvSpPr>
          <p:nvPr>
            <p:ph type="ftr" sz="quarter" idx="10"/>
          </p:nvPr>
        </p:nvSpPr>
        <p:spPr/>
        <p:txBody>
          <a:bodyPr/>
          <a:lstStyle>
            <a:lvl1pPr>
              <a:defRPr dirty="0"/>
            </a:lvl1pPr>
          </a:lstStyle>
          <a:p>
            <a:pPr>
              <a:defRPr/>
            </a:pPr>
            <a:endParaRPr lang="en-GB"/>
          </a:p>
        </p:txBody>
      </p:sp>
    </p:spTree>
    <p:extLst>
      <p:ext uri="{BB962C8B-B14F-4D97-AF65-F5344CB8AC3E}">
        <p14:creationId xmlns:p14="http://schemas.microsoft.com/office/powerpoint/2010/main" val="3094153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DBA0A0-3BA3-4F94-827B-A1BF34D37469}"/>
              </a:ext>
            </a:extLst>
          </p:cNvPr>
          <p:cNvSpPr/>
          <p:nvPr/>
        </p:nvSpPr>
        <p:spPr>
          <a:xfrm>
            <a:off x="0" y="0"/>
            <a:ext cx="12192000" cy="60499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dirty="0"/>
          </a:p>
        </p:txBody>
      </p:sp>
      <p:sp>
        <p:nvSpPr>
          <p:cNvPr id="3" name="Footer Placeholder 1">
            <a:extLst>
              <a:ext uri="{FF2B5EF4-FFF2-40B4-BE49-F238E27FC236}">
                <a16:creationId xmlns:a16="http://schemas.microsoft.com/office/drawing/2014/main" id="{00EDAE3B-73EC-4905-8BBD-FC0D68BF37A8}"/>
              </a:ext>
            </a:extLst>
          </p:cNvPr>
          <p:cNvSpPr>
            <a:spLocks noGrp="1"/>
          </p:cNvSpPr>
          <p:nvPr>
            <p:ph type="ftr" sz="quarter" idx="10"/>
          </p:nvPr>
        </p:nvSpPr>
        <p:spPr/>
        <p:txBody>
          <a:bodyPr/>
          <a:lstStyle>
            <a:lvl1pPr>
              <a:defRPr/>
            </a:lvl1pPr>
          </a:lstStyle>
          <a:p>
            <a:pPr>
              <a:defRPr/>
            </a:pPr>
            <a:endParaRPr lang="en-GB"/>
          </a:p>
        </p:txBody>
      </p:sp>
    </p:spTree>
    <p:extLst>
      <p:ext uri="{BB962C8B-B14F-4D97-AF65-F5344CB8AC3E}">
        <p14:creationId xmlns:p14="http://schemas.microsoft.com/office/powerpoint/2010/main" val="2469941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3">
            <a:extLst>
              <a:ext uri="{FF2B5EF4-FFF2-40B4-BE49-F238E27FC236}">
                <a16:creationId xmlns:a16="http://schemas.microsoft.com/office/drawing/2014/main" id="{CED42991-29EA-4BA3-B774-889A021F9423}"/>
              </a:ext>
            </a:extLst>
          </p:cNvPr>
          <p:cNvSpPr>
            <a:spLocks noGrp="1"/>
          </p:cNvSpPr>
          <p:nvPr>
            <p:ph type="ftr" sz="quarter" idx="10"/>
          </p:nvPr>
        </p:nvSpPr>
        <p:spPr/>
        <p:txBody>
          <a:bodyPr/>
          <a:lstStyle>
            <a:lvl1pPr>
              <a:defRPr/>
            </a:lvl1pPr>
          </a:lstStyle>
          <a:p>
            <a:pPr>
              <a:defRPr/>
            </a:pPr>
            <a:endParaRPr lang="en-GB"/>
          </a:p>
        </p:txBody>
      </p:sp>
    </p:spTree>
    <p:extLst>
      <p:ext uri="{BB962C8B-B14F-4D97-AF65-F5344CB8AC3E}">
        <p14:creationId xmlns:p14="http://schemas.microsoft.com/office/powerpoint/2010/main" val="3815524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1"/>
          </p:nvPr>
        </p:nvSpPr>
        <p:spPr>
          <a:xfrm>
            <a:off x="539749" y="1378800"/>
            <a:ext cx="11113200" cy="460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EAD64D20-B4D3-42CA-80DA-0FA4B57A57E7}"/>
              </a:ext>
            </a:extLst>
          </p:cNvPr>
          <p:cNvSpPr>
            <a:spLocks noGrp="1"/>
          </p:cNvSpPr>
          <p:nvPr>
            <p:ph type="ftr" sz="quarter" idx="12"/>
          </p:nvPr>
        </p:nvSpPr>
        <p:spPr/>
        <p:txBody>
          <a:bodyPr/>
          <a:lstStyle>
            <a:lvl1pPr>
              <a:defRPr/>
            </a:lvl1pPr>
          </a:lstStyle>
          <a:p>
            <a:pPr>
              <a:defRPr/>
            </a:pPr>
            <a:endParaRPr lang="en-GB"/>
          </a:p>
        </p:txBody>
      </p:sp>
    </p:spTree>
    <p:extLst>
      <p:ext uri="{BB962C8B-B14F-4D97-AF65-F5344CB8AC3E}">
        <p14:creationId xmlns:p14="http://schemas.microsoft.com/office/powerpoint/2010/main" val="2969233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0000" y="1378800"/>
            <a:ext cx="5479800" cy="4604400"/>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1378800"/>
            <a:ext cx="5479799" cy="4604400"/>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a:extLst>
              <a:ext uri="{FF2B5EF4-FFF2-40B4-BE49-F238E27FC236}">
                <a16:creationId xmlns:a16="http://schemas.microsoft.com/office/drawing/2014/main" id="{C17A7CE0-B092-4C7C-ABA0-F0AD19DD8D0F}"/>
              </a:ext>
            </a:extLst>
          </p:cNvPr>
          <p:cNvSpPr>
            <a:spLocks noGrp="1"/>
          </p:cNvSpPr>
          <p:nvPr>
            <p:ph type="ftr" sz="quarter" idx="10"/>
          </p:nvPr>
        </p:nvSpPr>
        <p:spPr/>
        <p:txBody>
          <a:bodyPr/>
          <a:lstStyle>
            <a:lvl1pPr>
              <a:defRPr/>
            </a:lvl1pPr>
          </a:lstStyle>
          <a:p>
            <a:pPr>
              <a:defRPr/>
            </a:pPr>
            <a:endParaRPr lang="en-GB"/>
          </a:p>
        </p:txBody>
      </p:sp>
    </p:spTree>
    <p:extLst>
      <p:ext uri="{BB962C8B-B14F-4D97-AF65-F5344CB8AC3E}">
        <p14:creationId xmlns:p14="http://schemas.microsoft.com/office/powerpoint/2010/main" val="1927391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D084FB-01F5-4963-A9C5-2F9E5EF1E3E1}"/>
              </a:ext>
            </a:extLst>
          </p:cNvPr>
          <p:cNvSpPr/>
          <p:nvPr/>
        </p:nvSpPr>
        <p:spPr>
          <a:xfrm>
            <a:off x="5634038" y="1292225"/>
            <a:ext cx="6557962" cy="6715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GB"/>
          </a:p>
        </p:txBody>
      </p:sp>
      <p:sp>
        <p:nvSpPr>
          <p:cNvPr id="8" name="Pentagon 9">
            <a:extLst>
              <a:ext uri="{FF2B5EF4-FFF2-40B4-BE49-F238E27FC236}">
                <a16:creationId xmlns:a16="http://schemas.microsoft.com/office/drawing/2014/main" id="{67BD402F-7DFC-46B0-BBC1-846E00FA8150}"/>
              </a:ext>
            </a:extLst>
          </p:cNvPr>
          <p:cNvSpPr/>
          <p:nvPr/>
        </p:nvSpPr>
        <p:spPr>
          <a:xfrm>
            <a:off x="0" y="1292225"/>
            <a:ext cx="6170613" cy="671513"/>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GB"/>
          </a:p>
        </p:txBody>
      </p:sp>
      <p:sp>
        <p:nvSpPr>
          <p:cNvPr id="2" name="Title 1"/>
          <p:cNvSpPr>
            <a:spLocks noGrp="1"/>
          </p:cNvSpPr>
          <p:nvPr>
            <p:ph type="title"/>
          </p:nvPr>
        </p:nvSpPr>
        <p:spPr>
          <a:xfrm>
            <a:off x="540000" y="108000"/>
            <a:ext cx="11113200" cy="864000"/>
          </a:xfrm>
        </p:spPr>
        <p:txBody>
          <a:bodyPr/>
          <a:lstStyle/>
          <a:p>
            <a:r>
              <a:rPr lang="en-US"/>
              <a:t>Click to edit Master title style</a:t>
            </a:r>
          </a:p>
        </p:txBody>
      </p:sp>
      <p:sp>
        <p:nvSpPr>
          <p:cNvPr id="3" name="Text Placeholder 2"/>
          <p:cNvSpPr>
            <a:spLocks noGrp="1"/>
          </p:cNvSpPr>
          <p:nvPr>
            <p:ph type="body" idx="1"/>
          </p:nvPr>
        </p:nvSpPr>
        <p:spPr>
          <a:xfrm>
            <a:off x="539997" y="1292073"/>
            <a:ext cx="5479200" cy="671673"/>
          </a:xfrm>
        </p:spPr>
        <p:txBody>
          <a:bodyPr lIns="324000" tIns="0" rIns="0" bIns="0" anchor="ctr" anchorCtr="0">
            <a:noAutofit/>
          </a:bodyPr>
          <a:lstStyle>
            <a:lvl1pPr marL="0" indent="0">
              <a:buNone/>
              <a:defRPr sz="2400" b="1" i="0" baseline="0">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40001" y="2101932"/>
            <a:ext cx="5479199" cy="3881268"/>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0400" y="1292072"/>
            <a:ext cx="5479200" cy="671673"/>
          </a:xfrm>
        </p:spPr>
        <p:txBody>
          <a:bodyPr lIns="324000" tIns="0" rIns="0" bIns="0" anchor="ctr" anchorCtr="0">
            <a:noAutofit/>
          </a:bodyPr>
          <a:lstStyle>
            <a:lvl1pPr marL="0" indent="0">
              <a:buNone/>
              <a:defRPr sz="2400" b="1" baseline="0">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0401" y="2101932"/>
            <a:ext cx="5479199" cy="3881268"/>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6">
            <a:extLst>
              <a:ext uri="{FF2B5EF4-FFF2-40B4-BE49-F238E27FC236}">
                <a16:creationId xmlns:a16="http://schemas.microsoft.com/office/drawing/2014/main" id="{2341CA2B-3373-4793-98C9-1A5FD0B3DC5F}"/>
              </a:ext>
            </a:extLst>
          </p:cNvPr>
          <p:cNvSpPr>
            <a:spLocks noGrp="1"/>
          </p:cNvSpPr>
          <p:nvPr>
            <p:ph type="ftr" sz="quarter" idx="10"/>
          </p:nvPr>
        </p:nvSpPr>
        <p:spPr/>
        <p:txBody>
          <a:bodyPr/>
          <a:lstStyle>
            <a:lvl1pPr>
              <a:defRPr/>
            </a:lvl1pPr>
          </a:lstStyle>
          <a:p>
            <a:pPr>
              <a:defRPr/>
            </a:pPr>
            <a:endParaRPr lang="en-GB"/>
          </a:p>
        </p:txBody>
      </p:sp>
    </p:spTree>
    <p:extLst>
      <p:ext uri="{BB962C8B-B14F-4D97-AF65-F5344CB8AC3E}">
        <p14:creationId xmlns:p14="http://schemas.microsoft.com/office/powerpoint/2010/main" val="65291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9" y="1378800"/>
            <a:ext cx="6468812" cy="4604400"/>
          </a:xfrm>
        </p:spPr>
        <p:txBody>
          <a:bodyPr lIns="0" rIns="0"/>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0001" y="1378800"/>
            <a:ext cx="4232025" cy="4604400"/>
          </a:xfrm>
        </p:spPr>
        <p:txBody>
          <a:bodyPr lIns="0" rIns="0"/>
          <a:lstStyle>
            <a:lvl1pPr marL="0" indent="0">
              <a:buNone/>
              <a:defRPr sz="2400" baseline="0">
                <a:solidFill>
                  <a:schemeClr val="tx1">
                    <a:lumMod val="75000"/>
                    <a:lumOff val="2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8" name="Title 1"/>
          <p:cNvSpPr>
            <a:spLocks noGrp="1"/>
          </p:cNvSpPr>
          <p:nvPr>
            <p:ph type="title"/>
          </p:nvPr>
        </p:nvSpPr>
        <p:spPr>
          <a:xfrm>
            <a:off x="540000" y="108000"/>
            <a:ext cx="11113200" cy="864000"/>
          </a:xfrm>
        </p:spPr>
        <p:txBody>
          <a:bodyPr/>
          <a:lstStyle/>
          <a:p>
            <a:r>
              <a:rPr lang="en-US"/>
              <a:t>Click to edit Master title style</a:t>
            </a:r>
          </a:p>
        </p:txBody>
      </p:sp>
      <p:sp>
        <p:nvSpPr>
          <p:cNvPr id="5" name="Footer Placeholder 3">
            <a:extLst>
              <a:ext uri="{FF2B5EF4-FFF2-40B4-BE49-F238E27FC236}">
                <a16:creationId xmlns:a16="http://schemas.microsoft.com/office/drawing/2014/main" id="{53B81906-FBBF-4F30-B76E-3111F3B705B7}"/>
              </a:ext>
            </a:extLst>
          </p:cNvPr>
          <p:cNvSpPr>
            <a:spLocks noGrp="1"/>
          </p:cNvSpPr>
          <p:nvPr>
            <p:ph type="ftr" sz="quarter" idx="10"/>
          </p:nvPr>
        </p:nvSpPr>
        <p:spPr/>
        <p:txBody>
          <a:bodyPr/>
          <a:lstStyle>
            <a:lvl1pPr>
              <a:defRPr/>
            </a:lvl1pPr>
          </a:lstStyle>
          <a:p>
            <a:pPr>
              <a:defRPr/>
            </a:pPr>
            <a:endParaRPr lang="en-GB"/>
          </a:p>
        </p:txBody>
      </p:sp>
    </p:spTree>
    <p:extLst>
      <p:ext uri="{BB962C8B-B14F-4D97-AF65-F5344CB8AC3E}">
        <p14:creationId xmlns:p14="http://schemas.microsoft.com/office/powerpoint/2010/main" val="431353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1378800"/>
            <a:ext cx="6469200" cy="4604400"/>
          </a:xfrm>
        </p:spPr>
        <p:txBody>
          <a:bodyPr lIns="0" rIns="0"/>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8" name="Text Placeholder 3"/>
          <p:cNvSpPr>
            <a:spLocks noGrp="1"/>
          </p:cNvSpPr>
          <p:nvPr>
            <p:ph type="body" sz="half" idx="2"/>
          </p:nvPr>
        </p:nvSpPr>
        <p:spPr>
          <a:xfrm>
            <a:off x="540001" y="1378800"/>
            <a:ext cx="4232025" cy="4604400"/>
          </a:xfrm>
        </p:spPr>
        <p:txBody>
          <a:bodyPr lIns="0" rIns="0"/>
          <a:lstStyle>
            <a:lvl1pPr marL="0" indent="0">
              <a:buNone/>
              <a:defRPr sz="2400" baseline="0">
                <a:solidFill>
                  <a:schemeClr val="tx1">
                    <a:lumMod val="75000"/>
                    <a:lumOff val="2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9" name="Title 1"/>
          <p:cNvSpPr>
            <a:spLocks noGrp="1"/>
          </p:cNvSpPr>
          <p:nvPr>
            <p:ph type="title"/>
          </p:nvPr>
        </p:nvSpPr>
        <p:spPr>
          <a:xfrm>
            <a:off x="540000" y="108000"/>
            <a:ext cx="11113200" cy="864000"/>
          </a:xfrm>
        </p:spPr>
        <p:txBody>
          <a:bodyPr/>
          <a:lstStyle/>
          <a:p>
            <a:r>
              <a:rPr lang="en-US"/>
              <a:t>Click to edit Master title style</a:t>
            </a:r>
          </a:p>
        </p:txBody>
      </p:sp>
      <p:sp>
        <p:nvSpPr>
          <p:cNvPr id="5" name="Footer Placeholder 3">
            <a:extLst>
              <a:ext uri="{FF2B5EF4-FFF2-40B4-BE49-F238E27FC236}">
                <a16:creationId xmlns:a16="http://schemas.microsoft.com/office/drawing/2014/main" id="{DB6C5B16-8EF3-49E9-9135-70792365701A}"/>
              </a:ext>
            </a:extLst>
          </p:cNvPr>
          <p:cNvSpPr>
            <a:spLocks noGrp="1"/>
          </p:cNvSpPr>
          <p:nvPr>
            <p:ph type="ftr" sz="quarter" idx="10"/>
          </p:nvPr>
        </p:nvSpPr>
        <p:spPr/>
        <p:txBody>
          <a:bodyPr/>
          <a:lstStyle>
            <a:lvl1pPr>
              <a:defRPr/>
            </a:lvl1pPr>
          </a:lstStyle>
          <a:p>
            <a:pPr>
              <a:defRPr/>
            </a:pPr>
            <a:endParaRPr lang="en-GB"/>
          </a:p>
        </p:txBody>
      </p:sp>
    </p:spTree>
    <p:extLst>
      <p:ext uri="{BB962C8B-B14F-4D97-AF65-F5344CB8AC3E}">
        <p14:creationId xmlns:p14="http://schemas.microsoft.com/office/powerpoint/2010/main" val="348240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1.emf"/><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A697DAA-3F50-4775-98C8-3D2060B4BB2D}"/>
              </a:ext>
            </a:extLst>
          </p:cNvPr>
          <p:cNvSpPr/>
          <p:nvPr/>
        </p:nvSpPr>
        <p:spPr>
          <a:xfrm>
            <a:off x="0" y="6281738"/>
            <a:ext cx="12193588" cy="576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dirty="0"/>
          </a:p>
        </p:txBody>
      </p:sp>
      <p:sp>
        <p:nvSpPr>
          <p:cNvPr id="7" name="Rectangle 6">
            <a:extLst>
              <a:ext uri="{FF2B5EF4-FFF2-40B4-BE49-F238E27FC236}">
                <a16:creationId xmlns:a16="http://schemas.microsoft.com/office/drawing/2014/main" id="{9F97CB56-1232-499E-8904-F6DE392BDA37}"/>
              </a:ext>
            </a:extLst>
          </p:cNvPr>
          <p:cNvSpPr/>
          <p:nvPr/>
        </p:nvSpPr>
        <p:spPr>
          <a:xfrm>
            <a:off x="0" y="0"/>
            <a:ext cx="12193588" cy="1079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dirty="0"/>
          </a:p>
        </p:txBody>
      </p:sp>
      <p:sp>
        <p:nvSpPr>
          <p:cNvPr id="1028" name="Title Placeholder 1">
            <a:extLst>
              <a:ext uri="{FF2B5EF4-FFF2-40B4-BE49-F238E27FC236}">
                <a16:creationId xmlns:a16="http://schemas.microsoft.com/office/drawing/2014/main" id="{8B7D678B-714C-4166-A6FE-5F0FB34D76BA}"/>
              </a:ext>
            </a:extLst>
          </p:cNvPr>
          <p:cNvSpPr>
            <a:spLocks noGrp="1" noChangeArrowheads="1"/>
          </p:cNvSpPr>
          <p:nvPr>
            <p:ph type="title"/>
          </p:nvPr>
        </p:nvSpPr>
        <p:spPr bwMode="auto">
          <a:xfrm>
            <a:off x="539750" y="107950"/>
            <a:ext cx="1111408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25999" rIns="0" bIns="0" numCol="1" anchor="ctr" anchorCtr="0" compatLnSpc="1">
            <a:prstTxWarp prst="textNoShape">
              <a:avLst/>
            </a:prstTxWarp>
          </a:bodyPr>
          <a:lstStyle/>
          <a:p>
            <a:pPr lvl="0"/>
            <a:r>
              <a:rPr lang="en-US" altLang="en-US"/>
              <a:t>Click to edit Master title style</a:t>
            </a:r>
          </a:p>
        </p:txBody>
      </p:sp>
      <p:sp>
        <p:nvSpPr>
          <p:cNvPr id="3" name="Text Placeholder 2">
            <a:extLst>
              <a:ext uri="{FF2B5EF4-FFF2-40B4-BE49-F238E27FC236}">
                <a16:creationId xmlns:a16="http://schemas.microsoft.com/office/drawing/2014/main" id="{52F2846F-51B7-40F9-ACDB-37F888E803CA}"/>
              </a:ext>
            </a:extLst>
          </p:cNvPr>
          <p:cNvSpPr>
            <a:spLocks noGrp="1"/>
          </p:cNvSpPr>
          <p:nvPr>
            <p:ph type="body" idx="1"/>
          </p:nvPr>
        </p:nvSpPr>
        <p:spPr>
          <a:xfrm>
            <a:off x="539750" y="1379538"/>
            <a:ext cx="11114088" cy="46037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30" name="Picture 10">
            <a:extLst>
              <a:ext uri="{FF2B5EF4-FFF2-40B4-BE49-F238E27FC236}">
                <a16:creationId xmlns:a16="http://schemas.microsoft.com/office/drawing/2014/main" id="{1A4223E7-A550-42F8-85F1-E875B785C38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33025" y="6489700"/>
            <a:ext cx="10826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253CD3B7-AD18-4D02-8B20-9DC0929A2F46}"/>
              </a:ext>
            </a:extLst>
          </p:cNvPr>
          <p:cNvSpPr txBox="1"/>
          <p:nvPr/>
        </p:nvSpPr>
        <p:spPr>
          <a:xfrm>
            <a:off x="11358563" y="6457950"/>
            <a:ext cx="711200" cy="230188"/>
          </a:xfrm>
          <a:prstGeom prst="rect">
            <a:avLst/>
          </a:prstGeom>
          <a:noFill/>
        </p:spPr>
        <p:txBody>
          <a:bodyPr lIns="0" tIns="0" rIns="0" bIns="0" anchor="ctr"/>
          <a:lstStyle/>
          <a:p>
            <a:pPr eaLnBrk="1" fontAlgn="auto" hangingPunct="1">
              <a:spcBef>
                <a:spcPts val="0"/>
              </a:spcBef>
              <a:spcAft>
                <a:spcPts val="0"/>
              </a:spcAft>
              <a:defRPr/>
            </a:pPr>
            <a:r>
              <a:rPr lang="en-GB" sz="1148" b="1" dirty="0">
                <a:solidFill>
                  <a:schemeClr val="accent1"/>
                </a:solidFill>
                <a:latin typeface="+mj-lt"/>
              </a:rPr>
              <a:t>training</a:t>
            </a:r>
          </a:p>
        </p:txBody>
      </p:sp>
      <p:sp>
        <p:nvSpPr>
          <p:cNvPr id="4" name="Footer Placeholder 3">
            <a:extLst>
              <a:ext uri="{FF2B5EF4-FFF2-40B4-BE49-F238E27FC236}">
                <a16:creationId xmlns:a16="http://schemas.microsoft.com/office/drawing/2014/main" id="{B03C91A6-C88D-40F1-B651-1A77BD5435F5}"/>
              </a:ext>
            </a:extLst>
          </p:cNvPr>
          <p:cNvSpPr>
            <a:spLocks noGrp="1"/>
          </p:cNvSpPr>
          <p:nvPr>
            <p:ph type="ftr" sz="quarter" idx="3"/>
          </p:nvPr>
        </p:nvSpPr>
        <p:spPr>
          <a:xfrm>
            <a:off x="142875" y="6400800"/>
            <a:ext cx="8074025" cy="338138"/>
          </a:xfrm>
          <a:prstGeom prst="rect">
            <a:avLst/>
          </a:prstGeom>
        </p:spPr>
        <p:txBody>
          <a:bodyPr vert="horz" lIns="0" tIns="0" rIns="0" bIns="0" rtlCol="0" anchor="ctr"/>
          <a:lstStyle>
            <a:lvl1pPr algn="l" eaLnBrk="1" fontAlgn="auto" hangingPunct="1">
              <a:spcBef>
                <a:spcPts val="0"/>
              </a:spcBef>
              <a:spcAft>
                <a:spcPts val="0"/>
              </a:spcAft>
              <a:defRPr sz="1125" baseline="0">
                <a:solidFill>
                  <a:schemeClr val="tx2"/>
                </a:solidFill>
                <a:latin typeface="Avenir Heavy" panose="02000503020000020003" pitchFamily="2" charset="0"/>
              </a:defRPr>
            </a:lvl1pPr>
          </a:lstStyle>
          <a:p>
            <a:pPr>
              <a:defRPr/>
            </a:pPr>
            <a:endParaRPr lang="en-GB"/>
          </a:p>
        </p:txBody>
      </p:sp>
    </p:spTree>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30" r:id="rId4"/>
    <p:sldLayoutId id="2147483931" r:id="rId5"/>
    <p:sldLayoutId id="2147483932" r:id="rId6"/>
    <p:sldLayoutId id="2147483944" r:id="rId7"/>
    <p:sldLayoutId id="2147483933" r:id="rId8"/>
    <p:sldLayoutId id="2147483934" r:id="rId9"/>
    <p:sldLayoutId id="2147483935" r:id="rId10"/>
  </p:sldLayoutIdLst>
  <p:txStyles>
    <p:titleStyle>
      <a:lvl1pPr algn="l" defTabSz="685800" rtl="0" fontAlgn="base">
        <a:lnSpc>
          <a:spcPct val="90000"/>
        </a:lnSpc>
        <a:spcBef>
          <a:spcPct val="0"/>
        </a:spcBef>
        <a:spcAft>
          <a:spcPct val="0"/>
        </a:spcAft>
        <a:defRPr sz="3300" kern="1200">
          <a:solidFill>
            <a:schemeClr val="bg1"/>
          </a:solidFill>
          <a:latin typeface="+mj-lt"/>
          <a:ea typeface="+mj-ea"/>
          <a:cs typeface="+mj-cs"/>
        </a:defRPr>
      </a:lvl1pPr>
      <a:lvl2pPr algn="l" defTabSz="685800" rtl="0" fontAlgn="base">
        <a:lnSpc>
          <a:spcPct val="90000"/>
        </a:lnSpc>
        <a:spcBef>
          <a:spcPct val="0"/>
        </a:spcBef>
        <a:spcAft>
          <a:spcPct val="0"/>
        </a:spcAft>
        <a:defRPr sz="3300">
          <a:solidFill>
            <a:schemeClr val="bg1"/>
          </a:solidFill>
          <a:latin typeface="Avenir Next Medium"/>
        </a:defRPr>
      </a:lvl2pPr>
      <a:lvl3pPr algn="l" defTabSz="685800" rtl="0" fontAlgn="base">
        <a:lnSpc>
          <a:spcPct val="90000"/>
        </a:lnSpc>
        <a:spcBef>
          <a:spcPct val="0"/>
        </a:spcBef>
        <a:spcAft>
          <a:spcPct val="0"/>
        </a:spcAft>
        <a:defRPr sz="3300">
          <a:solidFill>
            <a:schemeClr val="bg1"/>
          </a:solidFill>
          <a:latin typeface="Avenir Next Medium"/>
        </a:defRPr>
      </a:lvl3pPr>
      <a:lvl4pPr algn="l" defTabSz="685800" rtl="0" fontAlgn="base">
        <a:lnSpc>
          <a:spcPct val="90000"/>
        </a:lnSpc>
        <a:spcBef>
          <a:spcPct val="0"/>
        </a:spcBef>
        <a:spcAft>
          <a:spcPct val="0"/>
        </a:spcAft>
        <a:defRPr sz="3300">
          <a:solidFill>
            <a:schemeClr val="bg1"/>
          </a:solidFill>
          <a:latin typeface="Avenir Next Medium"/>
        </a:defRPr>
      </a:lvl4pPr>
      <a:lvl5pPr algn="l" defTabSz="685800" rtl="0" fontAlgn="base">
        <a:lnSpc>
          <a:spcPct val="90000"/>
        </a:lnSpc>
        <a:spcBef>
          <a:spcPct val="0"/>
        </a:spcBef>
        <a:spcAft>
          <a:spcPct val="0"/>
        </a:spcAft>
        <a:defRPr sz="3300">
          <a:solidFill>
            <a:schemeClr val="bg1"/>
          </a:solidFill>
          <a:latin typeface="Avenir Next Medium"/>
        </a:defRPr>
      </a:lvl5pPr>
      <a:lvl6pPr marL="457200" algn="l" defTabSz="685800" rtl="0" fontAlgn="base">
        <a:lnSpc>
          <a:spcPct val="90000"/>
        </a:lnSpc>
        <a:spcBef>
          <a:spcPct val="0"/>
        </a:spcBef>
        <a:spcAft>
          <a:spcPct val="0"/>
        </a:spcAft>
        <a:defRPr sz="3300">
          <a:solidFill>
            <a:schemeClr val="bg1"/>
          </a:solidFill>
          <a:latin typeface="Avenir Next Medium"/>
        </a:defRPr>
      </a:lvl6pPr>
      <a:lvl7pPr marL="914400" algn="l" defTabSz="685800" rtl="0" fontAlgn="base">
        <a:lnSpc>
          <a:spcPct val="90000"/>
        </a:lnSpc>
        <a:spcBef>
          <a:spcPct val="0"/>
        </a:spcBef>
        <a:spcAft>
          <a:spcPct val="0"/>
        </a:spcAft>
        <a:defRPr sz="3300">
          <a:solidFill>
            <a:schemeClr val="bg1"/>
          </a:solidFill>
          <a:latin typeface="Avenir Next Medium"/>
        </a:defRPr>
      </a:lvl7pPr>
      <a:lvl8pPr marL="1371600" algn="l" defTabSz="685800" rtl="0" fontAlgn="base">
        <a:lnSpc>
          <a:spcPct val="90000"/>
        </a:lnSpc>
        <a:spcBef>
          <a:spcPct val="0"/>
        </a:spcBef>
        <a:spcAft>
          <a:spcPct val="0"/>
        </a:spcAft>
        <a:defRPr sz="3300">
          <a:solidFill>
            <a:schemeClr val="bg1"/>
          </a:solidFill>
          <a:latin typeface="Avenir Next Medium"/>
        </a:defRPr>
      </a:lvl8pPr>
      <a:lvl9pPr marL="1828800" algn="l" defTabSz="685800" rtl="0" fontAlgn="base">
        <a:lnSpc>
          <a:spcPct val="90000"/>
        </a:lnSpc>
        <a:spcBef>
          <a:spcPct val="0"/>
        </a:spcBef>
        <a:spcAft>
          <a:spcPct val="0"/>
        </a:spcAft>
        <a:defRPr sz="3300">
          <a:solidFill>
            <a:schemeClr val="bg1"/>
          </a:solidFill>
          <a:latin typeface="Avenir Next Medium"/>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sz="2100" kern="1200">
          <a:solidFill>
            <a:srgbClr val="262626"/>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kern="1200">
          <a:solidFill>
            <a:srgbClr val="262626"/>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600" kern="1200">
          <a:solidFill>
            <a:srgbClr val="262626"/>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600" kern="1200">
          <a:solidFill>
            <a:srgbClr val="262626"/>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55066FE-7969-42D0-9867-F99C35819ED4}"/>
              </a:ext>
            </a:extLst>
          </p:cNvPr>
          <p:cNvSpPr/>
          <p:nvPr/>
        </p:nvSpPr>
        <p:spPr>
          <a:xfrm>
            <a:off x="0" y="6281738"/>
            <a:ext cx="12193588" cy="576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sz="1350" dirty="0"/>
          </a:p>
        </p:txBody>
      </p:sp>
      <p:sp>
        <p:nvSpPr>
          <p:cNvPr id="7" name="Rectangle 6">
            <a:extLst>
              <a:ext uri="{FF2B5EF4-FFF2-40B4-BE49-F238E27FC236}">
                <a16:creationId xmlns:a16="http://schemas.microsoft.com/office/drawing/2014/main" id="{9C71EF89-7C5D-4555-9F00-E81ADEAA3B99}"/>
              </a:ext>
            </a:extLst>
          </p:cNvPr>
          <p:cNvSpPr/>
          <p:nvPr/>
        </p:nvSpPr>
        <p:spPr>
          <a:xfrm>
            <a:off x="0" y="0"/>
            <a:ext cx="12193588" cy="1079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sz="1350" dirty="0"/>
          </a:p>
        </p:txBody>
      </p:sp>
      <p:sp>
        <p:nvSpPr>
          <p:cNvPr id="2052" name="Title Placeholder 1">
            <a:extLst>
              <a:ext uri="{FF2B5EF4-FFF2-40B4-BE49-F238E27FC236}">
                <a16:creationId xmlns:a16="http://schemas.microsoft.com/office/drawing/2014/main" id="{0D7ABBB2-D6B0-47F0-91DC-87353B974E0A}"/>
              </a:ext>
            </a:extLst>
          </p:cNvPr>
          <p:cNvSpPr>
            <a:spLocks noGrp="1" noChangeArrowheads="1"/>
          </p:cNvSpPr>
          <p:nvPr>
            <p:ph type="title"/>
          </p:nvPr>
        </p:nvSpPr>
        <p:spPr bwMode="auto">
          <a:xfrm>
            <a:off x="539750" y="107950"/>
            <a:ext cx="1111408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25999" rIns="0" bIns="0" numCol="1" anchor="ctr" anchorCtr="0" compatLnSpc="1">
            <a:prstTxWarp prst="textNoShape">
              <a:avLst/>
            </a:prstTxWarp>
          </a:bodyPr>
          <a:lstStyle/>
          <a:p>
            <a:pPr lvl="0"/>
            <a:r>
              <a:rPr lang="en-US" altLang="en-US"/>
              <a:t>Click to edit Master title style</a:t>
            </a:r>
          </a:p>
        </p:txBody>
      </p:sp>
      <p:sp>
        <p:nvSpPr>
          <p:cNvPr id="3" name="Text Placeholder 2">
            <a:extLst>
              <a:ext uri="{FF2B5EF4-FFF2-40B4-BE49-F238E27FC236}">
                <a16:creationId xmlns:a16="http://schemas.microsoft.com/office/drawing/2014/main" id="{EFA64464-E984-4C17-9A46-59ECB7A02268}"/>
              </a:ext>
            </a:extLst>
          </p:cNvPr>
          <p:cNvSpPr>
            <a:spLocks noGrp="1"/>
          </p:cNvSpPr>
          <p:nvPr>
            <p:ph type="body" idx="1"/>
          </p:nvPr>
        </p:nvSpPr>
        <p:spPr>
          <a:xfrm>
            <a:off x="539750" y="1379538"/>
            <a:ext cx="11114088" cy="46037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054" name="Picture 10">
            <a:extLst>
              <a:ext uri="{FF2B5EF4-FFF2-40B4-BE49-F238E27FC236}">
                <a16:creationId xmlns:a16="http://schemas.microsoft.com/office/drawing/2014/main" id="{15DF2FB6-E790-449A-AD9D-6BA708F0A72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161588" y="6489700"/>
            <a:ext cx="10826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3A4E651F-5502-42DB-B20C-B675A6B14C94}"/>
              </a:ext>
            </a:extLst>
          </p:cNvPr>
          <p:cNvSpPr txBox="1"/>
          <p:nvPr/>
        </p:nvSpPr>
        <p:spPr>
          <a:xfrm>
            <a:off x="11287125" y="6456363"/>
            <a:ext cx="703263" cy="230187"/>
          </a:xfrm>
          <a:prstGeom prst="rect">
            <a:avLst/>
          </a:prstGeom>
          <a:noFill/>
        </p:spPr>
        <p:txBody>
          <a:bodyPr lIns="0" tIns="0" rIns="0" bIns="0" anchor="ctr"/>
          <a:lstStyle/>
          <a:p>
            <a:pPr eaLnBrk="1" fontAlgn="auto" hangingPunct="1">
              <a:spcBef>
                <a:spcPts val="0"/>
              </a:spcBef>
              <a:spcAft>
                <a:spcPts val="0"/>
              </a:spcAft>
              <a:defRPr/>
            </a:pPr>
            <a:r>
              <a:rPr lang="en-GB" sz="1148" b="1" dirty="0">
                <a:solidFill>
                  <a:schemeClr val="accent1"/>
                </a:solidFill>
                <a:latin typeface="+mj-lt"/>
              </a:rPr>
              <a:t>training</a:t>
            </a:r>
          </a:p>
        </p:txBody>
      </p:sp>
      <p:sp>
        <p:nvSpPr>
          <p:cNvPr id="4" name="Footer Placeholder 3">
            <a:extLst>
              <a:ext uri="{FF2B5EF4-FFF2-40B4-BE49-F238E27FC236}">
                <a16:creationId xmlns:a16="http://schemas.microsoft.com/office/drawing/2014/main" id="{BA179DC0-EFC7-4C9A-9BDB-D200896FD609}"/>
              </a:ext>
            </a:extLst>
          </p:cNvPr>
          <p:cNvSpPr>
            <a:spLocks noGrp="1"/>
          </p:cNvSpPr>
          <p:nvPr>
            <p:ph type="ftr" sz="quarter" idx="3"/>
          </p:nvPr>
        </p:nvSpPr>
        <p:spPr>
          <a:xfrm>
            <a:off x="131763" y="6408738"/>
            <a:ext cx="8075612" cy="338137"/>
          </a:xfrm>
          <a:prstGeom prst="rect">
            <a:avLst/>
          </a:prstGeom>
        </p:spPr>
        <p:txBody>
          <a:bodyPr vert="horz" lIns="0" tIns="0" rIns="0" bIns="0" rtlCol="0" anchor="ctr"/>
          <a:lstStyle>
            <a:lvl1pPr algn="l" eaLnBrk="1" fontAlgn="auto" hangingPunct="1">
              <a:spcBef>
                <a:spcPts val="0"/>
              </a:spcBef>
              <a:spcAft>
                <a:spcPts val="0"/>
              </a:spcAft>
              <a:defRPr sz="1125" baseline="0">
                <a:solidFill>
                  <a:schemeClr val="tx2"/>
                </a:solidFill>
                <a:latin typeface="Avenir Heavy" panose="02000503020000020003" pitchFamily="2" charset="0"/>
              </a:defRPr>
            </a:lvl1pPr>
          </a:lstStyle>
          <a:p>
            <a:pPr>
              <a:defRPr/>
            </a:pPr>
            <a:r>
              <a:rPr lang="en-GB"/>
              <a:t>Cloud Essentials</a:t>
            </a:r>
          </a:p>
        </p:txBody>
      </p:sp>
    </p:spTree>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36" r:id="rId4"/>
    <p:sldLayoutId id="2147483937" r:id="rId5"/>
    <p:sldLayoutId id="2147483938" r:id="rId6"/>
    <p:sldLayoutId id="2147483948" r:id="rId7"/>
    <p:sldLayoutId id="2147483939" r:id="rId8"/>
    <p:sldLayoutId id="2147483940" r:id="rId9"/>
  </p:sldLayoutIdLst>
  <p:hf sldNum="0" hdr="0" dt="0"/>
  <p:txStyles>
    <p:titleStyle>
      <a:lvl1pPr algn="l" defTabSz="685800" rtl="0" fontAlgn="base">
        <a:lnSpc>
          <a:spcPct val="90000"/>
        </a:lnSpc>
        <a:spcBef>
          <a:spcPct val="0"/>
        </a:spcBef>
        <a:spcAft>
          <a:spcPct val="0"/>
        </a:spcAft>
        <a:defRPr sz="3300" kern="1200">
          <a:solidFill>
            <a:schemeClr val="bg1"/>
          </a:solidFill>
          <a:latin typeface="+mj-lt"/>
          <a:ea typeface="+mj-ea"/>
          <a:cs typeface="+mj-cs"/>
        </a:defRPr>
      </a:lvl1pPr>
      <a:lvl2pPr algn="l" defTabSz="685800" rtl="0" fontAlgn="base">
        <a:lnSpc>
          <a:spcPct val="90000"/>
        </a:lnSpc>
        <a:spcBef>
          <a:spcPct val="0"/>
        </a:spcBef>
        <a:spcAft>
          <a:spcPct val="0"/>
        </a:spcAft>
        <a:defRPr sz="3300">
          <a:solidFill>
            <a:schemeClr val="bg1"/>
          </a:solidFill>
          <a:latin typeface="Avenir Next Medium"/>
        </a:defRPr>
      </a:lvl2pPr>
      <a:lvl3pPr algn="l" defTabSz="685800" rtl="0" fontAlgn="base">
        <a:lnSpc>
          <a:spcPct val="90000"/>
        </a:lnSpc>
        <a:spcBef>
          <a:spcPct val="0"/>
        </a:spcBef>
        <a:spcAft>
          <a:spcPct val="0"/>
        </a:spcAft>
        <a:defRPr sz="3300">
          <a:solidFill>
            <a:schemeClr val="bg1"/>
          </a:solidFill>
          <a:latin typeface="Avenir Next Medium"/>
        </a:defRPr>
      </a:lvl3pPr>
      <a:lvl4pPr algn="l" defTabSz="685800" rtl="0" fontAlgn="base">
        <a:lnSpc>
          <a:spcPct val="90000"/>
        </a:lnSpc>
        <a:spcBef>
          <a:spcPct val="0"/>
        </a:spcBef>
        <a:spcAft>
          <a:spcPct val="0"/>
        </a:spcAft>
        <a:defRPr sz="3300">
          <a:solidFill>
            <a:schemeClr val="bg1"/>
          </a:solidFill>
          <a:latin typeface="Avenir Next Medium"/>
        </a:defRPr>
      </a:lvl4pPr>
      <a:lvl5pPr algn="l" defTabSz="685800" rtl="0" fontAlgn="base">
        <a:lnSpc>
          <a:spcPct val="90000"/>
        </a:lnSpc>
        <a:spcBef>
          <a:spcPct val="0"/>
        </a:spcBef>
        <a:spcAft>
          <a:spcPct val="0"/>
        </a:spcAft>
        <a:defRPr sz="3300">
          <a:solidFill>
            <a:schemeClr val="bg1"/>
          </a:solidFill>
          <a:latin typeface="Avenir Next Medium"/>
        </a:defRPr>
      </a:lvl5pPr>
      <a:lvl6pPr marL="457200" algn="l" defTabSz="685800" rtl="0" fontAlgn="base">
        <a:lnSpc>
          <a:spcPct val="90000"/>
        </a:lnSpc>
        <a:spcBef>
          <a:spcPct val="0"/>
        </a:spcBef>
        <a:spcAft>
          <a:spcPct val="0"/>
        </a:spcAft>
        <a:defRPr sz="3300">
          <a:solidFill>
            <a:schemeClr val="bg1"/>
          </a:solidFill>
          <a:latin typeface="Avenir Next Medium"/>
        </a:defRPr>
      </a:lvl6pPr>
      <a:lvl7pPr marL="914400" algn="l" defTabSz="685800" rtl="0" fontAlgn="base">
        <a:lnSpc>
          <a:spcPct val="90000"/>
        </a:lnSpc>
        <a:spcBef>
          <a:spcPct val="0"/>
        </a:spcBef>
        <a:spcAft>
          <a:spcPct val="0"/>
        </a:spcAft>
        <a:defRPr sz="3300">
          <a:solidFill>
            <a:schemeClr val="bg1"/>
          </a:solidFill>
          <a:latin typeface="Avenir Next Medium"/>
        </a:defRPr>
      </a:lvl7pPr>
      <a:lvl8pPr marL="1371600" algn="l" defTabSz="685800" rtl="0" fontAlgn="base">
        <a:lnSpc>
          <a:spcPct val="90000"/>
        </a:lnSpc>
        <a:spcBef>
          <a:spcPct val="0"/>
        </a:spcBef>
        <a:spcAft>
          <a:spcPct val="0"/>
        </a:spcAft>
        <a:defRPr sz="3300">
          <a:solidFill>
            <a:schemeClr val="bg1"/>
          </a:solidFill>
          <a:latin typeface="Avenir Next Medium"/>
        </a:defRPr>
      </a:lvl8pPr>
      <a:lvl9pPr marL="1828800" algn="l" defTabSz="685800" rtl="0" fontAlgn="base">
        <a:lnSpc>
          <a:spcPct val="90000"/>
        </a:lnSpc>
        <a:spcBef>
          <a:spcPct val="0"/>
        </a:spcBef>
        <a:spcAft>
          <a:spcPct val="0"/>
        </a:spcAft>
        <a:defRPr sz="3300">
          <a:solidFill>
            <a:schemeClr val="bg1"/>
          </a:solidFill>
          <a:latin typeface="Avenir Next Medium"/>
        </a:defRPr>
      </a:lvl9pPr>
    </p:titleStyle>
    <p:bodyStyle>
      <a:lvl1pPr marL="171450" indent="-171450" algn="l" defTabSz="685800" rtl="0" fontAlgn="base">
        <a:lnSpc>
          <a:spcPct val="95000"/>
        </a:lnSpc>
        <a:spcBef>
          <a:spcPts val="1050"/>
        </a:spcBef>
        <a:spcAft>
          <a:spcPct val="0"/>
        </a:spcAft>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fontAlgn="base">
        <a:lnSpc>
          <a:spcPct val="95000"/>
        </a:lnSpc>
        <a:spcBef>
          <a:spcPts val="1050"/>
        </a:spcBef>
        <a:spcAft>
          <a:spcPct val="0"/>
        </a:spcAft>
        <a:buFont typeface="Arial" panose="020B0604020202020204" pitchFamily="34" charset="0"/>
        <a:buChar char="•"/>
        <a:defRPr sz="2100" kern="1200">
          <a:solidFill>
            <a:srgbClr val="404040"/>
          </a:solidFill>
          <a:latin typeface="+mn-lt"/>
          <a:ea typeface="+mn-ea"/>
          <a:cs typeface="+mn-cs"/>
        </a:defRPr>
      </a:lvl2pPr>
      <a:lvl3pPr marL="857250" indent="-171450" algn="l" defTabSz="685800" rtl="0" fontAlgn="base">
        <a:lnSpc>
          <a:spcPct val="95000"/>
        </a:lnSpc>
        <a:spcBef>
          <a:spcPts val="1050"/>
        </a:spcBef>
        <a:spcAft>
          <a:spcPct val="0"/>
        </a:spcAft>
        <a:buFont typeface="Arial" panose="020B0604020202020204" pitchFamily="34" charset="0"/>
        <a:buChar char="•"/>
        <a:defRPr kern="1200">
          <a:solidFill>
            <a:srgbClr val="404040"/>
          </a:solidFill>
          <a:latin typeface="+mn-lt"/>
          <a:ea typeface="+mn-ea"/>
          <a:cs typeface="+mn-cs"/>
        </a:defRPr>
      </a:lvl3pPr>
      <a:lvl4pPr marL="1200150" indent="-171450" algn="l" defTabSz="685800" rtl="0" fontAlgn="base">
        <a:lnSpc>
          <a:spcPct val="95000"/>
        </a:lnSpc>
        <a:spcBef>
          <a:spcPts val="1050"/>
        </a:spcBef>
        <a:spcAft>
          <a:spcPct val="0"/>
        </a:spcAft>
        <a:buFont typeface="Arial" panose="020B0604020202020204" pitchFamily="34" charset="0"/>
        <a:buChar char="•"/>
        <a:defRPr sz="1600" kern="1200">
          <a:solidFill>
            <a:srgbClr val="404040"/>
          </a:solidFill>
          <a:latin typeface="+mn-lt"/>
          <a:ea typeface="+mn-ea"/>
          <a:cs typeface="+mn-cs"/>
        </a:defRPr>
      </a:lvl4pPr>
      <a:lvl5pPr marL="1543050" indent="-171450" algn="l" defTabSz="685800" rtl="0" fontAlgn="base">
        <a:lnSpc>
          <a:spcPct val="95000"/>
        </a:lnSpc>
        <a:spcBef>
          <a:spcPts val="1050"/>
        </a:spcBef>
        <a:spcAft>
          <a:spcPct val="0"/>
        </a:spcAft>
        <a:buFont typeface="Arial" panose="020B0604020202020204" pitchFamily="34" charset="0"/>
        <a:buChar char="•"/>
        <a:defRPr sz="1600" kern="1200">
          <a:solidFill>
            <a:srgbClr val="404040"/>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hyperlink" Target="https://www.terraform.io/downloads.html"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a:extLst>
              <a:ext uri="{FF2B5EF4-FFF2-40B4-BE49-F238E27FC236}">
                <a16:creationId xmlns:a16="http://schemas.microsoft.com/office/drawing/2014/main" id="{1B01FA35-6B1D-4D75-A13E-FFCFAEE577E0}"/>
              </a:ext>
            </a:extLst>
          </p:cNvPr>
          <p:cNvSpPr>
            <a:spLocks noGrp="1" noChangeArrowheads="1"/>
          </p:cNvSpPr>
          <p:nvPr>
            <p:ph type="ctrTitle"/>
          </p:nvPr>
        </p:nvSpPr>
        <p:spPr>
          <a:xfrm>
            <a:off x="539750" y="1122363"/>
            <a:ext cx="11114088" cy="2387600"/>
          </a:xfrm>
        </p:spPr>
        <p:txBody>
          <a:bodyPr/>
          <a:lstStyle/>
          <a:p>
            <a:pPr rtl="1"/>
            <a:r>
              <a:rPr lang="en-GB" altLang="en-US" dirty="0"/>
              <a:t>Working with Terraform</a:t>
            </a:r>
            <a:endParaRPr lang="en-US" altLang="en-US" dirty="0"/>
          </a:p>
        </p:txBody>
      </p:sp>
      <p:sp>
        <p:nvSpPr>
          <p:cNvPr id="2" name="Subtitle 1">
            <a:extLst>
              <a:ext uri="{FF2B5EF4-FFF2-40B4-BE49-F238E27FC236}">
                <a16:creationId xmlns:a16="http://schemas.microsoft.com/office/drawing/2014/main" id="{F8D3840A-BACB-4E0B-AE81-657668A48029}"/>
              </a:ext>
            </a:extLst>
          </p:cNvPr>
          <p:cNvSpPr>
            <a:spLocks noGrp="1"/>
          </p:cNvSpPr>
          <p:nvPr>
            <p:ph type="subTitle" idx="1"/>
          </p:nvPr>
        </p:nvSpPr>
        <p:spPr>
          <a:xfrm>
            <a:off x="539750" y="3600450"/>
            <a:ext cx="11112500" cy="1655763"/>
          </a:xfrm>
        </p:spPr>
        <p:txBody>
          <a:bodyPr/>
          <a:lstStyle/>
          <a:p>
            <a:pPr fontAlgn="auto">
              <a:spcAft>
                <a:spcPts val="0"/>
              </a:spcAft>
              <a:defRPr/>
            </a:pP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9F1CC4CD-D099-43CA-B51E-97177879128D}"/>
              </a:ext>
            </a:extLst>
          </p:cNvPr>
          <p:cNvSpPr>
            <a:spLocks noGrp="1" noChangeArrowheads="1"/>
          </p:cNvSpPr>
          <p:nvPr>
            <p:ph type="title"/>
          </p:nvPr>
        </p:nvSpPr>
        <p:spPr/>
        <p:txBody>
          <a:bodyPr/>
          <a:lstStyle/>
          <a:p>
            <a:r>
              <a:rPr lang="en-GB" altLang="en-US"/>
              <a:t>Using the CLI</a:t>
            </a:r>
          </a:p>
        </p:txBody>
      </p:sp>
      <p:sp>
        <p:nvSpPr>
          <p:cNvPr id="39939" name="Content Placeholder 2">
            <a:extLst>
              <a:ext uri="{FF2B5EF4-FFF2-40B4-BE49-F238E27FC236}">
                <a16:creationId xmlns:a16="http://schemas.microsoft.com/office/drawing/2014/main" id="{E4190BD2-3DCF-4AD4-A437-BB5E025F465C}"/>
              </a:ext>
            </a:extLst>
          </p:cNvPr>
          <p:cNvSpPr>
            <a:spLocks noGrp="1" noChangeArrowheads="1"/>
          </p:cNvSpPr>
          <p:nvPr>
            <p:ph idx="1"/>
          </p:nvPr>
        </p:nvSpPr>
        <p:spPr bwMode="auto"/>
        <p:txBody>
          <a:bodyPr wrap="square" numCol="1" anchor="t" anchorCtr="0" compatLnSpc="1">
            <a:prstTxWarp prst="textNoShape">
              <a:avLst/>
            </a:prstTxWarp>
          </a:bodyPr>
          <a:lstStyle/>
          <a:p>
            <a:r>
              <a:rPr lang="en-GB" altLang="en-US"/>
              <a:t>The CLI is used using the following command format</a:t>
            </a:r>
          </a:p>
          <a:p>
            <a:pPr lvl="1"/>
            <a:r>
              <a:rPr lang="en-GB" altLang="en-US"/>
              <a:t>aws &lt;service-name&gt; &lt;command-name&gt; [parameters]</a:t>
            </a:r>
          </a:p>
          <a:p>
            <a:pPr lvl="1"/>
            <a:endParaRPr lang="en-GB" altLang="en-US"/>
          </a:p>
          <a:p>
            <a:r>
              <a:rPr lang="en-GB" altLang="en-US"/>
              <a:t>For example</a:t>
            </a:r>
          </a:p>
          <a:p>
            <a:pPr lvl="1"/>
            <a:r>
              <a:rPr lang="en-GB" altLang="en-US"/>
              <a:t>aws s3 ls</a:t>
            </a:r>
          </a:p>
          <a:p>
            <a:pPr lvl="1"/>
            <a:r>
              <a:rPr lang="en-GB" altLang="en-US"/>
              <a:t>aws ec2 describe-instances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345E1-58DB-4D0A-AC96-43B9B94CEF9D}"/>
              </a:ext>
            </a:extLst>
          </p:cNvPr>
          <p:cNvSpPr>
            <a:spLocks noGrp="1"/>
          </p:cNvSpPr>
          <p:nvPr>
            <p:ph type="title"/>
          </p:nvPr>
        </p:nvSpPr>
        <p:spPr/>
        <p:txBody>
          <a:bodyPr/>
          <a:lstStyle/>
          <a:p>
            <a:r>
              <a:rPr lang="en-GB" dirty="0"/>
              <a:t>Defining a Terraform Deployment</a:t>
            </a:r>
          </a:p>
        </p:txBody>
      </p:sp>
      <p:sp>
        <p:nvSpPr>
          <p:cNvPr id="3" name="Content Placeholder 2">
            <a:extLst>
              <a:ext uri="{FF2B5EF4-FFF2-40B4-BE49-F238E27FC236}">
                <a16:creationId xmlns:a16="http://schemas.microsoft.com/office/drawing/2014/main" id="{E566E849-B25B-469C-AAB7-E334A354E125}"/>
              </a:ext>
            </a:extLst>
          </p:cNvPr>
          <p:cNvSpPr>
            <a:spLocks noGrp="1"/>
          </p:cNvSpPr>
          <p:nvPr>
            <p:ph idx="1"/>
          </p:nvPr>
        </p:nvSpPr>
        <p:spPr/>
        <p:txBody>
          <a:bodyPr/>
          <a:lstStyle/>
          <a:p>
            <a:r>
              <a:rPr lang="en-GB" dirty="0"/>
              <a:t>Terraform infrastructure is defined using HCL which is a configuration language from </a:t>
            </a:r>
            <a:r>
              <a:rPr lang="en-GB" dirty="0" err="1"/>
              <a:t>Hashicorp</a:t>
            </a:r>
            <a:endParaRPr lang="en-GB" dirty="0"/>
          </a:p>
          <a:p>
            <a:pPr lvl="1"/>
            <a:r>
              <a:rPr lang="en-GB" dirty="0"/>
              <a:t>It looks quite a lot like JSON</a:t>
            </a:r>
          </a:p>
          <a:p>
            <a:pPr lvl="1"/>
            <a:r>
              <a:rPr lang="en-GB" dirty="0"/>
              <a:t>You can also use JSON</a:t>
            </a:r>
          </a:p>
          <a:p>
            <a:r>
              <a:rPr lang="en-GB" dirty="0"/>
              <a:t>Terraform configuration files use the extension .</a:t>
            </a:r>
            <a:r>
              <a:rPr lang="en-GB" dirty="0" err="1"/>
              <a:t>tf</a:t>
            </a:r>
            <a:br>
              <a:rPr lang="en-GB" dirty="0"/>
            </a:br>
            <a:br>
              <a:rPr lang="en-GB" dirty="0"/>
            </a:br>
            <a:br>
              <a:rPr lang="en-GB" dirty="0"/>
            </a:br>
            <a:br>
              <a:rPr lang="en-GB" dirty="0"/>
            </a:br>
            <a:endParaRPr lang="en-GB" dirty="0"/>
          </a:p>
          <a:p>
            <a:r>
              <a:rPr lang="en-GB" dirty="0"/>
              <a:t>The main terraform configuration file for your infrastructure is called </a:t>
            </a:r>
            <a:r>
              <a:rPr lang="en-GB" b="1" dirty="0">
                <a:solidFill>
                  <a:schemeClr val="accent6"/>
                </a:solidFill>
              </a:rPr>
              <a:t>main.tf</a:t>
            </a:r>
          </a:p>
          <a:p>
            <a:endParaRPr lang="en-GB" dirty="0"/>
          </a:p>
          <a:p>
            <a:endParaRPr lang="en-GB" dirty="0"/>
          </a:p>
        </p:txBody>
      </p:sp>
      <p:sp>
        <p:nvSpPr>
          <p:cNvPr id="7" name="TextBox 6">
            <a:extLst>
              <a:ext uri="{FF2B5EF4-FFF2-40B4-BE49-F238E27FC236}">
                <a16:creationId xmlns:a16="http://schemas.microsoft.com/office/drawing/2014/main" id="{CAE659F5-086B-46B1-A444-EA9BD910E7D0}"/>
              </a:ext>
            </a:extLst>
          </p:cNvPr>
          <p:cNvSpPr txBox="1"/>
          <p:nvPr/>
        </p:nvSpPr>
        <p:spPr>
          <a:xfrm>
            <a:off x="7772400" y="2397948"/>
            <a:ext cx="4038600" cy="2062103"/>
          </a:xfrm>
          <a:prstGeom prst="rect">
            <a:avLst/>
          </a:prstGeom>
          <a:solidFill>
            <a:schemeClr val="tx1"/>
          </a:solidFill>
        </p:spPr>
        <p:txBody>
          <a:bodyPr wrap="square">
            <a:spAutoFit/>
          </a:bodyPr>
          <a:lstStyle/>
          <a:p>
            <a:r>
              <a:rPr lang="en-GB" sz="1600" b="0" dirty="0">
                <a:solidFill>
                  <a:srgbClr val="4EC9B0"/>
                </a:solidFill>
                <a:effectLst/>
                <a:latin typeface="Fira Code" panose="020B0809050000020004" pitchFamily="49" charset="0"/>
                <a:ea typeface="Fira Code" panose="020B0809050000020004" pitchFamily="49" charset="0"/>
                <a:cs typeface="Fira Code" panose="020B0809050000020004" pitchFamily="49" charset="0"/>
              </a:rPr>
              <a:t>terraform</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p>
          <a:p>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err="1">
                <a:solidFill>
                  <a:srgbClr val="4EC9B0"/>
                </a:solidFill>
                <a:effectLst/>
                <a:latin typeface="Fira Code" panose="020B0809050000020004" pitchFamily="49" charset="0"/>
                <a:ea typeface="Fira Code" panose="020B0809050000020004" pitchFamily="49" charset="0"/>
                <a:cs typeface="Fira Code" panose="020B0809050000020004" pitchFamily="49" charset="0"/>
              </a:rPr>
              <a:t>required_providers</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p>
          <a:p>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err="1">
                <a:solidFill>
                  <a:srgbClr val="9CDCFE"/>
                </a:solidFill>
                <a:effectLst/>
                <a:latin typeface="Fira Code" panose="020B0809050000020004" pitchFamily="49" charset="0"/>
                <a:ea typeface="Fira Code" panose="020B0809050000020004" pitchFamily="49" charset="0"/>
                <a:cs typeface="Fira Code" panose="020B0809050000020004" pitchFamily="49" charset="0"/>
              </a:rPr>
              <a:t>aws</a:t>
            </a:r>
            <a:r>
              <a:rPr lang="en-GB" sz="16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a:t>
            </a:r>
            <a:r>
              <a:rPr lang="en-GB" sz="16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a:t>
            </a:r>
          </a:p>
          <a:p>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source</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 </a:t>
            </a:r>
            <a:r>
              <a:rPr lang="en-GB" sz="16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t>
            </a:r>
            <a:r>
              <a:rPr lang="en-GB" sz="1600" b="0" dirty="0" err="1">
                <a:solidFill>
                  <a:srgbClr val="CE9178"/>
                </a:solidFill>
                <a:effectLst/>
                <a:latin typeface="Fira Code" panose="020B0809050000020004" pitchFamily="49" charset="0"/>
                <a:ea typeface="Fira Code" panose="020B0809050000020004" pitchFamily="49" charset="0"/>
                <a:cs typeface="Fira Code" panose="020B0809050000020004" pitchFamily="49" charset="0"/>
              </a:rPr>
              <a:t>hashicorp</a:t>
            </a:r>
            <a:r>
              <a:rPr lang="en-GB" sz="16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t>
            </a:r>
            <a:r>
              <a:rPr lang="en-GB" sz="1600" b="0" dirty="0" err="1">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aws</a:t>
            </a:r>
            <a:r>
              <a:rPr lang="en-GB" sz="16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t>
            </a:r>
            <a:endPar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endParaRPr>
          </a:p>
          <a:p>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version</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 </a:t>
            </a:r>
            <a:r>
              <a:rPr lang="en-GB" sz="16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"~&gt; 3.27"</a:t>
            </a:r>
            <a:endPar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endParaRPr>
          </a:p>
          <a:p>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p>
          <a:p>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p>
          <a:p>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a:t>
            </a:r>
          </a:p>
        </p:txBody>
      </p:sp>
    </p:spTree>
    <p:extLst>
      <p:ext uri="{BB962C8B-B14F-4D97-AF65-F5344CB8AC3E}">
        <p14:creationId xmlns:p14="http://schemas.microsoft.com/office/powerpoint/2010/main" val="2167349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608E7-3EDC-4663-904A-38E3ACD3AC6B}"/>
              </a:ext>
            </a:extLst>
          </p:cNvPr>
          <p:cNvSpPr>
            <a:spLocks noGrp="1"/>
          </p:cNvSpPr>
          <p:nvPr>
            <p:ph type="title"/>
          </p:nvPr>
        </p:nvSpPr>
        <p:spPr/>
        <p:txBody>
          <a:bodyPr/>
          <a:lstStyle/>
          <a:p>
            <a:r>
              <a:rPr lang="en-GB" dirty="0"/>
              <a:t>Terraform Single EC2 Example</a:t>
            </a:r>
          </a:p>
        </p:txBody>
      </p:sp>
      <p:sp>
        <p:nvSpPr>
          <p:cNvPr id="3" name="Content Placeholder 2">
            <a:extLst>
              <a:ext uri="{FF2B5EF4-FFF2-40B4-BE49-F238E27FC236}">
                <a16:creationId xmlns:a16="http://schemas.microsoft.com/office/drawing/2014/main" id="{2C315326-FCF9-4943-A82E-9BEB4A3CF4F0}"/>
              </a:ext>
            </a:extLst>
          </p:cNvPr>
          <p:cNvSpPr>
            <a:spLocks noGrp="1"/>
          </p:cNvSpPr>
          <p:nvPr>
            <p:ph idx="1"/>
          </p:nvPr>
        </p:nvSpPr>
        <p:spPr>
          <a:xfrm>
            <a:off x="539750" y="1379538"/>
            <a:ext cx="3956050" cy="4603750"/>
          </a:xfrm>
        </p:spPr>
        <p:txBody>
          <a:bodyPr/>
          <a:lstStyle/>
          <a:p>
            <a:r>
              <a:rPr lang="en-GB" dirty="0"/>
              <a:t>Here is a main.tf file that will configure a single EC2 instance on AWS</a:t>
            </a:r>
          </a:p>
        </p:txBody>
      </p:sp>
      <p:sp>
        <p:nvSpPr>
          <p:cNvPr id="5" name="TextBox 4">
            <a:extLst>
              <a:ext uri="{FF2B5EF4-FFF2-40B4-BE49-F238E27FC236}">
                <a16:creationId xmlns:a16="http://schemas.microsoft.com/office/drawing/2014/main" id="{6B584DA4-4685-4A0A-A4DB-3151D5B6834F}"/>
              </a:ext>
            </a:extLst>
          </p:cNvPr>
          <p:cNvSpPr txBox="1"/>
          <p:nvPr/>
        </p:nvSpPr>
        <p:spPr>
          <a:xfrm>
            <a:off x="5715000" y="909221"/>
            <a:ext cx="6097554" cy="5262979"/>
          </a:xfrm>
          <a:prstGeom prst="rect">
            <a:avLst/>
          </a:prstGeom>
          <a:solidFill>
            <a:schemeClr val="tx1"/>
          </a:solidFill>
        </p:spPr>
        <p:txBody>
          <a:bodyPr wrap="square">
            <a:spAutoFit/>
          </a:bodyPr>
          <a:lstStyle/>
          <a:p>
            <a:r>
              <a:rPr lang="en-GB" sz="1600" b="0" dirty="0">
                <a:solidFill>
                  <a:srgbClr val="4EC9B0"/>
                </a:solidFill>
                <a:effectLst/>
                <a:latin typeface="Fira Code" panose="020B0809050000020004" pitchFamily="49" charset="0"/>
                <a:ea typeface="Fira Code" panose="020B0809050000020004" pitchFamily="49" charset="0"/>
                <a:cs typeface="Fira Code" panose="020B0809050000020004" pitchFamily="49" charset="0"/>
              </a:rPr>
              <a:t>terraform</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p>
          <a:p>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err="1">
                <a:solidFill>
                  <a:srgbClr val="4EC9B0"/>
                </a:solidFill>
                <a:effectLst/>
                <a:latin typeface="Fira Code" panose="020B0809050000020004" pitchFamily="49" charset="0"/>
                <a:ea typeface="Fira Code" panose="020B0809050000020004" pitchFamily="49" charset="0"/>
                <a:cs typeface="Fira Code" panose="020B0809050000020004" pitchFamily="49" charset="0"/>
              </a:rPr>
              <a:t>required_providers</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p>
          <a:p>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err="1">
                <a:solidFill>
                  <a:srgbClr val="9CDCFE"/>
                </a:solidFill>
                <a:effectLst/>
                <a:latin typeface="Fira Code" panose="020B0809050000020004" pitchFamily="49" charset="0"/>
                <a:ea typeface="Fira Code" panose="020B0809050000020004" pitchFamily="49" charset="0"/>
                <a:cs typeface="Fira Code" panose="020B0809050000020004" pitchFamily="49" charset="0"/>
              </a:rPr>
              <a:t>aws</a:t>
            </a:r>
            <a:r>
              <a:rPr lang="en-GB" sz="16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a:t>
            </a:r>
            <a:r>
              <a:rPr lang="en-GB" sz="16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a:t>
            </a:r>
          </a:p>
          <a:p>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source</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 </a:t>
            </a:r>
            <a:r>
              <a:rPr lang="en-GB" sz="16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t>
            </a:r>
            <a:r>
              <a:rPr lang="en-GB" sz="1600" b="0" dirty="0" err="1">
                <a:solidFill>
                  <a:srgbClr val="CE9178"/>
                </a:solidFill>
                <a:effectLst/>
                <a:latin typeface="Fira Code" panose="020B0809050000020004" pitchFamily="49" charset="0"/>
                <a:ea typeface="Fira Code" panose="020B0809050000020004" pitchFamily="49" charset="0"/>
                <a:cs typeface="Fira Code" panose="020B0809050000020004" pitchFamily="49" charset="0"/>
              </a:rPr>
              <a:t>hashicorp</a:t>
            </a:r>
            <a:r>
              <a:rPr lang="en-GB" sz="16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t>
            </a:r>
            <a:r>
              <a:rPr lang="en-GB" sz="1600" b="0" dirty="0" err="1">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aws</a:t>
            </a:r>
            <a:r>
              <a:rPr lang="en-GB" sz="16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t>
            </a:r>
            <a:endPar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endParaRPr>
          </a:p>
          <a:p>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version</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 </a:t>
            </a:r>
            <a:r>
              <a:rPr lang="en-GB" sz="16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"~&gt; 3.27"</a:t>
            </a:r>
            <a:endPar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endParaRPr>
          </a:p>
          <a:p>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p>
          <a:p>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p>
          <a:p>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a:t>
            </a:r>
          </a:p>
          <a:p>
            <a:b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br>
            <a:r>
              <a:rPr lang="en-GB" sz="1600" b="0" dirty="0">
                <a:solidFill>
                  <a:srgbClr val="4EC9B0"/>
                </a:solidFill>
                <a:effectLst/>
                <a:latin typeface="Fira Code" panose="020B0809050000020004" pitchFamily="49" charset="0"/>
                <a:ea typeface="Fira Code" panose="020B0809050000020004" pitchFamily="49" charset="0"/>
                <a:cs typeface="Fira Code" panose="020B0809050000020004" pitchFamily="49" charset="0"/>
              </a:rPr>
              <a:t>provider</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t>
            </a:r>
            <a:r>
              <a:rPr lang="en-GB" sz="1600" b="0" dirty="0" err="1">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aws</a:t>
            </a:r>
            <a:r>
              <a:rPr lang="en-GB" sz="16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p>
          <a:p>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profile </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a:t>
            </a:r>
            <a:r>
              <a:rPr lang="en-GB" sz="16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"default"</a:t>
            </a:r>
            <a:endPar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endParaRPr>
          </a:p>
          <a:p>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region  </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a:t>
            </a:r>
            <a:r>
              <a:rPr lang="en-GB" sz="16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"us-west-2"</a:t>
            </a:r>
            <a:endPar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endParaRPr>
          </a:p>
          <a:p>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a:t>
            </a:r>
          </a:p>
          <a:p>
            <a:b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br>
            <a:r>
              <a:rPr lang="en-GB" sz="1600" b="0" dirty="0">
                <a:solidFill>
                  <a:srgbClr val="4EC9B0"/>
                </a:solidFill>
                <a:effectLst/>
                <a:latin typeface="Fira Code" panose="020B0809050000020004" pitchFamily="49" charset="0"/>
                <a:ea typeface="Fira Code" panose="020B0809050000020004" pitchFamily="49" charset="0"/>
                <a:cs typeface="Fira Code" panose="020B0809050000020004" pitchFamily="49" charset="0"/>
              </a:rPr>
              <a:t>resource</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t>
            </a:r>
            <a:r>
              <a:rPr lang="en-GB" sz="1600" b="0" dirty="0" err="1">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aws_instance</a:t>
            </a:r>
            <a:r>
              <a:rPr lang="en-GB" sz="16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"example"</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p>
          <a:p>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err="1">
                <a:solidFill>
                  <a:srgbClr val="9CDCFE"/>
                </a:solidFill>
                <a:effectLst/>
                <a:latin typeface="Fira Code" panose="020B0809050000020004" pitchFamily="49" charset="0"/>
                <a:ea typeface="Fira Code" panose="020B0809050000020004" pitchFamily="49" charset="0"/>
                <a:cs typeface="Fira Code" panose="020B0809050000020004" pitchFamily="49" charset="0"/>
              </a:rPr>
              <a:t>ami</a:t>
            </a:r>
            <a:r>
              <a:rPr lang="en-GB" sz="16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a:t>
            </a:r>
            <a:r>
              <a:rPr lang="en-GB" sz="16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"ami-08d70e59c07c61a3a"</a:t>
            </a:r>
            <a:endPar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endParaRPr>
          </a:p>
          <a:p>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err="1">
                <a:solidFill>
                  <a:srgbClr val="9CDCFE"/>
                </a:solidFill>
                <a:effectLst/>
                <a:latin typeface="Fira Code" panose="020B0809050000020004" pitchFamily="49" charset="0"/>
                <a:ea typeface="Fira Code" panose="020B0809050000020004" pitchFamily="49" charset="0"/>
                <a:cs typeface="Fira Code" panose="020B0809050000020004" pitchFamily="49" charset="0"/>
              </a:rPr>
              <a:t>instance_type</a:t>
            </a:r>
            <a:r>
              <a:rPr lang="en-GB" sz="16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a:t>
            </a:r>
            <a:r>
              <a:rPr lang="en-GB" sz="16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"t2.micro"</a:t>
            </a:r>
            <a:b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b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tags </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a:t>
            </a:r>
            <a:r>
              <a:rPr lang="en-GB" sz="16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a:t>
            </a:r>
          </a:p>
          <a:p>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Name</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 </a:t>
            </a:r>
            <a:r>
              <a:rPr lang="en-GB" sz="16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t>
            </a:r>
            <a:r>
              <a:rPr lang="en-GB" sz="1600" b="0" dirty="0" err="1">
                <a:solidFill>
                  <a:srgbClr val="CE9178"/>
                </a:solidFill>
                <a:effectLst/>
                <a:latin typeface="Fira Code" panose="020B0809050000020004" pitchFamily="49" charset="0"/>
                <a:ea typeface="Fira Code" panose="020B0809050000020004" pitchFamily="49" charset="0"/>
                <a:cs typeface="Fira Code" panose="020B0809050000020004" pitchFamily="49" charset="0"/>
              </a:rPr>
              <a:t>ExampleInstance</a:t>
            </a:r>
            <a:r>
              <a:rPr lang="en-GB" sz="16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t>
            </a:r>
            <a:endPar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endParaRPr>
          </a:p>
          <a:p>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p>
          <a:p>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a:t>
            </a:r>
          </a:p>
        </p:txBody>
      </p:sp>
    </p:spTree>
    <p:extLst>
      <p:ext uri="{BB962C8B-B14F-4D97-AF65-F5344CB8AC3E}">
        <p14:creationId xmlns:p14="http://schemas.microsoft.com/office/powerpoint/2010/main" val="2773830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BE199-4F4B-4283-8629-0644DCA9BC1B}"/>
              </a:ext>
            </a:extLst>
          </p:cNvPr>
          <p:cNvSpPr>
            <a:spLocks noGrp="1"/>
          </p:cNvSpPr>
          <p:nvPr>
            <p:ph type="title"/>
          </p:nvPr>
        </p:nvSpPr>
        <p:spPr/>
        <p:txBody>
          <a:bodyPr/>
          <a:lstStyle/>
          <a:p>
            <a:r>
              <a:rPr lang="en-GB" dirty="0"/>
              <a:t>Configuring a Provider</a:t>
            </a:r>
          </a:p>
        </p:txBody>
      </p:sp>
      <p:sp>
        <p:nvSpPr>
          <p:cNvPr id="3" name="Content Placeholder 2">
            <a:extLst>
              <a:ext uri="{FF2B5EF4-FFF2-40B4-BE49-F238E27FC236}">
                <a16:creationId xmlns:a16="http://schemas.microsoft.com/office/drawing/2014/main" id="{DEC75066-32FC-440D-9042-1A5C4D47E3F0}"/>
              </a:ext>
            </a:extLst>
          </p:cNvPr>
          <p:cNvSpPr>
            <a:spLocks noGrp="1"/>
          </p:cNvSpPr>
          <p:nvPr>
            <p:ph idx="1"/>
          </p:nvPr>
        </p:nvSpPr>
        <p:spPr>
          <a:xfrm>
            <a:off x="539750" y="1379538"/>
            <a:ext cx="6394450" cy="4603750"/>
          </a:xfrm>
        </p:spPr>
        <p:txBody>
          <a:bodyPr/>
          <a:lstStyle/>
          <a:p>
            <a:r>
              <a:rPr lang="en-GB" dirty="0"/>
              <a:t>Remember, Terraform supports multiple deployment environments such as AWS and Azure</a:t>
            </a:r>
          </a:p>
          <a:p>
            <a:r>
              <a:rPr lang="en-GB" dirty="0"/>
              <a:t>Set the </a:t>
            </a:r>
            <a:r>
              <a:rPr lang="en-GB" b="1" dirty="0" err="1">
                <a:solidFill>
                  <a:schemeClr val="accent6"/>
                </a:solidFill>
              </a:rPr>
              <a:t>required_providers</a:t>
            </a:r>
            <a:endParaRPr lang="en-GB" b="1" dirty="0">
              <a:solidFill>
                <a:schemeClr val="accent6"/>
              </a:solidFill>
            </a:endParaRPr>
          </a:p>
          <a:p>
            <a:pPr lvl="1"/>
            <a:r>
              <a:rPr lang="en-GB" dirty="0"/>
              <a:t>In this case, we are using the </a:t>
            </a:r>
            <a:r>
              <a:rPr lang="en-GB" dirty="0" err="1"/>
              <a:t>Hashicorp</a:t>
            </a:r>
            <a:r>
              <a:rPr lang="en-GB" dirty="0"/>
              <a:t> AWS provider</a:t>
            </a:r>
          </a:p>
          <a:p>
            <a:pPr lvl="1"/>
            <a:r>
              <a:rPr lang="en-GB" dirty="0"/>
              <a:t>You should specify a specific version in case a version increment affects your templates</a:t>
            </a:r>
          </a:p>
          <a:p>
            <a:r>
              <a:rPr lang="en-GB" dirty="0"/>
              <a:t>Configure the </a:t>
            </a:r>
            <a:r>
              <a:rPr lang="en-GB" b="1" dirty="0">
                <a:solidFill>
                  <a:schemeClr val="accent6"/>
                </a:solidFill>
              </a:rPr>
              <a:t>provider</a:t>
            </a:r>
          </a:p>
          <a:p>
            <a:pPr lvl="1"/>
            <a:r>
              <a:rPr lang="en-GB" dirty="0"/>
              <a:t>Since this is AWS, we must set the </a:t>
            </a:r>
            <a:r>
              <a:rPr lang="en-GB" b="1" dirty="0">
                <a:solidFill>
                  <a:schemeClr val="accent6"/>
                </a:solidFill>
              </a:rPr>
              <a:t>region </a:t>
            </a:r>
            <a:r>
              <a:rPr lang="en-GB" dirty="0"/>
              <a:t>and the AWS CLI </a:t>
            </a:r>
            <a:r>
              <a:rPr lang="en-GB" b="1" dirty="0">
                <a:solidFill>
                  <a:schemeClr val="accent6"/>
                </a:solidFill>
              </a:rPr>
              <a:t>profile</a:t>
            </a:r>
            <a:r>
              <a:rPr lang="en-GB" dirty="0"/>
              <a:t> to use</a:t>
            </a:r>
          </a:p>
          <a:p>
            <a:endParaRPr lang="en-GB" dirty="0"/>
          </a:p>
        </p:txBody>
      </p:sp>
      <p:sp>
        <p:nvSpPr>
          <p:cNvPr id="5" name="TextBox 4">
            <a:extLst>
              <a:ext uri="{FF2B5EF4-FFF2-40B4-BE49-F238E27FC236}">
                <a16:creationId xmlns:a16="http://schemas.microsoft.com/office/drawing/2014/main" id="{4AC020AC-A5BB-4BCA-930E-22D5FBFC2EFE}"/>
              </a:ext>
            </a:extLst>
          </p:cNvPr>
          <p:cNvSpPr txBox="1"/>
          <p:nvPr/>
        </p:nvSpPr>
        <p:spPr>
          <a:xfrm>
            <a:off x="7147119" y="1834753"/>
            <a:ext cx="4495800" cy="3693319"/>
          </a:xfrm>
          <a:prstGeom prst="rect">
            <a:avLst/>
          </a:prstGeom>
          <a:solidFill>
            <a:schemeClr val="tx1"/>
          </a:solidFill>
        </p:spPr>
        <p:txBody>
          <a:bodyPr wrap="square">
            <a:spAutoFit/>
          </a:bodyPr>
          <a:lstStyle/>
          <a:p>
            <a:r>
              <a:rPr lang="en-GB" sz="1800" b="0" dirty="0">
                <a:solidFill>
                  <a:srgbClr val="4EC9B0"/>
                </a:solidFill>
                <a:effectLst/>
                <a:latin typeface="Fira Code" panose="020B0809050000020004" pitchFamily="49" charset="0"/>
                <a:ea typeface="Fira Code" panose="020B0809050000020004" pitchFamily="49" charset="0"/>
                <a:cs typeface="Fira Code" panose="020B0809050000020004" pitchFamily="49" charset="0"/>
              </a:rPr>
              <a:t>terraform</a:t>
            </a:r>
            <a:r>
              <a:rPr lang="en-GB" sz="18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p>
          <a:p>
            <a:r>
              <a:rPr lang="en-GB" sz="18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800" b="0" dirty="0" err="1">
                <a:solidFill>
                  <a:srgbClr val="4EC9B0"/>
                </a:solidFill>
                <a:effectLst/>
                <a:latin typeface="Fira Code" panose="020B0809050000020004" pitchFamily="49" charset="0"/>
                <a:ea typeface="Fira Code" panose="020B0809050000020004" pitchFamily="49" charset="0"/>
                <a:cs typeface="Fira Code" panose="020B0809050000020004" pitchFamily="49" charset="0"/>
              </a:rPr>
              <a:t>required_providers</a:t>
            </a:r>
            <a:r>
              <a:rPr lang="en-GB" sz="18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p>
          <a:p>
            <a:r>
              <a:rPr lang="en-GB" sz="18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800" b="0" dirty="0" err="1">
                <a:solidFill>
                  <a:srgbClr val="9CDCFE"/>
                </a:solidFill>
                <a:effectLst/>
                <a:latin typeface="Fira Code" panose="020B0809050000020004" pitchFamily="49" charset="0"/>
                <a:ea typeface="Fira Code" panose="020B0809050000020004" pitchFamily="49" charset="0"/>
                <a:cs typeface="Fira Code" panose="020B0809050000020004" pitchFamily="49" charset="0"/>
              </a:rPr>
              <a:t>aws</a:t>
            </a:r>
            <a:r>
              <a:rPr lang="en-GB" sz="18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 </a:t>
            </a:r>
            <a:r>
              <a:rPr lang="en-GB" sz="18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a:t>
            </a:r>
            <a:r>
              <a:rPr lang="en-GB" sz="18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 </a:t>
            </a:r>
            <a:r>
              <a:rPr lang="en-GB" sz="18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a:t>
            </a:r>
          </a:p>
          <a:p>
            <a:r>
              <a:rPr lang="en-GB" sz="18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8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source</a:t>
            </a:r>
            <a:r>
              <a:rPr lang="en-GB" sz="18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 </a:t>
            </a:r>
            <a:r>
              <a:rPr lang="en-GB" sz="18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t>
            </a:r>
            <a:r>
              <a:rPr lang="en-GB" sz="1800" b="0" dirty="0" err="1">
                <a:solidFill>
                  <a:srgbClr val="CE9178"/>
                </a:solidFill>
                <a:effectLst/>
                <a:latin typeface="Fira Code" panose="020B0809050000020004" pitchFamily="49" charset="0"/>
                <a:ea typeface="Fira Code" panose="020B0809050000020004" pitchFamily="49" charset="0"/>
                <a:cs typeface="Fira Code" panose="020B0809050000020004" pitchFamily="49" charset="0"/>
              </a:rPr>
              <a:t>hashicorp</a:t>
            </a:r>
            <a:r>
              <a:rPr lang="en-GB" sz="18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t>
            </a:r>
            <a:r>
              <a:rPr lang="en-GB" sz="1800" b="0" dirty="0" err="1">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aws</a:t>
            </a:r>
            <a:r>
              <a:rPr lang="en-GB" sz="18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t>
            </a:r>
            <a:endParaRPr lang="en-GB" sz="18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endParaRPr>
          </a:p>
          <a:p>
            <a:r>
              <a:rPr lang="en-GB" sz="18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8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version</a:t>
            </a:r>
            <a:r>
              <a:rPr lang="en-GB" sz="18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 </a:t>
            </a:r>
            <a:r>
              <a:rPr lang="en-GB" sz="18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"~&gt; 3.27"</a:t>
            </a:r>
            <a:endParaRPr lang="en-GB" sz="18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endParaRPr>
          </a:p>
          <a:p>
            <a:r>
              <a:rPr lang="en-GB" sz="18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p>
          <a:p>
            <a:r>
              <a:rPr lang="en-GB" sz="18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p>
          <a:p>
            <a:r>
              <a:rPr lang="en-GB" sz="18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a:t>
            </a:r>
          </a:p>
          <a:p>
            <a:br>
              <a:rPr lang="en-GB" sz="18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br>
            <a:r>
              <a:rPr lang="en-GB" sz="1800" b="0" dirty="0">
                <a:solidFill>
                  <a:srgbClr val="4EC9B0"/>
                </a:solidFill>
                <a:effectLst/>
                <a:latin typeface="Fira Code" panose="020B0809050000020004" pitchFamily="49" charset="0"/>
                <a:ea typeface="Fira Code" panose="020B0809050000020004" pitchFamily="49" charset="0"/>
                <a:cs typeface="Fira Code" panose="020B0809050000020004" pitchFamily="49" charset="0"/>
              </a:rPr>
              <a:t>provider</a:t>
            </a:r>
            <a:r>
              <a:rPr lang="en-GB" sz="18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8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t>
            </a:r>
            <a:r>
              <a:rPr lang="en-GB" sz="1800" b="0" dirty="0" err="1">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aws</a:t>
            </a:r>
            <a:r>
              <a:rPr lang="en-GB" sz="18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t>
            </a:r>
            <a:r>
              <a:rPr lang="en-GB" sz="18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p>
          <a:p>
            <a:r>
              <a:rPr lang="en-GB" sz="18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8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profile </a:t>
            </a:r>
            <a:r>
              <a:rPr lang="en-GB" sz="18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a:t>
            </a:r>
            <a:r>
              <a:rPr lang="en-GB" sz="18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 </a:t>
            </a:r>
            <a:r>
              <a:rPr lang="en-GB" sz="18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"default"</a:t>
            </a:r>
            <a:endParaRPr lang="en-GB" sz="18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endParaRPr>
          </a:p>
          <a:p>
            <a:r>
              <a:rPr lang="en-GB" sz="18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8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region  </a:t>
            </a:r>
            <a:r>
              <a:rPr lang="en-GB" sz="18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a:t>
            </a:r>
            <a:r>
              <a:rPr lang="en-GB" sz="18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 </a:t>
            </a:r>
            <a:r>
              <a:rPr lang="en-GB" sz="18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"us-west-2"</a:t>
            </a:r>
            <a:endParaRPr lang="en-GB" sz="18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endParaRPr>
          </a:p>
          <a:p>
            <a:r>
              <a:rPr lang="en-GB" sz="18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a:t>
            </a:r>
          </a:p>
        </p:txBody>
      </p:sp>
    </p:spTree>
    <p:extLst>
      <p:ext uri="{BB962C8B-B14F-4D97-AF65-F5344CB8AC3E}">
        <p14:creationId xmlns:p14="http://schemas.microsoft.com/office/powerpoint/2010/main" val="246896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3B74-1A96-4B8F-AE1B-7D573A3CE245}"/>
              </a:ext>
            </a:extLst>
          </p:cNvPr>
          <p:cNvSpPr>
            <a:spLocks noGrp="1"/>
          </p:cNvSpPr>
          <p:nvPr>
            <p:ph type="title"/>
          </p:nvPr>
        </p:nvSpPr>
        <p:spPr/>
        <p:txBody>
          <a:bodyPr/>
          <a:lstStyle/>
          <a:p>
            <a:r>
              <a:rPr lang="en-GB" dirty="0"/>
              <a:t>Creating Resources</a:t>
            </a:r>
          </a:p>
        </p:txBody>
      </p:sp>
      <p:sp>
        <p:nvSpPr>
          <p:cNvPr id="3" name="Content Placeholder 2">
            <a:extLst>
              <a:ext uri="{FF2B5EF4-FFF2-40B4-BE49-F238E27FC236}">
                <a16:creationId xmlns:a16="http://schemas.microsoft.com/office/drawing/2014/main" id="{259624F8-F842-42F9-8F56-3623700F7AC7}"/>
              </a:ext>
            </a:extLst>
          </p:cNvPr>
          <p:cNvSpPr>
            <a:spLocks noGrp="1"/>
          </p:cNvSpPr>
          <p:nvPr>
            <p:ph idx="1"/>
          </p:nvPr>
        </p:nvSpPr>
        <p:spPr/>
        <p:txBody>
          <a:bodyPr>
            <a:normAutofit/>
          </a:bodyPr>
          <a:lstStyle/>
          <a:p>
            <a:r>
              <a:rPr lang="en-GB" dirty="0"/>
              <a:t>The most important entities in any Terraform template file are the </a:t>
            </a:r>
            <a:r>
              <a:rPr lang="en-GB" b="1" dirty="0">
                <a:solidFill>
                  <a:schemeClr val="accent6"/>
                </a:solidFill>
              </a:rPr>
              <a:t>resource </a:t>
            </a:r>
            <a:r>
              <a:rPr lang="en-GB" dirty="0"/>
              <a:t>objects that you define</a:t>
            </a:r>
          </a:p>
          <a:p>
            <a:r>
              <a:rPr lang="en-GB" dirty="0"/>
              <a:t>Resources are defined as follows</a:t>
            </a:r>
          </a:p>
          <a:p>
            <a:endParaRPr lang="en-GB" dirty="0"/>
          </a:p>
          <a:p>
            <a:endParaRPr lang="en-GB" dirty="0"/>
          </a:p>
          <a:p>
            <a:r>
              <a:rPr lang="en-GB" dirty="0"/>
              <a:t>An EC2 therefore can be defined as follows</a:t>
            </a:r>
          </a:p>
          <a:p>
            <a:endParaRPr lang="en-GB" dirty="0"/>
          </a:p>
          <a:p>
            <a:endParaRPr lang="en-GB" dirty="0"/>
          </a:p>
        </p:txBody>
      </p:sp>
      <p:sp>
        <p:nvSpPr>
          <p:cNvPr id="5" name="TextBox 4">
            <a:extLst>
              <a:ext uri="{FF2B5EF4-FFF2-40B4-BE49-F238E27FC236}">
                <a16:creationId xmlns:a16="http://schemas.microsoft.com/office/drawing/2014/main" id="{7E7BD8D1-0B02-4233-A53A-F27BB5392E81}"/>
              </a:ext>
            </a:extLst>
          </p:cNvPr>
          <p:cNvSpPr txBox="1"/>
          <p:nvPr/>
        </p:nvSpPr>
        <p:spPr>
          <a:xfrm>
            <a:off x="1828800" y="4191000"/>
            <a:ext cx="8610600" cy="2062103"/>
          </a:xfrm>
          <a:prstGeom prst="rect">
            <a:avLst/>
          </a:prstGeom>
          <a:solidFill>
            <a:schemeClr val="tx1"/>
          </a:solidFill>
        </p:spPr>
        <p:txBody>
          <a:bodyPr wrap="square">
            <a:spAutoFit/>
          </a:bodyPr>
          <a:lstStyle/>
          <a:p>
            <a:r>
              <a:rPr lang="en-GB" sz="1600" b="0" dirty="0">
                <a:solidFill>
                  <a:srgbClr val="4EC9B0"/>
                </a:solidFill>
                <a:effectLst/>
                <a:latin typeface="Fira Code" panose="020B0809050000020004" pitchFamily="49" charset="0"/>
                <a:ea typeface="Fira Code" panose="020B0809050000020004" pitchFamily="49" charset="0"/>
                <a:cs typeface="Fira Code" panose="020B0809050000020004" pitchFamily="49" charset="0"/>
              </a:rPr>
              <a:t>resource</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t>
            </a:r>
            <a:r>
              <a:rPr lang="en-GB" sz="1600" b="0" dirty="0" err="1">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aws_instance</a:t>
            </a:r>
            <a:r>
              <a:rPr lang="en-GB" sz="16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"example"</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p>
          <a:p>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err="1">
                <a:solidFill>
                  <a:srgbClr val="9CDCFE"/>
                </a:solidFill>
                <a:effectLst/>
                <a:latin typeface="Fira Code" panose="020B0809050000020004" pitchFamily="49" charset="0"/>
                <a:ea typeface="Fira Code" panose="020B0809050000020004" pitchFamily="49" charset="0"/>
                <a:cs typeface="Fira Code" panose="020B0809050000020004" pitchFamily="49" charset="0"/>
              </a:rPr>
              <a:t>ami</a:t>
            </a:r>
            <a:r>
              <a:rPr lang="en-GB" sz="16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a:t>
            </a:r>
            <a:r>
              <a:rPr lang="en-GB" sz="16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"ami-08d70e59c07c61a3a"</a:t>
            </a:r>
            <a:endPar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endParaRPr>
          </a:p>
          <a:p>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err="1">
                <a:solidFill>
                  <a:srgbClr val="9CDCFE"/>
                </a:solidFill>
                <a:effectLst/>
                <a:latin typeface="Fira Code" panose="020B0809050000020004" pitchFamily="49" charset="0"/>
                <a:ea typeface="Fira Code" panose="020B0809050000020004" pitchFamily="49" charset="0"/>
                <a:cs typeface="Fira Code" panose="020B0809050000020004" pitchFamily="49" charset="0"/>
              </a:rPr>
              <a:t>instance_type</a:t>
            </a:r>
            <a:r>
              <a:rPr lang="en-GB" sz="16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a:t>
            </a:r>
            <a:r>
              <a:rPr lang="en-GB" sz="16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"t2.micro"</a:t>
            </a:r>
            <a:endPar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endParaRPr>
          </a:p>
          <a:p>
            <a:b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b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tags </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a:t>
            </a:r>
            <a:r>
              <a:rPr lang="en-GB" sz="16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a:t>
            </a:r>
          </a:p>
          <a:p>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6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Name</a:t>
            </a:r>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 </a:t>
            </a:r>
            <a:r>
              <a:rPr lang="en-GB" sz="16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t>
            </a:r>
            <a:r>
              <a:rPr lang="en-GB" sz="1600" b="0" dirty="0" err="1">
                <a:solidFill>
                  <a:srgbClr val="CE9178"/>
                </a:solidFill>
                <a:effectLst/>
                <a:latin typeface="Fira Code" panose="020B0809050000020004" pitchFamily="49" charset="0"/>
                <a:ea typeface="Fira Code" panose="020B0809050000020004" pitchFamily="49" charset="0"/>
                <a:cs typeface="Fira Code" panose="020B0809050000020004" pitchFamily="49" charset="0"/>
              </a:rPr>
              <a:t>ExampleInstance</a:t>
            </a:r>
            <a:r>
              <a:rPr lang="en-GB" sz="16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t>
            </a:r>
            <a:endPar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endParaRPr>
          </a:p>
          <a:p>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p>
          <a:p>
            <a:r>
              <a:rPr lang="en-GB" sz="16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a:t>
            </a:r>
          </a:p>
        </p:txBody>
      </p:sp>
      <p:sp>
        <p:nvSpPr>
          <p:cNvPr id="7" name="TextBox 6">
            <a:extLst>
              <a:ext uri="{FF2B5EF4-FFF2-40B4-BE49-F238E27FC236}">
                <a16:creationId xmlns:a16="http://schemas.microsoft.com/office/drawing/2014/main" id="{64D9021B-9BD7-4EF3-8BFC-23739F64372B}"/>
              </a:ext>
            </a:extLst>
          </p:cNvPr>
          <p:cNvSpPr txBox="1"/>
          <p:nvPr/>
        </p:nvSpPr>
        <p:spPr>
          <a:xfrm>
            <a:off x="1828800" y="2667000"/>
            <a:ext cx="8610600" cy="923330"/>
          </a:xfrm>
          <a:prstGeom prst="rect">
            <a:avLst/>
          </a:prstGeom>
          <a:solidFill>
            <a:schemeClr val="tx1"/>
          </a:solidFill>
        </p:spPr>
        <p:txBody>
          <a:bodyPr wrap="square">
            <a:spAutoFit/>
          </a:bodyPr>
          <a:lstStyle/>
          <a:p>
            <a:r>
              <a:rPr lang="en-GB" sz="1800" b="0" dirty="0">
                <a:solidFill>
                  <a:srgbClr val="4EC9B0"/>
                </a:solidFill>
                <a:effectLst/>
                <a:latin typeface="Fira Code" panose="020B0809050000020004" pitchFamily="49" charset="0"/>
                <a:ea typeface="Fira Code" panose="020B0809050000020004" pitchFamily="49" charset="0"/>
                <a:cs typeface="Fira Code" panose="020B0809050000020004" pitchFamily="49" charset="0"/>
              </a:rPr>
              <a:t>resource</a:t>
            </a:r>
            <a:r>
              <a:rPr lang="en-GB" sz="18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8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t>
            </a:r>
            <a:r>
              <a:rPr lang="en-GB" sz="1800" b="0" dirty="0" err="1">
                <a:solidFill>
                  <a:srgbClr val="CE9178"/>
                </a:solidFill>
                <a:effectLst/>
                <a:latin typeface="Fira Code" panose="020B0809050000020004" pitchFamily="49" charset="0"/>
                <a:ea typeface="Fira Code" panose="020B0809050000020004" pitchFamily="49" charset="0"/>
                <a:cs typeface="Fira Code" panose="020B0809050000020004" pitchFamily="49" charset="0"/>
              </a:rPr>
              <a:t>resource_type</a:t>
            </a:r>
            <a:r>
              <a:rPr lang="en-GB" sz="18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t>
            </a:r>
            <a:r>
              <a:rPr lang="en-GB" sz="18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sz="18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t>
            </a:r>
            <a:r>
              <a:rPr lang="en-GB" sz="1800" b="0" dirty="0" err="1">
                <a:solidFill>
                  <a:srgbClr val="CE9178"/>
                </a:solidFill>
                <a:effectLst/>
                <a:latin typeface="Fira Code" panose="020B0809050000020004" pitchFamily="49" charset="0"/>
                <a:ea typeface="Fira Code" panose="020B0809050000020004" pitchFamily="49" charset="0"/>
                <a:cs typeface="Fira Code" panose="020B0809050000020004" pitchFamily="49" charset="0"/>
              </a:rPr>
              <a:t>your_choice_of_resource_name</a:t>
            </a:r>
            <a:r>
              <a:rPr lang="en-GB" sz="18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a:t>
            </a:r>
            <a:r>
              <a:rPr lang="en-GB" sz="18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p>
          <a:p>
            <a:r>
              <a:rPr lang="en-GB" sz="18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  </a:t>
            </a:r>
            <a:r>
              <a:rPr lang="en-GB" dirty="0">
                <a:solidFill>
                  <a:srgbClr val="9CDCFE"/>
                </a:solidFill>
                <a:latin typeface="Fira Code" panose="020B0809050000020004" pitchFamily="49" charset="0"/>
                <a:ea typeface="Fira Code" panose="020B0809050000020004" pitchFamily="49" charset="0"/>
                <a:cs typeface="Fira Code" panose="020B0809050000020004" pitchFamily="49" charset="0"/>
              </a:rPr>
              <a:t>property</a:t>
            </a:r>
            <a:r>
              <a:rPr lang="en-GB" sz="18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 </a:t>
            </a:r>
            <a:r>
              <a:rPr lang="en-GB" sz="1800" b="0" dirty="0">
                <a:solidFill>
                  <a:srgbClr val="D4D4D4"/>
                </a:solidFill>
                <a:effectLst/>
                <a:latin typeface="Fira Code" panose="020B0809050000020004" pitchFamily="49" charset="0"/>
                <a:ea typeface="Fira Code" panose="020B0809050000020004" pitchFamily="49" charset="0"/>
                <a:cs typeface="Fira Code" panose="020B0809050000020004" pitchFamily="49" charset="0"/>
              </a:rPr>
              <a:t>=</a:t>
            </a:r>
            <a:r>
              <a:rPr lang="en-GB" sz="1800" b="0" dirty="0">
                <a:solidFill>
                  <a:srgbClr val="9CDCFE"/>
                </a:solidFill>
                <a:effectLst/>
                <a:latin typeface="Fira Code" panose="020B0809050000020004" pitchFamily="49" charset="0"/>
                <a:ea typeface="Fira Code" panose="020B0809050000020004" pitchFamily="49" charset="0"/>
                <a:cs typeface="Fira Code" panose="020B0809050000020004" pitchFamily="49" charset="0"/>
              </a:rPr>
              <a:t> </a:t>
            </a:r>
            <a:r>
              <a:rPr lang="en-GB" sz="1800" b="0" dirty="0">
                <a:solidFill>
                  <a:srgbClr val="CE9178"/>
                </a:solidFill>
                <a:effectLst/>
                <a:latin typeface="Fira Code" panose="020B0809050000020004" pitchFamily="49" charset="0"/>
                <a:ea typeface="Fira Code" panose="020B0809050000020004" pitchFamily="49" charset="0"/>
                <a:cs typeface="Fira Code" panose="020B0809050000020004" pitchFamily="49" charset="0"/>
              </a:rPr>
              <a:t>“value“</a:t>
            </a:r>
          </a:p>
          <a:p>
            <a:r>
              <a:rPr lang="en-GB" dirty="0">
                <a:solidFill>
                  <a:schemeClr val="bg1"/>
                </a:solidFill>
                <a:latin typeface="Fira Code" panose="020B0809050000020004" pitchFamily="49" charset="0"/>
                <a:ea typeface="Fira Code" panose="020B0809050000020004" pitchFamily="49" charset="0"/>
                <a:cs typeface="Fira Code" panose="020B0809050000020004" pitchFamily="49" charset="0"/>
              </a:rPr>
              <a:t>}</a:t>
            </a:r>
            <a:endParaRPr lang="en-GB" sz="1800" b="0" dirty="0">
              <a:solidFill>
                <a:schemeClr val="bg1"/>
              </a:solidFill>
              <a:effectLst/>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417570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4CC4-090B-4485-95C9-1225B884980E}"/>
              </a:ext>
            </a:extLst>
          </p:cNvPr>
          <p:cNvSpPr>
            <a:spLocks noGrp="1"/>
          </p:cNvSpPr>
          <p:nvPr>
            <p:ph type="title"/>
          </p:nvPr>
        </p:nvSpPr>
        <p:spPr/>
        <p:txBody>
          <a:bodyPr/>
          <a:lstStyle/>
          <a:p>
            <a:r>
              <a:rPr lang="en-GB" dirty="0"/>
              <a:t>Creating the Infrastructure</a:t>
            </a:r>
          </a:p>
        </p:txBody>
      </p:sp>
      <p:sp>
        <p:nvSpPr>
          <p:cNvPr id="3" name="Content Placeholder 2">
            <a:extLst>
              <a:ext uri="{FF2B5EF4-FFF2-40B4-BE49-F238E27FC236}">
                <a16:creationId xmlns:a16="http://schemas.microsoft.com/office/drawing/2014/main" id="{6AC90630-026E-496A-8CE4-7929EEA38DC9}"/>
              </a:ext>
            </a:extLst>
          </p:cNvPr>
          <p:cNvSpPr>
            <a:spLocks noGrp="1"/>
          </p:cNvSpPr>
          <p:nvPr>
            <p:ph idx="1"/>
          </p:nvPr>
        </p:nvSpPr>
        <p:spPr/>
        <p:txBody>
          <a:bodyPr/>
          <a:lstStyle/>
          <a:p>
            <a:r>
              <a:rPr lang="en-GB" dirty="0"/>
              <a:t>In order to run our Terraform template, we can run a series of terraform commands</a:t>
            </a:r>
          </a:p>
          <a:p>
            <a:pPr lvl="1"/>
            <a:r>
              <a:rPr lang="en-GB" dirty="0"/>
              <a:t>terraform </a:t>
            </a:r>
            <a:r>
              <a:rPr lang="en-GB" b="1" dirty="0" err="1">
                <a:solidFill>
                  <a:schemeClr val="accent6"/>
                </a:solidFill>
              </a:rPr>
              <a:t>init</a:t>
            </a:r>
            <a:endParaRPr lang="en-GB" b="1" dirty="0">
              <a:solidFill>
                <a:schemeClr val="accent6"/>
              </a:solidFill>
            </a:endParaRPr>
          </a:p>
          <a:p>
            <a:pPr lvl="1"/>
            <a:r>
              <a:rPr lang="en-GB" dirty="0"/>
              <a:t>terraform </a:t>
            </a:r>
            <a:r>
              <a:rPr lang="en-GB" b="1" dirty="0">
                <a:solidFill>
                  <a:schemeClr val="accent6"/>
                </a:solidFill>
              </a:rPr>
              <a:t>validate</a:t>
            </a:r>
          </a:p>
          <a:p>
            <a:pPr lvl="1"/>
            <a:r>
              <a:rPr lang="en-GB" dirty="0"/>
              <a:t>terraform </a:t>
            </a:r>
            <a:r>
              <a:rPr lang="en-GB" b="1" dirty="0">
                <a:solidFill>
                  <a:schemeClr val="accent6"/>
                </a:solidFill>
              </a:rPr>
              <a:t>plan</a:t>
            </a:r>
          </a:p>
          <a:p>
            <a:pPr lvl="1"/>
            <a:r>
              <a:rPr lang="en-GB" dirty="0"/>
              <a:t>terraform </a:t>
            </a:r>
            <a:r>
              <a:rPr lang="en-GB" b="1" dirty="0">
                <a:solidFill>
                  <a:schemeClr val="accent6"/>
                </a:solidFill>
              </a:rPr>
              <a:t>apply</a:t>
            </a:r>
          </a:p>
        </p:txBody>
      </p:sp>
    </p:spTree>
    <p:extLst>
      <p:ext uri="{BB962C8B-B14F-4D97-AF65-F5344CB8AC3E}">
        <p14:creationId xmlns:p14="http://schemas.microsoft.com/office/powerpoint/2010/main" val="2150976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852B5-B567-4287-BA26-11CF595FDD56}"/>
              </a:ext>
            </a:extLst>
          </p:cNvPr>
          <p:cNvSpPr>
            <a:spLocks noGrp="1"/>
          </p:cNvSpPr>
          <p:nvPr>
            <p:ph type="title"/>
          </p:nvPr>
        </p:nvSpPr>
        <p:spPr/>
        <p:txBody>
          <a:bodyPr/>
          <a:lstStyle/>
          <a:p>
            <a:r>
              <a:rPr lang="en-GB" dirty="0"/>
              <a:t>Running terraform </a:t>
            </a:r>
            <a:r>
              <a:rPr lang="en-GB" dirty="0" err="1"/>
              <a:t>init</a:t>
            </a:r>
            <a:endParaRPr lang="en-GB" dirty="0"/>
          </a:p>
        </p:txBody>
      </p:sp>
      <p:sp>
        <p:nvSpPr>
          <p:cNvPr id="3" name="Content Placeholder 2">
            <a:extLst>
              <a:ext uri="{FF2B5EF4-FFF2-40B4-BE49-F238E27FC236}">
                <a16:creationId xmlns:a16="http://schemas.microsoft.com/office/drawing/2014/main" id="{6AC36808-FEA7-4D9B-ADCE-54C7482AE965}"/>
              </a:ext>
            </a:extLst>
          </p:cNvPr>
          <p:cNvSpPr>
            <a:spLocks noGrp="1"/>
          </p:cNvSpPr>
          <p:nvPr>
            <p:ph idx="1"/>
          </p:nvPr>
        </p:nvSpPr>
        <p:spPr/>
        <p:txBody>
          <a:bodyPr/>
          <a:lstStyle/>
          <a:p>
            <a:r>
              <a:rPr lang="en-GB" dirty="0"/>
              <a:t>The purpose of </a:t>
            </a:r>
            <a:r>
              <a:rPr lang="en-GB" b="1" dirty="0">
                <a:solidFill>
                  <a:schemeClr val="accent6"/>
                </a:solidFill>
              </a:rPr>
              <a:t>terraform </a:t>
            </a:r>
            <a:r>
              <a:rPr lang="en-GB" b="1" dirty="0" err="1">
                <a:solidFill>
                  <a:schemeClr val="accent6"/>
                </a:solidFill>
              </a:rPr>
              <a:t>init</a:t>
            </a:r>
            <a:r>
              <a:rPr lang="en-GB" b="1" dirty="0">
                <a:solidFill>
                  <a:schemeClr val="accent6"/>
                </a:solidFill>
              </a:rPr>
              <a:t> </a:t>
            </a:r>
            <a:r>
              <a:rPr lang="en-GB" dirty="0"/>
              <a:t>is to initialise the terraform working directory</a:t>
            </a:r>
          </a:p>
          <a:p>
            <a:r>
              <a:rPr lang="en-GB" dirty="0"/>
              <a:t>A .terraform folder is created that contains the provider that you specified in the main.tf file</a:t>
            </a:r>
          </a:p>
          <a:p>
            <a:r>
              <a:rPr lang="en-GB" dirty="0"/>
              <a:t>Below is a screenshot of Windows Explorer folders after the terraform </a:t>
            </a:r>
            <a:r>
              <a:rPr lang="en-GB" dirty="0" err="1"/>
              <a:t>init</a:t>
            </a:r>
            <a:r>
              <a:rPr lang="en-GB" dirty="0"/>
              <a:t> has been executed</a:t>
            </a:r>
          </a:p>
        </p:txBody>
      </p:sp>
      <p:pic>
        <p:nvPicPr>
          <p:cNvPr id="5" name="Picture 4">
            <a:extLst>
              <a:ext uri="{FF2B5EF4-FFF2-40B4-BE49-F238E27FC236}">
                <a16:creationId xmlns:a16="http://schemas.microsoft.com/office/drawing/2014/main" id="{3ADB4FFF-247F-4421-BFEA-5CB53AB0EBA1}"/>
              </a:ext>
            </a:extLst>
          </p:cNvPr>
          <p:cNvPicPr>
            <a:picLocks noChangeAspect="1"/>
          </p:cNvPicPr>
          <p:nvPr/>
        </p:nvPicPr>
        <p:blipFill>
          <a:blip r:embed="rId2"/>
          <a:stretch>
            <a:fillRect/>
          </a:stretch>
        </p:blipFill>
        <p:spPr>
          <a:xfrm>
            <a:off x="1600200" y="3681413"/>
            <a:ext cx="6810375" cy="1047750"/>
          </a:xfrm>
          <a:prstGeom prst="rect">
            <a:avLst/>
          </a:prstGeom>
        </p:spPr>
      </p:pic>
    </p:spTree>
    <p:extLst>
      <p:ext uri="{BB962C8B-B14F-4D97-AF65-F5344CB8AC3E}">
        <p14:creationId xmlns:p14="http://schemas.microsoft.com/office/powerpoint/2010/main" val="208198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27324-E1E1-43AD-92BE-03F3DCF94A8C}"/>
              </a:ext>
            </a:extLst>
          </p:cNvPr>
          <p:cNvSpPr>
            <a:spLocks noGrp="1"/>
          </p:cNvSpPr>
          <p:nvPr>
            <p:ph type="title"/>
          </p:nvPr>
        </p:nvSpPr>
        <p:spPr/>
        <p:txBody>
          <a:bodyPr/>
          <a:lstStyle/>
          <a:p>
            <a:r>
              <a:rPr lang="en-GB" dirty="0"/>
              <a:t>Running terraform validate</a:t>
            </a:r>
          </a:p>
        </p:txBody>
      </p:sp>
      <p:sp>
        <p:nvSpPr>
          <p:cNvPr id="3" name="Content Placeholder 2">
            <a:extLst>
              <a:ext uri="{FF2B5EF4-FFF2-40B4-BE49-F238E27FC236}">
                <a16:creationId xmlns:a16="http://schemas.microsoft.com/office/drawing/2014/main" id="{98B4D535-30EB-4D9D-B9C1-79CB6392B8B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022123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69FF4AB-33B6-4500-86B0-4F3C06330489}"/>
              </a:ext>
            </a:extLst>
          </p:cNvPr>
          <p:cNvSpPr>
            <a:spLocks noGrp="1" noChangeArrowheads="1"/>
          </p:cNvSpPr>
          <p:nvPr>
            <p:ph type="title"/>
          </p:nvPr>
        </p:nvSpPr>
        <p:spPr/>
        <p:txBody>
          <a:bodyPr/>
          <a:lstStyle/>
          <a:p>
            <a:r>
              <a:rPr lang="en-GB" altLang="en-US"/>
              <a:t>Objectives</a:t>
            </a:r>
          </a:p>
        </p:txBody>
      </p:sp>
      <p:sp>
        <p:nvSpPr>
          <p:cNvPr id="15363" name="Content Placeholder 2">
            <a:extLst>
              <a:ext uri="{FF2B5EF4-FFF2-40B4-BE49-F238E27FC236}">
                <a16:creationId xmlns:a16="http://schemas.microsoft.com/office/drawing/2014/main" id="{C7A00AED-0C5F-4C8B-BB5B-7573C10B5CA4}"/>
              </a:ext>
            </a:extLst>
          </p:cNvPr>
          <p:cNvSpPr>
            <a:spLocks noGrp="1" noChangeArrowheads="1"/>
          </p:cNvSpPr>
          <p:nvPr>
            <p:ph idx="1"/>
          </p:nvPr>
        </p:nvSpPr>
        <p:spPr bwMode="auto"/>
        <p:txBody>
          <a:bodyPr wrap="square" numCol="1" anchor="t" anchorCtr="0" compatLnSpc="1">
            <a:prstTxWarp prst="textNoShape">
              <a:avLst/>
            </a:prstTxWarp>
          </a:bodyPr>
          <a:lstStyle/>
          <a:p>
            <a:r>
              <a:rPr lang="en-GB" altLang="en-US" dirty="0"/>
              <a:t>Infrastructure as Code</a:t>
            </a:r>
          </a:p>
          <a:p>
            <a:r>
              <a:rPr lang="en-GB" altLang="en-US" dirty="0"/>
              <a:t>Introducing Terraform</a:t>
            </a:r>
          </a:p>
          <a:p>
            <a:r>
              <a:rPr lang="en-GB" altLang="en-US" dirty="0"/>
              <a:t>Terraform Project Structure</a:t>
            </a:r>
          </a:p>
          <a:p>
            <a:r>
              <a:rPr lang="en-GB" altLang="en-US" dirty="0"/>
              <a:t>Terraform State</a:t>
            </a:r>
          </a:p>
          <a:p>
            <a:endParaRPr lang="en-GB" altLang="en-US" dirty="0"/>
          </a:p>
          <a:p>
            <a:endParaRPr lang="en-GB"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3FD6A-AC45-4C7E-B0BE-70646DC9BD0B}"/>
              </a:ext>
            </a:extLst>
          </p:cNvPr>
          <p:cNvSpPr>
            <a:spLocks noGrp="1"/>
          </p:cNvSpPr>
          <p:nvPr>
            <p:ph type="title"/>
          </p:nvPr>
        </p:nvSpPr>
        <p:spPr/>
        <p:txBody>
          <a:bodyPr/>
          <a:lstStyle/>
          <a:p>
            <a:r>
              <a:rPr lang="en-GB" dirty="0"/>
              <a:t>Infrastructure as Code</a:t>
            </a:r>
          </a:p>
        </p:txBody>
      </p:sp>
      <p:sp>
        <p:nvSpPr>
          <p:cNvPr id="3" name="Content Placeholder 2">
            <a:extLst>
              <a:ext uri="{FF2B5EF4-FFF2-40B4-BE49-F238E27FC236}">
                <a16:creationId xmlns:a16="http://schemas.microsoft.com/office/drawing/2014/main" id="{2D68B4E7-68FF-46AD-8C3A-FBA67082E0EE}"/>
              </a:ext>
            </a:extLst>
          </p:cNvPr>
          <p:cNvSpPr>
            <a:spLocks noGrp="1"/>
          </p:cNvSpPr>
          <p:nvPr>
            <p:ph idx="1"/>
          </p:nvPr>
        </p:nvSpPr>
        <p:spPr/>
        <p:txBody>
          <a:bodyPr>
            <a:normAutofit lnSpcReduction="10000"/>
          </a:bodyPr>
          <a:lstStyle/>
          <a:p>
            <a:r>
              <a:rPr lang="en-GB" dirty="0"/>
              <a:t>When deploying to a cloud platform or a Docker based environment, you are not creating any physical infrastructure but rather creating virtual environments</a:t>
            </a:r>
          </a:p>
          <a:p>
            <a:r>
              <a:rPr lang="en-GB" dirty="0"/>
              <a:t>Virtual environments can be created using Web consoles and CLI commands</a:t>
            </a:r>
          </a:p>
          <a:p>
            <a:pPr lvl="1"/>
            <a:r>
              <a:rPr lang="en-GB" dirty="0"/>
              <a:t>But this is not scripted, and is a manual process that is error prone and slow</a:t>
            </a:r>
          </a:p>
          <a:p>
            <a:r>
              <a:rPr lang="en-GB" dirty="0"/>
              <a:t>Infrastructure as code is where we create a script that specifies the infrastructure that we want</a:t>
            </a:r>
          </a:p>
          <a:p>
            <a:r>
              <a:rPr lang="en-GB" dirty="0"/>
              <a:t>Every time we run the script, we get the same infrastructure result</a:t>
            </a:r>
          </a:p>
          <a:p>
            <a:pPr lvl="1"/>
            <a:r>
              <a:rPr lang="en-GB" dirty="0"/>
              <a:t>Repeatable</a:t>
            </a:r>
          </a:p>
          <a:p>
            <a:pPr lvl="1"/>
            <a:r>
              <a:rPr lang="en-GB" dirty="0"/>
              <a:t>Consistent</a:t>
            </a:r>
          </a:p>
          <a:p>
            <a:r>
              <a:rPr lang="en-GB" dirty="0"/>
              <a:t>Since it is a script, it can also go in source control</a:t>
            </a:r>
          </a:p>
          <a:p>
            <a:pPr lvl="1"/>
            <a:r>
              <a:rPr lang="en-GB" dirty="0"/>
              <a:t>Version controlled infrastructure!!</a:t>
            </a:r>
          </a:p>
        </p:txBody>
      </p:sp>
    </p:spTree>
    <p:extLst>
      <p:ext uri="{BB962C8B-B14F-4D97-AF65-F5344CB8AC3E}">
        <p14:creationId xmlns:p14="http://schemas.microsoft.com/office/powerpoint/2010/main" val="1737441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EC4B-05D3-451F-90B0-93B53DDB1132}"/>
              </a:ext>
            </a:extLst>
          </p:cNvPr>
          <p:cNvSpPr>
            <a:spLocks noGrp="1"/>
          </p:cNvSpPr>
          <p:nvPr>
            <p:ph type="title"/>
          </p:nvPr>
        </p:nvSpPr>
        <p:spPr/>
        <p:txBody>
          <a:bodyPr/>
          <a:lstStyle/>
          <a:p>
            <a:r>
              <a:rPr lang="en-GB" dirty="0"/>
              <a:t>Infrastructure as Code Technology</a:t>
            </a:r>
          </a:p>
        </p:txBody>
      </p:sp>
      <p:sp>
        <p:nvSpPr>
          <p:cNvPr id="3" name="Content Placeholder 2">
            <a:extLst>
              <a:ext uri="{FF2B5EF4-FFF2-40B4-BE49-F238E27FC236}">
                <a16:creationId xmlns:a16="http://schemas.microsoft.com/office/drawing/2014/main" id="{A345AD34-2308-4C16-9C85-4A1725BA7B37}"/>
              </a:ext>
            </a:extLst>
          </p:cNvPr>
          <p:cNvSpPr>
            <a:spLocks noGrp="1"/>
          </p:cNvSpPr>
          <p:nvPr>
            <p:ph idx="1"/>
          </p:nvPr>
        </p:nvSpPr>
        <p:spPr/>
        <p:txBody>
          <a:bodyPr/>
          <a:lstStyle/>
          <a:p>
            <a:r>
              <a:rPr lang="en-GB" dirty="0"/>
              <a:t>There are numerous infrastructure as code technology options</a:t>
            </a:r>
          </a:p>
          <a:p>
            <a:pPr lvl="1"/>
            <a:r>
              <a:rPr lang="en-GB" dirty="0"/>
              <a:t>AWS have </a:t>
            </a:r>
            <a:r>
              <a:rPr lang="en-GB" b="1" dirty="0">
                <a:solidFill>
                  <a:schemeClr val="accent6"/>
                </a:solidFill>
              </a:rPr>
              <a:t>CloudFormation</a:t>
            </a:r>
            <a:r>
              <a:rPr lang="en-GB" dirty="0"/>
              <a:t> and the </a:t>
            </a:r>
            <a:r>
              <a:rPr lang="en-GB" b="1" dirty="0">
                <a:solidFill>
                  <a:schemeClr val="accent6"/>
                </a:solidFill>
              </a:rPr>
              <a:t>Serverless Application Model (SAM) </a:t>
            </a:r>
            <a:r>
              <a:rPr lang="en-GB" dirty="0"/>
              <a:t>and the </a:t>
            </a:r>
            <a:r>
              <a:rPr lang="en-GB" b="1" dirty="0">
                <a:solidFill>
                  <a:schemeClr val="accent6"/>
                </a:solidFill>
              </a:rPr>
              <a:t>Cloud Developer Kit</a:t>
            </a:r>
            <a:r>
              <a:rPr lang="en-GB" dirty="0"/>
              <a:t> (CDK)</a:t>
            </a:r>
          </a:p>
          <a:p>
            <a:pPr lvl="1"/>
            <a:r>
              <a:rPr lang="en-GB" dirty="0"/>
              <a:t>Azure have </a:t>
            </a:r>
            <a:r>
              <a:rPr lang="en-GB" b="1" dirty="0">
                <a:solidFill>
                  <a:schemeClr val="accent6"/>
                </a:solidFill>
              </a:rPr>
              <a:t>Azure Resource Templates</a:t>
            </a:r>
          </a:p>
          <a:p>
            <a:pPr lvl="1"/>
            <a:r>
              <a:rPr lang="en-GB" dirty="0"/>
              <a:t>Google Cloud have </a:t>
            </a:r>
            <a:r>
              <a:rPr lang="en-GB" b="1" dirty="0">
                <a:solidFill>
                  <a:schemeClr val="accent6"/>
                </a:solidFill>
              </a:rPr>
              <a:t>Deployment Manager</a:t>
            </a:r>
          </a:p>
          <a:p>
            <a:pPr lvl="1"/>
            <a:r>
              <a:rPr lang="en-GB" dirty="0"/>
              <a:t>In addition for serverless applications there is the </a:t>
            </a:r>
            <a:r>
              <a:rPr lang="en-GB" b="1" dirty="0">
                <a:solidFill>
                  <a:schemeClr val="accent6"/>
                </a:solidFill>
              </a:rPr>
              <a:t>Serverless Framework</a:t>
            </a:r>
          </a:p>
          <a:p>
            <a:pPr lvl="1"/>
            <a:endParaRPr lang="en-GB" b="1" dirty="0">
              <a:solidFill>
                <a:schemeClr val="accent6"/>
              </a:solidFill>
            </a:endParaRPr>
          </a:p>
          <a:p>
            <a:r>
              <a:rPr lang="en-GB" dirty="0"/>
              <a:t>Given that there are so many options, in an enterprise environment where multiple cloud providers and deployment variations are in use, it would be good if your teams could work with one consistent technology – enter </a:t>
            </a:r>
            <a:r>
              <a:rPr lang="en-GB" b="1" dirty="0" err="1">
                <a:solidFill>
                  <a:schemeClr val="accent6"/>
                </a:solidFill>
              </a:rPr>
              <a:t>Hashicorp</a:t>
            </a:r>
            <a:r>
              <a:rPr lang="en-GB" b="1" dirty="0">
                <a:solidFill>
                  <a:schemeClr val="accent6"/>
                </a:solidFill>
              </a:rPr>
              <a:t> Terraform</a:t>
            </a:r>
          </a:p>
        </p:txBody>
      </p:sp>
    </p:spTree>
    <p:extLst>
      <p:ext uri="{BB962C8B-B14F-4D97-AF65-F5344CB8AC3E}">
        <p14:creationId xmlns:p14="http://schemas.microsoft.com/office/powerpoint/2010/main" val="348770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3D736-CBE7-43A2-8B4A-DA69C7334CDF}"/>
              </a:ext>
            </a:extLst>
          </p:cNvPr>
          <p:cNvSpPr>
            <a:spLocks noGrp="1"/>
          </p:cNvSpPr>
          <p:nvPr>
            <p:ph type="title"/>
          </p:nvPr>
        </p:nvSpPr>
        <p:spPr/>
        <p:txBody>
          <a:bodyPr/>
          <a:lstStyle/>
          <a:p>
            <a:r>
              <a:rPr lang="en-GB" dirty="0"/>
              <a:t>Introducing Terraform</a:t>
            </a:r>
          </a:p>
        </p:txBody>
      </p:sp>
      <p:sp>
        <p:nvSpPr>
          <p:cNvPr id="3" name="Content Placeholder 2">
            <a:extLst>
              <a:ext uri="{FF2B5EF4-FFF2-40B4-BE49-F238E27FC236}">
                <a16:creationId xmlns:a16="http://schemas.microsoft.com/office/drawing/2014/main" id="{65B37500-D81B-4614-ACE8-D644305E38C2}"/>
              </a:ext>
            </a:extLst>
          </p:cNvPr>
          <p:cNvSpPr>
            <a:spLocks noGrp="1"/>
          </p:cNvSpPr>
          <p:nvPr>
            <p:ph idx="1"/>
          </p:nvPr>
        </p:nvSpPr>
        <p:spPr/>
        <p:txBody>
          <a:bodyPr/>
          <a:lstStyle/>
          <a:p>
            <a:r>
              <a:rPr lang="en-GB" dirty="0"/>
              <a:t>Terraform is a technology that allows you to create infrastructure as code, and it works with multiple different platforms</a:t>
            </a:r>
          </a:p>
          <a:p>
            <a:pPr lvl="1"/>
            <a:r>
              <a:rPr lang="en-GB" dirty="0"/>
              <a:t>Docker</a:t>
            </a:r>
          </a:p>
          <a:p>
            <a:pPr lvl="1"/>
            <a:r>
              <a:rPr lang="en-GB" dirty="0"/>
              <a:t>AWS</a:t>
            </a:r>
          </a:p>
          <a:p>
            <a:pPr lvl="1"/>
            <a:r>
              <a:rPr lang="en-GB" dirty="0"/>
              <a:t>Azure</a:t>
            </a:r>
          </a:p>
          <a:p>
            <a:pPr lvl="1"/>
            <a:r>
              <a:rPr lang="en-GB" dirty="0"/>
              <a:t>GCP</a:t>
            </a:r>
          </a:p>
          <a:p>
            <a:r>
              <a:rPr lang="en-GB" dirty="0"/>
              <a:t>Terraform is available from </a:t>
            </a:r>
            <a:r>
              <a:rPr lang="en-GB" dirty="0" err="1"/>
              <a:t>Hashicorp</a:t>
            </a:r>
            <a:r>
              <a:rPr lang="en-GB" dirty="0"/>
              <a:t> and you can download it from here</a:t>
            </a:r>
          </a:p>
          <a:p>
            <a:pPr lvl="1"/>
            <a:r>
              <a:rPr lang="en-GB" dirty="0">
                <a:hlinkClick r:id="rId2"/>
              </a:rPr>
              <a:t>https://www.terraform.io/downloads.html</a:t>
            </a:r>
            <a:endParaRPr lang="en-GB" dirty="0"/>
          </a:p>
          <a:p>
            <a:pPr lvl="1"/>
            <a:endParaRPr lang="en-GB" dirty="0"/>
          </a:p>
        </p:txBody>
      </p:sp>
    </p:spTree>
    <p:extLst>
      <p:ext uri="{BB962C8B-B14F-4D97-AF65-F5344CB8AC3E}">
        <p14:creationId xmlns:p14="http://schemas.microsoft.com/office/powerpoint/2010/main" val="1865111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DC787-52BE-4BA1-B50A-9D1CFA735503}"/>
              </a:ext>
            </a:extLst>
          </p:cNvPr>
          <p:cNvSpPr>
            <a:spLocks noGrp="1"/>
          </p:cNvSpPr>
          <p:nvPr>
            <p:ph type="title"/>
          </p:nvPr>
        </p:nvSpPr>
        <p:spPr/>
        <p:txBody>
          <a:bodyPr/>
          <a:lstStyle/>
          <a:p>
            <a:r>
              <a:rPr lang="en-GB" dirty="0"/>
              <a:t>Installing Terraform</a:t>
            </a:r>
          </a:p>
        </p:txBody>
      </p:sp>
      <p:sp>
        <p:nvSpPr>
          <p:cNvPr id="3" name="Content Placeholder 2">
            <a:extLst>
              <a:ext uri="{FF2B5EF4-FFF2-40B4-BE49-F238E27FC236}">
                <a16:creationId xmlns:a16="http://schemas.microsoft.com/office/drawing/2014/main" id="{E72F07B7-2B74-4FEC-B09D-A57498C8CEB2}"/>
              </a:ext>
            </a:extLst>
          </p:cNvPr>
          <p:cNvSpPr>
            <a:spLocks noGrp="1"/>
          </p:cNvSpPr>
          <p:nvPr>
            <p:ph idx="1"/>
          </p:nvPr>
        </p:nvSpPr>
        <p:spPr/>
        <p:txBody>
          <a:bodyPr/>
          <a:lstStyle/>
          <a:p>
            <a:r>
              <a:rPr lang="en-GB" dirty="0"/>
              <a:t>The Terraform installation is straightforward</a:t>
            </a:r>
          </a:p>
          <a:p>
            <a:r>
              <a:rPr lang="en-GB" dirty="0"/>
              <a:t>For example, on Windows</a:t>
            </a:r>
          </a:p>
          <a:p>
            <a:pPr marL="800100" lvl="1" indent="-457200">
              <a:buFont typeface="+mj-lt"/>
              <a:buAutoNum type="arabicPeriod"/>
            </a:pPr>
            <a:r>
              <a:rPr lang="en-GB" dirty="0"/>
              <a:t>Download the zip from the installation site</a:t>
            </a:r>
          </a:p>
          <a:p>
            <a:pPr marL="800100" lvl="1" indent="-457200">
              <a:buFont typeface="+mj-lt"/>
              <a:buAutoNum type="arabicPeriod"/>
            </a:pPr>
            <a:r>
              <a:rPr lang="en-GB" dirty="0"/>
              <a:t>Extract the zip (it contains one file terraform.exe)</a:t>
            </a:r>
          </a:p>
          <a:p>
            <a:pPr marL="800100" lvl="1" indent="-457200">
              <a:buFont typeface="+mj-lt"/>
              <a:buAutoNum type="arabicPeriod"/>
            </a:pPr>
            <a:r>
              <a:rPr lang="en-GB" dirty="0"/>
              <a:t>Place terraform.exe somewhere in your PATH</a:t>
            </a:r>
          </a:p>
          <a:p>
            <a:pPr marL="800100" lvl="1" indent="-457200">
              <a:buFont typeface="+mj-lt"/>
              <a:buAutoNum type="arabicPeriod"/>
            </a:pPr>
            <a:endParaRPr lang="en-GB" dirty="0"/>
          </a:p>
          <a:p>
            <a:r>
              <a:rPr lang="en-GB" dirty="0"/>
              <a:t>To use with AWS, you will also need to configure the AWS CLI with your access key / secret key since this is used by Terraform to access AWS</a:t>
            </a:r>
          </a:p>
        </p:txBody>
      </p:sp>
    </p:spTree>
    <p:extLst>
      <p:ext uri="{BB962C8B-B14F-4D97-AF65-F5344CB8AC3E}">
        <p14:creationId xmlns:p14="http://schemas.microsoft.com/office/powerpoint/2010/main" val="24884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11E9DC5A-B67E-4A33-A0B9-143671E66FCD}"/>
              </a:ext>
            </a:extLst>
          </p:cNvPr>
          <p:cNvSpPr>
            <a:spLocks noGrp="1" noChangeArrowheads="1"/>
          </p:cNvSpPr>
          <p:nvPr>
            <p:ph type="title"/>
          </p:nvPr>
        </p:nvSpPr>
        <p:spPr/>
        <p:txBody>
          <a:bodyPr/>
          <a:lstStyle/>
          <a:p>
            <a:r>
              <a:rPr lang="en-GB" altLang="en-US" dirty="0"/>
              <a:t>The AWS CLI</a:t>
            </a:r>
          </a:p>
        </p:txBody>
      </p:sp>
      <p:sp>
        <p:nvSpPr>
          <p:cNvPr id="33795" name="Content Placeholder 2">
            <a:extLst>
              <a:ext uri="{FF2B5EF4-FFF2-40B4-BE49-F238E27FC236}">
                <a16:creationId xmlns:a16="http://schemas.microsoft.com/office/drawing/2014/main" id="{A37E882E-D8AE-408D-BBDC-1D4E4C9F5909}"/>
              </a:ext>
            </a:extLst>
          </p:cNvPr>
          <p:cNvSpPr>
            <a:spLocks noGrp="1" noChangeArrowheads="1"/>
          </p:cNvSpPr>
          <p:nvPr>
            <p:ph idx="1"/>
          </p:nvPr>
        </p:nvSpPr>
        <p:spPr bwMode="auto"/>
        <p:txBody>
          <a:bodyPr wrap="square" numCol="1" anchor="t" anchorCtr="0" compatLnSpc="1">
            <a:prstTxWarp prst="textNoShape">
              <a:avLst/>
            </a:prstTxWarp>
          </a:bodyPr>
          <a:lstStyle/>
          <a:p>
            <a:r>
              <a:rPr lang="en-GB" altLang="en-US"/>
              <a:t>The CLI is based on the Python AWS library called Boto and can be installed on </a:t>
            </a:r>
          </a:p>
          <a:p>
            <a:pPr lvl="1"/>
            <a:r>
              <a:rPr lang="en-GB" altLang="en-US"/>
              <a:t>Mac</a:t>
            </a:r>
          </a:p>
          <a:p>
            <a:pPr lvl="1"/>
            <a:r>
              <a:rPr lang="en-GB" altLang="en-US"/>
              <a:t>Windows</a:t>
            </a:r>
          </a:p>
          <a:p>
            <a:pPr lvl="1"/>
            <a:r>
              <a:rPr lang="en-GB" altLang="en-US"/>
              <a:t>Linux</a:t>
            </a:r>
          </a:p>
          <a:p>
            <a:r>
              <a:rPr lang="en-GB" altLang="en-US"/>
              <a:t>Installation is straightforward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1BA3B51D-DCEC-424C-905D-11B207AC98BF}"/>
              </a:ext>
            </a:extLst>
          </p:cNvPr>
          <p:cNvSpPr>
            <a:spLocks noGrp="1" noChangeArrowheads="1"/>
          </p:cNvSpPr>
          <p:nvPr>
            <p:ph type="title"/>
          </p:nvPr>
        </p:nvSpPr>
        <p:spPr/>
        <p:txBody>
          <a:bodyPr/>
          <a:lstStyle/>
          <a:p>
            <a:r>
              <a:rPr lang="en-GB" altLang="en-US"/>
              <a:t>Setting up the CLI</a:t>
            </a:r>
          </a:p>
        </p:txBody>
      </p:sp>
      <p:sp>
        <p:nvSpPr>
          <p:cNvPr id="35843" name="Content Placeholder 2">
            <a:extLst>
              <a:ext uri="{FF2B5EF4-FFF2-40B4-BE49-F238E27FC236}">
                <a16:creationId xmlns:a16="http://schemas.microsoft.com/office/drawing/2014/main" id="{6AA9ECA2-59AA-40CC-AE68-3ED5273B15DF}"/>
              </a:ext>
            </a:extLst>
          </p:cNvPr>
          <p:cNvSpPr>
            <a:spLocks noGrp="1" noChangeArrowheads="1"/>
          </p:cNvSpPr>
          <p:nvPr>
            <p:ph idx="1"/>
          </p:nvPr>
        </p:nvSpPr>
        <p:spPr bwMode="auto"/>
        <p:txBody>
          <a:bodyPr wrap="square" numCol="1" anchor="t" anchorCtr="0" compatLnSpc="1">
            <a:prstTxWarp prst="textNoShape">
              <a:avLst/>
            </a:prstTxWarp>
          </a:bodyPr>
          <a:lstStyle/>
          <a:p>
            <a:r>
              <a:rPr lang="en-GB" altLang="en-US"/>
              <a:t>To initialise the CLI, you can run</a:t>
            </a:r>
          </a:p>
          <a:p>
            <a:pPr lvl="1"/>
            <a:r>
              <a:rPr lang="en-GB" altLang="en-US" b="1">
                <a:solidFill>
                  <a:schemeClr val="accent2"/>
                </a:solidFill>
              </a:rPr>
              <a:t>aws configure</a:t>
            </a:r>
          </a:p>
          <a:p>
            <a:r>
              <a:rPr lang="en-GB" altLang="en-US"/>
              <a:t>This prompts for</a:t>
            </a:r>
          </a:p>
          <a:p>
            <a:pPr lvl="1"/>
            <a:r>
              <a:rPr lang="en-GB" altLang="en-US"/>
              <a:t>An access key</a:t>
            </a:r>
          </a:p>
          <a:p>
            <a:pPr lvl="1"/>
            <a:r>
              <a:rPr lang="en-GB" altLang="en-US"/>
              <a:t>A secret key</a:t>
            </a:r>
          </a:p>
          <a:p>
            <a:pPr lvl="1"/>
            <a:r>
              <a:rPr lang="en-GB" altLang="en-US"/>
              <a:t>A default region</a:t>
            </a:r>
          </a:p>
          <a:p>
            <a:pPr lvl="1"/>
            <a:r>
              <a:rPr lang="en-GB" altLang="en-US"/>
              <a:t>A default output format</a:t>
            </a:r>
          </a:p>
        </p:txBody>
      </p:sp>
      <p:pic>
        <p:nvPicPr>
          <p:cNvPr id="35844" name="Picture 3">
            <a:extLst>
              <a:ext uri="{FF2B5EF4-FFF2-40B4-BE49-F238E27FC236}">
                <a16:creationId xmlns:a16="http://schemas.microsoft.com/office/drawing/2014/main" id="{C1B49871-0715-4721-8077-A1C0ED7238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276600"/>
            <a:ext cx="4735513"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C12CDDF4-3638-44B7-A22A-C0CA06931721}"/>
              </a:ext>
            </a:extLst>
          </p:cNvPr>
          <p:cNvSpPr>
            <a:spLocks noGrp="1" noChangeArrowheads="1"/>
          </p:cNvSpPr>
          <p:nvPr>
            <p:ph type="title"/>
          </p:nvPr>
        </p:nvSpPr>
        <p:spPr/>
        <p:txBody>
          <a:bodyPr/>
          <a:lstStyle/>
          <a:p>
            <a:r>
              <a:rPr lang="en-GB" altLang="en-US"/>
              <a:t>Access / Secret Keys</a:t>
            </a:r>
          </a:p>
        </p:txBody>
      </p:sp>
      <p:sp>
        <p:nvSpPr>
          <p:cNvPr id="37891" name="Content Placeholder 2">
            <a:extLst>
              <a:ext uri="{FF2B5EF4-FFF2-40B4-BE49-F238E27FC236}">
                <a16:creationId xmlns:a16="http://schemas.microsoft.com/office/drawing/2014/main" id="{28A373E3-F100-470E-9543-541FAD731B18}"/>
              </a:ext>
            </a:extLst>
          </p:cNvPr>
          <p:cNvSpPr>
            <a:spLocks noGrp="1" noChangeArrowheads="1"/>
          </p:cNvSpPr>
          <p:nvPr>
            <p:ph idx="1"/>
          </p:nvPr>
        </p:nvSpPr>
        <p:spPr bwMode="auto"/>
        <p:txBody>
          <a:bodyPr wrap="square" numCol="1" anchor="t" anchorCtr="0" compatLnSpc="1">
            <a:prstTxWarp prst="textNoShape">
              <a:avLst/>
            </a:prstTxWarp>
          </a:bodyPr>
          <a:lstStyle/>
          <a:p>
            <a:r>
              <a:rPr lang="en-GB" altLang="en-US"/>
              <a:t>Access and Secret keys can be generated for users in the Web console</a:t>
            </a:r>
          </a:p>
        </p:txBody>
      </p:sp>
      <p:pic>
        <p:nvPicPr>
          <p:cNvPr id="37892" name="Picture 3">
            <a:extLst>
              <a:ext uri="{FF2B5EF4-FFF2-40B4-BE49-F238E27FC236}">
                <a16:creationId xmlns:a16="http://schemas.microsoft.com/office/drawing/2014/main" id="{CF7DEAC9-C783-4A0D-81E6-C234E761D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133600"/>
            <a:ext cx="7286625" cy="361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Conygre">
  <a:themeElements>
    <a:clrScheme name="Conygre">
      <a:dk1>
        <a:srgbClr val="000000"/>
      </a:dk1>
      <a:lt1>
        <a:srgbClr val="FFFFFF"/>
      </a:lt1>
      <a:dk2>
        <a:srgbClr val="004E6F"/>
      </a:dk2>
      <a:lt2>
        <a:srgbClr val="F5F5F5"/>
      </a:lt2>
      <a:accent1>
        <a:srgbClr val="1FCFE1"/>
      </a:accent1>
      <a:accent2>
        <a:srgbClr val="19A3B2"/>
      </a:accent2>
      <a:accent3>
        <a:srgbClr val="148A96"/>
      </a:accent3>
      <a:accent4>
        <a:srgbClr val="11757F"/>
      </a:accent4>
      <a:accent5>
        <a:srgbClr val="0C565E"/>
      </a:accent5>
      <a:accent6>
        <a:srgbClr val="EC7112"/>
      </a:accent6>
      <a:hlink>
        <a:srgbClr val="EC7112"/>
      </a:hlink>
      <a:folHlink>
        <a:srgbClr val="19A3B2"/>
      </a:folHlink>
    </a:clrScheme>
    <a:fontScheme name="Test">
      <a:majorFont>
        <a:latin typeface="Avenir Next Medium"/>
        <a:ea typeface=""/>
        <a:cs typeface=""/>
      </a:majorFont>
      <a:minorFont>
        <a:latin typeface="Helvetic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ygreTermplateLogoRight.pptx" id="{3B3004B4-56F3-42D2-851B-1FC7B5E09B7D}" vid="{875B8CDD-6383-4C0C-8A6F-8B77A1F619B3}"/>
    </a:ext>
  </a:extLst>
</a:theme>
</file>

<file path=ppt/theme/theme2.xml><?xml version="1.0" encoding="utf-8"?>
<a:theme xmlns:a="http://schemas.openxmlformats.org/drawingml/2006/main" name="1_Conygre">
  <a:themeElements>
    <a:clrScheme name="Conygre">
      <a:dk1>
        <a:srgbClr val="000000"/>
      </a:dk1>
      <a:lt1>
        <a:srgbClr val="FFFFFF"/>
      </a:lt1>
      <a:dk2>
        <a:srgbClr val="004E6F"/>
      </a:dk2>
      <a:lt2>
        <a:srgbClr val="F5F5F5"/>
      </a:lt2>
      <a:accent1>
        <a:srgbClr val="1FCFE1"/>
      </a:accent1>
      <a:accent2>
        <a:srgbClr val="19A3B2"/>
      </a:accent2>
      <a:accent3>
        <a:srgbClr val="148A96"/>
      </a:accent3>
      <a:accent4>
        <a:srgbClr val="11757F"/>
      </a:accent4>
      <a:accent5>
        <a:srgbClr val="0C565E"/>
      </a:accent5>
      <a:accent6>
        <a:srgbClr val="EC7112"/>
      </a:accent6>
      <a:hlink>
        <a:srgbClr val="EC7112"/>
      </a:hlink>
      <a:folHlink>
        <a:srgbClr val="19A3B2"/>
      </a:folHlink>
    </a:clrScheme>
    <a:fontScheme name="Test">
      <a:majorFont>
        <a:latin typeface="Avenir Next Medium"/>
        <a:ea typeface=""/>
        <a:cs typeface=""/>
      </a:majorFont>
      <a:minorFont>
        <a:latin typeface="Helvetic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ygreTermplateLogoRight.pptx" id="{3B3004B4-56F3-42D2-851B-1FC7B5E09B7D}" vid="{78D2087A-3BE7-43B8-B186-5C66CEF1963E}"/>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ConygreTermplateLogoRight</Template>
  <TotalTime>0</TotalTime>
  <Words>937</Words>
  <Application>Microsoft Office PowerPoint</Application>
  <PresentationFormat>Widescreen</PresentationFormat>
  <Paragraphs>155</Paragraphs>
  <Slides>17</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Avenir Heavy</vt:lpstr>
      <vt:lpstr>Avenir Next Medium</vt:lpstr>
      <vt:lpstr>Calibri</vt:lpstr>
      <vt:lpstr>Fira Code</vt:lpstr>
      <vt:lpstr>Helvetica Light</vt:lpstr>
      <vt:lpstr>Times New Roman</vt:lpstr>
      <vt:lpstr>Conygre</vt:lpstr>
      <vt:lpstr>1_Conygre</vt:lpstr>
      <vt:lpstr>Working with Terraform</vt:lpstr>
      <vt:lpstr>Objectives</vt:lpstr>
      <vt:lpstr>Infrastructure as Code</vt:lpstr>
      <vt:lpstr>Infrastructure as Code Technology</vt:lpstr>
      <vt:lpstr>Introducing Terraform</vt:lpstr>
      <vt:lpstr>Installing Terraform</vt:lpstr>
      <vt:lpstr>The AWS CLI</vt:lpstr>
      <vt:lpstr>Setting up the CLI</vt:lpstr>
      <vt:lpstr>Access / Secret Keys</vt:lpstr>
      <vt:lpstr>Using the CLI</vt:lpstr>
      <vt:lpstr>Defining a Terraform Deployment</vt:lpstr>
      <vt:lpstr>Terraform Single EC2 Example</vt:lpstr>
      <vt:lpstr>Configuring a Provider</vt:lpstr>
      <vt:lpstr>Creating Resources</vt:lpstr>
      <vt:lpstr>Creating the Infrastructure</vt:lpstr>
      <vt:lpstr>Running terraform init</vt:lpstr>
      <vt:lpstr>Running terraform validate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Todd</dc:creator>
  <cp:lastModifiedBy>Darryl Greig</cp:lastModifiedBy>
  <cp:revision>107</cp:revision>
  <cp:lastPrinted>2018-10-28T14:13:32Z</cp:lastPrinted>
  <dcterms:created xsi:type="dcterms:W3CDTF">1601-01-01T00:00:00Z</dcterms:created>
  <dcterms:modified xsi:type="dcterms:W3CDTF">2022-02-18T14:14:46Z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