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6BACA2-E195-94C9-23D3-CC16BB529D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5D57D3F-1B44-336C-D807-DAD92C08A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CEC283-6CA3-C7B5-CB20-3D9CCDED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0EFEED-75FB-1118-697C-5BE3F60F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E1A47F-8C70-213F-34E9-22695FCC0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153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0EACE1-FDAC-AA2E-AD5A-D3BFAF44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86A9CEC-0B5F-16D8-F823-B7DB97090F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E21896-A431-9BD5-AB13-CE6A2FCDF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B394B-06E8-3BD6-7518-6C4629D1E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5541DF-CDA0-E1F1-4031-C35481D5F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44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3AF70C4-F51F-A974-EB4C-7DE07BF778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1AC1EE-B52A-3B11-C4C5-56A185FCA3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44287E-DFAB-AF4E-901C-EB2367CBA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1414D2-A1DC-7BEA-58BC-63EACE71A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9EA121-95F6-870C-2C16-B48BB4453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5077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E8A90-F241-E652-AA1A-36AF54DC3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6441B77-2704-4705-550B-BA86EDB92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76AF11-33DD-6D8E-22B5-EC14B09E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C95DDF-3724-10F1-466C-F037CBAD3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19D933-BB34-DC34-C2AF-1C3F82220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2349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0C91-3719-8F60-23B1-701D39B98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B2751E-1E20-AE77-77DE-532158823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C143BA-5597-43E3-4F01-189A7CF47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A93AF5-C666-0FD2-3E9A-30DC6714B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454C37-B8BE-DD3C-4711-79D2E70A2D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0820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7E104F-9A24-62AE-5A69-80C1135ED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ED5BEB-E071-7E8A-67F2-1697CEE22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0E18A6-E2EF-B9B9-3F03-D509C94C8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1171781-5AC1-7B8C-02D6-4A061474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B52A5B-4049-E748-0591-E1C01C23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5F69300-0D7E-89BA-62D9-19464E859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127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3CCBA-2FD6-7D45-501D-C9F6E5E0F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28DBEF5-D532-006B-B7A1-4FD9E2B786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D030CE2-9F36-A148-990F-303FBF6032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1B36B8E-A7DC-A4CD-A3F1-01436E001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7E9CCB-79BC-0E36-772B-CB66FFE16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71361D1-C03A-E73C-8402-0EDE3F7A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C68002-BCC9-6372-4C7C-3DCBC6E05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6927DFB-91CE-57B6-1EE6-808958E00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3649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1FA3AC-8C40-3D86-CF65-9B30A9683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9DE22FE-9BA0-6A1E-CE5A-4B78C187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B9B8CB6-B3F2-C9A2-A4C2-AC3DC445E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F0831F4-719D-C041-5223-B96468279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730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CD991F-FFB8-FDF7-3D08-1BEAA477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F179F0A-B832-DCDB-5F9A-9EEB45C578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2F72B79-919E-F594-1D69-DA55989E7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165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20EC98-3E29-DD79-F02D-8C6EC1DB9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3631B9-EF92-F180-B198-9028FEF6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38D057-2853-68EA-F3D5-E82BAD8A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9A4001-1D54-26FE-EA78-B4C1E7491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D2CEDC0-E412-BABE-7891-F282CD7B6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2261FD-8CA3-199F-05E1-CC3D81EE2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870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962421-D742-33FF-7B8F-D065FB87F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01430A5-69C9-BA87-20D5-5B040EE2C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B5CC263-058E-089D-A0DD-F1B89F9D5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BC4FE20-C184-3474-4966-00C5F54A8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D478AB5-5E16-1DA5-543A-964A823F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380D40-7A1B-2DD3-E4C3-0B984EF10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502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E571F39-08CE-2F88-6E96-6EC173FB8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70BEBC-BD85-CBE7-7033-2A4F8B5C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233AAE-CBF4-880F-BF09-A91207466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C7CBC1-A332-46D6-958B-3637711CD4C2}" type="datetimeFigureOut">
              <a:rPr lang="zh-CN" altLang="en-US" smtClean="0"/>
              <a:t>2023/6/7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48D8AC-913D-2C26-C3D8-C83B7F0ACD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882E30-2A53-5F3D-4AEA-F5FC714499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A6EAB-B824-4392-A7CB-B636591A88D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2428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1BCA682-1107-6929-A0B9-C426DFB53CEF}"/>
              </a:ext>
            </a:extLst>
          </p:cNvPr>
          <p:cNvSpPr txBox="1"/>
          <p:nvPr/>
        </p:nvSpPr>
        <p:spPr>
          <a:xfrm>
            <a:off x="0" y="0"/>
            <a:ext cx="476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4.22  K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均值聚类的首次迭代过程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230C87C-D088-5A96-4E49-29A6A00D0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86628" y="546110"/>
            <a:ext cx="4165290" cy="5765779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F1905D76-F488-E4B3-CB3F-1CF36DA3D110}"/>
              </a:ext>
            </a:extLst>
          </p:cNvPr>
          <p:cNvGrpSpPr/>
          <p:nvPr/>
        </p:nvGrpSpPr>
        <p:grpSpPr>
          <a:xfrm>
            <a:off x="6426222" y="1346356"/>
            <a:ext cx="5765779" cy="4165290"/>
            <a:chOff x="6426222" y="1346356"/>
            <a:chExt cx="5765779" cy="4165290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122DB362-6807-04F8-EA14-4D13FAEBC4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226467" y="546111"/>
              <a:ext cx="4165290" cy="5765779"/>
            </a:xfrm>
            <a:prstGeom prst="rect">
              <a:avLst/>
            </a:prstGeom>
          </p:spPr>
        </p:pic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5DF4DBA1-A299-E512-9F37-D76416D4DB25}"/>
                </a:ext>
              </a:extLst>
            </p:cNvPr>
            <p:cNvCxnSpPr>
              <a:cxnSpLocks/>
            </p:cNvCxnSpPr>
            <p:nvPr/>
          </p:nvCxnSpPr>
          <p:spPr>
            <a:xfrm>
              <a:off x="9743453" y="2171700"/>
              <a:ext cx="627367" cy="3733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D8704940-96A8-3768-6A30-453EA6C7D452}"/>
                </a:ext>
              </a:extLst>
            </p:cNvPr>
            <p:cNvCxnSpPr>
              <a:cxnSpLocks/>
            </p:cNvCxnSpPr>
            <p:nvPr/>
          </p:nvCxnSpPr>
          <p:spPr>
            <a:xfrm>
              <a:off x="9743453" y="2895600"/>
              <a:ext cx="627367" cy="32766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D70E6AB8-9D05-5802-7385-12C44DA5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3453" y="3223260"/>
              <a:ext cx="627367" cy="35052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9410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A1BCA682-1107-6929-A0B9-C426DFB53CEF}"/>
              </a:ext>
            </a:extLst>
          </p:cNvPr>
          <p:cNvSpPr txBox="1"/>
          <p:nvPr/>
        </p:nvSpPr>
        <p:spPr>
          <a:xfrm>
            <a:off x="0" y="0"/>
            <a:ext cx="5052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103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4.23 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网页链接排名中第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轮迭代计算过程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014A9F-1FC8-3AD2-6655-923989E35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1429585" y="505895"/>
            <a:ext cx="2942152" cy="5801321"/>
          </a:xfrm>
          <a:prstGeom prst="rect">
            <a:avLst/>
          </a:prstGeom>
        </p:spPr>
      </p:pic>
      <p:grpSp>
        <p:nvGrpSpPr>
          <p:cNvPr id="29" name="组合 28">
            <a:extLst>
              <a:ext uri="{FF2B5EF4-FFF2-40B4-BE49-F238E27FC236}">
                <a16:creationId xmlns:a16="http://schemas.microsoft.com/office/drawing/2014/main" id="{2B635789-6F17-8895-6091-159F356397D1}"/>
              </a:ext>
            </a:extLst>
          </p:cNvPr>
          <p:cNvGrpSpPr/>
          <p:nvPr/>
        </p:nvGrpSpPr>
        <p:grpSpPr>
          <a:xfrm>
            <a:off x="6390682" y="1935481"/>
            <a:ext cx="5801321" cy="2942152"/>
            <a:chOff x="6390682" y="1935481"/>
            <a:chExt cx="5801321" cy="2942152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AC091126-845C-8E44-F421-F604B2EDF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7820267" y="505896"/>
              <a:ext cx="2942152" cy="5801321"/>
            </a:xfrm>
            <a:prstGeom prst="rect">
              <a:avLst/>
            </a:prstGeom>
          </p:spPr>
        </p:pic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25E897EF-4C89-9FA6-8D27-F9E8D3C6FFA1}"/>
                </a:ext>
              </a:extLst>
            </p:cNvPr>
            <p:cNvCxnSpPr>
              <a:cxnSpLocks/>
            </p:cNvCxnSpPr>
            <p:nvPr/>
          </p:nvCxnSpPr>
          <p:spPr>
            <a:xfrm>
              <a:off x="8191500" y="2651760"/>
              <a:ext cx="403860" cy="25908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55927B6-1B39-4AE1-1332-0838A48C2ED0}"/>
                </a:ext>
              </a:extLst>
            </p:cNvPr>
            <p:cNvCxnSpPr>
              <a:cxnSpLocks/>
            </p:cNvCxnSpPr>
            <p:nvPr/>
          </p:nvCxnSpPr>
          <p:spPr>
            <a:xfrm>
              <a:off x="8183880" y="2651760"/>
              <a:ext cx="403860" cy="102489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D298063-7772-9A6D-43E2-9DE723662D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0070" y="2910840"/>
              <a:ext cx="403860" cy="65151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831D0EB4-E224-88D5-03C8-8DB0305F2A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7690" y="3676650"/>
              <a:ext cx="403860" cy="62484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42122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E1722BF-78CA-30F1-BFF7-E138E6636C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769" y="1971041"/>
            <a:ext cx="5580407" cy="394743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1BCA682-1107-6929-A0B9-C426DFB53CEF}"/>
              </a:ext>
            </a:extLst>
          </p:cNvPr>
          <p:cNvSpPr txBox="1"/>
          <p:nvPr/>
        </p:nvSpPr>
        <p:spPr>
          <a:xfrm>
            <a:off x="0" y="0"/>
            <a:ext cx="32846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107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图 </a:t>
            </a:r>
            <a: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5.1  Yarn 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架构图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F8F0B160-4472-0EA2-F2E4-195ACAE1BAFA}"/>
              </a:ext>
            </a:extLst>
          </p:cNvPr>
          <p:cNvGrpSpPr/>
          <p:nvPr/>
        </p:nvGrpSpPr>
        <p:grpSpPr>
          <a:xfrm>
            <a:off x="6402674" y="1971041"/>
            <a:ext cx="5580407" cy="3947430"/>
            <a:chOff x="6402674" y="1971041"/>
            <a:chExt cx="5580407" cy="394743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D38FAAE2-2021-2485-68B8-F758CAD159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02674" y="1971041"/>
              <a:ext cx="5580407" cy="394743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B206A78-A29B-04D1-AA17-4740F43E0731}"/>
                </a:ext>
              </a:extLst>
            </p:cNvPr>
            <p:cNvSpPr txBox="1"/>
            <p:nvPr/>
          </p:nvSpPr>
          <p:spPr>
            <a:xfrm>
              <a:off x="7042350" y="3459480"/>
              <a:ext cx="755449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从节点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377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30</Words>
  <Application>Microsoft Office PowerPoint</Application>
  <PresentationFormat>宽屏</PresentationFormat>
  <Paragraphs>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宋体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明熹 刘</dc:creator>
  <cp:lastModifiedBy>明熹 刘</cp:lastModifiedBy>
  <cp:revision>26</cp:revision>
  <dcterms:created xsi:type="dcterms:W3CDTF">2023-06-07T10:39:47Z</dcterms:created>
  <dcterms:modified xsi:type="dcterms:W3CDTF">2023-06-07T11:28:04Z</dcterms:modified>
</cp:coreProperties>
</file>