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9506415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MOLECULAR DYNAMICS:</a:t>
            </a:r>
            <a:br>
              <a:rPr lang="en-US" dirty="0"/>
            </a:br>
            <a:r>
              <a:rPr lang="en-US" dirty="0" err="1"/>
              <a:t>Bcl-xL</a:t>
            </a:r>
            <a:r>
              <a:rPr lang="en-US" dirty="0"/>
              <a:t> w/ BIM BH3 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Dana Seibert</a:t>
            </a:r>
          </a:p>
          <a:p>
            <a:r>
              <a:rPr lang="en-US" dirty="0"/>
              <a:t>Vistas in Advanced Computing 2017</a:t>
            </a:r>
          </a:p>
        </p:txBody>
      </p:sp>
    </p:spTree>
    <p:extLst>
      <p:ext uri="{BB962C8B-B14F-4D97-AF65-F5344CB8AC3E}">
        <p14:creationId xmlns:p14="http://schemas.microsoft.com/office/powerpoint/2010/main" val="27687618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149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MOLECULAR DYNAMICS: Bcl-xL w/ BIM BH3 domain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DYNAMICS: Bcl-xL w/ BIM BH3 domain</dc:title>
  <dc:creator>Dana Seibert</dc:creator>
  <cp:lastModifiedBy>Dana Seibert</cp:lastModifiedBy>
  <cp:revision>3</cp:revision>
  <dcterms:created xsi:type="dcterms:W3CDTF">2017-08-07T13:43:13Z</dcterms:created>
  <dcterms:modified xsi:type="dcterms:W3CDTF">2017-08-07T16:12:50Z</dcterms:modified>
</cp:coreProperties>
</file>