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2C79B-F618-425C-AF2D-D1636805697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2BF17-216A-4A19-A08F-4AF8E058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5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Lambda&lt;1/2, why we use</a:t>
            </a:r>
            <a:r>
              <a:rPr lang="en-US" baseline="0" dirty="0"/>
              <a:t> implicit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2BF17-216A-4A19-A08F-4AF8E05887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5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91F35A2-F13F-485A-B3F0-C4CAAB520F5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3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5A2-F13F-485A-B3F0-C4CAAB520F5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6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1F35A2-F13F-485A-B3F0-C4CAAB520F5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49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1F35A2-F13F-485A-B3F0-C4CAAB520F5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072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1F35A2-F13F-485A-B3F0-C4CAAB520F5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70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5A2-F13F-485A-B3F0-C4CAAB520F5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19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5A2-F13F-485A-B3F0-C4CAAB520F5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79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5A2-F13F-485A-B3F0-C4CAAB520F5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50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1F35A2-F13F-485A-B3F0-C4CAAB520F5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2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5A2-F13F-485A-B3F0-C4CAAB520F5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1F35A2-F13F-485A-B3F0-C4CAAB520F5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0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5A2-F13F-485A-B3F0-C4CAAB520F5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3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5A2-F13F-485A-B3F0-C4CAAB520F5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1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5A2-F13F-485A-B3F0-C4CAAB520F5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6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5A2-F13F-485A-B3F0-C4CAAB520F5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5A2-F13F-485A-B3F0-C4CAAB520F5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6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5A2-F13F-485A-B3F0-C4CAAB520F5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4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F35A2-F13F-485A-B3F0-C4CAAB520F5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87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DIFFUSION EQUATIONS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EXPLICIT AND IMPLICIT</a:t>
            </a:r>
          </a:p>
          <a:p>
            <a:r>
              <a:rPr lang="en-US" dirty="0"/>
              <a:t>Dana Seibert- Vistas in Advanced Computing 2017</a:t>
            </a:r>
          </a:p>
        </p:txBody>
      </p:sp>
    </p:spTree>
    <p:extLst>
      <p:ext uri="{BB962C8B-B14F-4D97-AF65-F5344CB8AC3E}">
        <p14:creationId xmlns:p14="http://schemas.microsoft.com/office/powerpoint/2010/main" val="343046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DISCRETIZED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satisfies our original diffusion equation,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∂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∂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∂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∂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</a:t>
                </a:r>
              </a:p>
              <a:p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 Now we can rewrite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r>
                  <a:rPr lang="en-US" dirty="0"/>
                  <a:t> as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lvl="3"/>
                <a:r>
                  <a:rPr lang="en-US" dirty="0"/>
                  <a:t>Shows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increases order of accuracy, but it is just a happy accident in this case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53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dirty="0"/>
                  <a:t>Another way to discretize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∂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∂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∂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∂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through implicit discretization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100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dirty="0"/>
                  <a:t>In this case,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 cannot be separated from the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at other points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In order to solve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, we must use the tri-diagonal method and solve: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15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10000"/>
              </a:bodyPr>
              <a:lstStyle/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</a:t>
                </a:r>
              </a:p>
              <a:p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200" dirty="0">
                  <a:ea typeface="Cambria Math" panose="02040503050406030204" pitchFamily="18" charset="0"/>
                </a:endParaRPr>
              </a:p>
              <a:p>
                <a:pPr lvl="6"/>
                <a:r>
                  <a:rPr lang="en-US" dirty="0"/>
                  <a:t>No special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will increase order of accuracy</a:t>
                </a:r>
              </a:p>
              <a:p>
                <a:pPr lvl="6"/>
                <a:endParaRPr lang="en-US" dirty="0"/>
              </a:p>
              <a:p>
                <a:r>
                  <a:rPr lang="en-US" dirty="0"/>
                  <a:t>Implicit Method is </a:t>
                </a:r>
                <a:r>
                  <a:rPr lang="en-US" i="1" dirty="0"/>
                  <a:t>unconditionally stable</a:t>
                </a:r>
                <a:r>
                  <a:rPr lang="en-US" dirty="0"/>
                  <a:t>, but cannot use large time steps because the discretization is only first-order accurate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Results from strong damping of short-scale features that are not relevant to solution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7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277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EXPLICIT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n-US" dirty="0"/>
                  <a:t>10.6.1.1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∂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∂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∂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∂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527" y="1657718"/>
            <a:ext cx="4791490" cy="49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7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EXPLICIT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4119" y="3924545"/>
            <a:ext cx="202347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Establishes all values in 1</a:t>
            </a:r>
            <a:r>
              <a:rPr lang="en-US" baseline="30000" dirty="0"/>
              <a:t>st</a:t>
            </a:r>
            <a:r>
              <a:rPr lang="en-US" dirty="0"/>
              <a:t> row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4118" y="5427897"/>
            <a:ext cx="2023479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Sets all values in 1</a:t>
            </a:r>
            <a:r>
              <a:rPr lang="en-US" baseline="30000" dirty="0"/>
              <a:t>st</a:t>
            </a:r>
            <a:r>
              <a:rPr lang="en-US" dirty="0"/>
              <a:t> and last column to 0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524"/>
          <a:stretch/>
        </p:blipFill>
        <p:spPr>
          <a:xfrm>
            <a:off x="2393929" y="1097280"/>
            <a:ext cx="4693566" cy="569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EXPLICIT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74589" y="2239200"/>
            <a:ext cx="202347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-1</a:t>
            </a:r>
          </a:p>
        </p:txBody>
      </p:sp>
      <p:sp>
        <p:nvSpPr>
          <p:cNvPr id="8" name="Rectangle 7"/>
          <p:cNvSpPr/>
          <p:nvPr/>
        </p:nvSpPr>
        <p:spPr>
          <a:xfrm rot="20584739">
            <a:off x="2286087" y="2363256"/>
            <a:ext cx="286933" cy="53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0696" y="2248886"/>
            <a:ext cx="202347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4231" y="2226211"/>
            <a:ext cx="202347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-1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64959" y="2243241"/>
            <a:ext cx="202347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-1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995" y="3192723"/>
            <a:ext cx="3646968" cy="10197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29" y="2812022"/>
            <a:ext cx="5916071" cy="38480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4873185"/>
            <a:ext cx="8548165" cy="18217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05927" y="2226211"/>
            <a:ext cx="202347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1054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 animBg="1"/>
      <p:bldP spid="9" grpId="0"/>
      <p:bldP spid="10" grpId="0"/>
      <p:bldP spid="11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EXPLICIT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Finding Exact and Error</a:t>
                </a:r>
              </a:p>
              <a:p>
                <a:endParaRPr lang="en-US" sz="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𝑒𝑥𝑎𝑐𝑡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760"/>
          <a:stretch/>
        </p:blipFill>
        <p:spPr>
          <a:xfrm>
            <a:off x="795337" y="3333136"/>
            <a:ext cx="10601325" cy="307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EXPLICIT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44" y="2263874"/>
            <a:ext cx="6659477" cy="3688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078"/>
          <a:stretch/>
        </p:blipFill>
        <p:spPr>
          <a:xfrm>
            <a:off x="6849323" y="2057402"/>
            <a:ext cx="5014546" cy="447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70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IMPLICIT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200459"/>
                <a:ext cx="10820400" cy="4024125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n-US" dirty="0"/>
                  <a:t>10.6.1.2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∂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∂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∂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∂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200459"/>
                <a:ext cx="10820400" cy="4024125"/>
              </a:xfrm>
              <a:blipFill>
                <a:blip r:embed="rId2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242" y="2005781"/>
            <a:ext cx="4212784" cy="4617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260" y="2926080"/>
            <a:ext cx="4651544" cy="291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IMPLICIT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26" y="2867087"/>
            <a:ext cx="4134255" cy="3796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146" y="3406064"/>
            <a:ext cx="4751839" cy="28968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37352" y="2448232"/>
            <a:ext cx="1645919" cy="4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67260" y="2624229"/>
            <a:ext cx="91538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91727" y="2624229"/>
            <a:ext cx="426719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69918" y="2601369"/>
            <a:ext cx="426719" cy="457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55926" y="3854980"/>
            <a:ext cx="138634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21587" y="3726425"/>
            <a:ext cx="11542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52589" y="3985008"/>
            <a:ext cx="141971" cy="457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422928" y="2144537"/>
            <a:ext cx="20234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=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18099" y="4273834"/>
            <a:ext cx="1524982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Tri-diagonal Method</a:t>
            </a:r>
          </a:p>
        </p:txBody>
      </p:sp>
    </p:spTree>
    <p:extLst>
      <p:ext uri="{BB962C8B-B14F-4D97-AF65-F5344CB8AC3E}">
        <p14:creationId xmlns:p14="http://schemas.microsoft.com/office/powerpoint/2010/main" val="83556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What is numerical integration?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“Numerical integration is the approximate computation of an integral using numerical techniques” –Wolfram </a:t>
            </a:r>
            <a:r>
              <a:rPr lang="en-US" dirty="0" err="1"/>
              <a:t>MathWorld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our purposes, we can think of numerical integration as a way to perform multiple mathematical operations using similar equations in C programs.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Examples: Approximating derivatives, Tracking planetary motion, Visualizing Lorentz models, Establishing diffusivity trends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14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IMPLICIT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Exact and Error Equations as Explicit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421"/>
          <a:stretch/>
        </p:blipFill>
        <p:spPr>
          <a:xfrm>
            <a:off x="685800" y="3021330"/>
            <a:ext cx="10506075" cy="29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87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IMPLICIT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" y="2194560"/>
            <a:ext cx="7191190" cy="3822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324" y="2140373"/>
            <a:ext cx="4909244" cy="41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2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r>
                  <a:rPr lang="en-US" dirty="0"/>
                  <a:t>One dimension general form: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∂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∂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dirty="0"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∂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∂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/>
                  <a:t> is a constant parameter dependent on the specific problem</a:t>
                </a:r>
              </a:p>
              <a:p>
                <a:pPr lvl="2"/>
                <a:r>
                  <a:rPr lang="en-US" dirty="0"/>
                  <a:t>Diffusivity</a:t>
                </a:r>
              </a:p>
              <a:p>
                <a:pPr lvl="2"/>
                <a:r>
                  <a:rPr lang="en-US" dirty="0"/>
                  <a:t>For heat transfer,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(thermal diffusivity)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known source of heat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a temperature in excess</a:t>
                </a:r>
              </a:p>
              <a:p>
                <a:pPr lvl="2"/>
                <a:r>
                  <a:rPr lang="en-US" dirty="0"/>
                  <a:t>For diffusion of a fluid, it would be a concentration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2273" b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81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9144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∂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∂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∂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∂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Needs an initial condition: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Needs boundary conditions at endpoints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 err="1"/>
                  <a:t>Dirichlet</a:t>
                </a:r>
                <a:r>
                  <a:rPr lang="en-US" dirty="0"/>
                  <a:t> type:</a:t>
                </a:r>
              </a:p>
              <a:p>
                <a:pPr marL="1371600" lvl="3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Neumann type:</a:t>
                </a:r>
              </a:p>
              <a:p>
                <a:pPr marL="914400" lvl="2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One end </a:t>
                </a:r>
                <a:r>
                  <a:rPr lang="en-US" dirty="0" err="1"/>
                  <a:t>Dirichlet</a:t>
                </a:r>
                <a:r>
                  <a:rPr lang="en-US" dirty="0"/>
                  <a:t> type and one end Neumann type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36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dirty="0"/>
                  <a:t>Discretize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∂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∂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∂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∂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into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sz="100" dirty="0"/>
              </a:p>
              <a:p>
                <a:pPr lvl="8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97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 is explicitly given, thus the name of the method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  is explicitly given as:</a:t>
                </a:r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56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LAX EQUIVALENCE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In general, a discretized method should approach the exact solution to a closer and closer degree</a:t>
            </a:r>
          </a:p>
          <a:p>
            <a:pPr lvl="1"/>
            <a:r>
              <a:rPr lang="en-US" dirty="0"/>
              <a:t>It should converge</a:t>
            </a:r>
          </a:p>
          <a:p>
            <a:pPr lvl="1"/>
            <a:endParaRPr lang="en-US" dirty="0"/>
          </a:p>
          <a:p>
            <a:r>
              <a:rPr lang="en-US" dirty="0"/>
              <a:t>Determine whether a method converges through Lax Equivalence Theorem</a:t>
            </a:r>
          </a:p>
          <a:p>
            <a:pPr lvl="1"/>
            <a:r>
              <a:rPr lang="en-US" dirty="0"/>
              <a:t>Lax equivalence theorem: Given a properly posed linear initial-value problem and a consistent finite-difference approximation to it, stability is the necessary and sufficient condition for convergence.</a:t>
            </a:r>
          </a:p>
        </p:txBody>
      </p:sp>
    </p:spTree>
    <p:extLst>
      <p:ext uri="{BB962C8B-B14F-4D97-AF65-F5344CB8AC3E}">
        <p14:creationId xmlns:p14="http://schemas.microsoft.com/office/powerpoint/2010/main" val="517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DISCRETIZATION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dirty="0"/>
                  <a:t>Consistent discretization: difference between discretized formula and original formula tends to 0 as it becomes closer and closer</a:t>
                </a:r>
              </a:p>
              <a:p>
                <a:endParaRPr lang="en-US" dirty="0"/>
              </a:p>
              <a:p>
                <a:r>
                  <a:rPr lang="en-US" dirty="0"/>
                  <a:t>Test through application of Taylor series expansion of discretized formula: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are reduced, the original discretized formula is restored</a:t>
                </a:r>
              </a:p>
              <a:p>
                <a:pPr lvl="2"/>
                <a:r>
                  <a:rPr lang="en-US" dirty="0"/>
                  <a:t>Error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42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10000"/>
              </a:bodyPr>
              <a:lstStyle/>
              <a:p>
                <a:r>
                  <a:rPr lang="en-US" dirty="0"/>
                  <a:t>In order for the scheme to remain consistent, it cannot grow without bound</a:t>
                </a:r>
              </a:p>
              <a:p>
                <a:pPr lvl="1"/>
                <a:r>
                  <a:rPr lang="en-US" dirty="0"/>
                  <a:t>Stability prevents this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scheme will only remain stable if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the extent of spatial domain (time) we want to solve the problem</a:t>
                </a:r>
              </a:p>
              <a:p>
                <a:pPr lvl="1"/>
                <a:r>
                  <a:rPr lang="en-US" dirty="0"/>
                  <a:t>Time steps: usually an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When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need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time steps</a:t>
                </a:r>
              </a:p>
              <a:p>
                <a:pPr lvl="2"/>
                <a:r>
                  <a:rPr lang="en-US" dirty="0"/>
                  <a:t>For accuracy with a small stable scheme, we want a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3"/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is not a condition to use in practical applications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7" t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6274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289</TotalTime>
  <Words>1532</Words>
  <Application>Microsoft Office PowerPoint</Application>
  <PresentationFormat>Widescreen</PresentationFormat>
  <Paragraphs>139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Vapor Trail</vt:lpstr>
      <vt:lpstr>DIFFUSION EQUATIONS </vt:lpstr>
      <vt:lpstr>NUMERICAL Integration</vt:lpstr>
      <vt:lpstr>DIFFUSION EQUATION</vt:lpstr>
      <vt:lpstr>DIFFUSION EQUATION</vt:lpstr>
      <vt:lpstr>EXPLICIT METHOD</vt:lpstr>
      <vt:lpstr>EXPLICIT METHOD</vt:lpstr>
      <vt:lpstr>LAX EQUIVALENCE THEOREM</vt:lpstr>
      <vt:lpstr>CONSISTENT DISCRETIZATION</vt:lpstr>
      <vt:lpstr>STABILITY PROPERTIES</vt:lpstr>
      <vt:lpstr>FINAL DISCRETIZED FORMULA</vt:lpstr>
      <vt:lpstr>IMPLICIT METHOD</vt:lpstr>
      <vt:lpstr>IMPLICIT METHOD</vt:lpstr>
      <vt:lpstr>CODE - EXPLICIT</vt:lpstr>
      <vt:lpstr>CODE - EXPLICIT</vt:lpstr>
      <vt:lpstr>CODE - EXPLICIT</vt:lpstr>
      <vt:lpstr>CODE - EXPLICIT</vt:lpstr>
      <vt:lpstr>CODE - EXPLICIT</vt:lpstr>
      <vt:lpstr>CODE - IMPLICIT</vt:lpstr>
      <vt:lpstr>CODE - IMPLICIT</vt:lpstr>
      <vt:lpstr>CODE - IMPLICIT</vt:lpstr>
      <vt:lpstr>CODE - IMPLICIT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EQUATIONS</dc:title>
  <dc:creator>Dana Seibert</dc:creator>
  <cp:lastModifiedBy>Dana Seibert</cp:lastModifiedBy>
  <cp:revision>39</cp:revision>
  <dcterms:created xsi:type="dcterms:W3CDTF">2017-08-01T02:45:39Z</dcterms:created>
  <dcterms:modified xsi:type="dcterms:W3CDTF">2017-08-01T07:35:39Z</dcterms:modified>
</cp:coreProperties>
</file>