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9"/>
  </p:notesMasterIdLst>
  <p:sldIdLst>
    <p:sldId id="284" r:id="rId2"/>
    <p:sldId id="257" r:id="rId3"/>
    <p:sldId id="260" r:id="rId4"/>
    <p:sldId id="258" r:id="rId5"/>
    <p:sldId id="259" r:id="rId6"/>
    <p:sldId id="287" r:id="rId7"/>
    <p:sldId id="312" r:id="rId8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90" d="100"/>
          <a:sy n="90" d="100"/>
        </p:scale>
        <p:origin x="6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Education </a:t>
            </a:r>
            <a:r>
              <a:rPr lang="en-US" dirty="0" err="1">
                <a:solidFill>
                  <a:schemeClr val="accent1"/>
                </a:solidFill>
              </a:rPr>
              <a:t>Devcamps</a:t>
            </a:r>
            <a:r>
              <a:rPr lang="en-US" dirty="0">
                <a:solidFill>
                  <a:schemeClr val="accent1"/>
                </a:solidFill>
              </a:rPr>
              <a:t> – Fast facts 1</a:t>
            </a:r>
            <a:br>
              <a:rPr lang="en-US" dirty="0"/>
            </a:br>
            <a:r>
              <a:rPr lang="en-US" dirty="0"/>
              <a:t>Challenges of EDU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17 September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Challenges of EDUcation partners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What are the specifics of Microsoft partners</a:t>
            </a:r>
          </a:p>
          <a:p>
            <a:r>
              <a:rPr lang="en-US" dirty="0"/>
              <a:t>How do education partners participate in the Microsoft ecosystem</a:t>
            </a:r>
          </a:p>
          <a:p>
            <a:r>
              <a:rPr lang="en-US" dirty="0"/>
              <a:t>What are the main differences between an education partner and a commercial Microsoft partner</a:t>
            </a:r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400657"/>
          </a:xfrm>
        </p:spPr>
        <p:txBody>
          <a:bodyPr/>
          <a:lstStyle/>
          <a:p>
            <a:r>
              <a:rPr lang="de-DE" dirty="0"/>
              <a:t>Being an EDU </a:t>
            </a:r>
            <a:r>
              <a:rPr lang="de-DE" dirty="0" err="1"/>
              <a:t>partner</a:t>
            </a:r>
            <a:r>
              <a:rPr lang="de-DE" dirty="0"/>
              <a:t> is different – </a:t>
            </a:r>
            <a:r>
              <a:rPr lang="de-DE" dirty="0" err="1"/>
              <a:t>learn</a:t>
            </a:r>
            <a:r>
              <a:rPr lang="de-DE" dirty="0"/>
              <a:t> how Microsoft </a:t>
            </a:r>
            <a:r>
              <a:rPr lang="de-DE" dirty="0" err="1"/>
              <a:t>addresses</a:t>
            </a:r>
            <a:r>
              <a:rPr lang="de-DE" dirty="0"/>
              <a:t> your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and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how your </a:t>
            </a:r>
            <a:r>
              <a:rPr lang="de-DE" dirty="0" err="1"/>
              <a:t>market</a:t>
            </a:r>
            <a:r>
              <a:rPr lang="de-DE" dirty="0"/>
              <a:t> is different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commercial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– from our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How does Microsoft </a:t>
            </a:r>
            <a:r>
              <a:rPr lang="de-DE" dirty="0" err="1"/>
              <a:t>help</a:t>
            </a:r>
            <a:r>
              <a:rPr lang="de-DE" dirty="0"/>
              <a:t> you </a:t>
            </a:r>
            <a:r>
              <a:rPr lang="de-DE" dirty="0" err="1"/>
              <a:t>specifically</a:t>
            </a:r>
            <a:r>
              <a:rPr lang="de-DE" dirty="0"/>
              <a:t> in your </a:t>
            </a:r>
            <a:r>
              <a:rPr lang="de-DE" dirty="0" err="1"/>
              <a:t>sector</a:t>
            </a:r>
            <a:r>
              <a:rPr lang="de-DE" dirty="0"/>
              <a:t>/</a:t>
            </a:r>
            <a:r>
              <a:rPr lang="de-DE" dirty="0" err="1"/>
              <a:t>industry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3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/>
              <a:t>The Microsoft offering for partners</a:t>
            </a:r>
          </a:p>
          <a:p>
            <a:r>
              <a:rPr lang="en-US"/>
              <a:t>Special offers for EDU partners</a:t>
            </a:r>
          </a:p>
          <a:p>
            <a:r>
              <a:rPr lang="en-US"/>
              <a:t>Challenges in the EDUcational markets and the Microsoft offering to successfully compete in that markets</a:t>
            </a:r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/>
              <a:t>Understand the common topics and scenarios of Microsoft partners</a:t>
            </a:r>
          </a:p>
          <a:p>
            <a:r>
              <a:rPr lang="en-US"/>
              <a:t>Differentiate how Education partners see a different customer and users approach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148</Words>
  <Application>Microsoft Office PowerPoint</Application>
  <PresentationFormat>Benutzerdefiniert</PresentationFormat>
  <Paragraphs>21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1 Challenges of EDU</vt:lpstr>
      <vt:lpstr>Topic: Challenges of EDUcation partners</vt:lpstr>
      <vt:lpstr>Why should you care?</vt:lpstr>
      <vt:lpstr>Content of the chapter</vt:lpstr>
      <vt:lpstr>Take away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52</cp:revision>
  <dcterms:created xsi:type="dcterms:W3CDTF">2018-04-09T16:44:29Z</dcterms:created>
  <dcterms:modified xsi:type="dcterms:W3CDTF">2018-09-17T11:52:48Z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