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257" r:id="rId3"/>
    <p:sldId id="317" r:id="rId4"/>
    <p:sldId id="258" r:id="rId5"/>
    <p:sldId id="259" r:id="rId6"/>
    <p:sldId id="260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0898" autoAdjust="0"/>
  </p:normalViewPr>
  <p:slideViewPr>
    <p:cSldViewPr snapToGrid="0" snapToObjects="1">
      <p:cViewPr varScale="1">
        <p:scale>
          <a:sx n="105" d="100"/>
          <a:sy n="105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Education </a:t>
            </a:r>
            <a:r>
              <a:rPr lang="en-US" sz="4800" dirty="0" err="1">
                <a:solidFill>
                  <a:schemeClr val="accent1"/>
                </a:solidFill>
              </a:rPr>
              <a:t>Devcamps</a:t>
            </a:r>
            <a:r>
              <a:rPr lang="en-US" sz="4800" dirty="0">
                <a:solidFill>
                  <a:schemeClr val="accent1"/>
                </a:solidFill>
              </a:rPr>
              <a:t> – Fast facts 10</a:t>
            </a:r>
            <a:br>
              <a:rPr lang="en-US" sz="4800" dirty="0"/>
            </a:br>
            <a:r>
              <a:rPr lang="en-US" sz="4800" dirty="0"/>
              <a:t>The right tool for the job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Tools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431435"/>
          </a:xfrm>
        </p:spPr>
        <p:txBody>
          <a:bodyPr/>
          <a:lstStyle/>
          <a:p>
            <a:r>
              <a:rPr lang="en-US" dirty="0"/>
              <a:t>Why the right tools can make you succeed better</a:t>
            </a:r>
          </a:p>
          <a:p>
            <a:r>
              <a:rPr lang="en-US" dirty="0"/>
              <a:t>The tooling in the Microsoft world</a:t>
            </a:r>
          </a:p>
          <a:p>
            <a:pPr lvl="1"/>
            <a:r>
              <a:rPr lang="en-US" dirty="0"/>
              <a:t>Microsoft Visual Studio</a:t>
            </a:r>
          </a:p>
          <a:p>
            <a:pPr lvl="1"/>
            <a:r>
              <a:rPr lang="en-US" dirty="0"/>
              <a:t>Microsoft Cloud and Microsoft Azure</a:t>
            </a:r>
          </a:p>
          <a:p>
            <a:pPr lvl="1"/>
            <a:r>
              <a:rPr lang="en-US" dirty="0"/>
              <a:t>Data storage in Microsoft Azure</a:t>
            </a:r>
          </a:p>
          <a:p>
            <a:pPr lvl="1"/>
            <a:r>
              <a:rPr lang="en-US" dirty="0"/>
              <a:t>PowerApps for your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4401205"/>
          </a:xfrm>
        </p:spPr>
        <p:txBody>
          <a:bodyPr/>
          <a:lstStyle/>
          <a:p>
            <a:r>
              <a:rPr lang="de-DE" dirty="0"/>
              <a:t>Are you really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right </a:t>
            </a:r>
            <a:r>
              <a:rPr lang="de-DE" dirty="0" err="1"/>
              <a:t>tool</a:t>
            </a:r>
            <a:r>
              <a:rPr lang="de-DE" dirty="0"/>
              <a:t> for your </a:t>
            </a:r>
            <a:r>
              <a:rPr lang="de-DE" dirty="0" err="1"/>
              <a:t>task</a:t>
            </a:r>
            <a:r>
              <a:rPr lang="de-DE" dirty="0"/>
              <a:t>?</a:t>
            </a:r>
          </a:p>
          <a:p>
            <a:pPr marL="457200" indent="-457200">
              <a:buFontTx/>
              <a:buChar char="-"/>
            </a:pPr>
            <a:r>
              <a:rPr lang="de-DE" dirty="0"/>
              <a:t>Why </a:t>
            </a:r>
            <a:r>
              <a:rPr lang="de-DE" dirty="0" err="1"/>
              <a:t>are</a:t>
            </a:r>
            <a:r>
              <a:rPr lang="de-DE" dirty="0"/>
              <a:t> you </a:t>
            </a:r>
            <a:r>
              <a:rPr lang="de-DE" dirty="0" err="1"/>
              <a:t>creating</a:t>
            </a:r>
            <a:r>
              <a:rPr lang="de-DE" dirty="0"/>
              <a:t> UIs always </a:t>
            </a:r>
            <a:r>
              <a:rPr lang="de-DE" dirty="0" err="1"/>
              <a:t>manually</a:t>
            </a:r>
            <a:r>
              <a:rPr lang="de-DE" dirty="0"/>
              <a:t> (</a:t>
            </a:r>
            <a:r>
              <a:rPr lang="de-DE" dirty="0" err="1"/>
              <a:t>PowerApps</a:t>
            </a:r>
            <a:r>
              <a:rPr lang="de-DE" dirty="0"/>
              <a:t>)</a:t>
            </a:r>
          </a:p>
          <a:p>
            <a:pPr marL="457200" indent="-457200">
              <a:buFontTx/>
              <a:buChar char="-"/>
            </a:pPr>
            <a:r>
              <a:rPr lang="de-DE" dirty="0"/>
              <a:t>Are you </a:t>
            </a:r>
            <a:r>
              <a:rPr lang="de-DE" dirty="0" err="1"/>
              <a:t>hosting</a:t>
            </a:r>
            <a:r>
              <a:rPr lang="de-DE" dirty="0"/>
              <a:t> all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premise</a:t>
            </a:r>
            <a:r>
              <a:rPr lang="de-DE" dirty="0"/>
              <a:t> (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How to address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with:</a:t>
            </a:r>
          </a:p>
          <a:p>
            <a:pPr marL="457200" indent="-457200">
              <a:buFontTx/>
              <a:buChar char="-"/>
            </a:pPr>
            <a:r>
              <a:rPr lang="de-DE" dirty="0"/>
              <a:t>Visual </a:t>
            </a:r>
            <a:r>
              <a:rPr lang="de-DE" dirty="0" err="1"/>
              <a:t>studio</a:t>
            </a:r>
            <a:r>
              <a:rPr lang="de-DE" dirty="0"/>
              <a:t> and Visual Studio Code (</a:t>
            </a:r>
            <a:r>
              <a:rPr lang="de-DE" dirty="0" err="1"/>
              <a:t>development</a:t>
            </a:r>
            <a:r>
              <a:rPr lang="de-DE" dirty="0"/>
              <a:t>)</a:t>
            </a:r>
          </a:p>
          <a:p>
            <a:pPr marL="457200" indent="-457200">
              <a:buFontTx/>
              <a:buChar char="-"/>
            </a:pPr>
            <a:r>
              <a:rPr lang="de-DE" dirty="0"/>
              <a:t>Azure SQL, </a:t>
            </a:r>
            <a:r>
              <a:rPr lang="de-DE" dirty="0" err="1"/>
              <a:t>CosmosDB</a:t>
            </a:r>
            <a:r>
              <a:rPr lang="de-DE" dirty="0"/>
              <a:t> and </a:t>
            </a:r>
            <a:r>
              <a:rPr lang="de-DE" dirty="0" err="1"/>
              <a:t>various</a:t>
            </a:r>
            <a:r>
              <a:rPr lang="de-DE" dirty="0"/>
              <a:t> others 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pPr marL="457200" indent="-457200">
              <a:buFontTx/>
              <a:buChar char="-"/>
            </a:pPr>
            <a:r>
              <a:rPr lang="de-DE" dirty="0"/>
              <a:t>Azure </a:t>
            </a:r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(</a:t>
            </a:r>
            <a:r>
              <a:rPr lang="de-DE" dirty="0" err="1"/>
              <a:t>effective</a:t>
            </a:r>
            <a:r>
              <a:rPr lang="de-DE" dirty="0"/>
              <a:t> testing and 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  <a:p>
            <a:pPr marL="457200" indent="-457200">
              <a:buFontTx/>
              <a:buChar char="-"/>
            </a:pP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/</a:t>
            </a:r>
            <a:r>
              <a:rPr lang="de-DE" dirty="0" err="1"/>
              <a:t>configuration</a:t>
            </a:r>
            <a:r>
              <a:rPr lang="de-DE" dirty="0"/>
              <a:t> with ARM (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  <a:p>
            <a:pPr marL="457200" indent="-457200">
              <a:buFontTx/>
              <a:buChar char="-"/>
            </a:pPr>
            <a:endParaRPr lang="de-DE" dirty="0"/>
          </a:p>
          <a:p>
            <a:pPr marL="457200" indent="-457200">
              <a:buFontTx/>
              <a:buChar char="-"/>
            </a:pPr>
            <a:endParaRPr lang="de-DE" dirty="0"/>
          </a:p>
          <a:p>
            <a:r>
              <a:rPr lang="de-DE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2244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3518618"/>
          </a:xfrm>
        </p:spPr>
        <p:txBody>
          <a:bodyPr vert="horz" wrap="square" lIns="93260" tIns="46630" rIns="93260" bIns="46630" rtlCol="0" anchor="t">
            <a:normAutofit/>
          </a:bodyPr>
          <a:lstStyle/>
          <a:p>
            <a:r>
              <a:rPr lang="en-US" dirty="0"/>
              <a:t>PowerApps </a:t>
            </a:r>
          </a:p>
          <a:p>
            <a:r>
              <a:rPr lang="en-US" dirty="0"/>
              <a:t>Visual Studio </a:t>
            </a:r>
          </a:p>
          <a:p>
            <a:r>
              <a:rPr lang="en-US" dirty="0"/>
              <a:t>Data storage Technologies</a:t>
            </a:r>
          </a:p>
          <a:p>
            <a:r>
              <a:rPr lang="en-US" dirty="0"/>
              <a:t>Microsoft Azure DevOps project</a:t>
            </a:r>
          </a:p>
          <a:p>
            <a:r>
              <a:rPr lang="en-US" dirty="0"/>
              <a:t>Microsoft ARM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000548"/>
          </a:xfrm>
        </p:spPr>
        <p:txBody>
          <a:bodyPr/>
          <a:lstStyle/>
          <a:p>
            <a:r>
              <a:rPr lang="en-US" dirty="0"/>
              <a:t>Learn and understand the tools in the Microsoft world</a:t>
            </a:r>
          </a:p>
          <a:p>
            <a:r>
              <a:rPr lang="en-US" dirty="0"/>
              <a:t>Learn that sometimes a simple and easy UI can be created with no-code</a:t>
            </a:r>
          </a:p>
          <a:p>
            <a:r>
              <a:rPr lang="en-US" dirty="0"/>
              <a:t>Know which tool serves which purpose</a:t>
            </a:r>
          </a:p>
          <a:p>
            <a:r>
              <a:rPr lang="en-US" dirty="0"/>
              <a:t>How to get the tools you need from 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400110"/>
          </a:xfrm>
        </p:spPr>
        <p:txBody>
          <a:bodyPr/>
          <a:lstStyle/>
          <a:p>
            <a:r>
              <a:rPr lang="en-US"/>
              <a:t>PowerApps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192</Words>
  <Application>Microsoft Office PowerPoint</Application>
  <PresentationFormat>Benutzerdefiniert</PresentationFormat>
  <Paragraphs>38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10 The right tool for the job</vt:lpstr>
      <vt:lpstr>Topic: Tools </vt:lpstr>
      <vt:lpstr>Why should you care?</vt:lpstr>
      <vt:lpstr>Content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61</cp:revision>
  <dcterms:created xsi:type="dcterms:W3CDTF">2018-04-09T16:44:29Z</dcterms:created>
  <dcterms:modified xsi:type="dcterms:W3CDTF">2018-09-18T11:51:39Z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