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84" r:id="rId2"/>
    <p:sldId id="318" r:id="rId3"/>
    <p:sldId id="322" r:id="rId4"/>
    <p:sldId id="319" r:id="rId5"/>
    <p:sldId id="320" r:id="rId6"/>
    <p:sldId id="321" r:id="rId7"/>
    <p:sldId id="287" r:id="rId8"/>
    <p:sldId id="312" r:id="rId9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0898" autoAdjust="0"/>
  </p:normalViewPr>
  <p:slideViewPr>
    <p:cSldViewPr snapToGrid="0" snapToObjects="1">
      <p:cViewPr varScale="1">
        <p:scale>
          <a:sx n="112" d="100"/>
          <a:sy n="11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Education </a:t>
            </a:r>
            <a:r>
              <a:rPr lang="en-US" sz="4400" dirty="0" err="1">
                <a:solidFill>
                  <a:schemeClr val="accent1"/>
                </a:solidFill>
              </a:rPr>
              <a:t>Devcamps</a:t>
            </a:r>
            <a:r>
              <a:rPr lang="en-US" sz="4400" dirty="0">
                <a:solidFill>
                  <a:schemeClr val="accent1"/>
                </a:solidFill>
              </a:rPr>
              <a:t> – Fast facts 11</a:t>
            </a:r>
            <a:br>
              <a:rPr lang="en-US" sz="4400" dirty="0"/>
            </a:br>
            <a:r>
              <a:rPr lang="en-US" sz="4400" dirty="0"/>
              <a:t>Cognitive Services, BOT Framework and Machine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AI in the Microsoft cloud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123658"/>
          </a:xfrm>
        </p:spPr>
        <p:txBody>
          <a:bodyPr/>
          <a:lstStyle/>
          <a:p>
            <a:r>
              <a:rPr lang="en-US" dirty="0"/>
              <a:t>How AI changes the way we work</a:t>
            </a:r>
          </a:p>
          <a:p>
            <a:r>
              <a:rPr lang="en-US" dirty="0"/>
              <a:t>How AI changes the way our solutions look like</a:t>
            </a:r>
          </a:p>
          <a:p>
            <a:r>
              <a:rPr lang="en-US" dirty="0"/>
              <a:t>AI in the Microsoft world – at the fingertips of the developer and partner</a:t>
            </a:r>
          </a:p>
          <a:p>
            <a:pPr lvl="1"/>
            <a:r>
              <a:rPr lang="en-US" dirty="0"/>
              <a:t>Cognitive Services</a:t>
            </a:r>
          </a:p>
          <a:p>
            <a:pPr lvl="1"/>
            <a:r>
              <a:rPr lang="en-US" dirty="0"/>
              <a:t>BOT Framework</a:t>
            </a:r>
          </a:p>
          <a:p>
            <a:pPr lvl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722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3600986"/>
          </a:xfrm>
        </p:spPr>
        <p:txBody>
          <a:bodyPr/>
          <a:lstStyle/>
          <a:p>
            <a:r>
              <a:rPr lang="de-DE" dirty="0"/>
              <a:t>What is AI for YOU?</a:t>
            </a:r>
          </a:p>
          <a:p>
            <a:r>
              <a:rPr lang="de-DE" dirty="0"/>
              <a:t>How does AI </a:t>
            </a:r>
            <a:r>
              <a:rPr lang="de-DE" dirty="0" err="1"/>
              <a:t>change</a:t>
            </a:r>
            <a:r>
              <a:rPr lang="de-DE" dirty="0"/>
              <a:t> your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r>
              <a:rPr lang="de-DE" dirty="0"/>
              <a:t>How </a:t>
            </a:r>
            <a:r>
              <a:rPr lang="de-DE" dirty="0" err="1"/>
              <a:t>can</a:t>
            </a:r>
            <a:r>
              <a:rPr lang="de-DE" dirty="0"/>
              <a:t> AI </a:t>
            </a:r>
            <a:r>
              <a:rPr lang="de-DE" dirty="0" err="1"/>
              <a:t>change</a:t>
            </a:r>
            <a:r>
              <a:rPr lang="de-DE" dirty="0"/>
              <a:t> your </a:t>
            </a:r>
            <a:r>
              <a:rPr lang="de-DE" dirty="0" err="1"/>
              <a:t>solutions</a:t>
            </a:r>
            <a:r>
              <a:rPr lang="de-DE" dirty="0"/>
              <a:t> and </a:t>
            </a:r>
            <a:r>
              <a:rPr lang="de-DE" dirty="0" err="1"/>
              <a:t>products</a:t>
            </a:r>
            <a:endParaRPr lang="de-DE" dirty="0"/>
          </a:p>
          <a:p>
            <a:r>
              <a:rPr lang="de-DE" dirty="0" err="1"/>
              <a:t>Ways</a:t>
            </a:r>
            <a:r>
              <a:rPr lang="de-DE" dirty="0"/>
              <a:t> to </a:t>
            </a:r>
            <a:r>
              <a:rPr lang="de-DE" dirty="0" err="1"/>
              <a:t>improve</a:t>
            </a:r>
            <a:r>
              <a:rPr lang="de-DE" dirty="0"/>
              <a:t> your </a:t>
            </a:r>
            <a:r>
              <a:rPr lang="de-DE" dirty="0" err="1"/>
              <a:t>solutions</a:t>
            </a:r>
            <a:r>
              <a:rPr lang="de-DE" dirty="0"/>
              <a:t> with:</a:t>
            </a:r>
          </a:p>
          <a:p>
            <a:pPr marL="457200" indent="-457200">
              <a:buFontTx/>
              <a:buChar char="-"/>
            </a:pPr>
            <a:r>
              <a:rPr lang="de-DE" dirty="0"/>
              <a:t>BOTs</a:t>
            </a:r>
          </a:p>
          <a:p>
            <a:pPr marL="457200" indent="-457200">
              <a:buFontTx/>
              <a:buChar char="-"/>
            </a:pPr>
            <a:r>
              <a:rPr lang="de-DE" dirty="0" err="1"/>
              <a:t>Coginitive</a:t>
            </a:r>
            <a:r>
              <a:rPr lang="de-DE" dirty="0"/>
              <a:t> Services</a:t>
            </a:r>
          </a:p>
          <a:p>
            <a:pPr marL="457200" indent="-457200">
              <a:buFontTx/>
              <a:buChar char="-"/>
            </a:pP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457200" indent="-457200">
              <a:buFontTx/>
              <a:buChar char="-"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offerings</a:t>
            </a:r>
            <a:r>
              <a:rPr lang="de-DE" dirty="0"/>
              <a:t> with AI from Microsoft </a:t>
            </a:r>
            <a:r>
              <a:rPr lang="de-DE" dirty="0" err="1"/>
              <a:t>inside</a:t>
            </a:r>
            <a:r>
              <a:rPr lang="de-DE" dirty="0"/>
              <a:t> your </a:t>
            </a:r>
            <a:r>
              <a:rPr lang="de-DE" dirty="0" err="1"/>
              <a:t>solution</a:t>
            </a:r>
            <a:r>
              <a:rPr lang="de-DE"/>
              <a:t>(s)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9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308324"/>
          </a:xfrm>
        </p:spPr>
        <p:txBody>
          <a:bodyPr/>
          <a:lstStyle/>
          <a:p>
            <a:r>
              <a:rPr lang="en-US" dirty="0"/>
              <a:t>Why AI can make you more successful</a:t>
            </a:r>
          </a:p>
          <a:p>
            <a:r>
              <a:rPr lang="en-US" dirty="0"/>
              <a:t>Where AI changes the way your application can work</a:t>
            </a:r>
          </a:p>
          <a:p>
            <a:r>
              <a:rPr lang="en-US" dirty="0"/>
              <a:t>Cognitive Services – an overview</a:t>
            </a:r>
          </a:p>
          <a:p>
            <a:r>
              <a:rPr lang="en-US" dirty="0"/>
              <a:t>BOT Framework – an overview</a:t>
            </a:r>
          </a:p>
          <a:p>
            <a:pPr lvl="1"/>
            <a:r>
              <a:rPr lang="en-US" dirty="0"/>
              <a:t>Special topic: BOTs in Microsoft Teams</a:t>
            </a:r>
          </a:p>
          <a:p>
            <a:r>
              <a:rPr lang="en-US" dirty="0"/>
              <a:t>Azure Machine Learning – let machines help to make your solution smarter</a:t>
            </a:r>
          </a:p>
        </p:txBody>
      </p:sp>
    </p:spTree>
    <p:extLst>
      <p:ext uri="{BB962C8B-B14F-4D97-AF65-F5344CB8AC3E}">
        <p14:creationId xmlns:p14="http://schemas.microsoft.com/office/powerpoint/2010/main" val="46161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600438"/>
          </a:xfrm>
        </p:spPr>
        <p:txBody>
          <a:bodyPr/>
          <a:lstStyle/>
          <a:p>
            <a:r>
              <a:rPr lang="en-US" dirty="0"/>
              <a:t>Why AI is important in your solution</a:t>
            </a:r>
          </a:p>
          <a:p>
            <a:r>
              <a:rPr lang="en-US" dirty="0"/>
              <a:t>What purposes the Microsoft AI technologies can serve in your solutions</a:t>
            </a:r>
          </a:p>
          <a:p>
            <a:r>
              <a:rPr lang="en-US" dirty="0"/>
              <a:t>How to add AI technologies and tooling to your solution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1200329"/>
          </a:xfrm>
        </p:spPr>
        <p:txBody>
          <a:bodyPr/>
          <a:lstStyle/>
          <a:p>
            <a:r>
              <a:rPr lang="en-US" dirty="0"/>
              <a:t>Create a BOT</a:t>
            </a:r>
          </a:p>
          <a:p>
            <a:r>
              <a:rPr lang="en-US" dirty="0"/>
              <a:t>Use Cognitive Services inside of this BOT</a:t>
            </a:r>
          </a:p>
          <a:p>
            <a:r>
              <a:rPr lang="en-US" dirty="0"/>
              <a:t>Adapt ML based on your data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344808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209</Words>
  <Application>Microsoft Office PowerPoint</Application>
  <PresentationFormat>Benutzerdefiniert</PresentationFormat>
  <Paragraphs>38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11 Cognitive Services, BOT Framework and Machine Learning</vt:lpstr>
      <vt:lpstr>Topic: AI in the Microsoft cloud </vt:lpstr>
      <vt:lpstr>Why should you care?</vt:lpstr>
      <vt:lpstr>Content of the chapter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60</cp:revision>
  <dcterms:created xsi:type="dcterms:W3CDTF">2018-04-09T16:44:29Z</dcterms:created>
  <dcterms:modified xsi:type="dcterms:W3CDTF">2018-09-17T12:18:57Z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