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318" r:id="rId3"/>
    <p:sldId id="317" r:id="rId4"/>
    <p:sldId id="319" r:id="rId5"/>
    <p:sldId id="320" r:id="rId6"/>
    <p:sldId id="321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0898" autoAdjust="0"/>
  </p:normalViewPr>
  <p:slideViewPr>
    <p:cSldViewPr snapToGrid="0" snapToObjects="1">
      <p:cViewPr varScale="1">
        <p:scale>
          <a:sx n="76" d="100"/>
          <a:sy n="76" d="100"/>
        </p:scale>
        <p:origin x="5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Education </a:t>
            </a:r>
            <a:r>
              <a:rPr lang="en-US" sz="4800" dirty="0" err="1">
                <a:solidFill>
                  <a:schemeClr val="accent1"/>
                </a:solidFill>
              </a:rPr>
              <a:t>Devcamps</a:t>
            </a:r>
            <a:r>
              <a:rPr lang="en-US" sz="4800" dirty="0">
                <a:solidFill>
                  <a:schemeClr val="accent1"/>
                </a:solidFill>
              </a:rPr>
              <a:t> – Fast facts 12</a:t>
            </a:r>
            <a:br>
              <a:rPr lang="en-US" sz="4800" dirty="0"/>
            </a:br>
            <a:r>
              <a:rPr lang="en-US" sz="4800" dirty="0"/>
              <a:t>How do we support you?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How do we support you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200329"/>
          </a:xfrm>
        </p:spPr>
        <p:txBody>
          <a:bodyPr/>
          <a:lstStyle/>
          <a:p>
            <a:r>
              <a:rPr lang="en-US" dirty="0"/>
              <a:t>What can you expect from Microsoft when you start working with us</a:t>
            </a:r>
          </a:p>
          <a:p>
            <a:r>
              <a:rPr lang="en-US" dirty="0"/>
              <a:t>Who to talk to for what kind of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9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3600986"/>
          </a:xfrm>
        </p:spPr>
        <p:txBody>
          <a:bodyPr/>
          <a:lstStyle/>
          <a:p>
            <a:r>
              <a:rPr lang="de-DE" dirty="0"/>
              <a:t>Do you know </a:t>
            </a:r>
            <a:r>
              <a:rPr lang="de-DE" dirty="0" err="1"/>
              <a:t>the</a:t>
            </a:r>
            <a:r>
              <a:rPr lang="de-DE" dirty="0"/>
              <a:t> right Microsoft </a:t>
            </a:r>
            <a:r>
              <a:rPr lang="de-DE" dirty="0" err="1"/>
              <a:t>person</a:t>
            </a:r>
            <a:r>
              <a:rPr lang="de-DE" dirty="0"/>
              <a:t> for your </a:t>
            </a:r>
            <a:r>
              <a:rPr lang="de-DE" dirty="0" err="1"/>
              <a:t>need</a:t>
            </a:r>
            <a:r>
              <a:rPr lang="de-DE" dirty="0"/>
              <a:t>?</a:t>
            </a:r>
          </a:p>
          <a:p>
            <a:r>
              <a:rPr lang="de-DE" dirty="0"/>
              <a:t>How to get in </a:t>
            </a:r>
            <a:r>
              <a:rPr lang="de-DE" dirty="0" err="1"/>
              <a:t>touch</a:t>
            </a:r>
            <a:r>
              <a:rPr lang="de-DE" dirty="0"/>
              <a:t> with </a:t>
            </a:r>
            <a:r>
              <a:rPr lang="de-DE" dirty="0" err="1"/>
              <a:t>the</a:t>
            </a:r>
            <a:r>
              <a:rPr lang="de-DE" dirty="0"/>
              <a:t> right contact for your </a:t>
            </a:r>
            <a:r>
              <a:rPr lang="de-DE" dirty="0" err="1"/>
              <a:t>task</a:t>
            </a:r>
            <a:r>
              <a:rPr lang="de-DE" dirty="0"/>
              <a:t> or </a:t>
            </a:r>
            <a:r>
              <a:rPr lang="de-DE" dirty="0" err="1"/>
              <a:t>issue</a:t>
            </a:r>
            <a:endParaRPr lang="de-DE" dirty="0"/>
          </a:p>
          <a:p>
            <a:r>
              <a:rPr lang="de-DE" dirty="0"/>
              <a:t>How does Microsoft </a:t>
            </a:r>
            <a:r>
              <a:rPr lang="de-DE" dirty="0" err="1"/>
              <a:t>help</a:t>
            </a:r>
            <a:r>
              <a:rPr lang="de-DE" dirty="0"/>
              <a:t> you to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successful</a:t>
            </a:r>
            <a:endParaRPr lang="de-DE" dirty="0"/>
          </a:p>
          <a:p>
            <a:r>
              <a:rPr lang="de-DE" dirty="0"/>
              <a:t>How is Microsoft </a:t>
            </a:r>
            <a:r>
              <a:rPr lang="de-DE" dirty="0" err="1"/>
              <a:t>helping</a:t>
            </a:r>
            <a:r>
              <a:rPr lang="de-DE" dirty="0"/>
              <a:t> in </a:t>
            </a:r>
            <a:r>
              <a:rPr lang="de-DE" dirty="0" err="1"/>
              <a:t>boosting</a:t>
            </a:r>
            <a:r>
              <a:rPr lang="de-DE" dirty="0"/>
              <a:t> your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efforts</a:t>
            </a:r>
            <a:endParaRPr lang="de-DE" dirty="0"/>
          </a:p>
          <a:p>
            <a:r>
              <a:rPr lang="de-DE" dirty="0"/>
              <a:t>Have you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heard</a:t>
            </a:r>
            <a:r>
              <a:rPr lang="de-DE" dirty="0"/>
              <a:t> of:</a:t>
            </a:r>
          </a:p>
          <a:p>
            <a:pPr marL="457200" indent="-457200">
              <a:buFontTx/>
              <a:buChar char="-"/>
            </a:pPr>
            <a:r>
              <a:rPr lang="de-DE" dirty="0"/>
              <a:t>Plus Add</a:t>
            </a:r>
          </a:p>
          <a:p>
            <a:pPr marL="457200" indent="-457200">
              <a:buFontTx/>
              <a:buChar char="-"/>
            </a:pPr>
            <a:r>
              <a:rPr lang="de-DE" dirty="0"/>
              <a:t>GTM (Go To Market)</a:t>
            </a:r>
          </a:p>
          <a:p>
            <a:pPr marL="457200" indent="-457200">
              <a:buFontTx/>
              <a:buChar char="-"/>
            </a:pPr>
            <a:r>
              <a:rPr lang="de-DE" dirty="0"/>
              <a:t>Co-Sell</a:t>
            </a:r>
          </a:p>
          <a:p>
            <a:pPr marL="457200" indent="-457200">
              <a:buFontTx/>
              <a:buChar char="-"/>
            </a:pPr>
            <a:r>
              <a:rPr lang="de-DE" dirty="0"/>
              <a:t>Cloud Enablement Team</a:t>
            </a:r>
          </a:p>
        </p:txBody>
      </p:sp>
    </p:spTree>
    <p:extLst>
      <p:ext uri="{BB962C8B-B14F-4D97-AF65-F5344CB8AC3E}">
        <p14:creationId xmlns:p14="http://schemas.microsoft.com/office/powerpoint/2010/main" val="22244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3600986"/>
          </a:xfrm>
        </p:spPr>
        <p:txBody>
          <a:bodyPr/>
          <a:lstStyle/>
          <a:p>
            <a:r>
              <a:rPr lang="en-US" dirty="0"/>
              <a:t>The official Microsoft Support</a:t>
            </a:r>
          </a:p>
          <a:p>
            <a:r>
              <a:rPr lang="en-US" dirty="0"/>
              <a:t>The concierge desk services</a:t>
            </a:r>
          </a:p>
          <a:p>
            <a:r>
              <a:rPr lang="en-US" dirty="0"/>
              <a:t>The proactive support desk</a:t>
            </a:r>
          </a:p>
          <a:p>
            <a:r>
              <a:rPr lang="en-US" dirty="0"/>
              <a:t>The reactive support desk</a:t>
            </a:r>
          </a:p>
          <a:p>
            <a:r>
              <a:rPr lang="en-US" dirty="0"/>
              <a:t>The different programs to make you successful and sell more</a:t>
            </a:r>
          </a:p>
          <a:p>
            <a:pPr marL="457200" indent="-457200">
              <a:buFontTx/>
              <a:buChar char="-"/>
            </a:pPr>
            <a:r>
              <a:rPr lang="de-DE" dirty="0"/>
              <a:t>Plus Add</a:t>
            </a:r>
          </a:p>
          <a:p>
            <a:pPr marL="457200" indent="-457200">
              <a:buFontTx/>
              <a:buChar char="-"/>
            </a:pPr>
            <a:r>
              <a:rPr lang="de-DE" dirty="0"/>
              <a:t>GTM (Go To Market)</a:t>
            </a:r>
          </a:p>
          <a:p>
            <a:pPr marL="457200" indent="-457200">
              <a:buFontTx/>
              <a:buChar char="-"/>
            </a:pPr>
            <a:r>
              <a:rPr lang="de-DE" dirty="0"/>
              <a:t>Co-Sell</a:t>
            </a:r>
          </a:p>
          <a:p>
            <a:pPr marL="457200" indent="-457200">
              <a:buFontTx/>
              <a:buChar char="-"/>
            </a:pPr>
            <a:r>
              <a:rPr lang="de-DE" dirty="0"/>
              <a:t>Cloud Enablement Team</a:t>
            </a:r>
          </a:p>
        </p:txBody>
      </p:sp>
    </p:spTree>
    <p:extLst>
      <p:ext uri="{BB962C8B-B14F-4D97-AF65-F5344CB8AC3E}">
        <p14:creationId xmlns:p14="http://schemas.microsoft.com/office/powerpoint/2010/main" val="58402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Learn the different ways on how to get help and support from Microsoft for your different types of problems</a:t>
            </a:r>
          </a:p>
          <a:p>
            <a:r>
              <a:rPr lang="en-US" dirty="0"/>
              <a:t>Understand how to contact the different pillars of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8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400110"/>
          </a:xfrm>
        </p:spPr>
        <p:txBody>
          <a:bodyPr/>
          <a:lstStyle/>
          <a:p>
            <a:r>
              <a:rPr lang="en-US"/>
              <a:t>No HOL</a:t>
            </a:r>
          </a:p>
        </p:txBody>
      </p:sp>
    </p:spTree>
    <p:extLst>
      <p:ext uri="{BB962C8B-B14F-4D97-AF65-F5344CB8AC3E}">
        <p14:creationId xmlns:p14="http://schemas.microsoft.com/office/powerpoint/2010/main" val="97665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183</Words>
  <Application>Microsoft Office PowerPoint</Application>
  <PresentationFormat>Benutzerdefiniert</PresentationFormat>
  <Paragraphs>34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12 How do we support you?</vt:lpstr>
      <vt:lpstr>Topic: How do we support you </vt:lpstr>
      <vt:lpstr>Why should you care?</vt:lpstr>
      <vt:lpstr>Content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61</cp:revision>
  <dcterms:created xsi:type="dcterms:W3CDTF">2018-04-09T16:44:29Z</dcterms:created>
  <dcterms:modified xsi:type="dcterms:W3CDTF">2018-09-17T12:27:30Z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