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257" r:id="rId3"/>
    <p:sldId id="322" r:id="rId4"/>
    <p:sldId id="258" r:id="rId5"/>
    <p:sldId id="259" r:id="rId6"/>
    <p:sldId id="260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0898" autoAdjust="0"/>
  </p:normalViewPr>
  <p:slideViewPr>
    <p:cSldViewPr snapToGrid="0" snapToObjects="1">
      <p:cViewPr varScale="1">
        <p:scale>
          <a:sx n="76" d="100"/>
          <a:sy n="76" d="100"/>
        </p:scale>
        <p:origin x="5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Education </a:t>
            </a:r>
            <a:r>
              <a:rPr lang="en-US" sz="4400" dirty="0" err="1">
                <a:solidFill>
                  <a:schemeClr val="accent1"/>
                </a:solidFill>
              </a:rPr>
              <a:t>Devcamps</a:t>
            </a:r>
            <a:r>
              <a:rPr lang="en-US" sz="4400" dirty="0">
                <a:solidFill>
                  <a:schemeClr val="accent1"/>
                </a:solidFill>
              </a:rPr>
              <a:t> – Fast facts 13</a:t>
            </a:r>
            <a:br>
              <a:rPr lang="en-US" sz="4400" dirty="0"/>
            </a:br>
            <a:r>
              <a:rPr lang="en-US" sz="4400" dirty="0"/>
              <a:t>GDPR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GDPR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What is GDPR</a:t>
            </a:r>
          </a:p>
          <a:p>
            <a:r>
              <a:rPr lang="en-US" dirty="0"/>
              <a:t>Why do you need to care about GDPR</a:t>
            </a:r>
          </a:p>
          <a:p>
            <a:r>
              <a:rPr lang="en-US" dirty="0"/>
              <a:t>How does GDPR affect your daily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de-DE" dirty="0"/>
              <a:t>Do you know what GDPR stands for?</a:t>
            </a:r>
          </a:p>
          <a:p>
            <a:r>
              <a:rPr lang="de-DE" dirty="0"/>
              <a:t>How does GDPR </a:t>
            </a:r>
            <a:r>
              <a:rPr lang="de-DE" dirty="0" err="1"/>
              <a:t>affect</a:t>
            </a:r>
            <a:r>
              <a:rPr lang="de-DE" dirty="0"/>
              <a:t> your </a:t>
            </a:r>
            <a:r>
              <a:rPr lang="de-DE" dirty="0" err="1"/>
              <a:t>business</a:t>
            </a:r>
            <a:r>
              <a:rPr lang="de-DE" dirty="0"/>
              <a:t>?</a:t>
            </a:r>
          </a:p>
          <a:p>
            <a:r>
              <a:rPr lang="de-DE" dirty="0" err="1"/>
              <a:t>Risks</a:t>
            </a:r>
            <a:r>
              <a:rPr lang="de-DE" dirty="0"/>
              <a:t> of non-GDPR </a:t>
            </a:r>
            <a:r>
              <a:rPr lang="de-DE" dirty="0" err="1"/>
              <a:t>compliance</a:t>
            </a:r>
            <a:endParaRPr lang="de-DE" dirty="0"/>
          </a:p>
          <a:p>
            <a:r>
              <a:rPr lang="de-DE" dirty="0"/>
              <a:t>What do you </a:t>
            </a:r>
            <a:r>
              <a:rPr lang="de-DE" dirty="0" err="1"/>
              <a:t>need</a:t>
            </a:r>
            <a:r>
              <a:rPr lang="de-DE" dirty="0"/>
              <a:t> to </a:t>
            </a:r>
            <a:r>
              <a:rPr lang="de-DE" dirty="0" err="1"/>
              <a:t>ensure</a:t>
            </a:r>
            <a:r>
              <a:rPr lang="de-DE" dirty="0"/>
              <a:t> and do to </a:t>
            </a:r>
            <a:r>
              <a:rPr lang="de-DE" dirty="0" err="1"/>
              <a:t>comply</a:t>
            </a:r>
            <a:r>
              <a:rPr lang="de-DE" dirty="0"/>
              <a:t> with </a:t>
            </a:r>
            <a:r>
              <a:rPr lang="de-DE" dirty="0" err="1"/>
              <a:t>the</a:t>
            </a:r>
            <a:r>
              <a:rPr lang="de-DE" dirty="0"/>
              <a:t> GDPR</a:t>
            </a:r>
          </a:p>
        </p:txBody>
      </p:sp>
    </p:spTree>
    <p:extLst>
      <p:ext uri="{BB962C8B-B14F-4D97-AF65-F5344CB8AC3E}">
        <p14:creationId xmlns:p14="http://schemas.microsoft.com/office/powerpoint/2010/main" val="158392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GDPR in a nutshell</a:t>
            </a:r>
          </a:p>
          <a:p>
            <a:r>
              <a:rPr lang="en-US" dirty="0"/>
              <a:t>How to prepare to be GDPR compliant</a:t>
            </a:r>
          </a:p>
          <a:p>
            <a:r>
              <a:rPr lang="en-US" dirty="0"/>
              <a:t>How does Microsoft support you to become and stay GDPR compliant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/>
          </a:bodyPr>
          <a:lstStyle/>
          <a:p>
            <a:r>
              <a:rPr lang="en-US" dirty="0"/>
              <a:t>GDPR not a choice</a:t>
            </a:r>
          </a:p>
          <a:p>
            <a:r>
              <a:rPr lang="en-US" dirty="0"/>
              <a:t>How to become and stay GDPR compliant in a quick and easy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400110"/>
          </a:xfrm>
        </p:spPr>
        <p:txBody>
          <a:bodyPr/>
          <a:lstStyle/>
          <a:p>
            <a:r>
              <a:rPr lang="en-US"/>
              <a:t>No HOL</a:t>
            </a:r>
          </a:p>
        </p:txBody>
      </p:sp>
    </p:spTree>
    <p:extLst>
      <p:ext uri="{BB962C8B-B14F-4D97-AF65-F5344CB8AC3E}">
        <p14:creationId xmlns:p14="http://schemas.microsoft.com/office/powerpoint/2010/main" val="16168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121</Words>
  <Application>Microsoft Office PowerPoint</Application>
  <PresentationFormat>Benutzerdefiniert</PresentationFormat>
  <Paragraphs>24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13 GDPR</vt:lpstr>
      <vt:lpstr>Topic: GDPR </vt:lpstr>
      <vt:lpstr>Why should you care?</vt:lpstr>
      <vt:lpstr>Content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61</cp:revision>
  <dcterms:created xsi:type="dcterms:W3CDTF">2018-04-09T16:44:29Z</dcterms:created>
  <dcterms:modified xsi:type="dcterms:W3CDTF">2018-09-17T12:29:59Z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