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323" r:id="rId3"/>
    <p:sldId id="322" r:id="rId4"/>
    <p:sldId id="324" r:id="rId5"/>
    <p:sldId id="325" r:id="rId6"/>
    <p:sldId id="326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0898" autoAdjust="0"/>
  </p:normalViewPr>
  <p:slideViewPr>
    <p:cSldViewPr snapToGrid="0" snapToObjects="1">
      <p:cViewPr varScale="1">
        <p:scale>
          <a:sx n="105" d="100"/>
          <a:sy n="105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Education </a:t>
            </a:r>
            <a:r>
              <a:rPr lang="en-US" sz="4400" dirty="0" err="1">
                <a:solidFill>
                  <a:schemeClr val="accent1"/>
                </a:solidFill>
              </a:rPr>
              <a:t>Devcamps</a:t>
            </a:r>
            <a:r>
              <a:rPr lang="en-US" sz="4400" dirty="0">
                <a:solidFill>
                  <a:schemeClr val="accent1"/>
                </a:solidFill>
              </a:rPr>
              <a:t> – Fast facts 14</a:t>
            </a:r>
            <a:br>
              <a:rPr lang="en-US" sz="4400" dirty="0"/>
            </a:br>
            <a:r>
              <a:rPr lang="en-US" sz="4400" dirty="0"/>
              <a:t>Moving to production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How to start commercially publishing your solution</a:t>
            </a:r>
          </a:p>
          <a:p>
            <a:r>
              <a:rPr lang="en-US" dirty="0"/>
              <a:t>How to start exploiting it </a:t>
            </a:r>
          </a:p>
          <a:p>
            <a:r>
              <a:rPr lang="en-US" dirty="0"/>
              <a:t>What are the challenges when selling your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400657"/>
          </a:xfrm>
        </p:spPr>
        <p:txBody>
          <a:bodyPr/>
          <a:lstStyle/>
          <a:p>
            <a:r>
              <a:rPr lang="de-DE" dirty="0"/>
              <a:t>Now you </a:t>
            </a:r>
            <a:r>
              <a:rPr lang="de-DE" dirty="0" err="1"/>
              <a:t>developed</a:t>
            </a:r>
            <a:r>
              <a:rPr lang="de-DE" dirty="0"/>
              <a:t> your </a:t>
            </a:r>
            <a:r>
              <a:rPr lang="de-DE" dirty="0" err="1"/>
              <a:t>solution</a:t>
            </a:r>
            <a:r>
              <a:rPr lang="de-DE" dirty="0"/>
              <a:t> – whats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  <a:p>
            <a:r>
              <a:rPr lang="de-DE" dirty="0"/>
              <a:t>How do you </a:t>
            </a:r>
            <a:r>
              <a:rPr lang="de-DE" dirty="0" err="1"/>
              <a:t>ensure</a:t>
            </a:r>
            <a:r>
              <a:rPr lang="de-DE" dirty="0"/>
              <a:t> your </a:t>
            </a:r>
            <a:r>
              <a:rPr lang="de-DE" dirty="0" err="1"/>
              <a:t>sales</a:t>
            </a:r>
            <a:r>
              <a:rPr lang="de-DE" dirty="0"/>
              <a:t> is </a:t>
            </a:r>
            <a:r>
              <a:rPr lang="de-DE" dirty="0" err="1"/>
              <a:t>successful</a:t>
            </a:r>
            <a:endParaRPr lang="de-DE" dirty="0"/>
          </a:p>
          <a:p>
            <a:r>
              <a:rPr lang="de-DE" dirty="0"/>
              <a:t>How do you </a:t>
            </a:r>
            <a:r>
              <a:rPr lang="de-DE" dirty="0" err="1"/>
              <a:t>ensure</a:t>
            </a:r>
            <a:r>
              <a:rPr lang="de-DE" dirty="0"/>
              <a:t> you stay in </a:t>
            </a:r>
            <a:r>
              <a:rPr lang="de-DE" dirty="0" err="1"/>
              <a:t>business</a:t>
            </a:r>
            <a:r>
              <a:rPr lang="de-DE" dirty="0"/>
              <a:t> when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soars</a:t>
            </a:r>
            <a:endParaRPr lang="de-DE" dirty="0"/>
          </a:p>
          <a:p>
            <a:r>
              <a:rPr lang="de-DE" dirty="0"/>
              <a:t>Do you know what </a:t>
            </a:r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is final and you </a:t>
            </a:r>
            <a:r>
              <a:rPr lang="de-DE" dirty="0" err="1"/>
              <a:t>start</a:t>
            </a:r>
            <a:r>
              <a:rPr lang="de-DE" dirty="0"/>
              <a:t> to </a:t>
            </a:r>
            <a:r>
              <a:rPr lang="de-DE" dirty="0" err="1"/>
              <a:t>go</a:t>
            </a:r>
            <a:r>
              <a:rPr lang="de-DE" dirty="0"/>
              <a:t> into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(s)</a:t>
            </a:r>
          </a:p>
          <a:p>
            <a:r>
              <a:rPr lang="de-DE" dirty="0"/>
              <a:t>How to </a:t>
            </a:r>
            <a:r>
              <a:rPr lang="de-DE" dirty="0" err="1"/>
              <a:t>grow</a:t>
            </a:r>
            <a:r>
              <a:rPr lang="de-DE" dirty="0"/>
              <a:t> and still have a </a:t>
            </a:r>
            <a:r>
              <a:rPr lang="de-DE" dirty="0" err="1"/>
              <a:t>peaceful</a:t>
            </a:r>
            <a:r>
              <a:rPr lang="de-DE" dirty="0"/>
              <a:t> sleep</a:t>
            </a:r>
          </a:p>
        </p:txBody>
      </p:sp>
    </p:spTree>
    <p:extLst>
      <p:ext uri="{BB962C8B-B14F-4D97-AF65-F5344CB8AC3E}">
        <p14:creationId xmlns:p14="http://schemas.microsoft.com/office/powerpoint/2010/main" val="158392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000548"/>
          </a:xfrm>
        </p:spPr>
        <p:txBody>
          <a:bodyPr/>
          <a:lstStyle/>
          <a:p>
            <a:r>
              <a:rPr lang="en-US" dirty="0"/>
              <a:t>So your solution is done and tested: What‘s next?</a:t>
            </a:r>
          </a:p>
          <a:p>
            <a:r>
              <a:rPr lang="en-US" dirty="0"/>
              <a:t>What to check and ensure </a:t>
            </a:r>
            <a:r>
              <a:rPr lang="en-US" b="1" dirty="0"/>
              <a:t>before</a:t>
            </a:r>
            <a:r>
              <a:rPr lang="en-US" dirty="0"/>
              <a:t> going public</a:t>
            </a:r>
          </a:p>
          <a:p>
            <a:r>
              <a:rPr lang="en-US" dirty="0"/>
              <a:t>How to ensure you’re having and keeping the right scale?</a:t>
            </a:r>
          </a:p>
          <a:p>
            <a:r>
              <a:rPr lang="en-US" dirty="0"/>
              <a:t>What are the components of the Microsoft cloud helping you</a:t>
            </a:r>
          </a:p>
          <a:p>
            <a:r>
              <a:rPr lang="en-US" dirty="0"/>
              <a:t>What are the services from Microsoft helping you</a:t>
            </a:r>
          </a:p>
        </p:txBody>
      </p:sp>
    </p:spTree>
    <p:extLst>
      <p:ext uri="{BB962C8B-B14F-4D97-AF65-F5344CB8AC3E}">
        <p14:creationId xmlns:p14="http://schemas.microsoft.com/office/powerpoint/2010/main" val="14891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50" y="1941672"/>
            <a:ext cx="11793546" cy="1632299"/>
          </a:xfrm>
        </p:spPr>
        <p:txBody>
          <a:bodyPr/>
          <a:lstStyle/>
          <a:p>
            <a:r>
              <a:rPr lang="en-US" dirty="0"/>
              <a:t>What you need to do to move your solution to production and start monetizing it</a:t>
            </a:r>
          </a:p>
          <a:p>
            <a:r>
              <a:rPr lang="en-US" dirty="0"/>
              <a:t>How the Microsoft EDU team helps you to be successful in your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400110"/>
          </a:xfrm>
        </p:spPr>
        <p:txBody>
          <a:bodyPr/>
          <a:lstStyle/>
          <a:p>
            <a:r>
              <a:rPr lang="en-US"/>
              <a:t>No HOL</a:t>
            </a:r>
          </a:p>
        </p:txBody>
      </p:sp>
    </p:spTree>
    <p:extLst>
      <p:ext uri="{BB962C8B-B14F-4D97-AF65-F5344CB8AC3E}">
        <p14:creationId xmlns:p14="http://schemas.microsoft.com/office/powerpoint/2010/main" val="170539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188</Words>
  <Application>Microsoft Office PowerPoint</Application>
  <PresentationFormat>Benutzerdefiniert</PresentationFormat>
  <Paragraphs>27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14 Moving to production</vt:lpstr>
      <vt:lpstr>Topic: </vt:lpstr>
      <vt:lpstr>Why should you care?</vt:lpstr>
      <vt:lpstr>Content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63</cp:revision>
  <dcterms:created xsi:type="dcterms:W3CDTF">2018-04-09T16:44:29Z</dcterms:created>
  <dcterms:modified xsi:type="dcterms:W3CDTF">2018-09-17T12:32:49Z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