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257" r:id="rId3"/>
    <p:sldId id="313" r:id="rId4"/>
    <p:sldId id="258" r:id="rId5"/>
    <p:sldId id="259" r:id="rId6"/>
    <p:sldId id="260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83" d="100"/>
          <a:sy n="83" d="100"/>
        </p:scale>
        <p:origin x="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4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Education </a:t>
            </a:r>
            <a:r>
              <a:rPr lang="en-US" dirty="0" err="1">
                <a:solidFill>
                  <a:schemeClr val="accent1"/>
                </a:solidFill>
              </a:rPr>
              <a:t>Devcamps</a:t>
            </a:r>
            <a:r>
              <a:rPr lang="en-US" dirty="0">
                <a:solidFill>
                  <a:schemeClr val="accent1"/>
                </a:solidFill>
              </a:rPr>
              <a:t> – Fast facts 2</a:t>
            </a:r>
            <a:br>
              <a:rPr lang="en-US" dirty="0"/>
            </a:br>
            <a:r>
              <a:rPr lang="en-US" dirty="0"/>
              <a:t>Microsoft Teams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</a:t>
            </a:r>
            <a:r>
              <a:rPr lang="en-US">
                <a:cs typeface="Calibri Light"/>
              </a:rPr>
              <a:t>Microsoft Teams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What is Microsoft Teams</a:t>
            </a:r>
          </a:p>
          <a:p>
            <a:r>
              <a:rPr lang="en-US" dirty="0">
                <a:cs typeface="Calibri"/>
              </a:rPr>
              <a:t>How to use Microsoft Teams</a:t>
            </a:r>
          </a:p>
          <a:p>
            <a:r>
              <a:rPr lang="en-US" dirty="0">
                <a:cs typeface="Calibri"/>
              </a:rPr>
              <a:t>How can I extend and customize Teams</a:t>
            </a:r>
          </a:p>
          <a:p>
            <a:r>
              <a:rPr lang="en-US" dirty="0">
                <a:cs typeface="Calibri"/>
              </a:rPr>
              <a:t>What is the difference between Teams and Teams for education</a:t>
            </a:r>
            <a:endParaRPr lang="en-US" dirty="0"/>
          </a:p>
          <a:p>
            <a:r>
              <a:rPr lang="en-US" dirty="0">
                <a:cs typeface="Calibri"/>
              </a:rPr>
              <a:t>How </a:t>
            </a:r>
            <a:r>
              <a:rPr lang="en-US" dirty="0"/>
              <a:t>to use OneNote Class Notebook in Teams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800767"/>
          </a:xfrm>
        </p:spPr>
        <p:txBody>
          <a:bodyPr/>
          <a:lstStyle/>
          <a:p>
            <a:r>
              <a:rPr lang="de-DE" dirty="0"/>
              <a:t>What is Teams and why is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for you?</a:t>
            </a:r>
          </a:p>
          <a:p>
            <a:r>
              <a:rPr lang="de-DE" dirty="0"/>
              <a:t>How does Teams </a:t>
            </a:r>
            <a:r>
              <a:rPr lang="de-DE" dirty="0" err="1"/>
              <a:t>change</a:t>
            </a:r>
            <a:r>
              <a:rPr lang="de-DE" dirty="0"/>
              <a:t> your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r>
              <a:rPr lang="de-DE" dirty="0"/>
              <a:t>What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to </a:t>
            </a:r>
            <a:r>
              <a:rPr lang="de-DE" dirty="0" err="1"/>
              <a:t>build</a:t>
            </a:r>
            <a:r>
              <a:rPr lang="de-DE" dirty="0"/>
              <a:t> on Teams?</a:t>
            </a:r>
          </a:p>
          <a:p>
            <a:r>
              <a:rPr lang="de-DE" dirty="0"/>
              <a:t>How do you extend/</a:t>
            </a:r>
            <a:r>
              <a:rPr lang="de-DE" dirty="0" err="1"/>
              <a:t>integrate</a:t>
            </a:r>
            <a:r>
              <a:rPr lang="de-DE" dirty="0"/>
              <a:t> in Teams with BOTs and Tabs</a:t>
            </a:r>
          </a:p>
          <a:p>
            <a:r>
              <a:rPr lang="de-DE" dirty="0"/>
              <a:t>How does Teams </a:t>
            </a:r>
            <a:r>
              <a:rPr lang="de-DE" dirty="0" err="1"/>
              <a:t>help</a:t>
            </a:r>
            <a:r>
              <a:rPr lang="de-DE" dirty="0"/>
              <a:t> you to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and staff to find answers </a:t>
            </a:r>
            <a:r>
              <a:rPr lang="de-DE" dirty="0" err="1"/>
              <a:t>quickly</a:t>
            </a:r>
            <a:r>
              <a:rPr lang="de-DE" dirty="0"/>
              <a:t>,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and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efficiently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3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Introducing Microsoft Teams</a:t>
            </a:r>
          </a:p>
          <a:p>
            <a:r>
              <a:rPr lang="en-US" dirty="0">
                <a:cs typeface="Calibri"/>
              </a:rPr>
              <a:t>The special extensions of Teams in a Microsoft EDU tenant</a:t>
            </a:r>
          </a:p>
          <a:p>
            <a:r>
              <a:rPr lang="en-US" dirty="0">
                <a:cs typeface="Calibri"/>
              </a:rPr>
              <a:t>Get started developing and deploying apps (tabs, bots, and connectors) for Teams with the Teams </a:t>
            </a:r>
            <a:r>
              <a:rPr lang="en-US" dirty="0" err="1">
                <a:cs typeface="Calibri"/>
              </a:rPr>
              <a:t>DevTools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Differences between Teams and Teams for education</a:t>
            </a:r>
          </a:p>
          <a:p>
            <a:r>
              <a:rPr lang="en-US" dirty="0">
                <a:cs typeface="Calibri"/>
              </a:rPr>
              <a:t>Integrating OneNote Class Notebooks in Teams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Get to know Microsoft Teams</a:t>
            </a:r>
          </a:p>
          <a:p>
            <a:r>
              <a:rPr lang="en-US" dirty="0">
                <a:cs typeface="Calibri"/>
              </a:rPr>
              <a:t>Understand the development of Teams apps (tabs, bots, and connectors)</a:t>
            </a:r>
          </a:p>
          <a:p>
            <a:r>
              <a:rPr lang="en-US" dirty="0">
                <a:cs typeface="Calibri"/>
              </a:rPr>
              <a:t>Differentiate Teams and Teams in the EDU context</a:t>
            </a:r>
          </a:p>
          <a:p>
            <a:r>
              <a:rPr lang="en-US" dirty="0">
                <a:cs typeface="Calibri"/>
              </a:rPr>
              <a:t>How to integrate OneNote Class Notebooks in Teams</a:t>
            </a:r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up Microsoft Teams</a:t>
            </a:r>
          </a:p>
          <a:p>
            <a:r>
              <a:rPr lang="en-US" dirty="0"/>
              <a:t>Create a new team</a:t>
            </a:r>
          </a:p>
          <a:p>
            <a:r>
              <a:rPr lang="en-US" dirty="0"/>
              <a:t>Create a Class Notebook</a:t>
            </a:r>
          </a:p>
          <a:p>
            <a:r>
              <a:rPr lang="en-US" dirty="0"/>
              <a:t>Create an Assignment</a:t>
            </a:r>
          </a:p>
          <a:p>
            <a:r>
              <a:rPr lang="en-US" dirty="0"/>
              <a:t>View demo data as teacher and student</a:t>
            </a:r>
          </a:p>
          <a:p>
            <a:r>
              <a:rPr lang="en-US" dirty="0"/>
              <a:t>Create a Teams app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138</Words>
  <Application>Microsoft Office PowerPoint</Application>
  <PresentationFormat>Benutzerdefiniert</PresentationFormat>
  <Paragraphs>36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Wingdings</vt:lpstr>
      <vt:lpstr>Microsoft 365 PPT Template - 2018</vt:lpstr>
      <vt:lpstr>Education Devcamps – Fast facts 2 Microsoft Teams</vt:lpstr>
      <vt:lpstr>Topic: Microsoft Teams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51</cp:revision>
  <dcterms:created xsi:type="dcterms:W3CDTF">2018-04-09T16:44:29Z</dcterms:created>
  <dcterms:modified xsi:type="dcterms:W3CDTF">2018-09-20T08:36:49Z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