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sldIdLst>
    <p:sldId id="284" r:id="rId2"/>
    <p:sldId id="313" r:id="rId3"/>
    <p:sldId id="317" r:id="rId4"/>
    <p:sldId id="314" r:id="rId5"/>
    <p:sldId id="318" r:id="rId6"/>
    <p:sldId id="315" r:id="rId7"/>
    <p:sldId id="316" r:id="rId8"/>
    <p:sldId id="287" r:id="rId9"/>
    <p:sldId id="312" r:id="rId10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67" d="100"/>
          <a:sy n="67" d="100"/>
        </p:scale>
        <p:origin x="4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Education </a:t>
            </a:r>
            <a:r>
              <a:rPr lang="en-US" dirty="0" err="1">
                <a:solidFill>
                  <a:schemeClr val="accent1"/>
                </a:solidFill>
              </a:rPr>
              <a:t>Devcamps</a:t>
            </a:r>
            <a:r>
              <a:rPr lang="en-US" dirty="0">
                <a:solidFill>
                  <a:schemeClr val="accent1"/>
                </a:solidFill>
              </a:rPr>
              <a:t> – Fast facts 3</a:t>
            </a:r>
            <a:br>
              <a:rPr lang="en-US" dirty="0"/>
            </a:br>
            <a:r>
              <a:rPr lang="en-US" dirty="0"/>
              <a:t>Progressive Web Apps (PWA)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17 September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</a:t>
            </a:r>
            <a:r>
              <a:rPr lang="en-US">
                <a:cs typeface="Calibri Light"/>
              </a:rPr>
              <a:t>Progressive Web Apps (PWA)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What are Progressive Web Apps</a:t>
            </a:r>
          </a:p>
          <a:p>
            <a:r>
              <a:rPr lang="en-US">
                <a:cs typeface="Calibri"/>
              </a:rPr>
              <a:t>What is the purpose of Progressive Web Apps</a:t>
            </a:r>
          </a:p>
          <a:p>
            <a:r>
              <a:rPr lang="en-US">
                <a:cs typeface="Calibri"/>
              </a:rPr>
              <a:t>What is the difference between native app and Progressive Web Apps development</a:t>
            </a:r>
          </a:p>
          <a:p>
            <a:r>
              <a:rPr lang="en-US">
                <a:cs typeface="Calibri"/>
              </a:rPr>
              <a:t>How does the development and publishing of Progressive Web Apps work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1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200876"/>
          </a:xfrm>
        </p:spPr>
        <p:txBody>
          <a:bodyPr/>
          <a:lstStyle/>
          <a:p>
            <a:r>
              <a:rPr lang="de-DE" dirty="0"/>
              <a:t>Why </a:t>
            </a:r>
            <a:r>
              <a:rPr lang="de-DE" dirty="0" err="1"/>
              <a:t>are</a:t>
            </a:r>
            <a:r>
              <a:rPr lang="de-DE" dirty="0"/>
              <a:t> PWA </a:t>
            </a:r>
            <a:r>
              <a:rPr lang="de-DE" dirty="0" err="1"/>
              <a:t>important</a:t>
            </a:r>
            <a:r>
              <a:rPr lang="de-DE" dirty="0"/>
              <a:t> for you?</a:t>
            </a:r>
          </a:p>
          <a:p>
            <a:r>
              <a:rPr lang="de-DE" dirty="0"/>
              <a:t>Why should you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/>
              <a:t> to a PWA?</a:t>
            </a:r>
          </a:p>
          <a:p>
            <a:r>
              <a:rPr lang="de-DE"/>
              <a:t>One </a:t>
            </a:r>
            <a:r>
              <a:rPr lang="de-DE" dirty="0" err="1"/>
              <a:t>Codebase</a:t>
            </a:r>
            <a:r>
              <a:rPr lang="de-DE" dirty="0"/>
              <a:t> for all solutions-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Install</a:t>
            </a:r>
            <a:r>
              <a:rPr lang="de-DE" dirty="0"/>
              <a:t> your </a:t>
            </a:r>
            <a:r>
              <a:rPr lang="de-DE" dirty="0" err="1"/>
              <a:t>website</a:t>
            </a:r>
            <a:r>
              <a:rPr lang="de-DE" dirty="0"/>
              <a:t> in Windows – how to</a:t>
            </a:r>
          </a:p>
          <a:p>
            <a:r>
              <a:rPr lang="de-DE" dirty="0" err="1"/>
              <a:t>Sandboxing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modern </a:t>
            </a:r>
            <a:r>
              <a:rPr lang="de-DE" dirty="0" err="1"/>
              <a:t>way</a:t>
            </a:r>
            <a:r>
              <a:rPr lang="de-DE" dirty="0"/>
              <a:t> – and </a:t>
            </a:r>
            <a:r>
              <a:rPr lang="de-DE" dirty="0" err="1"/>
              <a:t>more</a:t>
            </a:r>
            <a:r>
              <a:rPr lang="de-DE" dirty="0"/>
              <a:t> powerful</a:t>
            </a:r>
          </a:p>
          <a:p>
            <a:r>
              <a:rPr lang="de-DE" dirty="0"/>
              <a:t>How do they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you </a:t>
            </a:r>
            <a:r>
              <a:rPr lang="de-DE" dirty="0" err="1"/>
              <a:t>develop</a:t>
            </a:r>
            <a:r>
              <a:rPr lang="de-DE" dirty="0"/>
              <a:t> and deploy </a:t>
            </a:r>
            <a:r>
              <a:rPr lang="de-DE" dirty="0" err="1"/>
              <a:t>solutions</a:t>
            </a:r>
            <a:r>
              <a:rPr lang="de-DE" dirty="0"/>
              <a:t>?</a:t>
            </a:r>
          </a:p>
          <a:p>
            <a:r>
              <a:rPr lang="de-DE" dirty="0"/>
              <a:t>How to </a:t>
            </a:r>
            <a:r>
              <a:rPr lang="de-DE" dirty="0" err="1"/>
              <a:t>develop</a:t>
            </a:r>
            <a:r>
              <a:rPr lang="de-DE" dirty="0"/>
              <a:t> a PWA</a:t>
            </a:r>
          </a:p>
          <a:p>
            <a:r>
              <a:rPr lang="de-DE" dirty="0"/>
              <a:t>Migration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moving</a:t>
            </a:r>
            <a:r>
              <a:rPr lang="de-DE" dirty="0"/>
              <a:t> your </a:t>
            </a:r>
            <a:r>
              <a:rPr lang="de-DE" dirty="0" err="1"/>
              <a:t>app</a:t>
            </a:r>
            <a:r>
              <a:rPr lang="de-DE" dirty="0"/>
              <a:t> to PWA</a:t>
            </a:r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103354"/>
          </a:xfrm>
        </p:spPr>
        <p:txBody>
          <a:bodyPr vert="horz" wrap="square" lIns="93260" tIns="46630" rIns="93260" bIns="46630" rtlCol="0" anchor="t">
            <a:normAutofit/>
          </a:bodyPr>
          <a:lstStyle/>
          <a:p>
            <a:r>
              <a:rPr lang="en-US" dirty="0">
                <a:cs typeface="Calibri"/>
              </a:rPr>
              <a:t>The Top reasons to move to PWA</a:t>
            </a:r>
          </a:p>
          <a:p>
            <a:r>
              <a:rPr lang="en-US" dirty="0">
                <a:cs typeface="Calibri"/>
              </a:rPr>
              <a:t>Get started with Progressive Web Apps</a:t>
            </a:r>
          </a:p>
          <a:p>
            <a:r>
              <a:rPr lang="en-US" dirty="0">
                <a:cs typeface="Calibri"/>
              </a:rPr>
              <a:t>Difference of traditional native apps and Progressive Web Apps development</a:t>
            </a:r>
            <a:endParaRPr lang="en-US" dirty="0"/>
          </a:p>
          <a:p>
            <a:r>
              <a:rPr lang="en-US" dirty="0">
                <a:cs typeface="Calibri"/>
              </a:rPr>
              <a:t>Learn how to develop Progressive Web Apps</a:t>
            </a:r>
          </a:p>
          <a:p>
            <a:r>
              <a:rPr lang="en-US" dirty="0">
                <a:cs typeface="Calibri"/>
              </a:rPr>
              <a:t>Publishing of Progressive Web Apps in the Windows Store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9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9FE66-6E78-4C22-94E0-806D4E63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10 S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: PWA – Top </a:t>
            </a:r>
            <a:r>
              <a:rPr lang="de-DE"/>
              <a:t>reasons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E10486-82E2-482E-B2E7-A42529DC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800767"/>
          </a:xfrm>
        </p:spPr>
        <p:txBody>
          <a:bodyPr/>
          <a:lstStyle/>
          <a:p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notifications</a:t>
            </a:r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listing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surfaces</a:t>
            </a:r>
            <a:r>
              <a:rPr lang="de-DE" dirty="0"/>
              <a:t> for </a:t>
            </a:r>
            <a:r>
              <a:rPr lang="de-DE" dirty="0" err="1"/>
              <a:t>discovery</a:t>
            </a:r>
            <a:endParaRPr lang="de-DE" dirty="0"/>
          </a:p>
          <a:p>
            <a:r>
              <a:rPr lang="de-DE" dirty="0"/>
              <a:t>Integration with </a:t>
            </a:r>
            <a:r>
              <a:rPr lang="de-DE" dirty="0" err="1"/>
              <a:t>the</a:t>
            </a:r>
            <a:r>
              <a:rPr lang="de-DE"/>
              <a:t> host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/>
              <a:t>Access to </a:t>
            </a:r>
            <a:r>
              <a:rPr lang="de-DE" dirty="0" err="1"/>
              <a:t>expanded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/>
              <a:t>API </a:t>
            </a:r>
            <a:r>
              <a:rPr lang="de-DE" dirty="0" err="1"/>
              <a:t>access</a:t>
            </a:r>
            <a:r>
              <a:rPr lang="de-DE" dirty="0"/>
              <a:t> for </a:t>
            </a:r>
            <a:r>
              <a:rPr lang="de-DE" dirty="0" err="1"/>
              <a:t>expanded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1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Get to know Progressive Web Apps</a:t>
            </a:r>
          </a:p>
          <a:p>
            <a:r>
              <a:rPr lang="en-US">
                <a:cs typeface="Calibri"/>
              </a:rPr>
              <a:t>Know the purpose of Progressive Web Apps</a:t>
            </a:r>
          </a:p>
          <a:p>
            <a:r>
              <a:rPr lang="en-US">
                <a:cs typeface="Calibri"/>
              </a:rPr>
              <a:t>Understand the development and publishing of Progressive Web Apps in the Microsoft ecosystem compared to native apps</a:t>
            </a:r>
          </a:p>
        </p:txBody>
      </p:sp>
    </p:spTree>
    <p:extLst>
      <p:ext uri="{BB962C8B-B14F-4D97-AF65-F5344CB8AC3E}">
        <p14:creationId xmlns:p14="http://schemas.microsoft.com/office/powerpoint/2010/main" val="5711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800219"/>
          </a:xfrm>
        </p:spPr>
        <p:txBody>
          <a:bodyPr/>
          <a:lstStyle/>
          <a:p>
            <a:r>
              <a:rPr lang="en-US" dirty="0"/>
              <a:t>Create a Progressive Web App</a:t>
            </a:r>
          </a:p>
          <a:p>
            <a:r>
              <a:rPr lang="en-US" dirty="0"/>
              <a:t>Customize the PWA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191</Words>
  <Application>Microsoft Office PowerPoint</Application>
  <PresentationFormat>Benutzerdefiniert</PresentationFormat>
  <Paragraphs>41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Wingdings</vt:lpstr>
      <vt:lpstr>Microsoft 365 PPT Template - 2018</vt:lpstr>
      <vt:lpstr>Education Devcamps – Fast facts 3 Progressive Web Apps (PWA)</vt:lpstr>
      <vt:lpstr>Topic: Progressive Web Apps (PWA)</vt:lpstr>
      <vt:lpstr>Why should you care?</vt:lpstr>
      <vt:lpstr>Content of the chapter</vt:lpstr>
      <vt:lpstr>Windows 10 S – the best story: PWA – Top reasons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56</cp:revision>
  <dcterms:created xsi:type="dcterms:W3CDTF">2018-04-09T16:44:29Z</dcterms:created>
  <dcterms:modified xsi:type="dcterms:W3CDTF">2018-09-28T11:16:14Z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