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1"/>
  </p:notesMasterIdLst>
  <p:sldIdLst>
    <p:sldId id="284" r:id="rId2"/>
    <p:sldId id="257" r:id="rId3"/>
    <p:sldId id="317" r:id="rId4"/>
    <p:sldId id="258" r:id="rId5"/>
    <p:sldId id="261" r:id="rId6"/>
    <p:sldId id="259" r:id="rId7"/>
    <p:sldId id="260" r:id="rId8"/>
    <p:sldId id="287" r:id="rId9"/>
    <p:sldId id="312" r:id="rId10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  <p:cmAuthor id="2" name="Michael Cimilluca" initials="MC" lastIdx="2" clrIdx="1">
    <p:extLst>
      <p:ext uri="{19B8F6BF-5375-455C-9EA6-DF929625EA0E}">
        <p15:presenceInfo xmlns:p15="http://schemas.microsoft.com/office/powerpoint/2012/main" userId="Michael Cimilluca" providerId="None"/>
      </p:ext>
    </p:extLst>
  </p:cmAuthor>
  <p:cmAuthor id="3" name="dj davisson" initials="dd" lastIdx="19" clrIdx="2">
    <p:extLst>
      <p:ext uri="{19B8F6BF-5375-455C-9EA6-DF929625EA0E}">
        <p15:presenceInfo xmlns:p15="http://schemas.microsoft.com/office/powerpoint/2012/main" userId="9aec8c54a64509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F3F3F3"/>
    <a:srgbClr val="D2D2D2"/>
    <a:srgbClr val="E6E6E6"/>
    <a:srgbClr val="0278D4"/>
    <a:srgbClr val="000000"/>
    <a:srgbClr val="0278D7"/>
    <a:srgbClr val="0078D7"/>
    <a:srgbClr val="409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B82F4-5B33-4069-BE39-D6C610B0E31E}" v="13" dt="2018-09-12T07:31:5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5" autoAdjust="0"/>
    <p:restoredTop sz="90898" autoAdjust="0"/>
  </p:normalViewPr>
  <p:slideViewPr>
    <p:cSldViewPr snapToGrid="0" snapToObjects="1">
      <p:cViewPr varScale="1">
        <p:scale>
          <a:sx n="76" d="100"/>
          <a:sy n="76" d="100"/>
        </p:scale>
        <p:origin x="5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utton" userId="5b2d8a2a-300f-4091-a6f5-d4fe152ce55d" providerId="ADAL" clId="{6BE5E41D-1786-4D15-94A6-4B4F5B4B1C15}"/>
    <pc:docChg chg="delSld modSld">
      <pc:chgData name="Mary Sutton" userId="5b2d8a2a-300f-4091-a6f5-d4fe152ce55d" providerId="ADAL" clId="{6BE5E41D-1786-4D15-94A6-4B4F5B4B1C15}" dt="2018-09-12T07:31:55.774" v="12" actId="2696"/>
      <pc:docMkLst>
        <pc:docMk/>
      </pc:docMkLst>
      <pc:sldChg chg="modSp">
        <pc:chgData name="Mary Sutton" userId="5b2d8a2a-300f-4091-a6f5-d4fe152ce55d" providerId="ADAL" clId="{6BE5E41D-1786-4D15-94A6-4B4F5B4B1C15}" dt="2018-09-12T07:31:33.505" v="11" actId="20577"/>
        <pc:sldMkLst>
          <pc:docMk/>
          <pc:sldMk cId="2094061337" sldId="267"/>
        </pc:sldMkLst>
        <pc:spChg chg="mod">
          <ac:chgData name="Mary Sutton" userId="5b2d8a2a-300f-4091-a6f5-d4fe152ce55d" providerId="ADAL" clId="{6BE5E41D-1786-4D15-94A6-4B4F5B4B1C15}" dt="2018-09-12T07:31:33.505" v="11" actId="20577"/>
          <ac:spMkLst>
            <pc:docMk/>
            <pc:sldMk cId="2094061337" sldId="267"/>
            <ac:spMk id="3" creationId="{E501477C-3327-4651-B492-560C1D7B2E9B}"/>
          </ac:spMkLst>
        </pc:spChg>
      </pc:sldChg>
      <pc:sldChg chg="del">
        <pc:chgData name="Mary Sutton" userId="5b2d8a2a-300f-4091-a6f5-d4fe152ce55d" providerId="ADAL" clId="{6BE5E41D-1786-4D15-94A6-4B4F5B4B1C15}" dt="2018-09-12T07:28:57.868" v="7" actId="2696"/>
        <pc:sldMkLst>
          <pc:docMk/>
          <pc:sldMk cId="4173324758" sldId="294"/>
        </pc:sldMkLst>
      </pc:sldChg>
      <pc:sldChg chg="del">
        <pc:chgData name="Mary Sutton" userId="5b2d8a2a-300f-4091-a6f5-d4fe152ce55d" providerId="ADAL" clId="{6BE5E41D-1786-4D15-94A6-4B4F5B4B1C15}" dt="2018-09-12T07:28:04.332" v="3" actId="2696"/>
        <pc:sldMkLst>
          <pc:docMk/>
          <pc:sldMk cId="3097205024" sldId="295"/>
        </pc:sldMkLst>
      </pc:sldChg>
      <pc:sldChg chg="del">
        <pc:chgData name="Mary Sutton" userId="5b2d8a2a-300f-4091-a6f5-d4fe152ce55d" providerId="ADAL" clId="{6BE5E41D-1786-4D15-94A6-4B4F5B4B1C15}" dt="2018-09-12T07:28:04.733" v="4" actId="2696"/>
        <pc:sldMkLst>
          <pc:docMk/>
          <pc:sldMk cId="2989961913" sldId="296"/>
        </pc:sldMkLst>
      </pc:sldChg>
      <pc:sldChg chg="del">
        <pc:chgData name="Mary Sutton" userId="5b2d8a2a-300f-4091-a6f5-d4fe152ce55d" providerId="ADAL" clId="{6BE5E41D-1786-4D15-94A6-4B4F5B4B1C15}" dt="2018-09-12T07:29:23.038" v="9" actId="2696"/>
        <pc:sldMkLst>
          <pc:docMk/>
          <pc:sldMk cId="3497319332" sldId="297"/>
        </pc:sldMkLst>
      </pc:sldChg>
      <pc:sldChg chg="del">
        <pc:chgData name="Mary Sutton" userId="5b2d8a2a-300f-4091-a6f5-d4fe152ce55d" providerId="ADAL" clId="{6BE5E41D-1786-4D15-94A6-4B4F5B4B1C15}" dt="2018-09-12T07:28:58.485" v="8" actId="2696"/>
        <pc:sldMkLst>
          <pc:docMk/>
          <pc:sldMk cId="638538654" sldId="298"/>
        </pc:sldMkLst>
      </pc:sldChg>
      <pc:sldChg chg="del">
        <pc:chgData name="Mary Sutton" userId="5b2d8a2a-300f-4091-a6f5-d4fe152ce55d" providerId="ADAL" clId="{6BE5E41D-1786-4D15-94A6-4B4F5B4B1C15}" dt="2018-09-12T07:28:06.940" v="6" actId="2696"/>
        <pc:sldMkLst>
          <pc:docMk/>
          <pc:sldMk cId="1323487247" sldId="299"/>
        </pc:sldMkLst>
      </pc:sldChg>
      <pc:sldChg chg="del">
        <pc:chgData name="Mary Sutton" userId="5b2d8a2a-300f-4091-a6f5-d4fe152ce55d" providerId="ADAL" clId="{6BE5E41D-1786-4D15-94A6-4B4F5B4B1C15}" dt="2018-09-12T07:26:56.521" v="0" actId="2696"/>
        <pc:sldMkLst>
          <pc:docMk/>
          <pc:sldMk cId="420416550" sldId="305"/>
        </pc:sldMkLst>
      </pc:sldChg>
      <pc:sldChg chg="del">
        <pc:chgData name="Mary Sutton" userId="5b2d8a2a-300f-4091-a6f5-d4fe152ce55d" providerId="ADAL" clId="{6BE5E41D-1786-4D15-94A6-4B4F5B4B1C15}" dt="2018-09-12T07:26:56.991" v="1" actId="2696"/>
        <pc:sldMkLst>
          <pc:docMk/>
          <pc:sldMk cId="2702289852" sldId="306"/>
        </pc:sldMkLst>
      </pc:sldChg>
      <pc:sldChg chg="del">
        <pc:chgData name="Mary Sutton" userId="5b2d8a2a-300f-4091-a6f5-d4fe152ce55d" providerId="ADAL" clId="{6BE5E41D-1786-4D15-94A6-4B4F5B4B1C15}" dt="2018-09-12T07:31:55.774" v="12" actId="2696"/>
        <pc:sldMkLst>
          <pc:docMk/>
          <pc:sldMk cId="1436943131" sldId="307"/>
        </pc:sldMkLst>
      </pc:sldChg>
      <pc:sldChg chg="del">
        <pc:chgData name="Mary Sutton" userId="5b2d8a2a-300f-4091-a6f5-d4fe152ce55d" providerId="ADAL" clId="{6BE5E41D-1786-4D15-94A6-4B4F5B4B1C15}" dt="2018-09-12T07:26:57.778" v="2" actId="2696"/>
        <pc:sldMkLst>
          <pc:docMk/>
          <pc:sldMk cId="391877679" sldId="311"/>
        </pc:sldMkLst>
      </pc:sldChg>
      <pc:sldChg chg="del">
        <pc:chgData name="Mary Sutton" userId="5b2d8a2a-300f-4091-a6f5-d4fe152ce55d" providerId="ADAL" clId="{6BE5E41D-1786-4D15-94A6-4B4F5B4B1C15}" dt="2018-09-12T07:28:05.451" v="5" actId="2696"/>
        <pc:sldMkLst>
          <pc:docMk/>
          <pc:sldMk cId="2510892860" sldId="16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4A718E-6F7C-414B-B5B4-AA6809C76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000000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2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1BD43-4947-4C7D-B1C8-B6C8FC3789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277" y="445842"/>
            <a:ext cx="914400" cy="1949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FF7A-40FB-45B3-97E1-05D4B8D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ED66C-CFF1-48F8-97C0-A68E71F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EDBF-36E4-4E0E-AE28-909A037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DE88-669A-417A-819D-3A5640E50A58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31892-A69C-4378-9688-2919F518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9397-58BF-4509-9A9F-3C46BB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7B2-7645-48B4-A4E1-EF545C1E0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13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28F43-8FFF-4944-9497-29A9A4AAF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57" y="445839"/>
            <a:ext cx="914400" cy="1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EA1E7-9D03-4A1F-A433-5C21373ED2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203325"/>
            <a:ext cx="3705224" cy="1593152"/>
          </a:xfrm>
        </p:spPr>
        <p:txBody>
          <a:bodyPr/>
          <a:lstStyle>
            <a:lvl1pPr>
              <a:spcAft>
                <a:spcPts val="600"/>
              </a:spcAft>
              <a:defRPr sz="2000">
                <a:latin typeface="+mj-lt"/>
              </a:defRPr>
            </a:lvl1pPr>
            <a:lvl2pPr marL="0">
              <a:spcAft>
                <a:spcPts val="60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0D283C-076F-4F35-B71A-1D5C515B6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7300" y="1226818"/>
            <a:ext cx="3690938" cy="73096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>
                <a:solidFill>
                  <a:schemeClr val="accent1"/>
                </a:solidFill>
                <a:latin typeface="+mj-lt"/>
              </a:defRPr>
            </a:lvl1pPr>
            <a:lvl2pPr marL="0">
              <a:spcBef>
                <a:spcPts val="300"/>
              </a:spcBef>
              <a:spcAft>
                <a:spcPts val="0"/>
              </a:spcAft>
              <a:defRPr/>
            </a:lvl2pPr>
            <a:lvl3pPr marL="0" indent="-118872">
              <a:buFont typeface="Arial" panose="020B0604020202020204" pitchFamily="34" charset="0"/>
              <a:buChar char="•"/>
              <a:defRPr/>
            </a:lvl3pPr>
            <a:lvl4pPr marL="0">
              <a:spcBef>
                <a:spcPts val="600"/>
              </a:spcBef>
              <a:defRPr/>
            </a:lvl4pPr>
            <a:lvl5pPr marL="0"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30907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  <p:sldLayoutId id="2147483708" r:id="rId20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7" y="3090314"/>
            <a:ext cx="10591287" cy="18288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Education </a:t>
            </a:r>
            <a:r>
              <a:rPr lang="en-US" sz="4800" dirty="0" err="1">
                <a:solidFill>
                  <a:schemeClr val="accent1"/>
                </a:solidFill>
              </a:rPr>
              <a:t>Devcamps</a:t>
            </a:r>
            <a:r>
              <a:rPr lang="en-US" sz="4800" dirty="0">
                <a:solidFill>
                  <a:schemeClr val="accent1"/>
                </a:solidFill>
              </a:rPr>
              <a:t> – Fast facts 4</a:t>
            </a:r>
            <a:br>
              <a:rPr lang="en-US" sz="4800" dirty="0"/>
            </a:br>
            <a:r>
              <a:rPr lang="en-US" sz="4800" dirty="0"/>
              <a:t>Microsoft Azure and core technologies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B786B-0169-46C4-803A-DCA1738C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Topic: Microsoft Azure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B5B89F-F23B-45B5-9D55-7B624B0A1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3260" tIns="46630" rIns="93260" bIns="46630" rtlCol="0" anchor="t">
            <a:normAutofit fontScale="40000" lnSpcReduction="20000"/>
          </a:bodyPr>
          <a:lstStyle/>
          <a:p>
            <a:r>
              <a:rPr lang="en-US" dirty="0"/>
              <a:t>The Microsoft Cloud</a:t>
            </a:r>
          </a:p>
          <a:p>
            <a:r>
              <a:rPr lang="en-US" dirty="0"/>
              <a:t>Microsoft Azure Services – General overview</a:t>
            </a:r>
          </a:p>
          <a:p>
            <a:r>
              <a:rPr lang="en-US" dirty="0"/>
              <a:t>The Microsoft Azure Core services for application development</a:t>
            </a:r>
          </a:p>
          <a:p>
            <a:r>
              <a:rPr lang="en-US" dirty="0"/>
              <a:t>SDS – School data sync</a:t>
            </a:r>
          </a:p>
          <a:p>
            <a:r>
              <a:rPr lang="en-US" dirty="0"/>
              <a:t>Modern Cloud Apps</a:t>
            </a:r>
          </a:p>
          <a:p>
            <a:r>
              <a:rPr lang="en-US" dirty="0"/>
              <a:t>Microsoft Graph and consent</a:t>
            </a:r>
          </a:p>
          <a:p>
            <a:pPr lvl="1"/>
            <a:r>
              <a:rPr lang="en-US" dirty="0"/>
              <a:t>Office 365 API vs. Microsoft Graph</a:t>
            </a:r>
          </a:p>
          <a:p>
            <a:pPr lvl="1"/>
            <a:r>
              <a:rPr lang="en-US" dirty="0"/>
              <a:t>Microsoft Graph – Commercial vs. EDU tenant</a:t>
            </a:r>
          </a:p>
          <a:p>
            <a:r>
              <a:rPr lang="en-US" dirty="0"/>
              <a:t>ARM – Microsoft Azure Resource Manager</a:t>
            </a:r>
            <a:endParaRPr lang="en-US" dirty="0">
              <a:cs typeface="Calibri"/>
            </a:endParaRPr>
          </a:p>
          <a:p>
            <a:r>
              <a:rPr lang="en-US" dirty="0"/>
              <a:t>Persistence and polyglot persistence</a:t>
            </a:r>
          </a:p>
          <a:p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20063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CF697-8723-4000-8760-1A8AEB62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should you care?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40FA1-DAC3-491D-B579-6E5638D5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903774"/>
            <a:ext cx="11563350" cy="2400657"/>
          </a:xfrm>
        </p:spPr>
        <p:txBody>
          <a:bodyPr/>
          <a:lstStyle/>
          <a:p>
            <a:r>
              <a:rPr lang="de-DE" dirty="0"/>
              <a:t>What is </a:t>
            </a:r>
            <a:r>
              <a:rPr lang="de-DE" dirty="0" err="1"/>
              <a:t>the</a:t>
            </a:r>
            <a:r>
              <a:rPr lang="de-DE" dirty="0"/>
              <a:t> Microsoft Cloud?</a:t>
            </a:r>
          </a:p>
          <a:p>
            <a:r>
              <a:rPr lang="de-DE" dirty="0"/>
              <a:t>Why should you care about Azure?</a:t>
            </a:r>
          </a:p>
          <a:p>
            <a:r>
              <a:rPr lang="de-DE" dirty="0"/>
              <a:t>Why might your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ineffective</a:t>
            </a:r>
            <a:r>
              <a:rPr lang="de-DE" dirty="0"/>
              <a:t>?</a:t>
            </a:r>
          </a:p>
          <a:p>
            <a:r>
              <a:rPr lang="de-DE" dirty="0"/>
              <a:t>How to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on your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offering</a:t>
            </a:r>
            <a:r>
              <a:rPr lang="de-DE" dirty="0"/>
              <a:t> and not on „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/>
              <a:t>“</a:t>
            </a:r>
          </a:p>
          <a:p>
            <a:r>
              <a:rPr lang="de-DE" dirty="0"/>
              <a:t>How </a:t>
            </a:r>
            <a:r>
              <a:rPr lang="de-DE" dirty="0" err="1"/>
              <a:t>can</a:t>
            </a:r>
            <a:r>
              <a:rPr lang="de-DE" dirty="0"/>
              <a:t> Azure </a:t>
            </a:r>
            <a:r>
              <a:rPr lang="de-DE" dirty="0" err="1"/>
              <a:t>help</a:t>
            </a:r>
            <a:r>
              <a:rPr lang="de-DE" dirty="0"/>
              <a:t> you to </a:t>
            </a:r>
            <a:r>
              <a:rPr lang="de-DE" dirty="0" err="1"/>
              <a:t>change</a:t>
            </a:r>
            <a:r>
              <a:rPr lang="de-DE" dirty="0"/>
              <a:t> how you </a:t>
            </a:r>
            <a:r>
              <a:rPr lang="de-DE" dirty="0" err="1"/>
              <a:t>work</a:t>
            </a:r>
            <a:r>
              <a:rPr lang="de-DE" dirty="0"/>
              <a:t>/deploy/</a:t>
            </a:r>
            <a:r>
              <a:rPr lang="de-DE" dirty="0" err="1"/>
              <a:t>sell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41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5F6F-7B76-48F2-8186-9B9A20B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of the chapter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49EC1-1D26-4055-96EB-938851A7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3260" tIns="46630" rIns="93260" bIns="46630" rtlCol="0" anchor="t">
            <a:normAutofit fontScale="70000" lnSpcReduction="20000"/>
          </a:bodyPr>
          <a:lstStyle/>
          <a:p>
            <a:r>
              <a:rPr lang="en-US" dirty="0"/>
              <a:t>A world wide offering of services for application development and hosting – Microsoft Azure</a:t>
            </a:r>
          </a:p>
          <a:p>
            <a:r>
              <a:rPr lang="en-US" dirty="0"/>
              <a:t>Microsoft Azure‘s position in the Microsoft Cloud</a:t>
            </a:r>
            <a:endParaRPr lang="en-US" dirty="0">
              <a:cs typeface="Calibri"/>
            </a:endParaRPr>
          </a:p>
          <a:p>
            <a:r>
              <a:rPr lang="en-US" dirty="0"/>
              <a:t>The core Services and components of Microsoft Azure</a:t>
            </a:r>
          </a:p>
          <a:p>
            <a:r>
              <a:rPr lang="en-US" dirty="0"/>
              <a:t>Modern Cloud apps</a:t>
            </a:r>
          </a:p>
          <a:p>
            <a:r>
              <a:rPr lang="en-US" dirty="0"/>
              <a:t>Developing solutions in the Microsoft Cloud and Azure</a:t>
            </a:r>
          </a:p>
          <a:p>
            <a:r>
              <a:rPr lang="en-US" dirty="0"/>
              <a:t>Hosting solutions in the Microsoft Cloud and Azure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C7189-4465-43BA-9185-AF1993D5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of the chapter - 2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7E034-E7C4-4263-B485-B6B6204A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APIs and technologies for developing solutions and connecting custom systems to Azure and Office 365</a:t>
            </a:r>
          </a:p>
          <a:p>
            <a:pPr lvl="1"/>
            <a:r>
              <a:rPr lang="en-US" dirty="0"/>
              <a:t>Office 365 APIs vs. Microsoft Graph – an overview and discussion</a:t>
            </a:r>
          </a:p>
          <a:p>
            <a:r>
              <a:rPr lang="en-US" dirty="0"/>
              <a:t>How to automate deployment of your solutions and environments with Microsoft ARM and ARM scripts</a:t>
            </a:r>
          </a:p>
          <a:p>
            <a:r>
              <a:rPr lang="en-US" dirty="0"/>
              <a:t>Persisting data in the Microsoft Cloud – persistence and polyglot persistence</a:t>
            </a:r>
          </a:p>
          <a:p>
            <a:r>
              <a:rPr lang="en-US" dirty="0"/>
              <a:t>School Data Sync – SDS – an overview</a:t>
            </a:r>
          </a:p>
          <a:p>
            <a:pPr lvl="1"/>
            <a:r>
              <a:rPr lang="en-US" dirty="0"/>
              <a:t>How to connect a custom authentication system to an Office 365 tenant with SDS</a:t>
            </a:r>
          </a:p>
          <a:p>
            <a:r>
              <a:rPr lang="en-US" dirty="0"/>
              <a:t>Containers and container based development - overview</a:t>
            </a:r>
          </a:p>
        </p:txBody>
      </p:sp>
    </p:spTree>
    <p:extLst>
      <p:ext uri="{BB962C8B-B14F-4D97-AF65-F5344CB8AC3E}">
        <p14:creationId xmlns:p14="http://schemas.microsoft.com/office/powerpoint/2010/main" val="215723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6BF9-AC27-4BC1-8604-78F9214F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732ECC-83AD-4E1A-A21C-694D9F4C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3260" tIns="46630" rIns="93260" bIns="46630" rtlCol="0" anchor="t">
            <a:normAutofit fontScale="85000" lnSpcReduction="20000"/>
          </a:bodyPr>
          <a:lstStyle/>
          <a:p>
            <a:r>
              <a:rPr lang="en-US" dirty="0"/>
              <a:t>What the Microsoft cloud offers to partners</a:t>
            </a:r>
          </a:p>
          <a:p>
            <a:r>
              <a:rPr lang="en-US" dirty="0"/>
              <a:t>Why developing on Microsoft Azure is the most efficient way to create and host solutions</a:t>
            </a:r>
          </a:p>
          <a:p>
            <a:r>
              <a:rPr lang="en-US" dirty="0"/>
              <a:t>How to choose the right APIs and technologies when developing solutions</a:t>
            </a:r>
          </a:p>
          <a:p>
            <a:r>
              <a:rPr lang="en-US" dirty="0"/>
              <a:t>How to deploy solutions automatically and connect the backend to a custom authentication system of the customer/educational organization</a:t>
            </a:r>
          </a:p>
        </p:txBody>
      </p:sp>
    </p:spTree>
    <p:extLst>
      <p:ext uri="{BB962C8B-B14F-4D97-AF65-F5344CB8AC3E}">
        <p14:creationId xmlns:p14="http://schemas.microsoft.com/office/powerpoint/2010/main" val="97987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B6B0D-B26F-4F52-B510-5331723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C4995-36B0-4929-B3FF-673E0957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3260" tIns="46630" rIns="93260" bIns="46630" rtlCol="0" anchor="t">
            <a:normAutofit/>
          </a:bodyPr>
          <a:lstStyle/>
          <a:p>
            <a:r>
              <a:rPr lang="en-US" dirty="0"/>
              <a:t>Deploy your custom tenant for development</a:t>
            </a:r>
          </a:p>
          <a:p>
            <a:r>
              <a:rPr lang="en-US" dirty="0"/>
              <a:t>Populate it with sample data by using the SDS</a:t>
            </a:r>
          </a:p>
          <a:p>
            <a:r>
              <a:rPr lang="en-US" dirty="0"/>
              <a:t>Explore SDS data using the SDS portal and Graph Explorer</a:t>
            </a:r>
          </a:p>
        </p:txBody>
      </p:sp>
    </p:spTree>
    <p:extLst>
      <p:ext uri="{BB962C8B-B14F-4D97-AF65-F5344CB8AC3E}">
        <p14:creationId xmlns:p14="http://schemas.microsoft.com/office/powerpoint/2010/main" val="161686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349-C859-403A-9956-11D1B59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66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B89C8-65A0-4BA2-AFFC-891B09DF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7729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Microsoft_365_Powerpoint_template</Template>
  <TotalTime>0</TotalTime>
  <Words>356</Words>
  <Application>Microsoft Office PowerPoint</Application>
  <PresentationFormat>Benutzerdefiniert</PresentationFormat>
  <Paragraphs>48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Semibold</vt:lpstr>
      <vt:lpstr>Wingdings</vt:lpstr>
      <vt:lpstr>Microsoft 365 PPT Template - 2018</vt:lpstr>
      <vt:lpstr>Education Devcamps – Fast facts 4 Microsoft Azure and core technologies</vt:lpstr>
      <vt:lpstr>Topic: Microsoft Azure</vt:lpstr>
      <vt:lpstr>Why should you care?</vt:lpstr>
      <vt:lpstr>Content of the chapter</vt:lpstr>
      <vt:lpstr>Content of the chapter - 2</vt:lpstr>
      <vt:lpstr>Take away</vt:lpstr>
      <vt:lpstr>HOL</vt:lpstr>
      <vt:lpstr>Thank you.</vt:lpstr>
      <vt:lpstr>Appendix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Marketing Communications MBR</dc:title>
  <dc:creator>Michael Cimilluca</dc:creator>
  <dc:description>Template by: Zoey Vong; ZUM Communications
Formatted by:</dc:description>
  <cp:lastModifiedBy>Senaj Lelic</cp:lastModifiedBy>
  <cp:revision>53</cp:revision>
  <dcterms:created xsi:type="dcterms:W3CDTF">2018-04-09T16:44:29Z</dcterms:created>
  <dcterms:modified xsi:type="dcterms:W3CDTF">2018-09-17T12:23:46Z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