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257" r:id="rId3"/>
    <p:sldId id="317" r:id="rId4"/>
    <p:sldId id="258" r:id="rId5"/>
    <p:sldId id="259" r:id="rId6"/>
    <p:sldId id="260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0898" autoAdjust="0"/>
  </p:normalViewPr>
  <p:slideViewPr>
    <p:cSldViewPr snapToGrid="0" snapToObjects="1">
      <p:cViewPr varScale="1">
        <p:scale>
          <a:sx n="112" d="100"/>
          <a:sy n="112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9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Education </a:t>
            </a:r>
            <a:r>
              <a:rPr lang="en-US" sz="4800" dirty="0" err="1">
                <a:solidFill>
                  <a:schemeClr val="accent1"/>
                </a:solidFill>
              </a:rPr>
              <a:t>Devcamps</a:t>
            </a:r>
            <a:r>
              <a:rPr lang="en-US" sz="4800" dirty="0">
                <a:solidFill>
                  <a:schemeClr val="accent1"/>
                </a:solidFill>
              </a:rPr>
              <a:t> – Fast facts 5</a:t>
            </a:r>
            <a:br>
              <a:rPr lang="en-US" sz="4800" dirty="0"/>
            </a:br>
            <a:r>
              <a:rPr lang="en-US" sz="4800" dirty="0"/>
              <a:t>The DevOps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DevOps with the Microsoft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Overview of DevOps in General</a:t>
            </a:r>
          </a:p>
          <a:p>
            <a:r>
              <a:rPr lang="en-US" dirty="0"/>
              <a:t>Why DevOps might be a smart approach for your organization</a:t>
            </a:r>
          </a:p>
          <a:p>
            <a:r>
              <a:rPr lang="en-US" dirty="0"/>
              <a:t>Challenges of applying the DevOps practices to your organization</a:t>
            </a:r>
          </a:p>
          <a:p>
            <a:r>
              <a:rPr lang="en-US" dirty="0"/>
              <a:t>How Microsoft tooling can help with DevOps</a:t>
            </a:r>
          </a:p>
        </p:txBody>
      </p:sp>
    </p:spTree>
    <p:extLst>
      <p:ext uri="{BB962C8B-B14F-4D97-AF65-F5344CB8AC3E}">
        <p14:creationId xmlns:p14="http://schemas.microsoft.com/office/powerpoint/2010/main" val="22006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400657"/>
          </a:xfrm>
        </p:spPr>
        <p:txBody>
          <a:bodyPr/>
          <a:lstStyle/>
          <a:p>
            <a:r>
              <a:rPr lang="de-DE" dirty="0"/>
              <a:t>Are you </a:t>
            </a:r>
            <a:r>
              <a:rPr lang="de-DE" dirty="0" err="1"/>
              <a:t>effective</a:t>
            </a:r>
            <a:r>
              <a:rPr lang="de-DE" dirty="0"/>
              <a:t> in </a:t>
            </a:r>
            <a:r>
              <a:rPr lang="de-DE" dirty="0" err="1"/>
              <a:t>developing</a:t>
            </a:r>
            <a:r>
              <a:rPr lang="de-DE" dirty="0"/>
              <a:t> testing and </a:t>
            </a:r>
            <a:r>
              <a:rPr lang="de-DE" dirty="0" err="1"/>
              <a:t>deploying</a:t>
            </a:r>
            <a:r>
              <a:rPr lang="de-DE" dirty="0"/>
              <a:t>?</a:t>
            </a:r>
          </a:p>
          <a:p>
            <a:r>
              <a:rPr lang="de-DE" dirty="0"/>
              <a:t>Why you </a:t>
            </a:r>
            <a:r>
              <a:rPr lang="de-DE" dirty="0" err="1"/>
              <a:t>never</a:t>
            </a:r>
            <a:r>
              <a:rPr lang="de-DE" dirty="0"/>
              <a:t> really </a:t>
            </a:r>
            <a:r>
              <a:rPr lang="de-DE" dirty="0" err="1"/>
              <a:t>test</a:t>
            </a:r>
            <a:r>
              <a:rPr lang="de-DE" dirty="0"/>
              <a:t> properly</a:t>
            </a:r>
          </a:p>
          <a:p>
            <a:r>
              <a:rPr lang="de-DE" dirty="0"/>
              <a:t>The </a:t>
            </a:r>
            <a:r>
              <a:rPr lang="de-DE" dirty="0" err="1"/>
              <a:t>downside</a:t>
            </a:r>
            <a:r>
              <a:rPr lang="de-DE" dirty="0"/>
              <a:t> of </a:t>
            </a:r>
            <a:r>
              <a:rPr lang="de-DE" dirty="0" err="1"/>
              <a:t>bad</a:t>
            </a:r>
            <a:r>
              <a:rPr lang="de-DE" dirty="0"/>
              <a:t> testing – and why </a:t>
            </a:r>
            <a:r>
              <a:rPr lang="de-DE" dirty="0" err="1"/>
              <a:t>it‘s</a:t>
            </a:r>
            <a:r>
              <a:rPr lang="de-DE" dirty="0"/>
              <a:t> a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for you</a:t>
            </a:r>
          </a:p>
          <a:p>
            <a:r>
              <a:rPr lang="de-DE" dirty="0"/>
              <a:t>The </a:t>
            </a:r>
            <a:r>
              <a:rPr lang="de-DE" dirty="0" err="1"/>
              <a:t>downside</a:t>
            </a:r>
            <a:r>
              <a:rPr lang="de-DE" dirty="0"/>
              <a:t> of </a:t>
            </a:r>
            <a:r>
              <a:rPr lang="de-DE" dirty="0" err="1"/>
              <a:t>ineffective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– and why </a:t>
            </a:r>
            <a:r>
              <a:rPr lang="de-DE" dirty="0" err="1"/>
              <a:t>its</a:t>
            </a:r>
            <a:r>
              <a:rPr lang="de-DE" dirty="0"/>
              <a:t> a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risk</a:t>
            </a:r>
            <a:endParaRPr lang="de-DE" dirty="0"/>
          </a:p>
          <a:p>
            <a:r>
              <a:rPr lang="de-DE" dirty="0"/>
              <a:t>How to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your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offering</a:t>
            </a:r>
            <a:r>
              <a:rPr lang="de-DE" dirty="0"/>
              <a:t> and not on „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4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400657"/>
          </a:xfrm>
        </p:spPr>
        <p:txBody>
          <a:bodyPr/>
          <a:lstStyle/>
          <a:p>
            <a:r>
              <a:rPr lang="en-US" dirty="0"/>
              <a:t>Challenges between Developers and Admins in modern organizations</a:t>
            </a:r>
          </a:p>
          <a:p>
            <a:r>
              <a:rPr lang="en-US" dirty="0"/>
              <a:t>Factors that prevent a quick and efficient application lifecycle management</a:t>
            </a:r>
          </a:p>
          <a:p>
            <a:r>
              <a:rPr lang="en-US" dirty="0"/>
              <a:t>DevOps: a new approach explained</a:t>
            </a:r>
          </a:p>
          <a:p>
            <a:r>
              <a:rPr lang="en-US" dirty="0"/>
              <a:t>Why DevOps might be smart for you</a:t>
            </a:r>
          </a:p>
          <a:p>
            <a:r>
              <a:rPr lang="en-US" dirty="0"/>
              <a:t>DevOps: how to start</a:t>
            </a:r>
          </a:p>
          <a:p>
            <a:r>
              <a:rPr lang="en-US" dirty="0"/>
              <a:t>The Azure DevOps project – making DevOps simple for you</a:t>
            </a:r>
          </a:p>
        </p:txBody>
      </p:sp>
    </p:spTree>
    <p:extLst>
      <p:ext uri="{BB962C8B-B14F-4D97-AF65-F5344CB8AC3E}">
        <p14:creationId xmlns:p14="http://schemas.microsoft.com/office/powerpoint/2010/main" val="26612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DevOps is a major change to your organization</a:t>
            </a:r>
          </a:p>
          <a:p>
            <a:r>
              <a:rPr lang="en-US" dirty="0"/>
              <a:t>Apart from the technological challenge it is also a political challenge</a:t>
            </a:r>
          </a:p>
          <a:p>
            <a:r>
              <a:rPr lang="en-US" dirty="0"/>
              <a:t>The tooling needs to be straight forward and simple</a:t>
            </a:r>
          </a:p>
          <a:p>
            <a:r>
              <a:rPr lang="en-US" dirty="0"/>
              <a:t>How the Microsoft Azure DevOps Project can help you with DevOps</a:t>
            </a:r>
          </a:p>
        </p:txBody>
      </p:sp>
    </p:spTree>
    <p:extLst>
      <p:ext uri="{BB962C8B-B14F-4D97-AF65-F5344CB8AC3E}">
        <p14:creationId xmlns:p14="http://schemas.microsoft.com/office/powerpoint/2010/main" val="9798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400110"/>
          </a:xfrm>
        </p:spPr>
        <p:txBody>
          <a:bodyPr/>
          <a:lstStyle/>
          <a:p>
            <a:r>
              <a:rPr lang="de-DE"/>
              <a:t>No HOL</a:t>
            </a:r>
          </a:p>
        </p:txBody>
      </p:sp>
    </p:spTree>
    <p:extLst>
      <p:ext uri="{BB962C8B-B14F-4D97-AF65-F5344CB8AC3E}">
        <p14:creationId xmlns:p14="http://schemas.microsoft.com/office/powerpoint/2010/main" val="16168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214</Words>
  <Application>Microsoft Office PowerPoint</Application>
  <PresentationFormat>Benutzerdefiniert</PresentationFormat>
  <Paragraphs>31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5 The DevOps approach</vt:lpstr>
      <vt:lpstr>Topic: DevOps with the Microsoft Cloud</vt:lpstr>
      <vt:lpstr>Why should you care?</vt:lpstr>
      <vt:lpstr>Content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53</cp:revision>
  <dcterms:created xsi:type="dcterms:W3CDTF">2018-04-09T16:44:29Z</dcterms:created>
  <dcterms:modified xsi:type="dcterms:W3CDTF">2018-09-17T11:58:53Z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