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257" r:id="rId3"/>
    <p:sldId id="317" r:id="rId4"/>
    <p:sldId id="258" r:id="rId5"/>
    <p:sldId id="259" r:id="rId6"/>
    <p:sldId id="260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445" autoAdjust="0"/>
    <p:restoredTop sz="90898" autoAdjust="0"/>
  </p:normalViewPr>
  <p:slideViewPr>
    <p:cSldViewPr snapToGrid="0" snapToObjects="1">
      <p:cViewPr varScale="1">
        <p:scale>
          <a:sx n="112" d="100"/>
          <a:sy n="11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6</a:t>
            </a:r>
            <a:br>
              <a:rPr lang="en-US" sz="4800" dirty="0"/>
            </a:br>
            <a:r>
              <a:rPr lang="en-US" sz="4800" dirty="0"/>
              <a:t>Monitoring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Monitoring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200329"/>
          </a:xfrm>
        </p:spPr>
        <p:txBody>
          <a:bodyPr/>
          <a:lstStyle/>
          <a:p>
            <a:r>
              <a:rPr lang="en-US" dirty="0"/>
              <a:t>Challenges in modern application development and deployment</a:t>
            </a:r>
          </a:p>
          <a:p>
            <a:r>
              <a:rPr lang="en-US" dirty="0"/>
              <a:t>How to stay informed on what’s happening inside your platform and solution(s)</a:t>
            </a:r>
          </a:p>
          <a:p>
            <a:r>
              <a:rPr lang="en-US" dirty="0"/>
              <a:t>What Monitoring can do for you</a:t>
            </a:r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800767"/>
          </a:xfrm>
        </p:spPr>
        <p:txBody>
          <a:bodyPr/>
          <a:lstStyle/>
          <a:p>
            <a:r>
              <a:rPr lang="de-DE" dirty="0"/>
              <a:t>Do you REALLY know whats going on in your platform?</a:t>
            </a:r>
          </a:p>
          <a:p>
            <a:r>
              <a:rPr lang="de-DE" dirty="0"/>
              <a:t>Do you really know whats going on in your </a:t>
            </a:r>
            <a:r>
              <a:rPr lang="de-DE" dirty="0" err="1"/>
              <a:t>application</a:t>
            </a:r>
            <a:r>
              <a:rPr lang="de-DE" dirty="0"/>
              <a:t>?</a:t>
            </a:r>
          </a:p>
          <a:p>
            <a:r>
              <a:rPr lang="de-DE" dirty="0"/>
              <a:t>Do you also know </a:t>
            </a:r>
            <a:r>
              <a:rPr lang="de-DE" dirty="0" err="1"/>
              <a:t>this</a:t>
            </a:r>
            <a:r>
              <a:rPr lang="de-DE" dirty="0"/>
              <a:t> immediately and </a:t>
            </a:r>
            <a:r>
              <a:rPr lang="de-DE" dirty="0" err="1"/>
              <a:t>instantaneously</a:t>
            </a:r>
            <a:r>
              <a:rPr lang="de-DE" dirty="0"/>
              <a:t>?</a:t>
            </a:r>
          </a:p>
          <a:p>
            <a:r>
              <a:rPr lang="de-DE" dirty="0"/>
              <a:t>How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you </a:t>
            </a:r>
            <a:r>
              <a:rPr lang="de-DE" dirty="0" err="1"/>
              <a:t>aware</a:t>
            </a:r>
            <a:r>
              <a:rPr lang="de-DE" dirty="0"/>
              <a:t> of real/potential/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of your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/>
              <a:t>How do you </a:t>
            </a:r>
            <a:r>
              <a:rPr lang="de-DE" dirty="0" err="1"/>
              <a:t>ensure</a:t>
            </a:r>
            <a:r>
              <a:rPr lang="de-DE" dirty="0"/>
              <a:t> and </a:t>
            </a:r>
            <a:r>
              <a:rPr lang="de-DE" dirty="0" err="1"/>
              <a:t>prove</a:t>
            </a:r>
            <a:r>
              <a:rPr lang="de-DE" dirty="0"/>
              <a:t>/ </a:t>
            </a:r>
            <a:r>
              <a:rPr lang="de-DE" dirty="0" err="1"/>
              <a:t>document</a:t>
            </a:r>
            <a:r>
              <a:rPr lang="de-DE" dirty="0"/>
              <a:t> that you </a:t>
            </a:r>
            <a:r>
              <a:rPr lang="de-DE" dirty="0" err="1"/>
              <a:t>met</a:t>
            </a:r>
            <a:r>
              <a:rPr lang="de-DE" dirty="0"/>
              <a:t> your SLA?</a:t>
            </a:r>
          </a:p>
          <a:p>
            <a:r>
              <a:rPr lang="de-DE" dirty="0"/>
              <a:t>And how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do you </a:t>
            </a:r>
            <a:r>
              <a:rPr lang="de-DE" dirty="0" err="1"/>
              <a:t>invest</a:t>
            </a:r>
            <a:r>
              <a:rPr lang="de-DE" dirty="0"/>
              <a:t> to </a:t>
            </a:r>
            <a:r>
              <a:rPr lang="de-DE" dirty="0" err="1"/>
              <a:t>cover</a:t>
            </a:r>
            <a:r>
              <a:rPr lang="de-DE" dirty="0"/>
              <a:t>/</a:t>
            </a:r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77500" lnSpcReduction="20000"/>
          </a:bodyPr>
          <a:lstStyle/>
          <a:p>
            <a:r>
              <a:rPr lang="en-US" dirty="0"/>
              <a:t>Challenges of developing applications in and for the cloud</a:t>
            </a:r>
          </a:p>
          <a:p>
            <a:r>
              <a:rPr lang="en-US" dirty="0"/>
              <a:t>Benefits of a standardized monitoring approach with tooling support</a:t>
            </a:r>
          </a:p>
          <a:p>
            <a:r>
              <a:rPr lang="en-US" dirty="0"/>
              <a:t>Basics of the tooling for Monitoring in Microsoft Azure</a:t>
            </a:r>
          </a:p>
          <a:p>
            <a:pPr lvl="1"/>
            <a:r>
              <a:rPr lang="en-US" dirty="0"/>
              <a:t>Monitoring from the Platform: The Azure Monitor</a:t>
            </a:r>
          </a:p>
          <a:p>
            <a:pPr lvl="1"/>
            <a:r>
              <a:rPr lang="en-US" dirty="0"/>
              <a:t>Monitoring from the inside out: Application insights</a:t>
            </a:r>
          </a:p>
          <a:p>
            <a:pPr lvl="1"/>
            <a:r>
              <a:rPr lang="en-US" dirty="0"/>
              <a:t>Monitoring from the outside in: Intune and Microsoft Operations Management Suite - OMS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85000" lnSpcReduction="20000"/>
          </a:bodyPr>
          <a:lstStyle/>
          <a:p>
            <a:r>
              <a:rPr lang="en-US" dirty="0"/>
              <a:t>Why monitoring is vital for the success of your business</a:t>
            </a:r>
          </a:p>
          <a:p>
            <a:r>
              <a:rPr lang="en-US" dirty="0"/>
              <a:t>How to easily set up monitoring </a:t>
            </a:r>
            <a:endParaRPr lang="en-US" dirty="0">
              <a:cs typeface="Calibri"/>
            </a:endParaRPr>
          </a:p>
          <a:p>
            <a:r>
              <a:rPr lang="en-US" dirty="0"/>
              <a:t>How to track and where what’s happening inside of your solution</a:t>
            </a:r>
          </a:p>
          <a:p>
            <a:r>
              <a:rPr lang="en-US" dirty="0"/>
              <a:t>The tools and tooling Microsoft offers for a successful monitoring in the Microsoft Cloud and Microsoft Azure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monitoring in your code</a:t>
            </a:r>
          </a:p>
          <a:p>
            <a:r>
              <a:rPr lang="en-US" dirty="0"/>
              <a:t>Track what happens in your platform and solution</a:t>
            </a:r>
          </a:p>
          <a:p>
            <a:pPr lvl="1"/>
            <a:r>
              <a:rPr lang="en-US" dirty="0"/>
              <a:t>The Azure Monitor</a:t>
            </a:r>
          </a:p>
          <a:p>
            <a:pPr lvl="1"/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220</Words>
  <Application>Microsoft Office PowerPoint</Application>
  <PresentationFormat>Benutzerdefiniert</PresentationFormat>
  <Paragraphs>35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6 Monitoring</vt:lpstr>
      <vt:lpstr>Topic: Monitoring</vt:lpstr>
      <vt:lpstr>Why should you care?</vt:lpstr>
      <vt:lpstr>Contents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54</cp:revision>
  <dcterms:created xsi:type="dcterms:W3CDTF">2018-04-09T16:44:29Z</dcterms:created>
  <dcterms:modified xsi:type="dcterms:W3CDTF">2018-09-17T12:02:10Z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