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257" r:id="rId3"/>
    <p:sldId id="317" r:id="rId4"/>
    <p:sldId id="258" r:id="rId5"/>
    <p:sldId id="259" r:id="rId6"/>
    <p:sldId id="260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0898" autoAdjust="0"/>
  </p:normalViewPr>
  <p:slideViewPr>
    <p:cSldViewPr snapToGrid="0" snapToObjects="1">
      <p:cViewPr varScale="1">
        <p:scale>
          <a:sx n="112" d="100"/>
          <a:sy n="112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Education </a:t>
            </a:r>
            <a:r>
              <a:rPr lang="en-US" sz="4800" dirty="0" err="1">
                <a:solidFill>
                  <a:schemeClr val="accent1"/>
                </a:solidFill>
              </a:rPr>
              <a:t>Devcamps</a:t>
            </a:r>
            <a:r>
              <a:rPr lang="en-US" sz="4800" dirty="0">
                <a:solidFill>
                  <a:schemeClr val="accent1"/>
                </a:solidFill>
              </a:rPr>
              <a:t> – Fast facts 8</a:t>
            </a:r>
            <a:br>
              <a:rPr lang="en-US" sz="4800" dirty="0"/>
            </a:br>
            <a:r>
              <a:rPr lang="en-US" sz="4800" dirty="0"/>
              <a:t>The story of the stores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The stores story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Why a store is crucial for your business success</a:t>
            </a:r>
          </a:p>
          <a:p>
            <a:r>
              <a:rPr lang="en-US" dirty="0"/>
              <a:t>How Microsoft helps you monetize your solution</a:t>
            </a:r>
          </a:p>
          <a:p>
            <a:r>
              <a:rPr lang="en-US" dirty="0"/>
              <a:t>What stores Microsoft offers for different types of solutions</a:t>
            </a:r>
          </a:p>
          <a:p>
            <a:r>
              <a:rPr lang="en-US" dirty="0"/>
              <a:t>How to choose between the different stores for your solution</a:t>
            </a:r>
          </a:p>
        </p:txBody>
      </p:sp>
    </p:spTree>
    <p:extLst>
      <p:ext uri="{BB962C8B-B14F-4D97-AF65-F5344CB8AC3E}">
        <p14:creationId xmlns:p14="http://schemas.microsoft.com/office/powerpoint/2010/main" val="22006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800767"/>
          </a:xfrm>
        </p:spPr>
        <p:txBody>
          <a:bodyPr/>
          <a:lstStyle/>
          <a:p>
            <a:r>
              <a:rPr lang="de-DE" dirty="0"/>
              <a:t>How do you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and </a:t>
            </a:r>
            <a:r>
              <a:rPr lang="de-DE" dirty="0" err="1"/>
              <a:t>sell</a:t>
            </a:r>
            <a:r>
              <a:rPr lang="de-DE" dirty="0"/>
              <a:t> your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  <a:p>
            <a:r>
              <a:rPr lang="de-DE" dirty="0"/>
              <a:t>How do you </a:t>
            </a:r>
            <a:r>
              <a:rPr lang="de-DE" dirty="0" err="1"/>
              <a:t>ensure</a:t>
            </a:r>
            <a:r>
              <a:rPr lang="de-DE" dirty="0"/>
              <a:t> you </a:t>
            </a:r>
            <a:r>
              <a:rPr lang="de-DE" dirty="0" err="1"/>
              <a:t>sell</a:t>
            </a:r>
            <a:r>
              <a:rPr lang="de-DE" dirty="0"/>
              <a:t> your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worldwide</a:t>
            </a:r>
            <a:r>
              <a:rPr lang="de-DE" dirty="0"/>
              <a:t>?</a:t>
            </a:r>
          </a:p>
          <a:p>
            <a:r>
              <a:rPr lang="de-DE" dirty="0"/>
              <a:t>How do you </a:t>
            </a:r>
            <a:r>
              <a:rPr lang="de-DE" dirty="0" err="1"/>
              <a:t>ensure</a:t>
            </a:r>
            <a:r>
              <a:rPr lang="de-DE" dirty="0"/>
              <a:t> that you </a:t>
            </a:r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right </a:t>
            </a:r>
            <a:r>
              <a:rPr lang="de-DE" dirty="0" err="1"/>
              <a:t>audience</a:t>
            </a:r>
            <a:r>
              <a:rPr lang="de-DE" dirty="0"/>
              <a:t>?</a:t>
            </a:r>
          </a:p>
          <a:p>
            <a:r>
              <a:rPr lang="de-DE" dirty="0"/>
              <a:t>What different </a:t>
            </a:r>
            <a:r>
              <a:rPr lang="de-DE" dirty="0" err="1"/>
              <a:t>audiences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/could you </a:t>
            </a:r>
            <a:r>
              <a:rPr lang="de-DE" dirty="0" err="1"/>
              <a:t>serve</a:t>
            </a:r>
            <a:r>
              <a:rPr lang="de-DE" dirty="0"/>
              <a:t>?</a:t>
            </a:r>
          </a:p>
          <a:p>
            <a:r>
              <a:rPr lang="de-DE" dirty="0"/>
              <a:t>Do you know which </a:t>
            </a:r>
            <a:r>
              <a:rPr lang="de-DE" dirty="0" err="1"/>
              <a:t>store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Microsoft </a:t>
            </a:r>
            <a:r>
              <a:rPr lang="de-DE" dirty="0" err="1"/>
              <a:t>world</a:t>
            </a:r>
            <a:r>
              <a:rPr lang="de-DE" dirty="0"/>
              <a:t> is </a:t>
            </a:r>
            <a:r>
              <a:rPr lang="de-DE" dirty="0" err="1"/>
              <a:t>the</a:t>
            </a:r>
            <a:r>
              <a:rPr lang="de-DE" dirty="0"/>
              <a:t> right </a:t>
            </a:r>
            <a:r>
              <a:rPr lang="de-DE" dirty="0" err="1"/>
              <a:t>store</a:t>
            </a:r>
            <a:r>
              <a:rPr lang="de-DE" dirty="0"/>
              <a:t>:</a:t>
            </a:r>
          </a:p>
          <a:p>
            <a:pPr marL="457200" indent="-457200">
              <a:buFontTx/>
              <a:buChar char="-"/>
            </a:pPr>
            <a:r>
              <a:rPr lang="de-DE" dirty="0"/>
              <a:t>For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audience</a:t>
            </a:r>
            <a:endParaRPr lang="de-DE" dirty="0"/>
          </a:p>
          <a:p>
            <a:pPr marL="457200" indent="-457200">
              <a:buFontTx/>
              <a:buChar char="-"/>
            </a:pPr>
            <a:r>
              <a:rPr lang="de-DE" dirty="0"/>
              <a:t>For a </a:t>
            </a:r>
            <a:r>
              <a:rPr lang="de-DE" dirty="0" err="1"/>
              <a:t>specific</a:t>
            </a:r>
            <a:r>
              <a:rPr lang="de-DE" dirty="0"/>
              <a:t> type of </a:t>
            </a:r>
            <a:r>
              <a:rPr lang="de-DE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4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000548"/>
          </a:xfrm>
        </p:spPr>
        <p:txBody>
          <a:bodyPr/>
          <a:lstStyle/>
          <a:p>
            <a:r>
              <a:rPr lang="en-US" dirty="0"/>
              <a:t>Stores in the modern application world</a:t>
            </a:r>
          </a:p>
          <a:p>
            <a:r>
              <a:rPr lang="en-US" dirty="0"/>
              <a:t>Benefits of stores</a:t>
            </a:r>
          </a:p>
          <a:p>
            <a:r>
              <a:rPr lang="en-US" dirty="0"/>
              <a:t>How to use the Microsoft stores for your solution</a:t>
            </a:r>
          </a:p>
          <a:p>
            <a:r>
              <a:rPr lang="en-US" dirty="0"/>
              <a:t>Overview of the different stores</a:t>
            </a:r>
          </a:p>
          <a:p>
            <a:r>
              <a:rPr lang="en-US" dirty="0"/>
              <a:t>How to choose the right store</a:t>
            </a:r>
          </a:p>
        </p:txBody>
      </p:sp>
    </p:spTree>
    <p:extLst>
      <p:ext uri="{BB962C8B-B14F-4D97-AF65-F5344CB8AC3E}">
        <p14:creationId xmlns:p14="http://schemas.microsoft.com/office/powerpoint/2010/main" val="26612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200329"/>
          </a:xfrm>
        </p:spPr>
        <p:txBody>
          <a:bodyPr/>
          <a:lstStyle/>
          <a:p>
            <a:r>
              <a:rPr lang="en-US" dirty="0"/>
              <a:t>Understand why stores are important</a:t>
            </a:r>
          </a:p>
          <a:p>
            <a:r>
              <a:rPr lang="en-US" dirty="0"/>
              <a:t>Know the different stores available</a:t>
            </a:r>
          </a:p>
          <a:p>
            <a:r>
              <a:rPr lang="en-US" dirty="0"/>
              <a:t>Choose the right stores for your solution(s)</a:t>
            </a:r>
          </a:p>
        </p:txBody>
      </p:sp>
    </p:spTree>
    <p:extLst>
      <p:ext uri="{BB962C8B-B14F-4D97-AF65-F5344CB8AC3E}">
        <p14:creationId xmlns:p14="http://schemas.microsoft.com/office/powerpoint/2010/main" val="9798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400110"/>
          </a:xfrm>
        </p:spPr>
        <p:txBody>
          <a:bodyPr/>
          <a:lstStyle/>
          <a:p>
            <a:r>
              <a:rPr lang="en-US"/>
              <a:t>No HOL</a:t>
            </a:r>
          </a:p>
        </p:txBody>
      </p:sp>
    </p:spTree>
    <p:extLst>
      <p:ext uri="{BB962C8B-B14F-4D97-AF65-F5344CB8AC3E}">
        <p14:creationId xmlns:p14="http://schemas.microsoft.com/office/powerpoint/2010/main" val="16168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185</Words>
  <Application>Microsoft Office PowerPoint</Application>
  <PresentationFormat>Benutzerdefiniert</PresentationFormat>
  <Paragraphs>31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8 The story of the stores</vt:lpstr>
      <vt:lpstr>Topic: The stores story </vt:lpstr>
      <vt:lpstr>Why should you care?</vt:lpstr>
      <vt:lpstr>Content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55</cp:revision>
  <dcterms:created xsi:type="dcterms:W3CDTF">2018-04-09T16:44:29Z</dcterms:created>
  <dcterms:modified xsi:type="dcterms:W3CDTF">2018-09-17T12:05:37Z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