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0"/>
  </p:notesMasterIdLst>
  <p:sldIdLst>
    <p:sldId id="284" r:id="rId2"/>
    <p:sldId id="318" r:id="rId3"/>
    <p:sldId id="317" r:id="rId4"/>
    <p:sldId id="319" r:id="rId5"/>
    <p:sldId id="320" r:id="rId6"/>
    <p:sldId id="321" r:id="rId7"/>
    <p:sldId id="287" r:id="rId8"/>
    <p:sldId id="312" r:id="rId9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  <p:cmAuthor id="2" name="Michael Cimilluca" initials="MC" lastIdx="2" clrIdx="1">
    <p:extLst>
      <p:ext uri="{19B8F6BF-5375-455C-9EA6-DF929625EA0E}">
        <p15:presenceInfo xmlns:p15="http://schemas.microsoft.com/office/powerpoint/2012/main" userId="Michael Cimilluca" providerId="None"/>
      </p:ext>
    </p:extLst>
  </p:cmAuthor>
  <p:cmAuthor id="3" name="dj davisson" initials="dd" lastIdx="19" clrIdx="2">
    <p:extLst>
      <p:ext uri="{19B8F6BF-5375-455C-9EA6-DF929625EA0E}">
        <p15:presenceInfo xmlns:p15="http://schemas.microsoft.com/office/powerpoint/2012/main" userId="9aec8c54a645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F3F3F3"/>
    <a:srgbClr val="D2D2D2"/>
    <a:srgbClr val="E6E6E6"/>
    <a:srgbClr val="0278D4"/>
    <a:srgbClr val="000000"/>
    <a:srgbClr val="0278D7"/>
    <a:srgbClr val="00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82F4-5B33-4069-BE39-D6C610B0E31E}" v="13" dt="2018-09-12T07:31:5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5" autoAdjust="0"/>
    <p:restoredTop sz="90898" autoAdjust="0"/>
  </p:normalViewPr>
  <p:slideViewPr>
    <p:cSldViewPr snapToGrid="0" snapToObjects="1">
      <p:cViewPr varScale="1">
        <p:scale>
          <a:sx n="112" d="100"/>
          <a:sy n="112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utton" userId="5b2d8a2a-300f-4091-a6f5-d4fe152ce55d" providerId="ADAL" clId="{6BE5E41D-1786-4D15-94A6-4B4F5B4B1C15}"/>
    <pc:docChg chg="delSld modSld">
      <pc:chgData name="Mary Sutton" userId="5b2d8a2a-300f-4091-a6f5-d4fe152ce55d" providerId="ADAL" clId="{6BE5E41D-1786-4D15-94A6-4B4F5B4B1C15}" dt="2018-09-12T07:31:55.774" v="12" actId="2696"/>
      <pc:docMkLst>
        <pc:docMk/>
      </pc:docMkLst>
      <pc:sldChg chg="modSp">
        <pc:chgData name="Mary Sutton" userId="5b2d8a2a-300f-4091-a6f5-d4fe152ce55d" providerId="ADAL" clId="{6BE5E41D-1786-4D15-94A6-4B4F5B4B1C15}" dt="2018-09-12T07:31:33.505" v="11" actId="20577"/>
        <pc:sldMkLst>
          <pc:docMk/>
          <pc:sldMk cId="2094061337" sldId="267"/>
        </pc:sldMkLst>
        <pc:spChg chg="mod">
          <ac:chgData name="Mary Sutton" userId="5b2d8a2a-300f-4091-a6f5-d4fe152ce55d" providerId="ADAL" clId="{6BE5E41D-1786-4D15-94A6-4B4F5B4B1C15}" dt="2018-09-12T07:31:33.505" v="11" actId="20577"/>
          <ac:spMkLst>
            <pc:docMk/>
            <pc:sldMk cId="2094061337" sldId="267"/>
            <ac:spMk id="3" creationId="{E501477C-3327-4651-B492-560C1D7B2E9B}"/>
          </ac:spMkLst>
        </pc:spChg>
      </pc:sldChg>
      <pc:sldChg chg="del">
        <pc:chgData name="Mary Sutton" userId="5b2d8a2a-300f-4091-a6f5-d4fe152ce55d" providerId="ADAL" clId="{6BE5E41D-1786-4D15-94A6-4B4F5B4B1C15}" dt="2018-09-12T07:28:57.868" v="7" actId="2696"/>
        <pc:sldMkLst>
          <pc:docMk/>
          <pc:sldMk cId="4173324758" sldId="294"/>
        </pc:sldMkLst>
      </pc:sldChg>
      <pc:sldChg chg="del">
        <pc:chgData name="Mary Sutton" userId="5b2d8a2a-300f-4091-a6f5-d4fe152ce55d" providerId="ADAL" clId="{6BE5E41D-1786-4D15-94A6-4B4F5B4B1C15}" dt="2018-09-12T07:28:04.332" v="3" actId="2696"/>
        <pc:sldMkLst>
          <pc:docMk/>
          <pc:sldMk cId="3097205024" sldId="295"/>
        </pc:sldMkLst>
      </pc:sldChg>
      <pc:sldChg chg="del">
        <pc:chgData name="Mary Sutton" userId="5b2d8a2a-300f-4091-a6f5-d4fe152ce55d" providerId="ADAL" clId="{6BE5E41D-1786-4D15-94A6-4B4F5B4B1C15}" dt="2018-09-12T07:28:04.733" v="4" actId="2696"/>
        <pc:sldMkLst>
          <pc:docMk/>
          <pc:sldMk cId="2989961913" sldId="296"/>
        </pc:sldMkLst>
      </pc:sldChg>
      <pc:sldChg chg="del">
        <pc:chgData name="Mary Sutton" userId="5b2d8a2a-300f-4091-a6f5-d4fe152ce55d" providerId="ADAL" clId="{6BE5E41D-1786-4D15-94A6-4B4F5B4B1C15}" dt="2018-09-12T07:29:23.038" v="9" actId="2696"/>
        <pc:sldMkLst>
          <pc:docMk/>
          <pc:sldMk cId="3497319332" sldId="297"/>
        </pc:sldMkLst>
      </pc:sldChg>
      <pc:sldChg chg="del">
        <pc:chgData name="Mary Sutton" userId="5b2d8a2a-300f-4091-a6f5-d4fe152ce55d" providerId="ADAL" clId="{6BE5E41D-1786-4D15-94A6-4B4F5B4B1C15}" dt="2018-09-12T07:28:58.485" v="8" actId="2696"/>
        <pc:sldMkLst>
          <pc:docMk/>
          <pc:sldMk cId="638538654" sldId="298"/>
        </pc:sldMkLst>
      </pc:sldChg>
      <pc:sldChg chg="del">
        <pc:chgData name="Mary Sutton" userId="5b2d8a2a-300f-4091-a6f5-d4fe152ce55d" providerId="ADAL" clId="{6BE5E41D-1786-4D15-94A6-4B4F5B4B1C15}" dt="2018-09-12T07:28:06.940" v="6" actId="2696"/>
        <pc:sldMkLst>
          <pc:docMk/>
          <pc:sldMk cId="1323487247" sldId="299"/>
        </pc:sldMkLst>
      </pc:sldChg>
      <pc:sldChg chg="del">
        <pc:chgData name="Mary Sutton" userId="5b2d8a2a-300f-4091-a6f5-d4fe152ce55d" providerId="ADAL" clId="{6BE5E41D-1786-4D15-94A6-4B4F5B4B1C15}" dt="2018-09-12T07:26:56.521" v="0" actId="2696"/>
        <pc:sldMkLst>
          <pc:docMk/>
          <pc:sldMk cId="420416550" sldId="305"/>
        </pc:sldMkLst>
      </pc:sldChg>
      <pc:sldChg chg="del">
        <pc:chgData name="Mary Sutton" userId="5b2d8a2a-300f-4091-a6f5-d4fe152ce55d" providerId="ADAL" clId="{6BE5E41D-1786-4D15-94A6-4B4F5B4B1C15}" dt="2018-09-12T07:26:56.991" v="1" actId="2696"/>
        <pc:sldMkLst>
          <pc:docMk/>
          <pc:sldMk cId="2702289852" sldId="306"/>
        </pc:sldMkLst>
      </pc:sldChg>
      <pc:sldChg chg="del">
        <pc:chgData name="Mary Sutton" userId="5b2d8a2a-300f-4091-a6f5-d4fe152ce55d" providerId="ADAL" clId="{6BE5E41D-1786-4D15-94A6-4B4F5B4B1C15}" dt="2018-09-12T07:31:55.774" v="12" actId="2696"/>
        <pc:sldMkLst>
          <pc:docMk/>
          <pc:sldMk cId="1436943131" sldId="307"/>
        </pc:sldMkLst>
      </pc:sldChg>
      <pc:sldChg chg="del">
        <pc:chgData name="Mary Sutton" userId="5b2d8a2a-300f-4091-a6f5-d4fe152ce55d" providerId="ADAL" clId="{6BE5E41D-1786-4D15-94A6-4B4F5B4B1C15}" dt="2018-09-12T07:26:57.778" v="2" actId="2696"/>
        <pc:sldMkLst>
          <pc:docMk/>
          <pc:sldMk cId="391877679" sldId="311"/>
        </pc:sldMkLst>
      </pc:sldChg>
      <pc:sldChg chg="del">
        <pc:chgData name="Mary Sutton" userId="5b2d8a2a-300f-4091-a6f5-d4fe152ce55d" providerId="ADAL" clId="{6BE5E41D-1786-4D15-94A6-4B4F5B4B1C15}" dt="2018-09-12T07:28:05.451" v="5" actId="2696"/>
        <pc:sldMkLst>
          <pc:docMk/>
          <pc:sldMk cId="2510892860" sldId="1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FF7A-40FB-45B3-97E1-05D4B8D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D66C-CFF1-48F8-97C0-A68E71F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EDBF-36E4-4E0E-AE28-909A037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E88-669A-417A-819D-3A5640E50A58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31892-A69C-4378-9688-2919F518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9397-58BF-4509-9A9F-3C46BB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7B2-7645-48B4-A4E1-EF545C1E0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3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A1E7-9D03-4A1F-A433-5C21373ED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203325"/>
            <a:ext cx="3705224" cy="1593152"/>
          </a:xfrm>
        </p:spPr>
        <p:txBody>
          <a:bodyPr/>
          <a:lstStyle>
            <a:lvl1pPr>
              <a:spcAft>
                <a:spcPts val="600"/>
              </a:spcAft>
              <a:defRPr sz="2000">
                <a:latin typeface="+mj-lt"/>
              </a:defRPr>
            </a:lvl1pPr>
            <a:lvl2pPr marL="0">
              <a:spcAft>
                <a:spcPts val="60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0D283C-076F-4F35-B71A-1D5C515B6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7300" y="1226818"/>
            <a:ext cx="3690938" cy="73096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>
                <a:solidFill>
                  <a:schemeClr val="accent1"/>
                </a:solidFill>
                <a:latin typeface="+mj-lt"/>
              </a:defRPr>
            </a:lvl1pPr>
            <a:lvl2pPr marL="0">
              <a:spcBef>
                <a:spcPts val="300"/>
              </a:spcBef>
              <a:spcAft>
                <a:spcPts val="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30907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8" r:id="rId20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7" y="3090314"/>
            <a:ext cx="10591287" cy="18288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Education </a:t>
            </a:r>
            <a:r>
              <a:rPr lang="en-US" sz="4800" dirty="0" err="1">
                <a:solidFill>
                  <a:schemeClr val="accent1"/>
                </a:solidFill>
              </a:rPr>
              <a:t>Devcamps</a:t>
            </a:r>
            <a:r>
              <a:rPr lang="en-US" sz="4800" dirty="0">
                <a:solidFill>
                  <a:schemeClr val="accent1"/>
                </a:solidFill>
              </a:rPr>
              <a:t> – Fast facts 9</a:t>
            </a:r>
            <a:br>
              <a:rPr lang="en-US" sz="4800" dirty="0"/>
            </a:br>
            <a:r>
              <a:rPr lang="en-US" sz="4800" dirty="0"/>
              <a:t>Analytics </a:t>
            </a:r>
            <a:r>
              <a:rPr lang="en-US" sz="4800"/>
              <a:t>and why it matters to you</a:t>
            </a:r>
            <a:endParaRPr lang="en-US" sz="4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B786B-0169-46C4-803A-DCA1738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Topic: Analytics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5B89F-F23B-45B5-9D55-7B624B0A1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3260" tIns="46630" rIns="93260" bIns="46630" rtlCol="0" anchor="t">
            <a:normAutofit/>
          </a:bodyPr>
          <a:lstStyle/>
          <a:p>
            <a:r>
              <a:rPr lang="en-US" dirty="0"/>
              <a:t>The why of analytics or</a:t>
            </a:r>
          </a:p>
          <a:p>
            <a:r>
              <a:rPr lang="en-US" dirty="0"/>
              <a:t>Challenges of analytics today</a:t>
            </a:r>
          </a:p>
          <a:p>
            <a:r>
              <a:rPr lang="en-US" dirty="0"/>
              <a:t>Tooling for analytics</a:t>
            </a:r>
          </a:p>
        </p:txBody>
      </p:sp>
    </p:spTree>
    <p:extLst>
      <p:ext uri="{BB962C8B-B14F-4D97-AF65-F5344CB8AC3E}">
        <p14:creationId xmlns:p14="http://schemas.microsoft.com/office/powerpoint/2010/main" val="396607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CF697-8723-4000-8760-1A8AEB6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should you care?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40FA1-DAC3-491D-B579-6E5638D5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000548"/>
          </a:xfrm>
        </p:spPr>
        <p:txBody>
          <a:bodyPr/>
          <a:lstStyle/>
          <a:p>
            <a:r>
              <a:rPr lang="de-DE" dirty="0"/>
              <a:t>How to stay ahead of your </a:t>
            </a:r>
            <a:r>
              <a:rPr lang="de-DE" dirty="0" err="1"/>
              <a:t>organisation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modern </a:t>
            </a:r>
            <a:r>
              <a:rPr lang="de-DE" dirty="0" err="1"/>
              <a:t>world</a:t>
            </a:r>
            <a:endParaRPr lang="de-DE" dirty="0"/>
          </a:p>
          <a:p>
            <a:r>
              <a:rPr lang="de-DE" dirty="0"/>
              <a:t>Reporting and Analysis </a:t>
            </a:r>
            <a:r>
              <a:rPr lang="de-DE" dirty="0" err="1"/>
              <a:t>are</a:t>
            </a:r>
            <a:r>
              <a:rPr lang="de-DE" dirty="0"/>
              <a:t> vital – but how do you </a:t>
            </a:r>
            <a:r>
              <a:rPr lang="de-DE" dirty="0" err="1"/>
              <a:t>start</a:t>
            </a:r>
            <a:r>
              <a:rPr lang="de-DE" dirty="0"/>
              <a:t>?</a:t>
            </a:r>
          </a:p>
          <a:p>
            <a:r>
              <a:rPr lang="de-DE" dirty="0"/>
              <a:t>How do you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 to your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portfolio</a:t>
            </a:r>
            <a:r>
              <a:rPr lang="de-DE" dirty="0"/>
              <a:t> with </a:t>
            </a:r>
            <a:r>
              <a:rPr lang="de-DE" dirty="0" err="1"/>
              <a:t>none</a:t>
            </a:r>
            <a:r>
              <a:rPr lang="de-DE" dirty="0"/>
              <a:t> to minimal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effort</a:t>
            </a:r>
            <a:endParaRPr lang="de-DE" dirty="0"/>
          </a:p>
          <a:p>
            <a:r>
              <a:rPr lang="de-DE" dirty="0"/>
              <a:t>How to have </a:t>
            </a:r>
            <a:r>
              <a:rPr lang="de-DE" dirty="0" err="1"/>
              <a:t>both</a:t>
            </a:r>
            <a:r>
              <a:rPr lang="de-DE" dirty="0"/>
              <a:t>: </a:t>
            </a:r>
            <a:r>
              <a:rPr lang="de-DE" dirty="0" err="1"/>
              <a:t>flexibility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and power of </a:t>
            </a:r>
            <a:r>
              <a:rPr lang="de-DE" dirty="0" err="1"/>
              <a:t>analysis</a:t>
            </a:r>
            <a:r>
              <a:rPr lang="de-DE"/>
              <a:t> for 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41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5F6F-7B76-48F2-8186-9B9A20B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of the chapter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49EC1-1D26-4055-96EB-938851A7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800767"/>
          </a:xfrm>
        </p:spPr>
        <p:txBody>
          <a:bodyPr/>
          <a:lstStyle/>
          <a:p>
            <a:r>
              <a:rPr lang="en-US" dirty="0"/>
              <a:t>The why of analytics or: how collecting data makes sense</a:t>
            </a:r>
          </a:p>
          <a:p>
            <a:r>
              <a:rPr lang="en-US" dirty="0"/>
              <a:t>What is the purpose of analytics</a:t>
            </a:r>
          </a:p>
          <a:p>
            <a:r>
              <a:rPr lang="en-US" dirty="0"/>
              <a:t>Where does your data lie</a:t>
            </a:r>
          </a:p>
          <a:p>
            <a:r>
              <a:rPr lang="en-US" dirty="0"/>
              <a:t>Why </a:t>
            </a:r>
            <a:r>
              <a:rPr lang="en-US" dirty="0" err="1"/>
              <a:t>PowerBI</a:t>
            </a:r>
            <a:r>
              <a:rPr lang="en-US" dirty="0"/>
              <a:t> is the right choice for every analytics need</a:t>
            </a:r>
          </a:p>
          <a:p>
            <a:r>
              <a:rPr lang="en-US" dirty="0" err="1"/>
              <a:t>PowerBI</a:t>
            </a:r>
            <a:r>
              <a:rPr lang="en-US" dirty="0"/>
              <a:t> in the context of your solution‘s story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6BF9-AC27-4BC1-8604-78F9214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2ECC-83AD-4E1A-A21C-694D9F4C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200329"/>
          </a:xfrm>
        </p:spPr>
        <p:txBody>
          <a:bodyPr/>
          <a:lstStyle/>
          <a:p>
            <a:r>
              <a:rPr lang="en-US" dirty="0"/>
              <a:t>Understand why </a:t>
            </a:r>
            <a:r>
              <a:rPr lang="en-US" dirty="0" err="1"/>
              <a:t>PowerBI</a:t>
            </a:r>
            <a:r>
              <a:rPr lang="en-US" dirty="0"/>
              <a:t> is the right tool for Analytics</a:t>
            </a:r>
          </a:p>
          <a:p>
            <a:r>
              <a:rPr lang="en-US" dirty="0"/>
              <a:t>How to get started with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How </a:t>
            </a:r>
            <a:r>
              <a:rPr lang="en-US" dirty="0" err="1"/>
              <a:t>PowerBI</a:t>
            </a:r>
            <a:r>
              <a:rPr lang="en-US" dirty="0"/>
              <a:t> can be part of your solution</a:t>
            </a:r>
          </a:p>
        </p:txBody>
      </p:sp>
    </p:spTree>
    <p:extLst>
      <p:ext uri="{BB962C8B-B14F-4D97-AF65-F5344CB8AC3E}">
        <p14:creationId xmlns:p14="http://schemas.microsoft.com/office/powerpoint/2010/main" val="24885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B6B0D-B26F-4F52-B510-5331723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C4995-36B0-4929-B3FF-673E0957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600438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PowerBI</a:t>
            </a:r>
            <a:r>
              <a:rPr lang="en-US" dirty="0"/>
              <a:t> Dashboard</a:t>
            </a:r>
          </a:p>
          <a:p>
            <a:r>
              <a:rPr lang="en-US" dirty="0"/>
              <a:t>Connect to datastore</a:t>
            </a:r>
          </a:p>
          <a:p>
            <a:r>
              <a:rPr lang="en-US" dirty="0"/>
              <a:t>Create and populate the dashboard</a:t>
            </a:r>
          </a:p>
          <a:p>
            <a:r>
              <a:rPr lang="en-US" dirty="0"/>
              <a:t>Monitor data changes</a:t>
            </a:r>
          </a:p>
        </p:txBody>
      </p:sp>
    </p:spTree>
    <p:extLst>
      <p:ext uri="{BB962C8B-B14F-4D97-AF65-F5344CB8AC3E}">
        <p14:creationId xmlns:p14="http://schemas.microsoft.com/office/powerpoint/2010/main" val="1842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B89C8-65A0-4BA2-AFFC-891B0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7729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0</TotalTime>
  <Words>176</Words>
  <Application>Microsoft Office PowerPoint</Application>
  <PresentationFormat>Benutzerdefiniert</PresentationFormat>
  <Paragraphs>30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Semibold</vt:lpstr>
      <vt:lpstr>Wingdings</vt:lpstr>
      <vt:lpstr>Microsoft 365 PPT Template - 2018</vt:lpstr>
      <vt:lpstr>Education Devcamps – Fast facts 9 Analytics and why it matters to you</vt:lpstr>
      <vt:lpstr>Topic: Analytics </vt:lpstr>
      <vt:lpstr>Why should you care?</vt:lpstr>
      <vt:lpstr>Content of the chapter</vt:lpstr>
      <vt:lpstr>Take away</vt:lpstr>
      <vt:lpstr>HOL</vt:lpstr>
      <vt:lpstr>Thank you.</vt:lpstr>
      <vt:lpstr>Appendix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Marketing Communications MBR</dc:title>
  <dc:creator>Michael Cimilluca</dc:creator>
  <dc:description>Template by: Zoey Vong; ZUM Communications
Formatted by:</dc:description>
  <cp:lastModifiedBy>Senaj Lelic</cp:lastModifiedBy>
  <cp:revision>58</cp:revision>
  <dcterms:created xsi:type="dcterms:W3CDTF">2018-04-09T16:44:29Z</dcterms:created>
  <dcterms:modified xsi:type="dcterms:W3CDTF">2018-09-17T12:11:45Z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