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6"/>
  </p:notesMasterIdLst>
  <p:sldIdLst>
    <p:sldId id="256" r:id="rId5"/>
  </p:sldIdLst>
  <p:sldSz cx="7315200" cy="1737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4392" userDrawn="1">
          <p15:clr>
            <a:srgbClr val="A4A3A4"/>
          </p15:clr>
        </p15:guide>
        <p15:guide id="3" orient="horz" pos="5112" userDrawn="1">
          <p15:clr>
            <a:srgbClr val="A4A3A4"/>
          </p15:clr>
        </p15:guide>
        <p15:guide id="4" orient="horz" pos="5280" userDrawn="1">
          <p15:clr>
            <a:srgbClr val="A4A3A4"/>
          </p15:clr>
        </p15:guide>
        <p15:guide id="5" orient="horz" pos="6600" userDrawn="1">
          <p15:clr>
            <a:srgbClr val="A4A3A4"/>
          </p15:clr>
        </p15:guide>
        <p15:guide id="6" orient="horz" pos="5784" userDrawn="1">
          <p15:clr>
            <a:srgbClr val="A4A3A4"/>
          </p15:clr>
        </p15:guide>
        <p15:guide id="7" orient="horz" pos="5616" userDrawn="1">
          <p15:clr>
            <a:srgbClr val="A4A3A4"/>
          </p15:clr>
        </p15:guide>
        <p15:guide id="8" orient="horz" pos="5448" userDrawn="1">
          <p15:clr>
            <a:srgbClr val="A4A3A4"/>
          </p15:clr>
        </p15:guide>
        <p15:guide id="9" pos="2472" userDrawn="1">
          <p15:clr>
            <a:srgbClr val="A4A3A4"/>
          </p15:clr>
        </p15:guide>
        <p15:guide id="10" pos="26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0078D7"/>
    <a:srgbClr val="409AE1"/>
    <a:srgbClr val="002050"/>
    <a:srgbClr val="00B294"/>
    <a:srgbClr val="EE4D5A"/>
    <a:srgbClr val="004B5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9134F-89AF-4CE0-AD0E-0C3D99564272}" v="19" dt="2018-04-09T23:06:31.3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p:scale>
          <a:sx n="90" d="100"/>
          <a:sy n="90" d="100"/>
        </p:scale>
        <p:origin x="1980" y="-4812"/>
      </p:cViewPr>
      <p:guideLst>
        <p:guide orient="horz" pos="744"/>
        <p:guide pos="4392"/>
        <p:guide orient="horz" pos="5112"/>
        <p:guide orient="horz" pos="5280"/>
        <p:guide orient="horz" pos="6600"/>
        <p:guide orient="horz" pos="5784"/>
        <p:guide orient="horz" pos="5616"/>
        <p:guide orient="horz" pos="5448"/>
        <p:guide pos="2472"/>
        <p:guide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na Sanchez" userId="a9788959-5e95-47f0-b216-25e290377d19" providerId="ADAL" clId="{4C227787-611A-4490-A2E7-BC98ACA5F63E}"/>
    <pc:docChg chg="modSld">
      <pc:chgData name="Johanna Sanchez" userId="a9788959-5e95-47f0-b216-25e290377d19" providerId="ADAL" clId="{4C227787-611A-4490-A2E7-BC98ACA5F63E}" dt="2018-03-30T16:53:57.957" v="5" actId="20577"/>
      <pc:docMkLst>
        <pc:docMk/>
      </pc:docMkLst>
      <pc:sldChg chg="modSp">
        <pc:chgData name="Johanna Sanchez" userId="a9788959-5e95-47f0-b216-25e290377d19" providerId="ADAL" clId="{4C227787-611A-4490-A2E7-BC98ACA5F63E}" dt="2018-03-30T16:53:57.957" v="5" actId="20577"/>
        <pc:sldMkLst>
          <pc:docMk/>
          <pc:sldMk cId="109857222" sldId="256"/>
        </pc:sldMkLst>
        <pc:spChg chg="mod">
          <ac:chgData name="Johanna Sanchez" userId="a9788959-5e95-47f0-b216-25e290377d19" providerId="ADAL" clId="{4C227787-611A-4490-A2E7-BC98ACA5F63E}" dt="2018-03-30T16:53:57.957" v="5" actId="20577"/>
          <ac:spMkLst>
            <pc:docMk/>
            <pc:sldMk cId="109857222" sldId="256"/>
            <ac:spMk id="8" creationId="{850C17C9-9FC2-4D39-9FA1-72CB842ED64A}"/>
          </ac:spMkLst>
        </pc:spChg>
        <pc:spChg chg="mod">
          <ac:chgData name="Johanna Sanchez" userId="a9788959-5e95-47f0-b216-25e290377d19" providerId="ADAL" clId="{4C227787-611A-4490-A2E7-BC98ACA5F63E}" dt="2018-03-30T16:53:44.817" v="0" actId="6549"/>
          <ac:spMkLst>
            <pc:docMk/>
            <pc:sldMk cId="109857222" sldId="256"/>
            <ac:spMk id="19" creationId="{72E2068D-7D7F-47E2-AE8A-933DD7520A56}"/>
          </ac:spMkLst>
        </pc:spChg>
        <pc:spChg chg="mod">
          <ac:chgData name="Johanna Sanchez" userId="a9788959-5e95-47f0-b216-25e290377d19" providerId="ADAL" clId="{4C227787-611A-4490-A2E7-BC98ACA5F63E}" dt="2018-03-30T16:53:49.806" v="1" actId="20577"/>
          <ac:spMkLst>
            <pc:docMk/>
            <pc:sldMk cId="109857222" sldId="256"/>
            <ac:spMk id="214" creationId="{00000000-0000-0000-0000-000000000000}"/>
          </ac:spMkLst>
        </pc:spChg>
      </pc:sldChg>
    </pc:docChg>
  </pc:docChgLst>
  <pc:docChgLst>
    <pc:chgData name="Jeanne Kirby (Inviso)" userId="25cbb1dc-963c-439a-86dd-30fd386a47c0" providerId="ADAL" clId="{1A39134F-89AF-4CE0-AD0E-0C3D99564272}"/>
    <pc:docChg chg="undo modSld">
      <pc:chgData name="Jeanne Kirby (Inviso)" userId="25cbb1dc-963c-439a-86dd-30fd386a47c0" providerId="ADAL" clId="{1A39134F-89AF-4CE0-AD0E-0C3D99564272}" dt="2018-04-09T23:06:31.395" v="18" actId="20577"/>
      <pc:docMkLst>
        <pc:docMk/>
      </pc:docMkLst>
      <pc:sldChg chg="modSp">
        <pc:chgData name="Jeanne Kirby (Inviso)" userId="25cbb1dc-963c-439a-86dd-30fd386a47c0" providerId="ADAL" clId="{1A39134F-89AF-4CE0-AD0E-0C3D99564272}" dt="2018-04-09T23:06:31.395" v="18" actId="20577"/>
        <pc:sldMkLst>
          <pc:docMk/>
          <pc:sldMk cId="109857222" sldId="256"/>
        </pc:sldMkLst>
        <pc:spChg chg="mod">
          <ac:chgData name="Jeanne Kirby (Inviso)" userId="25cbb1dc-963c-439a-86dd-30fd386a47c0" providerId="ADAL" clId="{1A39134F-89AF-4CE0-AD0E-0C3D99564272}" dt="2018-04-09T23:06:03.798" v="6" actId="14100"/>
          <ac:spMkLst>
            <pc:docMk/>
            <pc:sldMk cId="109857222" sldId="256"/>
            <ac:spMk id="23" creationId="{557F2977-AA84-4563-AA44-763BB1B352ED}"/>
          </ac:spMkLst>
        </pc:spChg>
        <pc:spChg chg="mod">
          <ac:chgData name="Jeanne Kirby (Inviso)" userId="25cbb1dc-963c-439a-86dd-30fd386a47c0" providerId="ADAL" clId="{1A39134F-89AF-4CE0-AD0E-0C3D99564272}" dt="2018-04-09T23:06:31.395" v="18" actId="20577"/>
          <ac:spMkLst>
            <pc:docMk/>
            <pc:sldMk cId="109857222" sldId="256"/>
            <ac:spMk id="59" creationId="{84DCE553-00FC-40D5-A69F-D853BBEA89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06A56-7CDA-44D2-86E7-A618DBE43A25}" type="datetimeFigureOut">
              <a:rPr lang="en-US" smtClean="0"/>
              <a:t>4/9/2018</a:t>
            </a:fld>
            <a:endParaRPr lang="en-US"/>
          </a:p>
        </p:txBody>
      </p:sp>
      <p:sp>
        <p:nvSpPr>
          <p:cNvPr id="4" name="Slide Image Placeholder 3"/>
          <p:cNvSpPr>
            <a:spLocks noGrp="1" noRot="1" noChangeAspect="1"/>
          </p:cNvSpPr>
          <p:nvPr>
            <p:ph type="sldImg" idx="2"/>
          </p:nvPr>
        </p:nvSpPr>
        <p:spPr>
          <a:xfrm>
            <a:off x="2779713" y="1143000"/>
            <a:ext cx="1298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1925B-0058-4503-8156-843E542F3772}" type="slidenum">
              <a:rPr lang="en-US" smtClean="0"/>
              <a:t>‹#›</a:t>
            </a:fld>
            <a:endParaRPr lang="en-US"/>
          </a:p>
        </p:txBody>
      </p:sp>
    </p:spTree>
    <p:extLst>
      <p:ext uri="{BB962C8B-B14F-4D97-AF65-F5344CB8AC3E}">
        <p14:creationId xmlns:p14="http://schemas.microsoft.com/office/powerpoint/2010/main" val="3450079345"/>
      </p:ext>
    </p:extLst>
  </p:cSld>
  <p:clrMap bg1="lt1" tx1="dk1" bg2="lt2" tx2="dk2" accent1="accent1" accent2="accent2" accent3="accent3" accent4="accent4" accent5="accent5" accent6="accent6" hlink="hlink" folHlink="folHlink"/>
  <p:notesStyle>
    <a:lvl1pPr marL="0" algn="l" defTabSz="1097236" rtl="0" eaLnBrk="1" latinLnBrk="0" hangingPunct="1">
      <a:defRPr sz="1440" kern="1200">
        <a:solidFill>
          <a:schemeClr val="tx1"/>
        </a:solidFill>
        <a:latin typeface="+mn-lt"/>
        <a:ea typeface="+mn-ea"/>
        <a:cs typeface="+mn-cs"/>
      </a:defRPr>
    </a:lvl1pPr>
    <a:lvl2pPr marL="548618" algn="l" defTabSz="1097236" rtl="0" eaLnBrk="1" latinLnBrk="0" hangingPunct="1">
      <a:defRPr sz="1440" kern="1200">
        <a:solidFill>
          <a:schemeClr val="tx1"/>
        </a:solidFill>
        <a:latin typeface="+mn-lt"/>
        <a:ea typeface="+mn-ea"/>
        <a:cs typeface="+mn-cs"/>
      </a:defRPr>
    </a:lvl2pPr>
    <a:lvl3pPr marL="1097236" algn="l" defTabSz="1097236" rtl="0" eaLnBrk="1" latinLnBrk="0" hangingPunct="1">
      <a:defRPr sz="1440" kern="1200">
        <a:solidFill>
          <a:schemeClr val="tx1"/>
        </a:solidFill>
        <a:latin typeface="+mn-lt"/>
        <a:ea typeface="+mn-ea"/>
        <a:cs typeface="+mn-cs"/>
      </a:defRPr>
    </a:lvl3pPr>
    <a:lvl4pPr marL="1645854" algn="l" defTabSz="1097236" rtl="0" eaLnBrk="1" latinLnBrk="0" hangingPunct="1">
      <a:defRPr sz="1440" kern="1200">
        <a:solidFill>
          <a:schemeClr val="tx1"/>
        </a:solidFill>
        <a:latin typeface="+mn-lt"/>
        <a:ea typeface="+mn-ea"/>
        <a:cs typeface="+mn-cs"/>
      </a:defRPr>
    </a:lvl4pPr>
    <a:lvl5pPr marL="2194472" algn="l" defTabSz="1097236" rtl="0" eaLnBrk="1" latinLnBrk="0" hangingPunct="1">
      <a:defRPr sz="1440" kern="1200">
        <a:solidFill>
          <a:schemeClr val="tx1"/>
        </a:solidFill>
        <a:latin typeface="+mn-lt"/>
        <a:ea typeface="+mn-ea"/>
        <a:cs typeface="+mn-cs"/>
      </a:defRPr>
    </a:lvl5pPr>
    <a:lvl6pPr marL="2743091" algn="l" defTabSz="1097236" rtl="0" eaLnBrk="1" latinLnBrk="0" hangingPunct="1">
      <a:defRPr sz="1440" kern="1200">
        <a:solidFill>
          <a:schemeClr val="tx1"/>
        </a:solidFill>
        <a:latin typeface="+mn-lt"/>
        <a:ea typeface="+mn-ea"/>
        <a:cs typeface="+mn-cs"/>
      </a:defRPr>
    </a:lvl6pPr>
    <a:lvl7pPr marL="3291708" algn="l" defTabSz="1097236" rtl="0" eaLnBrk="1" latinLnBrk="0" hangingPunct="1">
      <a:defRPr sz="1440" kern="1200">
        <a:solidFill>
          <a:schemeClr val="tx1"/>
        </a:solidFill>
        <a:latin typeface="+mn-lt"/>
        <a:ea typeface="+mn-ea"/>
        <a:cs typeface="+mn-cs"/>
      </a:defRPr>
    </a:lvl7pPr>
    <a:lvl8pPr marL="3840326" algn="l" defTabSz="1097236" rtl="0" eaLnBrk="1" latinLnBrk="0" hangingPunct="1">
      <a:defRPr sz="1440" kern="1200">
        <a:solidFill>
          <a:schemeClr val="tx1"/>
        </a:solidFill>
        <a:latin typeface="+mn-lt"/>
        <a:ea typeface="+mn-ea"/>
        <a:cs typeface="+mn-cs"/>
      </a:defRPr>
    </a:lvl8pPr>
    <a:lvl9pPr marL="4388945" algn="l" defTabSz="1097236" rtl="0" eaLnBrk="1" latinLnBrk="0" hangingPunct="1">
      <a:defRPr sz="14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79713" y="1143000"/>
            <a:ext cx="12985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A1925B-0058-4503-8156-843E542F3772}" type="slidenum">
              <a:rPr lang="en-US" smtClean="0"/>
              <a:t>1</a:t>
            </a:fld>
            <a:endParaRPr lang="en-US"/>
          </a:p>
        </p:txBody>
      </p:sp>
    </p:spTree>
    <p:extLst>
      <p:ext uri="{BB962C8B-B14F-4D97-AF65-F5344CB8AC3E}">
        <p14:creationId xmlns:p14="http://schemas.microsoft.com/office/powerpoint/2010/main" val="18987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2843322"/>
            <a:ext cx="6217920" cy="6048587"/>
          </a:xfrm>
        </p:spPr>
        <p:txBody>
          <a:bodyPr anchor="b"/>
          <a:lstStyle>
            <a:lvl1pPr algn="ctr">
              <a:defRPr sz="4801"/>
            </a:lvl1pPr>
          </a:lstStyle>
          <a:p>
            <a:r>
              <a:rPr lang="en-US"/>
              <a:t>Click to edit Master title style</a:t>
            </a:r>
            <a:endParaRPr lang="en-US" dirty="0"/>
          </a:p>
        </p:txBody>
      </p:sp>
      <p:sp>
        <p:nvSpPr>
          <p:cNvPr id="3" name="Subtitle 2"/>
          <p:cNvSpPr>
            <a:spLocks noGrp="1"/>
          </p:cNvSpPr>
          <p:nvPr>
            <p:ph type="subTitle" idx="1"/>
          </p:nvPr>
        </p:nvSpPr>
        <p:spPr>
          <a:xfrm>
            <a:off x="914400" y="9125167"/>
            <a:ext cx="5486400" cy="4194597"/>
          </a:xfrm>
        </p:spPr>
        <p:txBody>
          <a:bodyPr/>
          <a:lstStyle>
            <a:lvl1pPr marL="0" indent="0" algn="ctr">
              <a:buNone/>
              <a:defRPr sz="1920"/>
            </a:lvl1pPr>
            <a:lvl2pPr marL="365822" indent="0" algn="ctr">
              <a:buNone/>
              <a:defRPr sz="1600"/>
            </a:lvl2pPr>
            <a:lvl3pPr marL="731643" indent="0" algn="ctr">
              <a:buNone/>
              <a:defRPr sz="1440"/>
            </a:lvl3pPr>
            <a:lvl4pPr marL="1097466" indent="0" algn="ctr">
              <a:buNone/>
              <a:defRPr sz="1280"/>
            </a:lvl4pPr>
            <a:lvl5pPr marL="1463289" indent="0" algn="ctr">
              <a:buNone/>
              <a:defRPr sz="1280"/>
            </a:lvl5pPr>
            <a:lvl6pPr marL="1829109" indent="0" algn="ctr">
              <a:buNone/>
              <a:defRPr sz="1280"/>
            </a:lvl6pPr>
            <a:lvl7pPr marL="2194931" indent="0" algn="ctr">
              <a:buNone/>
              <a:defRPr sz="1280"/>
            </a:lvl7pPr>
            <a:lvl8pPr marL="2560754" indent="0" algn="ctr">
              <a:buNone/>
              <a:defRPr sz="1280"/>
            </a:lvl8pPr>
            <a:lvl9pPr marL="2926577"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3603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1099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924985"/>
            <a:ext cx="1577340" cy="1472332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924985"/>
            <a:ext cx="4640580" cy="1472332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00034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3025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4331341"/>
            <a:ext cx="6309360" cy="7226934"/>
          </a:xfrm>
        </p:spPr>
        <p:txBody>
          <a:bodyPr anchor="b"/>
          <a:lstStyle>
            <a:lvl1pPr>
              <a:defRPr sz="4801"/>
            </a:lvl1pPr>
          </a:lstStyle>
          <a:p>
            <a:r>
              <a:rPr lang="en-US"/>
              <a:t>Click to edit Master title style</a:t>
            </a:r>
            <a:endParaRPr lang="en-US" dirty="0"/>
          </a:p>
        </p:txBody>
      </p:sp>
      <p:sp>
        <p:nvSpPr>
          <p:cNvPr id="3" name="Text Placeholder 2"/>
          <p:cNvSpPr>
            <a:spLocks noGrp="1"/>
          </p:cNvSpPr>
          <p:nvPr>
            <p:ph type="body" idx="1"/>
          </p:nvPr>
        </p:nvSpPr>
        <p:spPr>
          <a:xfrm>
            <a:off x="499110" y="11626643"/>
            <a:ext cx="6309360" cy="3800474"/>
          </a:xfrm>
        </p:spPr>
        <p:txBody>
          <a:bodyPr/>
          <a:lstStyle>
            <a:lvl1pPr marL="0" indent="0">
              <a:buNone/>
              <a:defRPr sz="1920">
                <a:solidFill>
                  <a:schemeClr val="tx1"/>
                </a:solidFill>
              </a:defRPr>
            </a:lvl1pPr>
            <a:lvl2pPr marL="365822" indent="0">
              <a:buNone/>
              <a:defRPr sz="1600">
                <a:solidFill>
                  <a:schemeClr val="tx1">
                    <a:tint val="75000"/>
                  </a:schemeClr>
                </a:solidFill>
              </a:defRPr>
            </a:lvl2pPr>
            <a:lvl3pPr marL="731643" indent="0">
              <a:buNone/>
              <a:defRPr sz="1440">
                <a:solidFill>
                  <a:schemeClr val="tx1">
                    <a:tint val="75000"/>
                  </a:schemeClr>
                </a:solidFill>
              </a:defRPr>
            </a:lvl3pPr>
            <a:lvl4pPr marL="1097466" indent="0">
              <a:buNone/>
              <a:defRPr sz="1280">
                <a:solidFill>
                  <a:schemeClr val="tx1">
                    <a:tint val="75000"/>
                  </a:schemeClr>
                </a:solidFill>
              </a:defRPr>
            </a:lvl4pPr>
            <a:lvl5pPr marL="1463289" indent="0">
              <a:buNone/>
              <a:defRPr sz="1280">
                <a:solidFill>
                  <a:schemeClr val="tx1">
                    <a:tint val="75000"/>
                  </a:schemeClr>
                </a:solidFill>
              </a:defRPr>
            </a:lvl5pPr>
            <a:lvl6pPr marL="1829109" indent="0">
              <a:buNone/>
              <a:defRPr sz="1280">
                <a:solidFill>
                  <a:schemeClr val="tx1">
                    <a:tint val="75000"/>
                  </a:schemeClr>
                </a:solidFill>
              </a:defRPr>
            </a:lvl6pPr>
            <a:lvl7pPr marL="2194931" indent="0">
              <a:buNone/>
              <a:defRPr sz="1280">
                <a:solidFill>
                  <a:schemeClr val="tx1">
                    <a:tint val="75000"/>
                  </a:schemeClr>
                </a:solidFill>
              </a:defRPr>
            </a:lvl7pPr>
            <a:lvl8pPr marL="2560754" indent="0">
              <a:buNone/>
              <a:defRPr sz="1280">
                <a:solidFill>
                  <a:schemeClr val="tx1">
                    <a:tint val="75000"/>
                  </a:schemeClr>
                </a:solidFill>
              </a:defRPr>
            </a:lvl8pPr>
            <a:lvl9pPr marL="2926577" indent="0">
              <a:buNone/>
              <a:defRPr sz="12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53559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4624917"/>
            <a:ext cx="3108960" cy="110233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4624917"/>
            <a:ext cx="3108960" cy="110233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8649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924991"/>
            <a:ext cx="6309360" cy="3358093"/>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4258948"/>
            <a:ext cx="3094672" cy="2087244"/>
          </a:xfrm>
        </p:spPr>
        <p:txBody>
          <a:bodyPr anchor="b"/>
          <a:lstStyle>
            <a:lvl1pPr marL="0" indent="0">
              <a:buNone/>
              <a:defRPr sz="1920" b="1"/>
            </a:lvl1pPr>
            <a:lvl2pPr marL="365822" indent="0">
              <a:buNone/>
              <a:defRPr sz="1600" b="1"/>
            </a:lvl2pPr>
            <a:lvl3pPr marL="731643" indent="0">
              <a:buNone/>
              <a:defRPr sz="1440" b="1"/>
            </a:lvl3pPr>
            <a:lvl4pPr marL="1097466" indent="0">
              <a:buNone/>
              <a:defRPr sz="1280" b="1"/>
            </a:lvl4pPr>
            <a:lvl5pPr marL="1463289" indent="0">
              <a:buNone/>
              <a:defRPr sz="1280" b="1"/>
            </a:lvl5pPr>
            <a:lvl6pPr marL="1829109" indent="0">
              <a:buNone/>
              <a:defRPr sz="1280" b="1"/>
            </a:lvl6pPr>
            <a:lvl7pPr marL="2194931" indent="0">
              <a:buNone/>
              <a:defRPr sz="1280" b="1"/>
            </a:lvl7pPr>
            <a:lvl8pPr marL="2560754" indent="0">
              <a:buNone/>
              <a:defRPr sz="1280" b="1"/>
            </a:lvl8pPr>
            <a:lvl9pPr marL="2926577" indent="0">
              <a:buNone/>
              <a:defRPr sz="1280" b="1"/>
            </a:lvl9pPr>
          </a:lstStyle>
          <a:p>
            <a:pPr lvl="0"/>
            <a:r>
              <a:rPr lang="en-US"/>
              <a:t>Edit Master text styles</a:t>
            </a:r>
          </a:p>
        </p:txBody>
      </p:sp>
      <p:sp>
        <p:nvSpPr>
          <p:cNvPr id="4" name="Content Placeholder 3"/>
          <p:cNvSpPr>
            <a:spLocks noGrp="1"/>
          </p:cNvSpPr>
          <p:nvPr>
            <p:ph sz="half" idx="2"/>
          </p:nvPr>
        </p:nvSpPr>
        <p:spPr>
          <a:xfrm>
            <a:off x="503874" y="6346190"/>
            <a:ext cx="3094672" cy="93342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8" y="4258948"/>
            <a:ext cx="3109913" cy="2087244"/>
          </a:xfrm>
        </p:spPr>
        <p:txBody>
          <a:bodyPr anchor="b"/>
          <a:lstStyle>
            <a:lvl1pPr marL="0" indent="0">
              <a:buNone/>
              <a:defRPr sz="1920" b="1"/>
            </a:lvl1pPr>
            <a:lvl2pPr marL="365822" indent="0">
              <a:buNone/>
              <a:defRPr sz="1600" b="1"/>
            </a:lvl2pPr>
            <a:lvl3pPr marL="731643" indent="0">
              <a:buNone/>
              <a:defRPr sz="1440" b="1"/>
            </a:lvl3pPr>
            <a:lvl4pPr marL="1097466" indent="0">
              <a:buNone/>
              <a:defRPr sz="1280" b="1"/>
            </a:lvl4pPr>
            <a:lvl5pPr marL="1463289" indent="0">
              <a:buNone/>
              <a:defRPr sz="1280" b="1"/>
            </a:lvl5pPr>
            <a:lvl6pPr marL="1829109" indent="0">
              <a:buNone/>
              <a:defRPr sz="1280" b="1"/>
            </a:lvl6pPr>
            <a:lvl7pPr marL="2194931" indent="0">
              <a:buNone/>
              <a:defRPr sz="1280" b="1"/>
            </a:lvl7pPr>
            <a:lvl8pPr marL="2560754" indent="0">
              <a:buNone/>
              <a:defRPr sz="1280" b="1"/>
            </a:lvl8pPr>
            <a:lvl9pPr marL="2926577" indent="0">
              <a:buNone/>
              <a:defRPr sz="1280" b="1"/>
            </a:lvl9pPr>
          </a:lstStyle>
          <a:p>
            <a:pPr lvl="0"/>
            <a:r>
              <a:rPr lang="en-US"/>
              <a:t>Edit Master text styles</a:t>
            </a:r>
          </a:p>
        </p:txBody>
      </p:sp>
      <p:sp>
        <p:nvSpPr>
          <p:cNvPr id="6" name="Content Placeholder 5"/>
          <p:cNvSpPr>
            <a:spLocks noGrp="1"/>
          </p:cNvSpPr>
          <p:nvPr>
            <p:ph sz="quarter" idx="4"/>
          </p:nvPr>
        </p:nvSpPr>
        <p:spPr>
          <a:xfrm>
            <a:off x="3703328" y="6346190"/>
            <a:ext cx="3109913" cy="93342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1697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11225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2135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1158240"/>
            <a:ext cx="2359342" cy="4053840"/>
          </a:xfrm>
        </p:spPr>
        <p:txBody>
          <a:bodyPr anchor="b"/>
          <a:lstStyle>
            <a:lvl1pPr>
              <a:defRPr sz="2561"/>
            </a:lvl1pPr>
          </a:lstStyle>
          <a:p>
            <a:r>
              <a:rPr lang="en-US"/>
              <a:t>Click to edit Master title style</a:t>
            </a:r>
            <a:endParaRPr lang="en-US" dirty="0"/>
          </a:p>
        </p:txBody>
      </p:sp>
      <p:sp>
        <p:nvSpPr>
          <p:cNvPr id="3" name="Content Placeholder 2"/>
          <p:cNvSpPr>
            <a:spLocks noGrp="1"/>
          </p:cNvSpPr>
          <p:nvPr>
            <p:ph idx="1"/>
          </p:nvPr>
        </p:nvSpPr>
        <p:spPr>
          <a:xfrm>
            <a:off x="3109913" y="2501484"/>
            <a:ext cx="3703320" cy="12346517"/>
          </a:xfrm>
        </p:spPr>
        <p:txBody>
          <a:bodyPr/>
          <a:lstStyle>
            <a:lvl1pPr>
              <a:defRPr sz="2561"/>
            </a:lvl1pPr>
            <a:lvl2pPr>
              <a:defRPr sz="2241"/>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5212084"/>
            <a:ext cx="2359342" cy="9656023"/>
          </a:xfrm>
        </p:spPr>
        <p:txBody>
          <a:bodyPr/>
          <a:lstStyle>
            <a:lvl1pPr marL="0" indent="0">
              <a:buNone/>
              <a:defRPr sz="1280"/>
            </a:lvl1pPr>
            <a:lvl2pPr marL="365822" indent="0">
              <a:buNone/>
              <a:defRPr sz="1120"/>
            </a:lvl2pPr>
            <a:lvl3pPr marL="731643" indent="0">
              <a:buNone/>
              <a:defRPr sz="961"/>
            </a:lvl3pPr>
            <a:lvl4pPr marL="1097466" indent="0">
              <a:buNone/>
              <a:defRPr sz="800"/>
            </a:lvl4pPr>
            <a:lvl5pPr marL="1463289" indent="0">
              <a:buNone/>
              <a:defRPr sz="800"/>
            </a:lvl5pPr>
            <a:lvl6pPr marL="1829109" indent="0">
              <a:buNone/>
              <a:defRPr sz="800"/>
            </a:lvl6pPr>
            <a:lvl7pPr marL="2194931" indent="0">
              <a:buNone/>
              <a:defRPr sz="800"/>
            </a:lvl7pPr>
            <a:lvl8pPr marL="2560754" indent="0">
              <a:buNone/>
              <a:defRPr sz="800"/>
            </a:lvl8pPr>
            <a:lvl9pPr marL="2926577"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1308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1158240"/>
            <a:ext cx="2359342" cy="4053840"/>
          </a:xfrm>
        </p:spPr>
        <p:txBody>
          <a:bodyPr anchor="b"/>
          <a:lstStyle>
            <a:lvl1pPr>
              <a:defRPr sz="2561"/>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2501484"/>
            <a:ext cx="3703320" cy="12346517"/>
          </a:xfrm>
        </p:spPr>
        <p:txBody>
          <a:bodyPr anchor="t"/>
          <a:lstStyle>
            <a:lvl1pPr marL="0" indent="0">
              <a:buNone/>
              <a:defRPr sz="2561"/>
            </a:lvl1pPr>
            <a:lvl2pPr marL="365822" indent="0">
              <a:buNone/>
              <a:defRPr sz="2241"/>
            </a:lvl2pPr>
            <a:lvl3pPr marL="731643" indent="0">
              <a:buNone/>
              <a:defRPr sz="1920"/>
            </a:lvl3pPr>
            <a:lvl4pPr marL="1097466" indent="0">
              <a:buNone/>
              <a:defRPr sz="1600"/>
            </a:lvl4pPr>
            <a:lvl5pPr marL="1463289" indent="0">
              <a:buNone/>
              <a:defRPr sz="1600"/>
            </a:lvl5pPr>
            <a:lvl6pPr marL="1829109" indent="0">
              <a:buNone/>
              <a:defRPr sz="1600"/>
            </a:lvl6pPr>
            <a:lvl7pPr marL="2194931" indent="0">
              <a:buNone/>
              <a:defRPr sz="1600"/>
            </a:lvl7pPr>
            <a:lvl8pPr marL="2560754" indent="0">
              <a:buNone/>
              <a:defRPr sz="1600"/>
            </a:lvl8pPr>
            <a:lvl9pPr marL="2926577"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5212084"/>
            <a:ext cx="2359342" cy="9656023"/>
          </a:xfrm>
        </p:spPr>
        <p:txBody>
          <a:bodyPr/>
          <a:lstStyle>
            <a:lvl1pPr marL="0" indent="0">
              <a:buNone/>
              <a:defRPr sz="1280"/>
            </a:lvl1pPr>
            <a:lvl2pPr marL="365822" indent="0">
              <a:buNone/>
              <a:defRPr sz="1120"/>
            </a:lvl2pPr>
            <a:lvl3pPr marL="731643" indent="0">
              <a:buNone/>
              <a:defRPr sz="961"/>
            </a:lvl3pPr>
            <a:lvl4pPr marL="1097466" indent="0">
              <a:buNone/>
              <a:defRPr sz="800"/>
            </a:lvl4pPr>
            <a:lvl5pPr marL="1463289" indent="0">
              <a:buNone/>
              <a:defRPr sz="800"/>
            </a:lvl5pPr>
            <a:lvl6pPr marL="1829109" indent="0">
              <a:buNone/>
              <a:defRPr sz="800"/>
            </a:lvl6pPr>
            <a:lvl7pPr marL="2194931" indent="0">
              <a:buNone/>
              <a:defRPr sz="800"/>
            </a:lvl7pPr>
            <a:lvl8pPr marL="2560754" indent="0">
              <a:buNone/>
              <a:defRPr sz="800"/>
            </a:lvl8pPr>
            <a:lvl9pPr marL="2926577"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9981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924991"/>
            <a:ext cx="6309360" cy="335809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4624917"/>
            <a:ext cx="6309360" cy="110233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16102761"/>
            <a:ext cx="1645920" cy="924983"/>
          </a:xfrm>
          <a:prstGeom prst="rect">
            <a:avLst/>
          </a:prstGeom>
        </p:spPr>
        <p:txBody>
          <a:bodyPr vert="horz" lIns="91440" tIns="45720" rIns="91440" bIns="45720" rtlCol="0" anchor="ctr"/>
          <a:lstStyle>
            <a:lvl1pPr algn="l">
              <a:defRPr sz="961">
                <a:solidFill>
                  <a:schemeClr val="tx1">
                    <a:tint val="75000"/>
                  </a:schemeClr>
                </a:solidFill>
              </a:defRPr>
            </a:lvl1pPr>
          </a:lstStyle>
          <a:p>
            <a:fld id="{846CE7D5-CF57-46EF-B807-FDD0502418D4}" type="datetimeFigureOut">
              <a:rPr lang="en-US" smtClean="0"/>
              <a:t>4/9/2018</a:t>
            </a:fld>
            <a:endParaRPr lang="en-US"/>
          </a:p>
        </p:txBody>
      </p:sp>
      <p:sp>
        <p:nvSpPr>
          <p:cNvPr id="5" name="Footer Placeholder 4"/>
          <p:cNvSpPr>
            <a:spLocks noGrp="1"/>
          </p:cNvSpPr>
          <p:nvPr>
            <p:ph type="ftr" sz="quarter" idx="3"/>
          </p:nvPr>
        </p:nvSpPr>
        <p:spPr>
          <a:xfrm>
            <a:off x="2423160" y="16102761"/>
            <a:ext cx="2468880" cy="924983"/>
          </a:xfrm>
          <a:prstGeom prst="rect">
            <a:avLst/>
          </a:prstGeom>
        </p:spPr>
        <p:txBody>
          <a:bodyPr vert="horz" lIns="91440" tIns="45720" rIns="91440" bIns="45720" rtlCol="0" anchor="ctr"/>
          <a:lstStyle>
            <a:lvl1pPr algn="ctr">
              <a:defRPr sz="96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16102761"/>
            <a:ext cx="1645920" cy="924983"/>
          </a:xfrm>
          <a:prstGeom prst="rect">
            <a:avLst/>
          </a:prstGeom>
        </p:spPr>
        <p:txBody>
          <a:bodyPr vert="horz" lIns="91440" tIns="45720" rIns="91440" bIns="45720" rtlCol="0" anchor="ctr"/>
          <a:lstStyle>
            <a:lvl1pPr algn="r">
              <a:defRPr sz="961">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5183374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731643"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911" indent="-182911" algn="l" defTabSz="731643" rtl="0" eaLnBrk="1" latinLnBrk="0" hangingPunct="1">
        <a:lnSpc>
          <a:spcPct val="90000"/>
        </a:lnSpc>
        <a:spcBef>
          <a:spcPts val="800"/>
        </a:spcBef>
        <a:buFont typeface="Arial" panose="020B0604020202020204" pitchFamily="34" charset="0"/>
        <a:buChar char="•"/>
        <a:defRPr sz="2241" kern="1200">
          <a:solidFill>
            <a:schemeClr val="tx1"/>
          </a:solidFill>
          <a:latin typeface="+mn-lt"/>
          <a:ea typeface="+mn-ea"/>
          <a:cs typeface="+mn-cs"/>
        </a:defRPr>
      </a:lvl1pPr>
      <a:lvl2pPr marL="548734" indent="-182911" algn="l" defTabSz="731643"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555" indent="-182911" algn="l" defTabSz="731643"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376" indent="-182911" algn="l" defTabSz="731643"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6199" indent="-182911" algn="l" defTabSz="731643"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2021" indent="-182911" algn="l" defTabSz="731643"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842" indent="-182911" algn="l" defTabSz="731643"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665" indent="-182911" algn="l" defTabSz="731643"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9486" indent="-182911" algn="l" defTabSz="731643"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643" rtl="0" eaLnBrk="1" latinLnBrk="0" hangingPunct="1">
        <a:defRPr sz="1440" kern="1200">
          <a:solidFill>
            <a:schemeClr val="tx1"/>
          </a:solidFill>
          <a:latin typeface="+mn-lt"/>
          <a:ea typeface="+mn-ea"/>
          <a:cs typeface="+mn-cs"/>
        </a:defRPr>
      </a:lvl1pPr>
      <a:lvl2pPr marL="365822" algn="l" defTabSz="731643" rtl="0" eaLnBrk="1" latinLnBrk="0" hangingPunct="1">
        <a:defRPr sz="1440" kern="1200">
          <a:solidFill>
            <a:schemeClr val="tx1"/>
          </a:solidFill>
          <a:latin typeface="+mn-lt"/>
          <a:ea typeface="+mn-ea"/>
          <a:cs typeface="+mn-cs"/>
        </a:defRPr>
      </a:lvl2pPr>
      <a:lvl3pPr marL="731643" algn="l" defTabSz="731643" rtl="0" eaLnBrk="1" latinLnBrk="0" hangingPunct="1">
        <a:defRPr sz="1440" kern="1200">
          <a:solidFill>
            <a:schemeClr val="tx1"/>
          </a:solidFill>
          <a:latin typeface="+mn-lt"/>
          <a:ea typeface="+mn-ea"/>
          <a:cs typeface="+mn-cs"/>
        </a:defRPr>
      </a:lvl3pPr>
      <a:lvl4pPr marL="1097466" algn="l" defTabSz="731643" rtl="0" eaLnBrk="1" latinLnBrk="0" hangingPunct="1">
        <a:defRPr sz="1440" kern="1200">
          <a:solidFill>
            <a:schemeClr val="tx1"/>
          </a:solidFill>
          <a:latin typeface="+mn-lt"/>
          <a:ea typeface="+mn-ea"/>
          <a:cs typeface="+mn-cs"/>
        </a:defRPr>
      </a:lvl4pPr>
      <a:lvl5pPr marL="1463289" algn="l" defTabSz="731643" rtl="0" eaLnBrk="1" latinLnBrk="0" hangingPunct="1">
        <a:defRPr sz="1440" kern="1200">
          <a:solidFill>
            <a:schemeClr val="tx1"/>
          </a:solidFill>
          <a:latin typeface="+mn-lt"/>
          <a:ea typeface="+mn-ea"/>
          <a:cs typeface="+mn-cs"/>
        </a:defRPr>
      </a:lvl5pPr>
      <a:lvl6pPr marL="1829109" algn="l" defTabSz="731643" rtl="0" eaLnBrk="1" latinLnBrk="0" hangingPunct="1">
        <a:defRPr sz="1440" kern="1200">
          <a:solidFill>
            <a:schemeClr val="tx1"/>
          </a:solidFill>
          <a:latin typeface="+mn-lt"/>
          <a:ea typeface="+mn-ea"/>
          <a:cs typeface="+mn-cs"/>
        </a:defRPr>
      </a:lvl6pPr>
      <a:lvl7pPr marL="2194931" algn="l" defTabSz="731643" rtl="0" eaLnBrk="1" latinLnBrk="0" hangingPunct="1">
        <a:defRPr sz="1440" kern="1200">
          <a:solidFill>
            <a:schemeClr val="tx1"/>
          </a:solidFill>
          <a:latin typeface="+mn-lt"/>
          <a:ea typeface="+mn-ea"/>
          <a:cs typeface="+mn-cs"/>
        </a:defRPr>
      </a:lvl7pPr>
      <a:lvl8pPr marL="2560754" algn="l" defTabSz="731643" rtl="0" eaLnBrk="1" latinLnBrk="0" hangingPunct="1">
        <a:defRPr sz="1440" kern="1200">
          <a:solidFill>
            <a:schemeClr val="tx1"/>
          </a:solidFill>
          <a:latin typeface="+mn-lt"/>
          <a:ea typeface="+mn-ea"/>
          <a:cs typeface="+mn-cs"/>
        </a:defRPr>
      </a:lvl8pPr>
      <a:lvl9pPr marL="2926577" algn="l" defTabSz="731643"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svg"/><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p:cNvSpPr/>
          <p:nvPr/>
        </p:nvSpPr>
        <p:spPr>
          <a:xfrm>
            <a:off x="-4600" y="13149077"/>
            <a:ext cx="7326538" cy="279777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dirty="0"/>
          </a:p>
        </p:txBody>
      </p:sp>
      <p:sp>
        <p:nvSpPr>
          <p:cNvPr id="260" name="Rectangle 259"/>
          <p:cNvSpPr/>
          <p:nvPr/>
        </p:nvSpPr>
        <p:spPr>
          <a:xfrm>
            <a:off x="-17099" y="6811010"/>
            <a:ext cx="3751655" cy="26692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sp>
        <p:nvSpPr>
          <p:cNvPr id="75" name="Rectangle 74"/>
          <p:cNvSpPr/>
          <p:nvPr/>
        </p:nvSpPr>
        <p:spPr>
          <a:xfrm>
            <a:off x="3" y="4194047"/>
            <a:ext cx="7321939" cy="1233598"/>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dirty="0"/>
          </a:p>
        </p:txBody>
      </p:sp>
      <p:sp>
        <p:nvSpPr>
          <p:cNvPr id="3" name="Rectangle 2"/>
          <p:cNvSpPr/>
          <p:nvPr/>
        </p:nvSpPr>
        <p:spPr>
          <a:xfrm>
            <a:off x="1" y="1"/>
            <a:ext cx="7315200" cy="1666951"/>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pic>
        <p:nvPicPr>
          <p:cNvPr id="5" name="Picture 4">
            <a:extLst>
              <a:ext uri="{FF2B5EF4-FFF2-40B4-BE49-F238E27FC236}">
                <a16:creationId xmlns:a16="http://schemas.microsoft.com/office/drawing/2014/main" id="{4AB959C9-1567-4522-A21B-97B932A7E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593" y="16350544"/>
            <a:ext cx="1256373" cy="870797"/>
          </a:xfrm>
          <a:prstGeom prst="rect">
            <a:avLst/>
          </a:prstGeom>
        </p:spPr>
      </p:pic>
      <p:sp>
        <p:nvSpPr>
          <p:cNvPr id="8" name="TextBox 7">
            <a:extLst>
              <a:ext uri="{FF2B5EF4-FFF2-40B4-BE49-F238E27FC236}">
                <a16:creationId xmlns:a16="http://schemas.microsoft.com/office/drawing/2014/main" id="{850C17C9-9FC2-4D39-9FA1-72CB842ED64A}"/>
              </a:ext>
            </a:extLst>
          </p:cNvPr>
          <p:cNvSpPr txBox="1"/>
          <p:nvPr/>
        </p:nvSpPr>
        <p:spPr>
          <a:xfrm>
            <a:off x="212156" y="16422771"/>
            <a:ext cx="4519859" cy="738664"/>
          </a:xfrm>
          <a:prstGeom prst="rect">
            <a:avLst/>
          </a:prstGeom>
          <a:noFill/>
        </p:spPr>
        <p:txBody>
          <a:bodyPr wrap="square" rtlCol="0">
            <a:spAutoFit/>
          </a:bodyPr>
          <a:lstStyle/>
          <a:p>
            <a:r>
              <a:rPr lang="en-US" sz="1100" dirty="0">
                <a:solidFill>
                  <a:schemeClr val="bg2">
                    <a:lumMod val="10000"/>
                  </a:schemeClr>
                </a:solidFill>
                <a:latin typeface="Segoe UI" panose="020B0502040204020203" pitchFamily="34" charset="0"/>
                <a:cs typeface="Segoe UI" panose="020B0502040204020203" pitchFamily="34" charset="0"/>
              </a:rPr>
              <a:t>Contact us to learn more about how we can help simplify the impact </a:t>
            </a:r>
            <a:r>
              <a:rPr lang="en-US" sz="1100">
                <a:solidFill>
                  <a:schemeClr val="bg2">
                    <a:lumMod val="10000"/>
                  </a:schemeClr>
                </a:solidFill>
                <a:latin typeface="Segoe UI" panose="020B0502040204020203" pitchFamily="34" charset="0"/>
                <a:cs typeface="Segoe UI" panose="020B0502040204020203" pitchFamily="34" charset="0"/>
              </a:rPr>
              <a:t>of the GDPR </a:t>
            </a:r>
            <a:r>
              <a:rPr lang="en-US" sz="1100" dirty="0">
                <a:solidFill>
                  <a:schemeClr val="bg2">
                    <a:lumMod val="10000"/>
                  </a:schemeClr>
                </a:solidFill>
                <a:latin typeface="Segoe UI" panose="020B0502040204020203" pitchFamily="34" charset="0"/>
                <a:cs typeface="Segoe UI" panose="020B0502040204020203" pitchFamily="34" charset="0"/>
              </a:rPr>
              <a:t>on your organization. </a:t>
            </a:r>
          </a:p>
          <a:p>
            <a:endParaRPr lang="en-US" sz="800" dirty="0">
              <a:latin typeface="Segoe UI" panose="020B0502040204020203" pitchFamily="34" charset="0"/>
              <a:cs typeface="Segoe UI" panose="020B0502040204020203" pitchFamily="34" charset="0"/>
            </a:endParaRPr>
          </a:p>
          <a:p>
            <a:r>
              <a:rPr lang="en-US" sz="1200" dirty="0">
                <a:solidFill>
                  <a:srgbClr val="FF33CC"/>
                </a:solidFill>
                <a:latin typeface="Segoe UI" panose="020B0502040204020203" pitchFamily="34" charset="0"/>
                <a:cs typeface="Segoe UI" panose="020B0502040204020203" pitchFamily="34" charset="0"/>
              </a:rPr>
              <a:t>[Partner Name}     [Partner Phone]     [Partner URL] </a:t>
            </a:r>
          </a:p>
        </p:txBody>
      </p:sp>
      <p:sp>
        <p:nvSpPr>
          <p:cNvPr id="9" name="TextBox 8">
            <a:extLst>
              <a:ext uri="{FF2B5EF4-FFF2-40B4-BE49-F238E27FC236}">
                <a16:creationId xmlns:a16="http://schemas.microsoft.com/office/drawing/2014/main" id="{1B9D900A-3C5E-42C1-9FA0-C5EF7837C31A}"/>
              </a:ext>
            </a:extLst>
          </p:cNvPr>
          <p:cNvSpPr txBox="1"/>
          <p:nvPr/>
        </p:nvSpPr>
        <p:spPr>
          <a:xfrm>
            <a:off x="2831874" y="238594"/>
            <a:ext cx="4013426" cy="1200329"/>
          </a:xfrm>
          <a:prstGeom prst="rect">
            <a:avLst/>
          </a:prstGeom>
          <a:noFill/>
        </p:spPr>
        <p:txBody>
          <a:bodyPr wrap="square" rtlCol="0">
            <a:spAutoFit/>
          </a:bodyPr>
          <a:lstStyle/>
          <a:p>
            <a:r>
              <a:rPr lang="en-US" sz="3600" spc="-20" dirty="0">
                <a:solidFill>
                  <a:schemeClr val="bg1"/>
                </a:solidFill>
                <a:latin typeface="Segoe UI Bold" panose="020B0802040204020203" pitchFamily="34" charset="0"/>
                <a:cs typeface="Segoe UI Bold" panose="020B0802040204020203" pitchFamily="34" charset="0"/>
              </a:rPr>
              <a:t>GDPR is here – </a:t>
            </a:r>
            <a:br>
              <a:rPr lang="en-US" sz="3600" dirty="0">
                <a:solidFill>
                  <a:schemeClr val="bg1"/>
                </a:solidFill>
                <a:latin typeface="Segoe UI Bold" panose="020B0802040204020203" pitchFamily="34" charset="0"/>
                <a:cs typeface="Segoe UI Bold" panose="020B0802040204020203" pitchFamily="34" charset="0"/>
              </a:rPr>
            </a:br>
            <a:r>
              <a:rPr lang="en-US" sz="3600" spc="20" dirty="0">
                <a:solidFill>
                  <a:schemeClr val="bg1"/>
                </a:solidFill>
                <a:latin typeface="Segoe UI Bold" panose="020B0802040204020203" pitchFamily="34" charset="0"/>
                <a:cs typeface="Segoe UI Bold" panose="020B0802040204020203" pitchFamily="34" charset="0"/>
              </a:rPr>
              <a:t>are you ready?</a:t>
            </a:r>
          </a:p>
        </p:txBody>
      </p:sp>
      <p:sp>
        <p:nvSpPr>
          <p:cNvPr id="11" name="TextBox 10">
            <a:extLst>
              <a:ext uri="{FF2B5EF4-FFF2-40B4-BE49-F238E27FC236}">
                <a16:creationId xmlns:a16="http://schemas.microsoft.com/office/drawing/2014/main" id="{A7534F9A-0CEC-4696-A002-63EA757AC34C}"/>
              </a:ext>
            </a:extLst>
          </p:cNvPr>
          <p:cNvSpPr txBox="1"/>
          <p:nvPr/>
        </p:nvSpPr>
        <p:spPr>
          <a:xfrm>
            <a:off x="438942" y="1870939"/>
            <a:ext cx="6436709" cy="369460"/>
          </a:xfrm>
          <a:prstGeom prst="rect">
            <a:avLst/>
          </a:prstGeom>
          <a:noFill/>
        </p:spPr>
        <p:txBody>
          <a:bodyPr wrap="square" rtlCol="0">
            <a:spAutoFit/>
          </a:bodyPr>
          <a:lstStyle/>
          <a:p>
            <a:pPr algn="ctr"/>
            <a:r>
              <a:rPr lang="en-US" sz="1801" dirty="0">
                <a:solidFill>
                  <a:srgbClr val="0078D7"/>
                </a:solidFill>
                <a:latin typeface="Segoe UI Bold" panose="020B0802040204020203" pitchFamily="34" charset="0"/>
                <a:cs typeface="Segoe UI Bold" panose="020B0802040204020203" pitchFamily="34" charset="0"/>
              </a:rPr>
              <a:t>Data is at the center of everything in today’s digital era.  </a:t>
            </a:r>
          </a:p>
        </p:txBody>
      </p:sp>
      <p:sp>
        <p:nvSpPr>
          <p:cNvPr id="17" name="TextBox 16">
            <a:extLst>
              <a:ext uri="{FF2B5EF4-FFF2-40B4-BE49-F238E27FC236}">
                <a16:creationId xmlns:a16="http://schemas.microsoft.com/office/drawing/2014/main" id="{17C7D812-EFF0-49F0-85E8-8779091EC4C1}"/>
              </a:ext>
            </a:extLst>
          </p:cNvPr>
          <p:cNvSpPr txBox="1"/>
          <p:nvPr/>
        </p:nvSpPr>
        <p:spPr>
          <a:xfrm>
            <a:off x="608843" y="3547234"/>
            <a:ext cx="1628272" cy="430887"/>
          </a:xfrm>
          <a:prstGeom prst="rect">
            <a:avLst/>
          </a:prstGeom>
          <a:noFill/>
        </p:spPr>
        <p:txBody>
          <a:bodyPr wrap="square" rtlCol="0">
            <a:spAutoFit/>
          </a:bodyPr>
          <a:lstStyle/>
          <a:p>
            <a:pPr algn="ctr"/>
            <a:r>
              <a:rPr lang="en-US" sz="1100" dirty="0">
                <a:solidFill>
                  <a:schemeClr val="bg2">
                    <a:lumMod val="25000"/>
                  </a:schemeClr>
                </a:solidFill>
                <a:latin typeface="Segoe UI" panose="020B0502040204020203" pitchFamily="34" charset="0"/>
                <a:cs typeface="Segoe UI" panose="020B0502040204020203" pitchFamily="34" charset="0"/>
              </a:rPr>
              <a:t>Volume of data is </a:t>
            </a:r>
            <a:r>
              <a:rPr lang="en-US" sz="1100" dirty="0">
                <a:solidFill>
                  <a:srgbClr val="0078D7"/>
                </a:solidFill>
                <a:latin typeface="Segoe UI Bold" panose="020B0802040204020203" pitchFamily="34" charset="0"/>
                <a:cs typeface="Segoe UI Bold" panose="020B0802040204020203" pitchFamily="34" charset="0"/>
              </a:rPr>
              <a:t>growing</a:t>
            </a:r>
            <a:r>
              <a:rPr lang="en-US" sz="1100" dirty="0">
                <a:latin typeface="Segoe UI" panose="020B0502040204020203" pitchFamily="34" charset="0"/>
                <a:cs typeface="Segoe UI" panose="020B0502040204020203" pitchFamily="34" charset="0"/>
              </a:rPr>
              <a:t> </a:t>
            </a:r>
            <a:r>
              <a:rPr lang="en-US" sz="1100" dirty="0">
                <a:solidFill>
                  <a:schemeClr val="bg2">
                    <a:lumMod val="25000"/>
                  </a:schemeClr>
                </a:solidFill>
                <a:latin typeface="Segoe UI" panose="020B0502040204020203" pitchFamily="34" charset="0"/>
                <a:cs typeface="Segoe UI" panose="020B0502040204020203" pitchFamily="34" charset="0"/>
              </a:rPr>
              <a:t>exponentially</a:t>
            </a:r>
          </a:p>
        </p:txBody>
      </p:sp>
      <p:sp>
        <p:nvSpPr>
          <p:cNvPr id="18" name="TextBox 17">
            <a:extLst>
              <a:ext uri="{FF2B5EF4-FFF2-40B4-BE49-F238E27FC236}">
                <a16:creationId xmlns:a16="http://schemas.microsoft.com/office/drawing/2014/main" id="{DC877288-2176-45AE-9A8D-FADF79E026CB}"/>
              </a:ext>
            </a:extLst>
          </p:cNvPr>
          <p:cNvSpPr txBox="1"/>
          <p:nvPr/>
        </p:nvSpPr>
        <p:spPr>
          <a:xfrm>
            <a:off x="2834656" y="3554319"/>
            <a:ext cx="1463117" cy="430887"/>
          </a:xfrm>
          <a:prstGeom prst="rect">
            <a:avLst/>
          </a:prstGeom>
          <a:noFill/>
        </p:spPr>
        <p:txBody>
          <a:bodyPr wrap="square" rtlCol="0">
            <a:spAutoFit/>
          </a:bodyPr>
          <a:lstStyle/>
          <a:p>
            <a:pPr algn="ctr"/>
            <a:r>
              <a:rPr lang="en-US" sz="1100" dirty="0">
                <a:solidFill>
                  <a:schemeClr val="bg2">
                    <a:lumMod val="25000"/>
                  </a:schemeClr>
                </a:solidFill>
                <a:latin typeface="Segoe UI" panose="020B0502040204020203" pitchFamily="34" charset="0"/>
                <a:cs typeface="Segoe UI" panose="020B0502040204020203" pitchFamily="34" charset="0"/>
              </a:rPr>
              <a:t>Data is being used in </a:t>
            </a:r>
            <a:r>
              <a:rPr lang="en-US" sz="1100" dirty="0">
                <a:solidFill>
                  <a:srgbClr val="0078D7"/>
                </a:solidFill>
                <a:latin typeface="Segoe UI Bold" panose="020B0802040204020203" pitchFamily="34" charset="0"/>
                <a:cs typeface="Segoe UI Bold" panose="020B0802040204020203" pitchFamily="34" charset="0"/>
              </a:rPr>
              <a:t>new</a:t>
            </a:r>
            <a:r>
              <a:rPr lang="en-US" sz="1100" dirty="0">
                <a:latin typeface="Segoe UI" panose="020B0502040204020203" pitchFamily="34" charset="0"/>
                <a:cs typeface="Segoe UI" panose="020B0502040204020203" pitchFamily="34" charset="0"/>
              </a:rPr>
              <a:t> </a:t>
            </a:r>
            <a:r>
              <a:rPr lang="en-US" sz="1100" dirty="0">
                <a:solidFill>
                  <a:schemeClr val="bg2">
                    <a:lumMod val="25000"/>
                  </a:schemeClr>
                </a:solidFill>
                <a:latin typeface="Segoe UI" panose="020B0502040204020203" pitchFamily="34" charset="0"/>
                <a:cs typeface="Segoe UI" panose="020B0502040204020203" pitchFamily="34" charset="0"/>
              </a:rPr>
              <a:t>ways</a:t>
            </a:r>
          </a:p>
        </p:txBody>
      </p:sp>
      <p:sp>
        <p:nvSpPr>
          <p:cNvPr id="19" name="TextBox 18">
            <a:extLst>
              <a:ext uri="{FF2B5EF4-FFF2-40B4-BE49-F238E27FC236}">
                <a16:creationId xmlns:a16="http://schemas.microsoft.com/office/drawing/2014/main" id="{72E2068D-7D7F-47E2-AE8A-933DD7520A56}"/>
              </a:ext>
            </a:extLst>
          </p:cNvPr>
          <p:cNvSpPr txBox="1"/>
          <p:nvPr/>
        </p:nvSpPr>
        <p:spPr>
          <a:xfrm>
            <a:off x="4921485" y="3540904"/>
            <a:ext cx="1730388" cy="430887"/>
          </a:xfrm>
          <a:prstGeom prst="rect">
            <a:avLst/>
          </a:prstGeom>
          <a:noFill/>
        </p:spPr>
        <p:txBody>
          <a:bodyPr wrap="square" rtlCol="0">
            <a:spAutoFit/>
          </a:bodyPr>
          <a:lstStyle/>
          <a:p>
            <a:pPr algn="ctr"/>
            <a:r>
              <a:rPr lang="en-US" sz="1100" dirty="0">
                <a:solidFill>
                  <a:srgbClr val="0078D7"/>
                </a:solidFill>
                <a:latin typeface="Segoe UI Bold" panose="020B0802040204020203" pitchFamily="34" charset="0"/>
                <a:cs typeface="Segoe UI Bold" panose="020B0802040204020203" pitchFamily="34" charset="0"/>
              </a:rPr>
              <a:t>Automated</a:t>
            </a:r>
            <a:r>
              <a:rPr lang="en-US" sz="1100" dirty="0">
                <a:latin typeface="Segoe UI" panose="020B0502040204020203" pitchFamily="34" charset="0"/>
                <a:cs typeface="Segoe UI" panose="020B0502040204020203" pitchFamily="34" charset="0"/>
              </a:rPr>
              <a:t> </a:t>
            </a:r>
            <a:r>
              <a:rPr lang="en-US" sz="1100" dirty="0">
                <a:solidFill>
                  <a:schemeClr val="bg2">
                    <a:lumMod val="25000"/>
                  </a:schemeClr>
                </a:solidFill>
                <a:latin typeface="Segoe UI" panose="020B0502040204020203" pitchFamily="34" charset="0"/>
                <a:cs typeface="Segoe UI" panose="020B0502040204020203" pitchFamily="34" charset="0"/>
              </a:rPr>
              <a:t>decision making is the new norm</a:t>
            </a:r>
          </a:p>
        </p:txBody>
      </p:sp>
      <p:sp>
        <p:nvSpPr>
          <p:cNvPr id="281" name="Rectangle 280"/>
          <p:cNvSpPr/>
          <p:nvPr/>
        </p:nvSpPr>
        <p:spPr>
          <a:xfrm>
            <a:off x="1" y="15911234"/>
            <a:ext cx="7315200" cy="38485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1" name="Rectangle 20">
            <a:extLst>
              <a:ext uri="{FF2B5EF4-FFF2-40B4-BE49-F238E27FC236}">
                <a16:creationId xmlns:a16="http://schemas.microsoft.com/office/drawing/2014/main" id="{E4208EBF-EAD2-41E5-9EC1-547C1F2F4060}"/>
              </a:ext>
            </a:extLst>
          </p:cNvPr>
          <p:cNvSpPr/>
          <p:nvPr/>
        </p:nvSpPr>
        <p:spPr>
          <a:xfrm>
            <a:off x="292907" y="4580188"/>
            <a:ext cx="3124063" cy="433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1" dirty="0">
                <a:solidFill>
                  <a:schemeClr val="bg1"/>
                </a:solidFill>
                <a:latin typeface="Segoe UI Bold" panose="020B0802040204020203" pitchFamily="34" charset="0"/>
                <a:cs typeface="Segoe UI Bold" panose="020B0802040204020203" pitchFamily="34" charset="0"/>
              </a:rPr>
              <a:t>Digital disruption is changing the landscape. </a:t>
            </a:r>
          </a:p>
        </p:txBody>
      </p:sp>
      <p:sp>
        <p:nvSpPr>
          <p:cNvPr id="22" name="Rectangle 21">
            <a:extLst>
              <a:ext uri="{FF2B5EF4-FFF2-40B4-BE49-F238E27FC236}">
                <a16:creationId xmlns:a16="http://schemas.microsoft.com/office/drawing/2014/main" id="{97E4729B-68BA-4256-9469-137848AECF24}"/>
              </a:ext>
            </a:extLst>
          </p:cNvPr>
          <p:cNvSpPr/>
          <p:nvPr/>
        </p:nvSpPr>
        <p:spPr>
          <a:xfrm>
            <a:off x="0" y="5402376"/>
            <a:ext cx="7321938" cy="1409716"/>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a:p>
            <a:pPr algn="ctr"/>
            <a:endParaRPr lang="en-US" sz="1801" dirty="0"/>
          </a:p>
        </p:txBody>
      </p:sp>
      <p:sp>
        <p:nvSpPr>
          <p:cNvPr id="23" name="Rectangle 22">
            <a:extLst>
              <a:ext uri="{FF2B5EF4-FFF2-40B4-BE49-F238E27FC236}">
                <a16:creationId xmlns:a16="http://schemas.microsoft.com/office/drawing/2014/main" id="{557F2977-AA84-4563-AA44-763BB1B352ED}"/>
              </a:ext>
            </a:extLst>
          </p:cNvPr>
          <p:cNvSpPr/>
          <p:nvPr/>
        </p:nvSpPr>
        <p:spPr>
          <a:xfrm>
            <a:off x="1541181" y="7192482"/>
            <a:ext cx="2131530" cy="2015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1" dirty="0">
                <a:solidFill>
                  <a:srgbClr val="EE4D5A"/>
                </a:solidFill>
                <a:latin typeface="Segoe UI Bold" panose="020B0802040204020203" pitchFamily="34" charset="0"/>
                <a:cs typeface="Segoe UI Bold" panose="020B0802040204020203" pitchFamily="34" charset="0"/>
              </a:rPr>
              <a:t>Why does the</a:t>
            </a:r>
          </a:p>
          <a:p>
            <a:pPr>
              <a:spcAft>
                <a:spcPts val="601"/>
              </a:spcAft>
            </a:pPr>
            <a:r>
              <a:rPr lang="en-US" sz="1801" dirty="0">
                <a:solidFill>
                  <a:srgbClr val="EE4D5A"/>
                </a:solidFill>
                <a:latin typeface="Segoe UI Bold" panose="020B0802040204020203" pitchFamily="34" charset="0"/>
                <a:cs typeface="Segoe UI Bold" panose="020B0802040204020203" pitchFamily="34" charset="0"/>
              </a:rPr>
              <a:t>GDPR matter? </a:t>
            </a:r>
          </a:p>
          <a:p>
            <a:r>
              <a:rPr lang="en-US" sz="1100" dirty="0">
                <a:solidFill>
                  <a:schemeClr val="bg2">
                    <a:lumMod val="25000"/>
                  </a:schemeClr>
                </a:solidFill>
                <a:latin typeface="Segoe UI" panose="020B0502040204020203" pitchFamily="34" charset="0"/>
                <a:cs typeface="Segoe UI" panose="020B0502040204020203" pitchFamily="34" charset="0"/>
              </a:rPr>
              <a:t>Imposes new rules on organizations in the European Union (EU) and those that offer goods and services to people in the EU, or that collect and analyze data tied to people in the EU, </a:t>
            </a:r>
            <a:r>
              <a:rPr lang="en-US" sz="1100" b="1" dirty="0">
                <a:solidFill>
                  <a:schemeClr val="bg2">
                    <a:lumMod val="25000"/>
                  </a:schemeClr>
                </a:solidFill>
                <a:latin typeface="Segoe UI" panose="020B0502040204020203" pitchFamily="34" charset="0"/>
                <a:cs typeface="Segoe UI" panose="020B0502040204020203" pitchFamily="34" charset="0"/>
              </a:rPr>
              <a:t>no matter where the organizations are located</a:t>
            </a:r>
            <a:r>
              <a:rPr lang="en-US" sz="1100" dirty="0">
                <a:solidFill>
                  <a:schemeClr val="bg2">
                    <a:lumMod val="25000"/>
                  </a:schemeClr>
                </a:solidFill>
                <a:latin typeface="Segoe UI" panose="020B0502040204020203" pitchFamily="34" charset="0"/>
                <a:cs typeface="Segoe UI" panose="020B0502040204020203" pitchFamily="34" charset="0"/>
              </a:rPr>
              <a:t>. </a:t>
            </a:r>
            <a:endParaRPr lang="en-US" sz="1100" dirty="0">
              <a:solidFill>
                <a:schemeClr val="bg2">
                  <a:lumMod val="25000"/>
                </a:schemeClr>
              </a:solidFill>
              <a:latin typeface="Segoe UI Bold" panose="020B0802040204020203" pitchFamily="34" charset="0"/>
              <a:cs typeface="Segoe UI Bold" panose="020B0802040204020203" pitchFamily="34" charset="0"/>
            </a:endParaRPr>
          </a:p>
        </p:txBody>
      </p:sp>
      <p:sp>
        <p:nvSpPr>
          <p:cNvPr id="26" name="Rectangle 25">
            <a:extLst>
              <a:ext uri="{FF2B5EF4-FFF2-40B4-BE49-F238E27FC236}">
                <a16:creationId xmlns:a16="http://schemas.microsoft.com/office/drawing/2014/main" id="{A73939B5-76D9-4297-9EE3-B2F4E424F21F}"/>
              </a:ext>
            </a:extLst>
          </p:cNvPr>
          <p:cNvSpPr/>
          <p:nvPr/>
        </p:nvSpPr>
        <p:spPr>
          <a:xfrm>
            <a:off x="213716" y="9880407"/>
            <a:ext cx="4573215" cy="2742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1" dirty="0">
                <a:solidFill>
                  <a:srgbClr val="0078D7"/>
                </a:solidFill>
                <a:latin typeface="Segoe UI Bold" panose="020B0802040204020203" pitchFamily="34" charset="0"/>
                <a:cs typeface="Segoe UI Bold" panose="020B0802040204020203" pitchFamily="34" charset="0"/>
              </a:rPr>
              <a:t>The regulations include:</a:t>
            </a:r>
          </a:p>
          <a:p>
            <a:pPr marL="274366">
              <a:spcBef>
                <a:spcPts val="1200"/>
              </a:spcBef>
            </a:pPr>
            <a:r>
              <a:rPr lang="en-US" sz="1400" dirty="0">
                <a:solidFill>
                  <a:schemeClr val="bg2">
                    <a:lumMod val="25000"/>
                  </a:schemeClr>
                </a:solidFill>
                <a:latin typeface="Segoe UI Bold" panose="020B0802040204020203" pitchFamily="34" charset="0"/>
                <a:cs typeface="Segoe UI Bold" panose="020B0802040204020203" pitchFamily="34" charset="0"/>
              </a:rPr>
              <a:t>Enhanced personal privacy rights</a:t>
            </a:r>
          </a:p>
          <a:p>
            <a:pPr marL="274366"/>
            <a:r>
              <a:rPr lang="en-US" sz="1100" dirty="0">
                <a:solidFill>
                  <a:schemeClr val="bg2">
                    <a:lumMod val="25000"/>
                  </a:schemeClr>
                </a:solidFill>
                <a:latin typeface="Segoe UI" panose="020B0502040204020203" pitchFamily="34" charset="0"/>
                <a:cs typeface="Segoe UI" panose="020B0502040204020203" pitchFamily="34" charset="0"/>
              </a:rPr>
              <a:t>with more flexible controls for individuals to access and interact with their personal data.</a:t>
            </a:r>
          </a:p>
          <a:p>
            <a:pPr marL="274366">
              <a:spcBef>
                <a:spcPts val="1200"/>
              </a:spcBef>
            </a:pPr>
            <a:r>
              <a:rPr lang="en-US" sz="1400" dirty="0">
                <a:solidFill>
                  <a:schemeClr val="bg2">
                    <a:lumMod val="25000"/>
                  </a:schemeClr>
                </a:solidFill>
                <a:latin typeface="Segoe UI Bold" panose="020B0802040204020203" pitchFamily="34" charset="0"/>
                <a:cs typeface="Segoe UI Bold" panose="020B0802040204020203" pitchFamily="34" charset="0"/>
              </a:rPr>
              <a:t>Increased duty for protecting data</a:t>
            </a:r>
          </a:p>
          <a:p>
            <a:pPr marL="274366"/>
            <a:r>
              <a:rPr lang="en-US" sz="1100" dirty="0">
                <a:solidFill>
                  <a:schemeClr val="bg2">
                    <a:lumMod val="25000"/>
                  </a:schemeClr>
                </a:solidFill>
                <a:latin typeface="Segoe UI" panose="020B0502040204020203" pitchFamily="34" charset="0"/>
                <a:cs typeface="Segoe UI" panose="020B0502040204020203" pitchFamily="34" charset="0"/>
              </a:rPr>
              <a:t>including stricter guidelines for confidentiality and recordkeeping, and more transparent policies for data handling.</a:t>
            </a:r>
          </a:p>
          <a:p>
            <a:pPr marL="274366">
              <a:spcBef>
                <a:spcPts val="1200"/>
              </a:spcBef>
            </a:pPr>
            <a:r>
              <a:rPr lang="en-US" sz="1400" dirty="0">
                <a:solidFill>
                  <a:schemeClr val="bg2">
                    <a:lumMod val="25000"/>
                  </a:schemeClr>
                </a:solidFill>
                <a:latin typeface="Segoe UI Bold" panose="020B0802040204020203" pitchFamily="34" charset="0"/>
                <a:cs typeface="Segoe UI Bold" panose="020B0802040204020203" pitchFamily="34" charset="0"/>
              </a:rPr>
              <a:t>Mandatory breach reporting</a:t>
            </a:r>
          </a:p>
          <a:p>
            <a:pPr marL="274366"/>
            <a:r>
              <a:rPr lang="en-US" sz="1100" dirty="0">
                <a:solidFill>
                  <a:schemeClr val="bg2">
                    <a:lumMod val="25000"/>
                  </a:schemeClr>
                </a:solidFill>
                <a:latin typeface="Segoe UI" panose="020B0502040204020203" pitchFamily="34" charset="0"/>
                <a:cs typeface="Segoe UI" panose="020B0502040204020203" pitchFamily="34" charset="0"/>
              </a:rPr>
              <a:t>privacy personnel training, and the </a:t>
            </a:r>
            <a:r>
              <a:rPr lang="en-US" sz="1100">
                <a:solidFill>
                  <a:schemeClr val="bg2">
                    <a:lumMod val="25000"/>
                  </a:schemeClr>
                </a:solidFill>
                <a:latin typeface="Segoe UI" panose="020B0502040204020203" pitchFamily="34" charset="0"/>
                <a:cs typeface="Segoe UI" panose="020B0502040204020203" pitchFamily="34" charset="0"/>
              </a:rPr>
              <a:t>appointment </a:t>
            </a:r>
            <a:br>
              <a:rPr lang="en-US" sz="1100">
                <a:solidFill>
                  <a:schemeClr val="bg2">
                    <a:lumMod val="25000"/>
                  </a:schemeClr>
                </a:solidFill>
                <a:latin typeface="Segoe UI" panose="020B0502040204020203" pitchFamily="34" charset="0"/>
                <a:cs typeface="Segoe UI" panose="020B0502040204020203" pitchFamily="34" charset="0"/>
              </a:rPr>
            </a:br>
            <a:r>
              <a:rPr lang="en-US" sz="1100">
                <a:solidFill>
                  <a:schemeClr val="bg2">
                    <a:lumMod val="25000"/>
                  </a:schemeClr>
                </a:solidFill>
                <a:latin typeface="Segoe UI" panose="020B0502040204020203" pitchFamily="34" charset="0"/>
                <a:cs typeface="Segoe UI" panose="020B0502040204020203" pitchFamily="34" charset="0"/>
              </a:rPr>
              <a:t>of a Data </a:t>
            </a:r>
            <a:r>
              <a:rPr lang="en-US" sz="1100" dirty="0">
                <a:solidFill>
                  <a:schemeClr val="bg2">
                    <a:lumMod val="25000"/>
                  </a:schemeClr>
                </a:solidFill>
                <a:latin typeface="Segoe UI" panose="020B0502040204020203" pitchFamily="34" charset="0"/>
                <a:cs typeface="Segoe UI" panose="020B0502040204020203" pitchFamily="34" charset="0"/>
              </a:rPr>
              <a:t>Protection Officer (in larger organizations).</a:t>
            </a:r>
          </a:p>
          <a:p>
            <a:pPr marL="274366">
              <a:spcBef>
                <a:spcPts val="1200"/>
              </a:spcBef>
            </a:pPr>
            <a:r>
              <a:rPr lang="en-US" sz="1400" dirty="0">
                <a:solidFill>
                  <a:schemeClr val="bg2">
                    <a:lumMod val="25000"/>
                  </a:schemeClr>
                </a:solidFill>
                <a:latin typeface="Segoe UI Bold" panose="020B0802040204020203" pitchFamily="34" charset="0"/>
                <a:cs typeface="Segoe UI Bold" panose="020B0802040204020203" pitchFamily="34" charset="0"/>
              </a:rPr>
              <a:t>Significant penalties</a:t>
            </a:r>
          </a:p>
          <a:p>
            <a:pPr marL="274366"/>
            <a:r>
              <a:rPr lang="en-US" sz="1100" dirty="0">
                <a:solidFill>
                  <a:schemeClr val="bg2">
                    <a:lumMod val="25000"/>
                  </a:schemeClr>
                </a:solidFill>
                <a:latin typeface="Segoe UI" panose="020B0502040204020203" pitchFamily="34" charset="0"/>
                <a:cs typeface="Segoe UI" panose="020B0502040204020203" pitchFamily="34" charset="0"/>
              </a:rPr>
              <a:t>for non-compliance, including substantial fines that apply whether an organization has intentionally or inadvertently failed to comply.</a:t>
            </a:r>
          </a:p>
        </p:txBody>
      </p:sp>
      <p:sp>
        <p:nvSpPr>
          <p:cNvPr id="27" name="Rectangle 26">
            <a:extLst>
              <a:ext uri="{FF2B5EF4-FFF2-40B4-BE49-F238E27FC236}">
                <a16:creationId xmlns:a16="http://schemas.microsoft.com/office/drawing/2014/main" id="{D5EF9D48-7C8D-4B68-ABB4-3243467EFDEF}"/>
              </a:ext>
            </a:extLst>
          </p:cNvPr>
          <p:cNvSpPr/>
          <p:nvPr/>
        </p:nvSpPr>
        <p:spPr>
          <a:xfrm>
            <a:off x="0" y="13335218"/>
            <a:ext cx="6972299" cy="325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rgbClr val="0078D7"/>
                </a:solidFill>
                <a:latin typeface="Segoe UI Bold" panose="020B0802040204020203" pitchFamily="34" charset="0"/>
                <a:cs typeface="Segoe UI Bold" panose="020B0802040204020203" pitchFamily="34" charset="0"/>
              </a:rPr>
              <a:t>How Microsoft approaches the GDPR</a:t>
            </a:r>
          </a:p>
        </p:txBody>
      </p:sp>
      <p:sp>
        <p:nvSpPr>
          <p:cNvPr id="32" name="TextBox 31">
            <a:extLst>
              <a:ext uri="{FF2B5EF4-FFF2-40B4-BE49-F238E27FC236}">
                <a16:creationId xmlns:a16="http://schemas.microsoft.com/office/drawing/2014/main" id="{87770374-7F97-4285-8B8C-34C76882D46E}"/>
              </a:ext>
            </a:extLst>
          </p:cNvPr>
          <p:cNvSpPr txBox="1"/>
          <p:nvPr/>
        </p:nvSpPr>
        <p:spPr>
          <a:xfrm>
            <a:off x="0" y="15946847"/>
            <a:ext cx="7315200" cy="307777"/>
          </a:xfrm>
          <a:prstGeom prst="rect">
            <a:avLst/>
          </a:prstGeom>
          <a:noFill/>
        </p:spPr>
        <p:txBody>
          <a:bodyPr wrap="square" rtlCol="0">
            <a:spAutoFit/>
          </a:bodyPr>
          <a:lstStyle/>
          <a:p>
            <a:pPr algn="ctr"/>
            <a:r>
              <a:rPr lang="en-US" sz="1400" dirty="0">
                <a:solidFill>
                  <a:schemeClr val="bg1"/>
                </a:solidFill>
                <a:latin typeface="Segoe UI" panose="020B0502040204020203" pitchFamily="34" charset="0"/>
                <a:cs typeface="Segoe UI" panose="020B0502040204020203" pitchFamily="34" charset="0"/>
              </a:rPr>
              <a:t>Microsoft 365 can help you secure your IT environment and achieve compliance. </a:t>
            </a:r>
          </a:p>
        </p:txBody>
      </p:sp>
      <p:sp>
        <p:nvSpPr>
          <p:cNvPr id="48" name="Rectangle 47">
            <a:extLst>
              <a:ext uri="{FF2B5EF4-FFF2-40B4-BE49-F238E27FC236}">
                <a16:creationId xmlns:a16="http://schemas.microsoft.com/office/drawing/2014/main" id="{23E73EAA-5D03-42BD-8CE6-13F581DEC3CB}"/>
              </a:ext>
            </a:extLst>
          </p:cNvPr>
          <p:cNvSpPr/>
          <p:nvPr/>
        </p:nvSpPr>
        <p:spPr>
          <a:xfrm>
            <a:off x="4926645" y="14581490"/>
            <a:ext cx="2229512" cy="1139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4" tIns="182802" rIns="274204" bIns="182802" numCol="1" spcCol="0" rtlCol="0" fromWordArt="0" anchor="ctr" anchorCtr="0" forceAA="0" compatLnSpc="1">
            <a:prstTxWarp prst="textNoShape">
              <a:avLst/>
            </a:prstTxWarp>
            <a:noAutofit/>
          </a:bodyPr>
          <a:lstStyle/>
          <a:p>
            <a:pPr algn="ctr" defTabSz="896534" fontAlgn="base">
              <a:defRPr/>
            </a:pPr>
            <a:r>
              <a:rPr lang="en-US" sz="1400" dirty="0">
                <a:ln w="3175">
                  <a:noFill/>
                </a:ln>
                <a:solidFill>
                  <a:schemeClr val="bg2">
                    <a:lumMod val="10000"/>
                  </a:schemeClr>
                </a:solidFill>
                <a:latin typeface="Segoe UI Bold" panose="020B0802040204020203" pitchFamily="34" charset="0"/>
                <a:cs typeface="Segoe UI Bold" panose="020B0802040204020203" pitchFamily="34" charset="0"/>
              </a:rPr>
              <a:t>Streamline processes</a:t>
            </a:r>
          </a:p>
          <a:p>
            <a:pPr algn="ctr" defTabSz="896222">
              <a:defRPr/>
            </a:pPr>
            <a:r>
              <a:rPr lang="en-US" sz="1100" dirty="0">
                <a:solidFill>
                  <a:schemeClr val="bg2">
                    <a:lumMod val="10000"/>
                  </a:schemeClr>
                </a:solidFill>
                <a:latin typeface="Segoe UI"/>
                <a:ea typeface="Segoe UI" pitchFamily="34" charset="0"/>
                <a:cs typeface="Segoe UI" pitchFamily="34" charset="0"/>
              </a:rPr>
              <a:t>Built in audit-ready tools that help you collaborate between teams and manage your processes.</a:t>
            </a:r>
          </a:p>
        </p:txBody>
      </p:sp>
      <p:sp>
        <p:nvSpPr>
          <p:cNvPr id="59" name="Rectangle 58">
            <a:extLst>
              <a:ext uri="{FF2B5EF4-FFF2-40B4-BE49-F238E27FC236}">
                <a16:creationId xmlns:a16="http://schemas.microsoft.com/office/drawing/2014/main" id="{84DCE553-00FC-40D5-A69F-D853BBEA899A}"/>
              </a:ext>
            </a:extLst>
          </p:cNvPr>
          <p:cNvSpPr/>
          <p:nvPr/>
        </p:nvSpPr>
        <p:spPr>
          <a:xfrm>
            <a:off x="61887" y="14723565"/>
            <a:ext cx="2878567" cy="795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4" tIns="182802" rIns="274204" bIns="182802" numCol="1" spcCol="0" rtlCol="0" fromWordArt="0" anchor="ctr" anchorCtr="0" forceAA="0" compatLnSpc="1">
            <a:prstTxWarp prst="textNoShape">
              <a:avLst/>
            </a:prstTxWarp>
            <a:noAutofit/>
          </a:bodyPr>
          <a:lstStyle/>
          <a:p>
            <a:pPr algn="ctr" defTabSz="896534" fontAlgn="base">
              <a:defRPr/>
            </a:pPr>
            <a:r>
              <a:rPr lang="en-US" sz="1400" dirty="0">
                <a:ln w="3175">
                  <a:noFill/>
                </a:ln>
                <a:solidFill>
                  <a:schemeClr val="bg2">
                    <a:lumMod val="10000"/>
                  </a:schemeClr>
                </a:solidFill>
                <a:latin typeface="Segoe UI Bold" panose="020B0802040204020203" pitchFamily="34" charset="0"/>
                <a:cs typeface="Segoe UI Bold" panose="020B0802040204020203" pitchFamily="34" charset="0"/>
              </a:rPr>
              <a:t>Assess and manage compliance risk</a:t>
            </a:r>
          </a:p>
          <a:p>
            <a:pPr algn="ctr" defTabSz="896222">
              <a:defRPr/>
            </a:pPr>
            <a:r>
              <a:rPr lang="en-US" sz="1100" dirty="0">
                <a:solidFill>
                  <a:schemeClr val="bg2">
                    <a:lumMod val="10000"/>
                  </a:schemeClr>
                </a:solidFill>
                <a:latin typeface="Segoe UI"/>
                <a:ea typeface="Segoe UI" pitchFamily="34" charset="0"/>
                <a:cs typeface="Segoe UI" pitchFamily="34" charset="0"/>
              </a:rPr>
              <a:t>An on-going assessment of your compliance posture with actionable insights to improve your data protection capabilities.</a:t>
            </a:r>
          </a:p>
        </p:txBody>
      </p:sp>
      <p:sp>
        <p:nvSpPr>
          <p:cNvPr id="67" name="Rectangle 66"/>
          <p:cNvSpPr/>
          <p:nvPr/>
        </p:nvSpPr>
        <p:spPr>
          <a:xfrm>
            <a:off x="0" y="0"/>
            <a:ext cx="2158482" cy="1662080"/>
          </a:xfrm>
          <a:prstGeom prst="rect">
            <a:avLst/>
          </a:prstGeom>
          <a:solidFill>
            <a:srgbClr val="002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pic>
        <p:nvPicPr>
          <p:cNvPr id="24" name="Picture 23"/>
          <p:cNvPicPr>
            <a:picLocks noChangeAspect="1"/>
          </p:cNvPicPr>
          <p:nvPr/>
        </p:nvPicPr>
        <p:blipFill rotWithShape="1">
          <a:blip r:embed="rId4"/>
          <a:srcRect b="18400"/>
          <a:stretch/>
        </p:blipFill>
        <p:spPr>
          <a:xfrm>
            <a:off x="75605" y="213683"/>
            <a:ext cx="2396374" cy="1446339"/>
          </a:xfrm>
          <a:prstGeom prst="rect">
            <a:avLst/>
          </a:prstGeom>
        </p:spPr>
      </p:pic>
      <p:sp>
        <p:nvSpPr>
          <p:cNvPr id="68" name="Rectangle 67"/>
          <p:cNvSpPr/>
          <p:nvPr/>
        </p:nvSpPr>
        <p:spPr>
          <a:xfrm>
            <a:off x="1" y="1657686"/>
            <a:ext cx="7315200" cy="77828"/>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pic>
        <p:nvPicPr>
          <p:cNvPr id="70" name="Picture 69"/>
          <p:cNvPicPr>
            <a:picLocks noChangeAspect="1"/>
          </p:cNvPicPr>
          <p:nvPr/>
        </p:nvPicPr>
        <p:blipFill>
          <a:blip r:embed="rId5"/>
          <a:stretch>
            <a:fillRect/>
          </a:stretch>
        </p:blipFill>
        <p:spPr>
          <a:xfrm>
            <a:off x="784404" y="2334525"/>
            <a:ext cx="1317612" cy="1107146"/>
          </a:xfrm>
          <a:prstGeom prst="rect">
            <a:avLst/>
          </a:prstGeom>
        </p:spPr>
      </p:pic>
      <p:sp>
        <p:nvSpPr>
          <p:cNvPr id="212" name="Rectangle 211"/>
          <p:cNvSpPr/>
          <p:nvPr/>
        </p:nvSpPr>
        <p:spPr>
          <a:xfrm>
            <a:off x="3003051" y="5197480"/>
            <a:ext cx="4312153" cy="206927"/>
          </a:xfrm>
          <a:prstGeom prst="rect">
            <a:avLst/>
          </a:prstGeom>
          <a:solidFill>
            <a:srgbClr val="409A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pic>
        <p:nvPicPr>
          <p:cNvPr id="76" name="Picture 75"/>
          <p:cNvPicPr>
            <a:picLocks noChangeAspect="1"/>
          </p:cNvPicPr>
          <p:nvPr/>
        </p:nvPicPr>
        <p:blipFill>
          <a:blip r:embed="rId6"/>
          <a:stretch>
            <a:fillRect/>
          </a:stretch>
        </p:blipFill>
        <p:spPr>
          <a:xfrm>
            <a:off x="2802529" y="2379512"/>
            <a:ext cx="1711649" cy="1139414"/>
          </a:xfrm>
          <a:prstGeom prst="rect">
            <a:avLst/>
          </a:prstGeom>
        </p:spPr>
      </p:pic>
      <p:pic>
        <p:nvPicPr>
          <p:cNvPr id="79" name="Picture 78"/>
          <p:cNvPicPr>
            <a:picLocks noChangeAspect="1"/>
          </p:cNvPicPr>
          <p:nvPr/>
        </p:nvPicPr>
        <p:blipFill>
          <a:blip r:embed="rId7"/>
          <a:stretch>
            <a:fillRect/>
          </a:stretch>
        </p:blipFill>
        <p:spPr>
          <a:xfrm>
            <a:off x="5204163" y="2346484"/>
            <a:ext cx="1250820" cy="1115495"/>
          </a:xfrm>
          <a:prstGeom prst="rect">
            <a:avLst/>
          </a:prstGeom>
        </p:spPr>
      </p:pic>
      <p:sp>
        <p:nvSpPr>
          <p:cNvPr id="84" name="Freeform 12"/>
          <p:cNvSpPr>
            <a:spLocks/>
          </p:cNvSpPr>
          <p:nvPr/>
        </p:nvSpPr>
        <p:spPr bwMode="auto">
          <a:xfrm>
            <a:off x="3525006" y="4410345"/>
            <a:ext cx="4920528" cy="935760"/>
          </a:xfrm>
          <a:custGeom>
            <a:avLst/>
            <a:gdLst>
              <a:gd name="T0" fmla="*/ 2573 w 2687"/>
              <a:gd name="T1" fmla="*/ 227 h 511"/>
              <a:gd name="T2" fmla="*/ 2424 w 2687"/>
              <a:gd name="T3" fmla="*/ 287 h 511"/>
              <a:gd name="T4" fmla="*/ 2315 w 2687"/>
              <a:gd name="T5" fmla="*/ 148 h 511"/>
              <a:gd name="T6" fmla="*/ 2282 w 2687"/>
              <a:gd name="T7" fmla="*/ 104 h 511"/>
              <a:gd name="T8" fmla="*/ 2186 w 2687"/>
              <a:gd name="T9" fmla="*/ 148 h 511"/>
              <a:gd name="T10" fmla="*/ 2153 w 2687"/>
              <a:gd name="T11" fmla="*/ 185 h 511"/>
              <a:gd name="T12" fmla="*/ 2077 w 2687"/>
              <a:gd name="T13" fmla="*/ 63 h 511"/>
              <a:gd name="T14" fmla="*/ 1938 w 2687"/>
              <a:gd name="T15" fmla="*/ 0 h 511"/>
              <a:gd name="T16" fmla="*/ 1715 w 2687"/>
              <a:gd name="T17" fmla="*/ 148 h 511"/>
              <a:gd name="T18" fmla="*/ 1685 w 2687"/>
              <a:gd name="T19" fmla="*/ 104 h 511"/>
              <a:gd name="T20" fmla="*/ 1589 w 2687"/>
              <a:gd name="T21" fmla="*/ 148 h 511"/>
              <a:gd name="T22" fmla="*/ 1557 w 2687"/>
              <a:gd name="T23" fmla="*/ 287 h 511"/>
              <a:gd name="T24" fmla="*/ 1447 w 2687"/>
              <a:gd name="T25" fmla="*/ 227 h 511"/>
              <a:gd name="T26" fmla="*/ 1298 w 2687"/>
              <a:gd name="T27" fmla="*/ 185 h 511"/>
              <a:gd name="T28" fmla="*/ 1126 w 2687"/>
              <a:gd name="T29" fmla="*/ 53 h 511"/>
              <a:gd name="T30" fmla="*/ 1008 w 2687"/>
              <a:gd name="T31" fmla="*/ 268 h 511"/>
              <a:gd name="T32" fmla="*/ 903 w 2687"/>
              <a:gd name="T33" fmla="*/ 227 h 511"/>
              <a:gd name="T34" fmla="*/ 763 w 2687"/>
              <a:gd name="T35" fmla="*/ 227 h 511"/>
              <a:gd name="T36" fmla="*/ 743 w 2687"/>
              <a:gd name="T37" fmla="*/ 287 h 511"/>
              <a:gd name="T38" fmla="*/ 633 w 2687"/>
              <a:gd name="T39" fmla="*/ 246 h 511"/>
              <a:gd name="T40" fmla="*/ 601 w 2687"/>
              <a:gd name="T41" fmla="*/ 202 h 511"/>
              <a:gd name="T42" fmla="*/ 505 w 2687"/>
              <a:gd name="T43" fmla="*/ 246 h 511"/>
              <a:gd name="T44" fmla="*/ 473 w 2687"/>
              <a:gd name="T45" fmla="*/ 365 h 511"/>
              <a:gd name="T46" fmla="*/ 327 w 2687"/>
              <a:gd name="T47" fmla="*/ 268 h 511"/>
              <a:gd name="T48" fmla="*/ 187 w 2687"/>
              <a:gd name="T49" fmla="*/ 348 h 511"/>
              <a:gd name="T50" fmla="*/ 0 w 2687"/>
              <a:gd name="T51" fmla="*/ 511 h 511"/>
              <a:gd name="T52" fmla="*/ 188 w 2687"/>
              <a:gd name="T53" fmla="*/ 511 h 511"/>
              <a:gd name="T54" fmla="*/ 327 w 2687"/>
              <a:gd name="T55" fmla="*/ 511 h 511"/>
              <a:gd name="T56" fmla="*/ 496 w 2687"/>
              <a:gd name="T57" fmla="*/ 511 h 511"/>
              <a:gd name="T58" fmla="*/ 633 w 2687"/>
              <a:gd name="T59" fmla="*/ 511 h 511"/>
              <a:gd name="T60" fmla="*/ 694 w 2687"/>
              <a:gd name="T61" fmla="*/ 511 h 511"/>
              <a:gd name="T62" fmla="*/ 761 w 2687"/>
              <a:gd name="T63" fmla="*/ 511 h 511"/>
              <a:gd name="T64" fmla="*/ 775 w 2687"/>
              <a:gd name="T65" fmla="*/ 511 h 511"/>
              <a:gd name="T66" fmla="*/ 894 w 2687"/>
              <a:gd name="T67" fmla="*/ 511 h 511"/>
              <a:gd name="T68" fmla="*/ 1008 w 2687"/>
              <a:gd name="T69" fmla="*/ 511 h 511"/>
              <a:gd name="T70" fmla="*/ 1052 w 2687"/>
              <a:gd name="T71" fmla="*/ 511 h 511"/>
              <a:gd name="T72" fmla="*/ 1298 w 2687"/>
              <a:gd name="T73" fmla="*/ 511 h 511"/>
              <a:gd name="T74" fmla="*/ 1447 w 2687"/>
              <a:gd name="T75" fmla="*/ 511 h 511"/>
              <a:gd name="T76" fmla="*/ 1578 w 2687"/>
              <a:gd name="T77" fmla="*/ 511 h 511"/>
              <a:gd name="T78" fmla="*/ 1717 w 2687"/>
              <a:gd name="T79" fmla="*/ 511 h 511"/>
              <a:gd name="T80" fmla="*/ 1938 w 2687"/>
              <a:gd name="T81" fmla="*/ 511 h 511"/>
              <a:gd name="T82" fmla="*/ 2077 w 2687"/>
              <a:gd name="T83" fmla="*/ 511 h 511"/>
              <a:gd name="T84" fmla="*/ 2177 w 2687"/>
              <a:gd name="T85" fmla="*/ 511 h 511"/>
              <a:gd name="T86" fmla="*/ 2315 w 2687"/>
              <a:gd name="T87" fmla="*/ 511 h 511"/>
              <a:gd name="T88" fmla="*/ 2424 w 2687"/>
              <a:gd name="T89" fmla="*/ 511 h 511"/>
              <a:gd name="T90" fmla="*/ 2573 w 2687"/>
              <a:gd name="T91" fmla="*/ 511 h 511"/>
              <a:gd name="T92" fmla="*/ 2687 w 2687"/>
              <a:gd name="T93" fmla="*/ 41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87" h="511">
                <a:moveTo>
                  <a:pt x="2573" y="416"/>
                </a:moveTo>
                <a:lnTo>
                  <a:pt x="2573" y="227"/>
                </a:lnTo>
                <a:lnTo>
                  <a:pt x="2424" y="227"/>
                </a:lnTo>
                <a:lnTo>
                  <a:pt x="2424" y="287"/>
                </a:lnTo>
                <a:lnTo>
                  <a:pt x="2315" y="287"/>
                </a:lnTo>
                <a:lnTo>
                  <a:pt x="2315" y="148"/>
                </a:lnTo>
                <a:lnTo>
                  <a:pt x="2282" y="148"/>
                </a:lnTo>
                <a:lnTo>
                  <a:pt x="2282" y="104"/>
                </a:lnTo>
                <a:lnTo>
                  <a:pt x="2186" y="104"/>
                </a:lnTo>
                <a:lnTo>
                  <a:pt x="2186" y="148"/>
                </a:lnTo>
                <a:lnTo>
                  <a:pt x="2153" y="148"/>
                </a:lnTo>
                <a:lnTo>
                  <a:pt x="2153" y="185"/>
                </a:lnTo>
                <a:lnTo>
                  <a:pt x="2077" y="185"/>
                </a:lnTo>
                <a:lnTo>
                  <a:pt x="2077" y="63"/>
                </a:lnTo>
                <a:lnTo>
                  <a:pt x="1938" y="176"/>
                </a:lnTo>
                <a:lnTo>
                  <a:pt x="1938" y="0"/>
                </a:lnTo>
                <a:lnTo>
                  <a:pt x="1715" y="0"/>
                </a:lnTo>
                <a:lnTo>
                  <a:pt x="1715" y="148"/>
                </a:lnTo>
                <a:lnTo>
                  <a:pt x="1685" y="148"/>
                </a:lnTo>
                <a:lnTo>
                  <a:pt x="1685" y="104"/>
                </a:lnTo>
                <a:lnTo>
                  <a:pt x="1589" y="104"/>
                </a:lnTo>
                <a:lnTo>
                  <a:pt x="1589" y="148"/>
                </a:lnTo>
                <a:lnTo>
                  <a:pt x="1557" y="148"/>
                </a:lnTo>
                <a:lnTo>
                  <a:pt x="1557" y="287"/>
                </a:lnTo>
                <a:lnTo>
                  <a:pt x="1447" y="287"/>
                </a:lnTo>
                <a:lnTo>
                  <a:pt x="1447" y="227"/>
                </a:lnTo>
                <a:lnTo>
                  <a:pt x="1298" y="227"/>
                </a:lnTo>
                <a:lnTo>
                  <a:pt x="1298" y="185"/>
                </a:lnTo>
                <a:lnTo>
                  <a:pt x="1126" y="185"/>
                </a:lnTo>
                <a:lnTo>
                  <a:pt x="1126" y="53"/>
                </a:lnTo>
                <a:lnTo>
                  <a:pt x="1008" y="53"/>
                </a:lnTo>
                <a:lnTo>
                  <a:pt x="1008" y="268"/>
                </a:lnTo>
                <a:lnTo>
                  <a:pt x="903" y="268"/>
                </a:lnTo>
                <a:lnTo>
                  <a:pt x="903" y="227"/>
                </a:lnTo>
                <a:lnTo>
                  <a:pt x="893" y="227"/>
                </a:lnTo>
                <a:lnTo>
                  <a:pt x="763" y="227"/>
                </a:lnTo>
                <a:lnTo>
                  <a:pt x="743" y="227"/>
                </a:lnTo>
                <a:lnTo>
                  <a:pt x="743" y="287"/>
                </a:lnTo>
                <a:lnTo>
                  <a:pt x="633" y="287"/>
                </a:lnTo>
                <a:lnTo>
                  <a:pt x="633" y="246"/>
                </a:lnTo>
                <a:lnTo>
                  <a:pt x="601" y="246"/>
                </a:lnTo>
                <a:lnTo>
                  <a:pt x="601" y="202"/>
                </a:lnTo>
                <a:lnTo>
                  <a:pt x="505" y="202"/>
                </a:lnTo>
                <a:lnTo>
                  <a:pt x="505" y="246"/>
                </a:lnTo>
                <a:lnTo>
                  <a:pt x="473" y="246"/>
                </a:lnTo>
                <a:lnTo>
                  <a:pt x="473" y="365"/>
                </a:lnTo>
                <a:lnTo>
                  <a:pt x="327" y="365"/>
                </a:lnTo>
                <a:lnTo>
                  <a:pt x="327" y="268"/>
                </a:lnTo>
                <a:lnTo>
                  <a:pt x="187" y="268"/>
                </a:lnTo>
                <a:lnTo>
                  <a:pt x="187" y="348"/>
                </a:lnTo>
                <a:lnTo>
                  <a:pt x="0" y="348"/>
                </a:lnTo>
                <a:lnTo>
                  <a:pt x="0" y="511"/>
                </a:lnTo>
                <a:lnTo>
                  <a:pt x="187" y="511"/>
                </a:lnTo>
                <a:lnTo>
                  <a:pt x="188" y="511"/>
                </a:lnTo>
                <a:lnTo>
                  <a:pt x="324" y="511"/>
                </a:lnTo>
                <a:lnTo>
                  <a:pt x="327" y="511"/>
                </a:lnTo>
                <a:lnTo>
                  <a:pt x="473" y="511"/>
                </a:lnTo>
                <a:lnTo>
                  <a:pt x="496" y="511"/>
                </a:lnTo>
                <a:lnTo>
                  <a:pt x="611" y="511"/>
                </a:lnTo>
                <a:lnTo>
                  <a:pt x="633" y="511"/>
                </a:lnTo>
                <a:lnTo>
                  <a:pt x="636" y="511"/>
                </a:lnTo>
                <a:lnTo>
                  <a:pt x="694" y="511"/>
                </a:lnTo>
                <a:lnTo>
                  <a:pt x="743" y="511"/>
                </a:lnTo>
                <a:lnTo>
                  <a:pt x="761" y="511"/>
                </a:lnTo>
                <a:lnTo>
                  <a:pt x="763" y="511"/>
                </a:lnTo>
                <a:lnTo>
                  <a:pt x="775" y="511"/>
                </a:lnTo>
                <a:lnTo>
                  <a:pt x="893" y="511"/>
                </a:lnTo>
                <a:lnTo>
                  <a:pt x="894" y="511"/>
                </a:lnTo>
                <a:lnTo>
                  <a:pt x="903" y="511"/>
                </a:lnTo>
                <a:lnTo>
                  <a:pt x="1008" y="511"/>
                </a:lnTo>
                <a:lnTo>
                  <a:pt x="1034" y="511"/>
                </a:lnTo>
                <a:lnTo>
                  <a:pt x="1052" y="511"/>
                </a:lnTo>
                <a:lnTo>
                  <a:pt x="1126" y="511"/>
                </a:lnTo>
                <a:lnTo>
                  <a:pt x="1298" y="511"/>
                </a:lnTo>
                <a:lnTo>
                  <a:pt x="1430" y="511"/>
                </a:lnTo>
                <a:lnTo>
                  <a:pt x="1447" y="511"/>
                </a:lnTo>
                <a:lnTo>
                  <a:pt x="1557" y="511"/>
                </a:lnTo>
                <a:lnTo>
                  <a:pt x="1578" y="511"/>
                </a:lnTo>
                <a:lnTo>
                  <a:pt x="1715" y="511"/>
                </a:lnTo>
                <a:lnTo>
                  <a:pt x="1717" y="511"/>
                </a:lnTo>
                <a:lnTo>
                  <a:pt x="1933" y="511"/>
                </a:lnTo>
                <a:lnTo>
                  <a:pt x="1938" y="511"/>
                </a:lnTo>
                <a:lnTo>
                  <a:pt x="2005" y="511"/>
                </a:lnTo>
                <a:lnTo>
                  <a:pt x="2077" y="511"/>
                </a:lnTo>
                <a:lnTo>
                  <a:pt x="2153" y="511"/>
                </a:lnTo>
                <a:lnTo>
                  <a:pt x="2177" y="511"/>
                </a:lnTo>
                <a:lnTo>
                  <a:pt x="2292" y="511"/>
                </a:lnTo>
                <a:lnTo>
                  <a:pt x="2315" y="511"/>
                </a:lnTo>
                <a:lnTo>
                  <a:pt x="2375" y="511"/>
                </a:lnTo>
                <a:lnTo>
                  <a:pt x="2424" y="511"/>
                </a:lnTo>
                <a:lnTo>
                  <a:pt x="2441" y="511"/>
                </a:lnTo>
                <a:lnTo>
                  <a:pt x="2573" y="511"/>
                </a:lnTo>
                <a:lnTo>
                  <a:pt x="2687" y="511"/>
                </a:lnTo>
                <a:lnTo>
                  <a:pt x="2687" y="416"/>
                </a:lnTo>
                <a:lnTo>
                  <a:pt x="2573" y="4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89" name="Rectangle 117"/>
          <p:cNvSpPr>
            <a:spLocks noChangeArrowheads="1"/>
          </p:cNvSpPr>
          <p:nvPr/>
        </p:nvSpPr>
        <p:spPr bwMode="auto">
          <a:xfrm>
            <a:off x="7438355" y="3769413"/>
            <a:ext cx="1831" cy="18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4" name="Rectangle 13"/>
          <p:cNvSpPr/>
          <p:nvPr/>
        </p:nvSpPr>
        <p:spPr>
          <a:xfrm>
            <a:off x="3739705" y="6804366"/>
            <a:ext cx="3575496" cy="2672466"/>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14" name="Rectangle 213"/>
          <p:cNvSpPr/>
          <p:nvPr/>
        </p:nvSpPr>
        <p:spPr>
          <a:xfrm>
            <a:off x="1494744" y="5651198"/>
            <a:ext cx="5283502" cy="954236"/>
          </a:xfrm>
          <a:prstGeom prst="rect">
            <a:avLst/>
          </a:prstGeom>
        </p:spPr>
        <p:txBody>
          <a:bodyPr wrap="square">
            <a:spAutoFit/>
          </a:bodyPr>
          <a:lstStyle/>
          <a:p>
            <a:pPr>
              <a:spcAft>
                <a:spcPts val="601"/>
              </a:spcAft>
            </a:pPr>
            <a:r>
              <a:rPr lang="en-US" sz="1801" dirty="0">
                <a:solidFill>
                  <a:schemeClr val="bg1"/>
                </a:solidFill>
                <a:latin typeface="Segoe UI Bold" panose="020B0802040204020203" pitchFamily="34" charset="0"/>
                <a:cs typeface="Segoe UI Bold" panose="020B0802040204020203" pitchFamily="34" charset="0"/>
              </a:rPr>
              <a:t>Privacy: a fundamental right.</a:t>
            </a:r>
          </a:p>
          <a:p>
            <a:r>
              <a:rPr lang="en-US" sz="1100" dirty="0">
                <a:solidFill>
                  <a:schemeClr val="bg1"/>
                </a:solidFill>
                <a:latin typeface="Segoe UI" panose="020B0502040204020203" pitchFamily="34" charset="0"/>
                <a:cs typeface="Segoe UI" panose="020B0502040204020203" pitchFamily="34" charset="0"/>
              </a:rPr>
              <a:t>Data privacy and improved security have become key social and business issues. The General Data Protection Regulation (GDPR) defines an important new step in data privacy and compliance, accompanied by appropriate security measures. </a:t>
            </a:r>
          </a:p>
        </p:txBody>
      </p:sp>
      <p:grpSp>
        <p:nvGrpSpPr>
          <p:cNvPr id="244" name="Group 243"/>
          <p:cNvGrpSpPr/>
          <p:nvPr/>
        </p:nvGrpSpPr>
        <p:grpSpPr>
          <a:xfrm>
            <a:off x="156005" y="7196713"/>
            <a:ext cx="1340484" cy="1699613"/>
            <a:chOff x="254000" y="5321280"/>
            <a:chExt cx="1463675" cy="1855808"/>
          </a:xfrm>
        </p:grpSpPr>
        <p:grpSp>
          <p:nvGrpSpPr>
            <p:cNvPr id="220" name="Group 4"/>
            <p:cNvGrpSpPr>
              <a:grpSpLocks noChangeAspect="1"/>
            </p:cNvGrpSpPr>
            <p:nvPr/>
          </p:nvGrpSpPr>
          <p:grpSpPr bwMode="auto">
            <a:xfrm>
              <a:off x="254000" y="5449888"/>
              <a:ext cx="1463675" cy="1727200"/>
              <a:chOff x="160" y="3433"/>
              <a:chExt cx="922" cy="1088"/>
            </a:xfrm>
          </p:grpSpPr>
          <p:sp>
            <p:nvSpPr>
              <p:cNvPr id="221" name="AutoShape 3"/>
              <p:cNvSpPr>
                <a:spLocks noChangeAspect="1" noChangeArrowheads="1" noTextEdit="1"/>
              </p:cNvSpPr>
              <p:nvPr/>
            </p:nvSpPr>
            <p:spPr bwMode="auto">
              <a:xfrm>
                <a:off x="160" y="3437"/>
                <a:ext cx="918"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22" name="Freeform 5"/>
              <p:cNvSpPr>
                <a:spLocks/>
              </p:cNvSpPr>
              <p:nvPr/>
            </p:nvSpPr>
            <p:spPr bwMode="auto">
              <a:xfrm>
                <a:off x="549" y="3881"/>
                <a:ext cx="533" cy="546"/>
              </a:xfrm>
              <a:custGeom>
                <a:avLst/>
                <a:gdLst>
                  <a:gd name="T0" fmla="*/ 132 w 141"/>
                  <a:gd name="T1" fmla="*/ 83 h 145"/>
                  <a:gd name="T2" fmla="*/ 130 w 141"/>
                  <a:gd name="T3" fmla="*/ 84 h 145"/>
                  <a:gd name="T4" fmla="*/ 46 w 141"/>
                  <a:gd name="T5" fmla="*/ 0 h 145"/>
                  <a:gd name="T6" fmla="*/ 40 w 141"/>
                  <a:gd name="T7" fmla="*/ 6 h 145"/>
                  <a:gd name="T8" fmla="*/ 111 w 141"/>
                  <a:gd name="T9" fmla="*/ 77 h 145"/>
                  <a:gd name="T10" fmla="*/ 0 w 141"/>
                  <a:gd name="T11" fmla="*/ 105 h 145"/>
                  <a:gd name="T12" fmla="*/ 14 w 141"/>
                  <a:gd name="T13" fmla="*/ 119 h 145"/>
                  <a:gd name="T14" fmla="*/ 10 w 141"/>
                  <a:gd name="T15" fmla="*/ 119 h 145"/>
                  <a:gd name="T16" fmla="*/ 10 w 141"/>
                  <a:gd name="T17" fmla="*/ 145 h 145"/>
                  <a:gd name="T18" fmla="*/ 25 w 141"/>
                  <a:gd name="T19" fmla="*/ 145 h 145"/>
                  <a:gd name="T20" fmla="*/ 25 w 141"/>
                  <a:gd name="T21" fmla="*/ 122 h 145"/>
                  <a:gd name="T22" fmla="*/ 30 w 141"/>
                  <a:gd name="T23" fmla="*/ 122 h 145"/>
                  <a:gd name="T24" fmla="*/ 120 w 141"/>
                  <a:gd name="T25" fmla="*/ 87 h 145"/>
                  <a:gd name="T26" fmla="*/ 124 w 141"/>
                  <a:gd name="T27" fmla="*/ 90 h 145"/>
                  <a:gd name="T28" fmla="*/ 123 w 141"/>
                  <a:gd name="T29" fmla="*/ 92 h 145"/>
                  <a:gd name="T30" fmla="*/ 132 w 141"/>
                  <a:gd name="T31" fmla="*/ 101 h 145"/>
                  <a:gd name="T32" fmla="*/ 141 w 141"/>
                  <a:gd name="T33" fmla="*/ 92 h 145"/>
                  <a:gd name="T34" fmla="*/ 132 w 141"/>
                  <a:gd name="T35" fmla="*/ 8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145">
                    <a:moveTo>
                      <a:pt x="132" y="83"/>
                    </a:moveTo>
                    <a:cubicBezTo>
                      <a:pt x="131" y="83"/>
                      <a:pt x="130" y="83"/>
                      <a:pt x="130" y="84"/>
                    </a:cubicBezTo>
                    <a:cubicBezTo>
                      <a:pt x="46" y="0"/>
                      <a:pt x="46" y="0"/>
                      <a:pt x="46" y="0"/>
                    </a:cubicBezTo>
                    <a:cubicBezTo>
                      <a:pt x="40" y="6"/>
                      <a:pt x="40" y="6"/>
                      <a:pt x="40" y="6"/>
                    </a:cubicBezTo>
                    <a:cubicBezTo>
                      <a:pt x="111" y="77"/>
                      <a:pt x="111" y="77"/>
                      <a:pt x="111" y="77"/>
                    </a:cubicBezTo>
                    <a:cubicBezTo>
                      <a:pt x="80" y="106"/>
                      <a:pt x="38" y="115"/>
                      <a:pt x="0" y="105"/>
                    </a:cubicBezTo>
                    <a:cubicBezTo>
                      <a:pt x="14" y="119"/>
                      <a:pt x="14" y="119"/>
                      <a:pt x="14" y="119"/>
                    </a:cubicBezTo>
                    <a:cubicBezTo>
                      <a:pt x="10" y="119"/>
                      <a:pt x="10" y="119"/>
                      <a:pt x="10" y="119"/>
                    </a:cubicBezTo>
                    <a:cubicBezTo>
                      <a:pt x="10" y="145"/>
                      <a:pt x="10" y="145"/>
                      <a:pt x="10" y="145"/>
                    </a:cubicBezTo>
                    <a:cubicBezTo>
                      <a:pt x="25" y="145"/>
                      <a:pt x="25" y="145"/>
                      <a:pt x="25" y="145"/>
                    </a:cubicBezTo>
                    <a:cubicBezTo>
                      <a:pt x="25" y="122"/>
                      <a:pt x="25" y="122"/>
                      <a:pt x="25" y="122"/>
                    </a:cubicBezTo>
                    <a:cubicBezTo>
                      <a:pt x="27" y="122"/>
                      <a:pt x="28" y="122"/>
                      <a:pt x="30" y="122"/>
                    </a:cubicBezTo>
                    <a:cubicBezTo>
                      <a:pt x="63" y="122"/>
                      <a:pt x="95" y="111"/>
                      <a:pt x="120" y="87"/>
                    </a:cubicBezTo>
                    <a:cubicBezTo>
                      <a:pt x="124" y="90"/>
                      <a:pt x="124" y="90"/>
                      <a:pt x="124" y="90"/>
                    </a:cubicBezTo>
                    <a:cubicBezTo>
                      <a:pt x="123" y="91"/>
                      <a:pt x="123" y="91"/>
                      <a:pt x="123" y="92"/>
                    </a:cubicBezTo>
                    <a:cubicBezTo>
                      <a:pt x="123" y="97"/>
                      <a:pt x="127" y="101"/>
                      <a:pt x="132" y="101"/>
                    </a:cubicBezTo>
                    <a:cubicBezTo>
                      <a:pt x="137" y="101"/>
                      <a:pt x="141" y="97"/>
                      <a:pt x="141" y="92"/>
                    </a:cubicBezTo>
                    <a:cubicBezTo>
                      <a:pt x="141" y="87"/>
                      <a:pt x="137" y="83"/>
                      <a:pt x="132" y="83"/>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23" name="Freeform 6"/>
              <p:cNvSpPr>
                <a:spLocks/>
              </p:cNvSpPr>
              <p:nvPr/>
            </p:nvSpPr>
            <p:spPr bwMode="auto">
              <a:xfrm>
                <a:off x="164" y="3494"/>
                <a:ext cx="449" cy="846"/>
              </a:xfrm>
              <a:custGeom>
                <a:avLst/>
                <a:gdLst>
                  <a:gd name="T0" fmla="*/ 102 w 119"/>
                  <a:gd name="T1" fmla="*/ 208 h 225"/>
                  <a:gd name="T2" fmla="*/ 48 w 119"/>
                  <a:gd name="T3" fmla="*/ 177 h 225"/>
                  <a:gd name="T4" fmla="*/ 13 w 119"/>
                  <a:gd name="T5" fmla="*/ 93 h 225"/>
                  <a:gd name="T6" fmla="*/ 48 w 119"/>
                  <a:gd name="T7" fmla="*/ 9 h 225"/>
                  <a:gd name="T8" fmla="*/ 39 w 119"/>
                  <a:gd name="T9" fmla="*/ 0 h 225"/>
                  <a:gd name="T10" fmla="*/ 0 w 119"/>
                  <a:gd name="T11" fmla="*/ 93 h 225"/>
                  <a:gd name="T12" fmla="*/ 39 w 119"/>
                  <a:gd name="T13" fmla="*/ 187 h 225"/>
                  <a:gd name="T14" fmla="*/ 119 w 119"/>
                  <a:gd name="T15" fmla="*/ 225 h 225"/>
                  <a:gd name="T16" fmla="*/ 102 w 119"/>
                  <a:gd name="T17" fmla="*/ 208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225">
                    <a:moveTo>
                      <a:pt x="102" y="208"/>
                    </a:moveTo>
                    <a:cubicBezTo>
                      <a:pt x="82" y="203"/>
                      <a:pt x="64" y="193"/>
                      <a:pt x="48" y="177"/>
                    </a:cubicBezTo>
                    <a:cubicBezTo>
                      <a:pt x="26" y="155"/>
                      <a:pt x="13" y="125"/>
                      <a:pt x="13" y="93"/>
                    </a:cubicBezTo>
                    <a:cubicBezTo>
                      <a:pt x="13" y="61"/>
                      <a:pt x="26" y="32"/>
                      <a:pt x="48" y="9"/>
                    </a:cubicBezTo>
                    <a:cubicBezTo>
                      <a:pt x="39" y="0"/>
                      <a:pt x="39" y="0"/>
                      <a:pt x="39" y="0"/>
                    </a:cubicBezTo>
                    <a:cubicBezTo>
                      <a:pt x="14" y="25"/>
                      <a:pt x="0" y="58"/>
                      <a:pt x="0" y="93"/>
                    </a:cubicBezTo>
                    <a:cubicBezTo>
                      <a:pt x="0" y="129"/>
                      <a:pt x="14" y="162"/>
                      <a:pt x="39" y="187"/>
                    </a:cubicBezTo>
                    <a:cubicBezTo>
                      <a:pt x="61" y="209"/>
                      <a:pt x="89" y="222"/>
                      <a:pt x="119" y="225"/>
                    </a:cubicBezTo>
                    <a:lnTo>
                      <a:pt x="102" y="20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24" name="Freeform 7"/>
              <p:cNvSpPr>
                <a:spLocks/>
              </p:cNvSpPr>
              <p:nvPr/>
            </p:nvSpPr>
            <p:spPr bwMode="auto">
              <a:xfrm>
                <a:off x="277" y="3460"/>
                <a:ext cx="408" cy="406"/>
              </a:xfrm>
              <a:custGeom>
                <a:avLst/>
                <a:gdLst>
                  <a:gd name="T0" fmla="*/ 108 w 108"/>
                  <a:gd name="T1" fmla="*/ 102 h 108"/>
                  <a:gd name="T2" fmla="*/ 8 w 108"/>
                  <a:gd name="T3" fmla="*/ 2 h 108"/>
                  <a:gd name="T4" fmla="*/ 1 w 108"/>
                  <a:gd name="T5" fmla="*/ 2 h 108"/>
                  <a:gd name="T6" fmla="*/ 1 w 108"/>
                  <a:gd name="T7" fmla="*/ 8 h 108"/>
                  <a:gd name="T8" fmla="*/ 102 w 108"/>
                  <a:gd name="T9" fmla="*/ 108 h 108"/>
                  <a:gd name="T10" fmla="*/ 108 w 108"/>
                  <a:gd name="T11" fmla="*/ 102 h 108"/>
                </a:gdLst>
                <a:ahLst/>
                <a:cxnLst>
                  <a:cxn ang="0">
                    <a:pos x="T0" y="T1"/>
                  </a:cxn>
                  <a:cxn ang="0">
                    <a:pos x="T2" y="T3"/>
                  </a:cxn>
                  <a:cxn ang="0">
                    <a:pos x="T4" y="T5"/>
                  </a:cxn>
                  <a:cxn ang="0">
                    <a:pos x="T6" y="T7"/>
                  </a:cxn>
                  <a:cxn ang="0">
                    <a:pos x="T8" y="T9"/>
                  </a:cxn>
                  <a:cxn ang="0">
                    <a:pos x="T10" y="T11"/>
                  </a:cxn>
                </a:cxnLst>
                <a:rect l="0" t="0" r="r" b="b"/>
                <a:pathLst>
                  <a:path w="108" h="108">
                    <a:moveTo>
                      <a:pt x="108" y="102"/>
                    </a:moveTo>
                    <a:cubicBezTo>
                      <a:pt x="8" y="2"/>
                      <a:pt x="8" y="2"/>
                      <a:pt x="8" y="2"/>
                    </a:cubicBezTo>
                    <a:cubicBezTo>
                      <a:pt x="6" y="0"/>
                      <a:pt x="3" y="0"/>
                      <a:pt x="1" y="2"/>
                    </a:cubicBezTo>
                    <a:cubicBezTo>
                      <a:pt x="0" y="3"/>
                      <a:pt x="0" y="6"/>
                      <a:pt x="1" y="8"/>
                    </a:cubicBezTo>
                    <a:cubicBezTo>
                      <a:pt x="102" y="108"/>
                      <a:pt x="102" y="108"/>
                      <a:pt x="102" y="108"/>
                    </a:cubicBezTo>
                    <a:lnTo>
                      <a:pt x="108" y="10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25" name="Freeform 8"/>
              <p:cNvSpPr>
                <a:spLocks/>
              </p:cNvSpPr>
              <p:nvPr/>
            </p:nvSpPr>
            <p:spPr bwMode="auto">
              <a:xfrm>
                <a:off x="387" y="4427"/>
                <a:ext cx="457" cy="90"/>
              </a:xfrm>
              <a:custGeom>
                <a:avLst/>
                <a:gdLst>
                  <a:gd name="T0" fmla="*/ 110 w 121"/>
                  <a:gd name="T1" fmla="*/ 7 h 24"/>
                  <a:gd name="T2" fmla="*/ 99 w 121"/>
                  <a:gd name="T3" fmla="*/ 7 h 24"/>
                  <a:gd name="T4" fmla="*/ 99 w 121"/>
                  <a:gd name="T5" fmla="*/ 0 h 24"/>
                  <a:gd name="T6" fmla="*/ 22 w 121"/>
                  <a:gd name="T7" fmla="*/ 0 h 24"/>
                  <a:gd name="T8" fmla="*/ 22 w 121"/>
                  <a:gd name="T9" fmla="*/ 7 h 24"/>
                  <a:gd name="T10" fmla="*/ 10 w 121"/>
                  <a:gd name="T11" fmla="*/ 7 h 24"/>
                  <a:gd name="T12" fmla="*/ 0 w 121"/>
                  <a:gd name="T13" fmla="*/ 18 h 24"/>
                  <a:gd name="T14" fmla="*/ 0 w 121"/>
                  <a:gd name="T15" fmla="*/ 24 h 24"/>
                  <a:gd name="T16" fmla="*/ 121 w 121"/>
                  <a:gd name="T17" fmla="*/ 24 h 24"/>
                  <a:gd name="T18" fmla="*/ 121 w 121"/>
                  <a:gd name="T19" fmla="*/ 18 h 24"/>
                  <a:gd name="T20" fmla="*/ 110 w 121"/>
                  <a:gd name="T21"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24">
                    <a:moveTo>
                      <a:pt x="110" y="7"/>
                    </a:moveTo>
                    <a:cubicBezTo>
                      <a:pt x="99" y="7"/>
                      <a:pt x="99" y="7"/>
                      <a:pt x="99" y="7"/>
                    </a:cubicBezTo>
                    <a:cubicBezTo>
                      <a:pt x="99" y="0"/>
                      <a:pt x="99" y="0"/>
                      <a:pt x="99" y="0"/>
                    </a:cubicBezTo>
                    <a:cubicBezTo>
                      <a:pt x="22" y="0"/>
                      <a:pt x="22" y="0"/>
                      <a:pt x="22" y="0"/>
                    </a:cubicBezTo>
                    <a:cubicBezTo>
                      <a:pt x="22" y="7"/>
                      <a:pt x="22" y="7"/>
                      <a:pt x="22" y="7"/>
                    </a:cubicBezTo>
                    <a:cubicBezTo>
                      <a:pt x="10" y="7"/>
                      <a:pt x="10" y="7"/>
                      <a:pt x="10" y="7"/>
                    </a:cubicBezTo>
                    <a:cubicBezTo>
                      <a:pt x="5" y="7"/>
                      <a:pt x="0" y="12"/>
                      <a:pt x="0" y="18"/>
                    </a:cubicBezTo>
                    <a:cubicBezTo>
                      <a:pt x="0" y="24"/>
                      <a:pt x="0" y="24"/>
                      <a:pt x="0" y="24"/>
                    </a:cubicBezTo>
                    <a:cubicBezTo>
                      <a:pt x="121" y="24"/>
                      <a:pt x="121" y="24"/>
                      <a:pt x="121" y="24"/>
                    </a:cubicBezTo>
                    <a:cubicBezTo>
                      <a:pt x="121" y="18"/>
                      <a:pt x="121" y="18"/>
                      <a:pt x="121" y="18"/>
                    </a:cubicBezTo>
                    <a:cubicBezTo>
                      <a:pt x="121" y="12"/>
                      <a:pt x="116" y="7"/>
                      <a:pt x="110" y="7"/>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26" name="Freeform 9"/>
              <p:cNvSpPr>
                <a:spLocks/>
              </p:cNvSpPr>
              <p:nvPr/>
            </p:nvSpPr>
            <p:spPr bwMode="auto">
              <a:xfrm>
                <a:off x="455" y="4427"/>
                <a:ext cx="109" cy="90"/>
              </a:xfrm>
              <a:custGeom>
                <a:avLst/>
                <a:gdLst>
                  <a:gd name="T0" fmla="*/ 16 w 29"/>
                  <a:gd name="T1" fmla="*/ 0 h 24"/>
                  <a:gd name="T2" fmla="*/ 16 w 29"/>
                  <a:gd name="T3" fmla="*/ 7 h 24"/>
                  <a:gd name="T4" fmla="*/ 9 w 29"/>
                  <a:gd name="T5" fmla="*/ 7 h 24"/>
                  <a:gd name="T6" fmla="*/ 0 w 29"/>
                  <a:gd name="T7" fmla="*/ 16 h 24"/>
                  <a:gd name="T8" fmla="*/ 0 w 29"/>
                  <a:gd name="T9" fmla="*/ 24 h 24"/>
                  <a:gd name="T10" fmla="*/ 14 w 29"/>
                  <a:gd name="T11" fmla="*/ 24 h 24"/>
                  <a:gd name="T12" fmla="*/ 14 w 29"/>
                  <a:gd name="T13" fmla="*/ 16 h 24"/>
                  <a:gd name="T14" fmla="*/ 23 w 29"/>
                  <a:gd name="T15" fmla="*/ 7 h 24"/>
                  <a:gd name="T16" fmla="*/ 23 w 29"/>
                  <a:gd name="T17" fmla="*/ 7 h 24"/>
                  <a:gd name="T18" fmla="*/ 29 w 29"/>
                  <a:gd name="T19" fmla="*/ 7 h 24"/>
                  <a:gd name="T20" fmla="*/ 29 w 29"/>
                  <a:gd name="T21" fmla="*/ 0 h 24"/>
                  <a:gd name="T22" fmla="*/ 16 w 2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24">
                    <a:moveTo>
                      <a:pt x="16" y="0"/>
                    </a:moveTo>
                    <a:cubicBezTo>
                      <a:pt x="16" y="7"/>
                      <a:pt x="16" y="7"/>
                      <a:pt x="16" y="7"/>
                    </a:cubicBezTo>
                    <a:cubicBezTo>
                      <a:pt x="9" y="7"/>
                      <a:pt x="9" y="7"/>
                      <a:pt x="9" y="7"/>
                    </a:cubicBezTo>
                    <a:cubicBezTo>
                      <a:pt x="4" y="7"/>
                      <a:pt x="0" y="11"/>
                      <a:pt x="0" y="16"/>
                    </a:cubicBezTo>
                    <a:cubicBezTo>
                      <a:pt x="0" y="24"/>
                      <a:pt x="0" y="24"/>
                      <a:pt x="0" y="24"/>
                    </a:cubicBezTo>
                    <a:cubicBezTo>
                      <a:pt x="14" y="24"/>
                      <a:pt x="14" y="24"/>
                      <a:pt x="14" y="24"/>
                    </a:cubicBezTo>
                    <a:cubicBezTo>
                      <a:pt x="14" y="16"/>
                      <a:pt x="14" y="16"/>
                      <a:pt x="14" y="16"/>
                    </a:cubicBezTo>
                    <a:cubicBezTo>
                      <a:pt x="14" y="11"/>
                      <a:pt x="18" y="7"/>
                      <a:pt x="23" y="7"/>
                    </a:cubicBezTo>
                    <a:cubicBezTo>
                      <a:pt x="23" y="7"/>
                      <a:pt x="23" y="7"/>
                      <a:pt x="23" y="7"/>
                    </a:cubicBezTo>
                    <a:cubicBezTo>
                      <a:pt x="29" y="7"/>
                      <a:pt x="29" y="7"/>
                      <a:pt x="29" y="7"/>
                    </a:cubicBezTo>
                    <a:cubicBezTo>
                      <a:pt x="29" y="0"/>
                      <a:pt x="29" y="0"/>
                      <a:pt x="29" y="0"/>
                    </a:cubicBezTo>
                    <a:lnTo>
                      <a:pt x="16"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27" name="Freeform 10"/>
              <p:cNvSpPr>
                <a:spLocks/>
              </p:cNvSpPr>
              <p:nvPr/>
            </p:nvSpPr>
            <p:spPr bwMode="auto">
              <a:xfrm>
                <a:off x="651" y="4427"/>
                <a:ext cx="166" cy="90"/>
              </a:xfrm>
              <a:custGeom>
                <a:avLst/>
                <a:gdLst>
                  <a:gd name="T0" fmla="*/ 35 w 44"/>
                  <a:gd name="T1" fmla="*/ 7 h 24"/>
                  <a:gd name="T2" fmla="*/ 24 w 44"/>
                  <a:gd name="T3" fmla="*/ 7 h 24"/>
                  <a:gd name="T4" fmla="*/ 24 w 44"/>
                  <a:gd name="T5" fmla="*/ 0 h 24"/>
                  <a:gd name="T6" fmla="*/ 0 w 44"/>
                  <a:gd name="T7" fmla="*/ 0 h 24"/>
                  <a:gd name="T8" fmla="*/ 0 w 44"/>
                  <a:gd name="T9" fmla="*/ 7 h 24"/>
                  <a:gd name="T10" fmla="*/ 8 w 44"/>
                  <a:gd name="T11" fmla="*/ 7 h 24"/>
                  <a:gd name="T12" fmla="*/ 9 w 44"/>
                  <a:gd name="T13" fmla="*/ 7 h 24"/>
                  <a:gd name="T14" fmla="*/ 18 w 44"/>
                  <a:gd name="T15" fmla="*/ 16 h 24"/>
                  <a:gd name="T16" fmla="*/ 18 w 44"/>
                  <a:gd name="T17" fmla="*/ 24 h 24"/>
                  <a:gd name="T18" fmla="*/ 44 w 44"/>
                  <a:gd name="T19" fmla="*/ 24 h 24"/>
                  <a:gd name="T20" fmla="*/ 44 w 44"/>
                  <a:gd name="T21" fmla="*/ 16 h 24"/>
                  <a:gd name="T22" fmla="*/ 35 w 44"/>
                  <a:gd name="T23"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24">
                    <a:moveTo>
                      <a:pt x="35" y="7"/>
                    </a:moveTo>
                    <a:cubicBezTo>
                      <a:pt x="24" y="7"/>
                      <a:pt x="24" y="7"/>
                      <a:pt x="24" y="7"/>
                    </a:cubicBezTo>
                    <a:cubicBezTo>
                      <a:pt x="24" y="0"/>
                      <a:pt x="24" y="0"/>
                      <a:pt x="24" y="0"/>
                    </a:cubicBezTo>
                    <a:cubicBezTo>
                      <a:pt x="0" y="0"/>
                      <a:pt x="0" y="0"/>
                      <a:pt x="0" y="0"/>
                    </a:cubicBezTo>
                    <a:cubicBezTo>
                      <a:pt x="0" y="7"/>
                      <a:pt x="0" y="7"/>
                      <a:pt x="0" y="7"/>
                    </a:cubicBezTo>
                    <a:cubicBezTo>
                      <a:pt x="8" y="7"/>
                      <a:pt x="8" y="7"/>
                      <a:pt x="8" y="7"/>
                    </a:cubicBezTo>
                    <a:cubicBezTo>
                      <a:pt x="9" y="7"/>
                      <a:pt x="9" y="7"/>
                      <a:pt x="9" y="7"/>
                    </a:cubicBezTo>
                    <a:cubicBezTo>
                      <a:pt x="14" y="7"/>
                      <a:pt x="18" y="11"/>
                      <a:pt x="18" y="16"/>
                    </a:cubicBezTo>
                    <a:cubicBezTo>
                      <a:pt x="18" y="24"/>
                      <a:pt x="18" y="24"/>
                      <a:pt x="18" y="24"/>
                    </a:cubicBezTo>
                    <a:cubicBezTo>
                      <a:pt x="44" y="24"/>
                      <a:pt x="44" y="24"/>
                      <a:pt x="44" y="24"/>
                    </a:cubicBezTo>
                    <a:cubicBezTo>
                      <a:pt x="44" y="16"/>
                      <a:pt x="44" y="16"/>
                      <a:pt x="44" y="16"/>
                    </a:cubicBezTo>
                    <a:cubicBezTo>
                      <a:pt x="44" y="11"/>
                      <a:pt x="40" y="7"/>
                      <a:pt x="35" y="7"/>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28" name="Oval 11"/>
              <p:cNvSpPr>
                <a:spLocks noChangeArrowheads="1"/>
              </p:cNvSpPr>
              <p:nvPr/>
            </p:nvSpPr>
            <p:spPr bwMode="auto">
              <a:xfrm>
                <a:off x="251" y="3433"/>
                <a:ext cx="64" cy="64"/>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29" name="Freeform 12"/>
              <p:cNvSpPr>
                <a:spLocks/>
              </p:cNvSpPr>
              <p:nvPr/>
            </p:nvSpPr>
            <p:spPr bwMode="auto">
              <a:xfrm>
                <a:off x="307" y="3475"/>
                <a:ext cx="744" cy="752"/>
              </a:xfrm>
              <a:custGeom>
                <a:avLst/>
                <a:gdLst>
                  <a:gd name="T0" fmla="*/ 197 w 197"/>
                  <a:gd name="T1" fmla="*/ 98 h 200"/>
                  <a:gd name="T2" fmla="*/ 94 w 197"/>
                  <a:gd name="T3" fmla="*/ 200 h 200"/>
                  <a:gd name="T4" fmla="*/ 19 w 197"/>
                  <a:gd name="T5" fmla="*/ 167 h 200"/>
                  <a:gd name="T6" fmla="*/ 0 w 197"/>
                  <a:gd name="T7" fmla="*/ 98 h 200"/>
                  <a:gd name="T8" fmla="*/ 94 w 197"/>
                  <a:gd name="T9" fmla="*/ 0 h 200"/>
                  <a:gd name="T10" fmla="*/ 158 w 197"/>
                  <a:gd name="T11" fmla="*/ 17 h 200"/>
                  <a:gd name="T12" fmla="*/ 197 w 197"/>
                  <a:gd name="T13" fmla="*/ 98 h 200"/>
                </a:gdLst>
                <a:ahLst/>
                <a:cxnLst>
                  <a:cxn ang="0">
                    <a:pos x="T0" y="T1"/>
                  </a:cxn>
                  <a:cxn ang="0">
                    <a:pos x="T2" y="T3"/>
                  </a:cxn>
                  <a:cxn ang="0">
                    <a:pos x="T4" y="T5"/>
                  </a:cxn>
                  <a:cxn ang="0">
                    <a:pos x="T6" y="T7"/>
                  </a:cxn>
                  <a:cxn ang="0">
                    <a:pos x="T8" y="T9"/>
                  </a:cxn>
                  <a:cxn ang="0">
                    <a:pos x="T10" y="T11"/>
                  </a:cxn>
                  <a:cxn ang="0">
                    <a:pos x="T12" y="T13"/>
                  </a:cxn>
                </a:cxnLst>
                <a:rect l="0" t="0" r="r" b="b"/>
                <a:pathLst>
                  <a:path w="197" h="200">
                    <a:moveTo>
                      <a:pt x="197" y="98"/>
                    </a:moveTo>
                    <a:cubicBezTo>
                      <a:pt x="197" y="154"/>
                      <a:pt x="151" y="200"/>
                      <a:pt x="94" y="200"/>
                    </a:cubicBezTo>
                    <a:cubicBezTo>
                      <a:pt x="65" y="200"/>
                      <a:pt x="38" y="188"/>
                      <a:pt x="19" y="167"/>
                    </a:cubicBezTo>
                    <a:cubicBezTo>
                      <a:pt x="2" y="149"/>
                      <a:pt x="0" y="124"/>
                      <a:pt x="0" y="98"/>
                    </a:cubicBezTo>
                    <a:cubicBezTo>
                      <a:pt x="0" y="41"/>
                      <a:pt x="38" y="0"/>
                      <a:pt x="94" y="0"/>
                    </a:cubicBezTo>
                    <a:cubicBezTo>
                      <a:pt x="118" y="0"/>
                      <a:pt x="140" y="3"/>
                      <a:pt x="158" y="17"/>
                    </a:cubicBezTo>
                    <a:cubicBezTo>
                      <a:pt x="182" y="36"/>
                      <a:pt x="197" y="65"/>
                      <a:pt x="197" y="98"/>
                    </a:cubicBezTo>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30" name="Freeform 13"/>
              <p:cNvSpPr>
                <a:spLocks/>
              </p:cNvSpPr>
              <p:nvPr/>
            </p:nvSpPr>
            <p:spPr bwMode="auto">
              <a:xfrm>
                <a:off x="768" y="3708"/>
                <a:ext cx="283" cy="388"/>
              </a:xfrm>
              <a:custGeom>
                <a:avLst/>
                <a:gdLst>
                  <a:gd name="T0" fmla="*/ 71 w 75"/>
                  <a:gd name="T1" fmla="*/ 9 h 103"/>
                  <a:gd name="T2" fmla="*/ 62 w 75"/>
                  <a:gd name="T3" fmla="*/ 9 h 103"/>
                  <a:gd name="T4" fmla="*/ 58 w 75"/>
                  <a:gd name="T5" fmla="*/ 5 h 103"/>
                  <a:gd name="T6" fmla="*/ 52 w 75"/>
                  <a:gd name="T7" fmla="*/ 5 h 103"/>
                  <a:gd name="T8" fmla="*/ 52 w 75"/>
                  <a:gd name="T9" fmla="*/ 9 h 103"/>
                  <a:gd name="T10" fmla="*/ 50 w 75"/>
                  <a:gd name="T11" fmla="*/ 9 h 103"/>
                  <a:gd name="T12" fmla="*/ 48 w 75"/>
                  <a:gd name="T13" fmla="*/ 7 h 103"/>
                  <a:gd name="T14" fmla="*/ 39 w 75"/>
                  <a:gd name="T15" fmla="*/ 5 h 103"/>
                  <a:gd name="T16" fmla="*/ 39 w 75"/>
                  <a:gd name="T17" fmla="*/ 0 h 103"/>
                  <a:gd name="T18" fmla="*/ 28 w 75"/>
                  <a:gd name="T19" fmla="*/ 0 h 103"/>
                  <a:gd name="T20" fmla="*/ 25 w 75"/>
                  <a:gd name="T21" fmla="*/ 2 h 103"/>
                  <a:gd name="T22" fmla="*/ 17 w 75"/>
                  <a:gd name="T23" fmla="*/ 2 h 103"/>
                  <a:gd name="T24" fmla="*/ 12 w 75"/>
                  <a:gd name="T25" fmla="*/ 5 h 103"/>
                  <a:gd name="T26" fmla="*/ 12 w 75"/>
                  <a:gd name="T27" fmla="*/ 11 h 103"/>
                  <a:gd name="T28" fmla="*/ 0 w 75"/>
                  <a:gd name="T29" fmla="*/ 19 h 103"/>
                  <a:gd name="T30" fmla="*/ 0 w 75"/>
                  <a:gd name="T31" fmla="*/ 22 h 103"/>
                  <a:gd name="T32" fmla="*/ 4 w 75"/>
                  <a:gd name="T33" fmla="*/ 22 h 103"/>
                  <a:gd name="T34" fmla="*/ 4 w 75"/>
                  <a:gd name="T35" fmla="*/ 26 h 103"/>
                  <a:gd name="T36" fmla="*/ 0 w 75"/>
                  <a:gd name="T37" fmla="*/ 26 h 103"/>
                  <a:gd name="T38" fmla="*/ 0 w 75"/>
                  <a:gd name="T39" fmla="*/ 36 h 103"/>
                  <a:gd name="T40" fmla="*/ 11 w 75"/>
                  <a:gd name="T41" fmla="*/ 46 h 103"/>
                  <a:gd name="T42" fmla="*/ 24 w 75"/>
                  <a:gd name="T43" fmla="*/ 46 h 103"/>
                  <a:gd name="T44" fmla="*/ 26 w 75"/>
                  <a:gd name="T45" fmla="*/ 44 h 103"/>
                  <a:gd name="T46" fmla="*/ 30 w 75"/>
                  <a:gd name="T47" fmla="*/ 44 h 103"/>
                  <a:gd name="T48" fmla="*/ 32 w 75"/>
                  <a:gd name="T49" fmla="*/ 47 h 103"/>
                  <a:gd name="T50" fmla="*/ 38 w 75"/>
                  <a:gd name="T51" fmla="*/ 47 h 103"/>
                  <a:gd name="T52" fmla="*/ 38 w 75"/>
                  <a:gd name="T53" fmla="*/ 56 h 103"/>
                  <a:gd name="T54" fmla="*/ 45 w 75"/>
                  <a:gd name="T55" fmla="*/ 69 h 103"/>
                  <a:gd name="T56" fmla="*/ 41 w 75"/>
                  <a:gd name="T57" fmla="*/ 76 h 103"/>
                  <a:gd name="T58" fmla="*/ 41 w 75"/>
                  <a:gd name="T59" fmla="*/ 80 h 103"/>
                  <a:gd name="T60" fmla="*/ 45 w 75"/>
                  <a:gd name="T61" fmla="*/ 82 h 103"/>
                  <a:gd name="T62" fmla="*/ 45 w 75"/>
                  <a:gd name="T63" fmla="*/ 91 h 103"/>
                  <a:gd name="T64" fmla="*/ 49 w 75"/>
                  <a:gd name="T65" fmla="*/ 97 h 103"/>
                  <a:gd name="T66" fmla="*/ 49 w 75"/>
                  <a:gd name="T67" fmla="*/ 103 h 103"/>
                  <a:gd name="T68" fmla="*/ 50 w 75"/>
                  <a:gd name="T69" fmla="*/ 103 h 103"/>
                  <a:gd name="T70" fmla="*/ 75 w 75"/>
                  <a:gd name="T71" fmla="*/ 36 h 103"/>
                  <a:gd name="T72" fmla="*/ 71 w 75"/>
                  <a:gd name="T73" fmla="*/ 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103">
                    <a:moveTo>
                      <a:pt x="71" y="9"/>
                    </a:moveTo>
                    <a:cubicBezTo>
                      <a:pt x="62" y="9"/>
                      <a:pt x="62" y="9"/>
                      <a:pt x="62" y="9"/>
                    </a:cubicBezTo>
                    <a:cubicBezTo>
                      <a:pt x="58" y="5"/>
                      <a:pt x="58" y="5"/>
                      <a:pt x="58" y="5"/>
                    </a:cubicBezTo>
                    <a:cubicBezTo>
                      <a:pt x="52" y="5"/>
                      <a:pt x="52" y="5"/>
                      <a:pt x="52" y="5"/>
                    </a:cubicBezTo>
                    <a:cubicBezTo>
                      <a:pt x="52" y="9"/>
                      <a:pt x="52" y="9"/>
                      <a:pt x="52" y="9"/>
                    </a:cubicBezTo>
                    <a:cubicBezTo>
                      <a:pt x="50" y="9"/>
                      <a:pt x="50" y="9"/>
                      <a:pt x="50" y="9"/>
                    </a:cubicBezTo>
                    <a:cubicBezTo>
                      <a:pt x="48" y="7"/>
                      <a:pt x="48" y="7"/>
                      <a:pt x="48" y="7"/>
                    </a:cubicBezTo>
                    <a:cubicBezTo>
                      <a:pt x="39" y="5"/>
                      <a:pt x="39" y="5"/>
                      <a:pt x="39" y="5"/>
                    </a:cubicBezTo>
                    <a:cubicBezTo>
                      <a:pt x="39" y="0"/>
                      <a:pt x="39" y="0"/>
                      <a:pt x="39" y="0"/>
                    </a:cubicBezTo>
                    <a:cubicBezTo>
                      <a:pt x="28" y="0"/>
                      <a:pt x="28" y="0"/>
                      <a:pt x="28" y="0"/>
                    </a:cubicBezTo>
                    <a:cubicBezTo>
                      <a:pt x="25" y="2"/>
                      <a:pt x="25" y="2"/>
                      <a:pt x="25" y="2"/>
                    </a:cubicBezTo>
                    <a:cubicBezTo>
                      <a:pt x="17" y="2"/>
                      <a:pt x="17" y="2"/>
                      <a:pt x="17" y="2"/>
                    </a:cubicBezTo>
                    <a:cubicBezTo>
                      <a:pt x="12" y="5"/>
                      <a:pt x="12" y="5"/>
                      <a:pt x="12" y="5"/>
                    </a:cubicBezTo>
                    <a:cubicBezTo>
                      <a:pt x="12" y="11"/>
                      <a:pt x="12" y="11"/>
                      <a:pt x="12" y="11"/>
                    </a:cubicBezTo>
                    <a:cubicBezTo>
                      <a:pt x="0" y="19"/>
                      <a:pt x="0" y="19"/>
                      <a:pt x="0" y="19"/>
                    </a:cubicBezTo>
                    <a:cubicBezTo>
                      <a:pt x="0" y="22"/>
                      <a:pt x="0" y="22"/>
                      <a:pt x="0" y="22"/>
                    </a:cubicBezTo>
                    <a:cubicBezTo>
                      <a:pt x="4" y="22"/>
                      <a:pt x="4" y="22"/>
                      <a:pt x="4" y="22"/>
                    </a:cubicBezTo>
                    <a:cubicBezTo>
                      <a:pt x="4" y="26"/>
                      <a:pt x="4" y="26"/>
                      <a:pt x="4" y="26"/>
                    </a:cubicBezTo>
                    <a:cubicBezTo>
                      <a:pt x="0" y="26"/>
                      <a:pt x="0" y="26"/>
                      <a:pt x="0" y="26"/>
                    </a:cubicBezTo>
                    <a:cubicBezTo>
                      <a:pt x="0" y="36"/>
                      <a:pt x="0" y="36"/>
                      <a:pt x="0" y="36"/>
                    </a:cubicBezTo>
                    <a:cubicBezTo>
                      <a:pt x="11" y="46"/>
                      <a:pt x="11" y="46"/>
                      <a:pt x="11" y="46"/>
                    </a:cubicBezTo>
                    <a:cubicBezTo>
                      <a:pt x="24" y="46"/>
                      <a:pt x="24" y="46"/>
                      <a:pt x="24" y="46"/>
                    </a:cubicBezTo>
                    <a:cubicBezTo>
                      <a:pt x="26" y="44"/>
                      <a:pt x="26" y="44"/>
                      <a:pt x="26" y="44"/>
                    </a:cubicBezTo>
                    <a:cubicBezTo>
                      <a:pt x="30" y="44"/>
                      <a:pt x="30" y="44"/>
                      <a:pt x="30" y="44"/>
                    </a:cubicBezTo>
                    <a:cubicBezTo>
                      <a:pt x="32" y="47"/>
                      <a:pt x="32" y="47"/>
                      <a:pt x="32" y="47"/>
                    </a:cubicBezTo>
                    <a:cubicBezTo>
                      <a:pt x="38" y="47"/>
                      <a:pt x="38" y="47"/>
                      <a:pt x="38" y="47"/>
                    </a:cubicBezTo>
                    <a:cubicBezTo>
                      <a:pt x="38" y="56"/>
                      <a:pt x="38" y="56"/>
                      <a:pt x="38" y="56"/>
                    </a:cubicBezTo>
                    <a:cubicBezTo>
                      <a:pt x="45" y="69"/>
                      <a:pt x="45" y="69"/>
                      <a:pt x="45" y="69"/>
                    </a:cubicBezTo>
                    <a:cubicBezTo>
                      <a:pt x="41" y="76"/>
                      <a:pt x="41" y="76"/>
                      <a:pt x="41" y="76"/>
                    </a:cubicBezTo>
                    <a:cubicBezTo>
                      <a:pt x="41" y="80"/>
                      <a:pt x="41" y="80"/>
                      <a:pt x="41" y="80"/>
                    </a:cubicBezTo>
                    <a:cubicBezTo>
                      <a:pt x="45" y="82"/>
                      <a:pt x="45" y="82"/>
                      <a:pt x="45" y="82"/>
                    </a:cubicBezTo>
                    <a:cubicBezTo>
                      <a:pt x="45" y="91"/>
                      <a:pt x="45" y="91"/>
                      <a:pt x="45" y="91"/>
                    </a:cubicBezTo>
                    <a:cubicBezTo>
                      <a:pt x="49" y="97"/>
                      <a:pt x="49" y="97"/>
                      <a:pt x="49" y="97"/>
                    </a:cubicBezTo>
                    <a:cubicBezTo>
                      <a:pt x="49" y="103"/>
                      <a:pt x="49" y="103"/>
                      <a:pt x="49" y="103"/>
                    </a:cubicBezTo>
                    <a:cubicBezTo>
                      <a:pt x="50" y="103"/>
                      <a:pt x="50" y="103"/>
                      <a:pt x="50" y="103"/>
                    </a:cubicBezTo>
                    <a:cubicBezTo>
                      <a:pt x="65" y="85"/>
                      <a:pt x="75" y="61"/>
                      <a:pt x="75" y="36"/>
                    </a:cubicBezTo>
                    <a:cubicBezTo>
                      <a:pt x="75" y="26"/>
                      <a:pt x="74" y="17"/>
                      <a:pt x="71" y="9"/>
                    </a:cubicBezTo>
                  </a:path>
                </a:pathLst>
              </a:cu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31" name="Freeform 14"/>
              <p:cNvSpPr>
                <a:spLocks/>
              </p:cNvSpPr>
              <p:nvPr/>
            </p:nvSpPr>
            <p:spPr bwMode="auto">
              <a:xfrm>
                <a:off x="545" y="3987"/>
                <a:ext cx="166" cy="225"/>
              </a:xfrm>
              <a:custGeom>
                <a:avLst/>
                <a:gdLst>
                  <a:gd name="T0" fmla="*/ 68 w 166"/>
                  <a:gd name="T1" fmla="*/ 146 h 225"/>
                  <a:gd name="T2" fmla="*/ 91 w 166"/>
                  <a:gd name="T3" fmla="*/ 135 h 225"/>
                  <a:gd name="T4" fmla="*/ 121 w 166"/>
                  <a:gd name="T5" fmla="*/ 86 h 225"/>
                  <a:gd name="T6" fmla="*/ 121 w 166"/>
                  <a:gd name="T7" fmla="*/ 79 h 225"/>
                  <a:gd name="T8" fmla="*/ 117 w 166"/>
                  <a:gd name="T9" fmla="*/ 60 h 225"/>
                  <a:gd name="T10" fmla="*/ 125 w 166"/>
                  <a:gd name="T11" fmla="*/ 49 h 225"/>
                  <a:gd name="T12" fmla="*/ 148 w 166"/>
                  <a:gd name="T13" fmla="*/ 49 h 225"/>
                  <a:gd name="T14" fmla="*/ 163 w 166"/>
                  <a:gd name="T15" fmla="*/ 33 h 225"/>
                  <a:gd name="T16" fmla="*/ 166 w 166"/>
                  <a:gd name="T17" fmla="*/ 0 h 225"/>
                  <a:gd name="T18" fmla="*/ 0 w 166"/>
                  <a:gd name="T19" fmla="*/ 45 h 225"/>
                  <a:gd name="T20" fmla="*/ 0 w 166"/>
                  <a:gd name="T21" fmla="*/ 94 h 225"/>
                  <a:gd name="T22" fmla="*/ 8 w 166"/>
                  <a:gd name="T23" fmla="*/ 94 h 225"/>
                  <a:gd name="T24" fmla="*/ 0 w 166"/>
                  <a:gd name="T25" fmla="*/ 124 h 225"/>
                  <a:gd name="T26" fmla="*/ 12 w 166"/>
                  <a:gd name="T27" fmla="*/ 139 h 225"/>
                  <a:gd name="T28" fmla="*/ 12 w 166"/>
                  <a:gd name="T29" fmla="*/ 173 h 225"/>
                  <a:gd name="T30" fmla="*/ 31 w 166"/>
                  <a:gd name="T31" fmla="*/ 207 h 225"/>
                  <a:gd name="T32" fmla="*/ 53 w 166"/>
                  <a:gd name="T33" fmla="*/ 225 h 225"/>
                  <a:gd name="T34" fmla="*/ 76 w 166"/>
                  <a:gd name="T35" fmla="*/ 225 h 225"/>
                  <a:gd name="T36" fmla="*/ 80 w 166"/>
                  <a:gd name="T37" fmla="*/ 218 h 225"/>
                  <a:gd name="T38" fmla="*/ 65 w 166"/>
                  <a:gd name="T39" fmla="*/ 203 h 225"/>
                  <a:gd name="T40" fmla="*/ 68 w 166"/>
                  <a:gd name="T41" fmla="*/ 188 h 225"/>
                  <a:gd name="T42" fmla="*/ 68 w 166"/>
                  <a:gd name="T43" fmla="*/ 176 h 225"/>
                  <a:gd name="T44" fmla="*/ 57 w 166"/>
                  <a:gd name="T45" fmla="*/ 176 h 225"/>
                  <a:gd name="T46" fmla="*/ 49 w 166"/>
                  <a:gd name="T47" fmla="*/ 173 h 225"/>
                  <a:gd name="T48" fmla="*/ 61 w 166"/>
                  <a:gd name="T49" fmla="*/ 161 h 225"/>
                  <a:gd name="T50" fmla="*/ 61 w 166"/>
                  <a:gd name="T51" fmla="*/ 154 h 225"/>
                  <a:gd name="T52" fmla="*/ 49 w 166"/>
                  <a:gd name="T53" fmla="*/ 154 h 225"/>
                  <a:gd name="T54" fmla="*/ 49 w 166"/>
                  <a:gd name="T55" fmla="*/ 146 h 225"/>
                  <a:gd name="T56" fmla="*/ 68 w 166"/>
                  <a:gd name="T57" fmla="*/ 14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6" h="225">
                    <a:moveTo>
                      <a:pt x="68" y="146"/>
                    </a:moveTo>
                    <a:lnTo>
                      <a:pt x="91" y="135"/>
                    </a:lnTo>
                    <a:lnTo>
                      <a:pt x="121" y="86"/>
                    </a:lnTo>
                    <a:lnTo>
                      <a:pt x="121" y="79"/>
                    </a:lnTo>
                    <a:lnTo>
                      <a:pt x="117" y="60"/>
                    </a:lnTo>
                    <a:lnTo>
                      <a:pt x="125" y="49"/>
                    </a:lnTo>
                    <a:lnTo>
                      <a:pt x="148" y="49"/>
                    </a:lnTo>
                    <a:lnTo>
                      <a:pt x="163" y="33"/>
                    </a:lnTo>
                    <a:lnTo>
                      <a:pt x="166" y="0"/>
                    </a:lnTo>
                    <a:lnTo>
                      <a:pt x="0" y="45"/>
                    </a:lnTo>
                    <a:lnTo>
                      <a:pt x="0" y="94"/>
                    </a:lnTo>
                    <a:lnTo>
                      <a:pt x="8" y="94"/>
                    </a:lnTo>
                    <a:lnTo>
                      <a:pt x="0" y="124"/>
                    </a:lnTo>
                    <a:lnTo>
                      <a:pt x="12" y="139"/>
                    </a:lnTo>
                    <a:lnTo>
                      <a:pt x="12" y="173"/>
                    </a:lnTo>
                    <a:lnTo>
                      <a:pt x="31" y="207"/>
                    </a:lnTo>
                    <a:lnTo>
                      <a:pt x="53" y="225"/>
                    </a:lnTo>
                    <a:lnTo>
                      <a:pt x="76" y="225"/>
                    </a:lnTo>
                    <a:lnTo>
                      <a:pt x="80" y="218"/>
                    </a:lnTo>
                    <a:lnTo>
                      <a:pt x="65" y="203"/>
                    </a:lnTo>
                    <a:lnTo>
                      <a:pt x="68" y="188"/>
                    </a:lnTo>
                    <a:lnTo>
                      <a:pt x="68" y="176"/>
                    </a:lnTo>
                    <a:lnTo>
                      <a:pt x="57" y="176"/>
                    </a:lnTo>
                    <a:lnTo>
                      <a:pt x="49" y="173"/>
                    </a:lnTo>
                    <a:lnTo>
                      <a:pt x="61" y="161"/>
                    </a:lnTo>
                    <a:lnTo>
                      <a:pt x="61" y="154"/>
                    </a:lnTo>
                    <a:lnTo>
                      <a:pt x="49" y="154"/>
                    </a:lnTo>
                    <a:lnTo>
                      <a:pt x="49" y="146"/>
                    </a:lnTo>
                    <a:lnTo>
                      <a:pt x="68" y="146"/>
                    </a:lnTo>
                    <a:close/>
                  </a:path>
                </a:pathLst>
              </a:cu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32" name="Freeform 15"/>
              <p:cNvSpPr>
                <a:spLocks/>
              </p:cNvSpPr>
              <p:nvPr/>
            </p:nvSpPr>
            <p:spPr bwMode="auto">
              <a:xfrm>
                <a:off x="821" y="3550"/>
                <a:ext cx="204" cy="158"/>
              </a:xfrm>
              <a:custGeom>
                <a:avLst/>
                <a:gdLst>
                  <a:gd name="T0" fmla="*/ 18 w 54"/>
                  <a:gd name="T1" fmla="*/ 8 h 42"/>
                  <a:gd name="T2" fmla="*/ 18 w 54"/>
                  <a:gd name="T3" fmla="*/ 11 h 42"/>
                  <a:gd name="T4" fmla="*/ 21 w 54"/>
                  <a:gd name="T5" fmla="*/ 11 h 42"/>
                  <a:gd name="T6" fmla="*/ 22 w 54"/>
                  <a:gd name="T7" fmla="*/ 15 h 42"/>
                  <a:gd name="T8" fmla="*/ 27 w 54"/>
                  <a:gd name="T9" fmla="*/ 13 h 42"/>
                  <a:gd name="T10" fmla="*/ 27 w 54"/>
                  <a:gd name="T11" fmla="*/ 17 h 42"/>
                  <a:gd name="T12" fmla="*/ 19 w 54"/>
                  <a:gd name="T13" fmla="*/ 17 h 42"/>
                  <a:gd name="T14" fmla="*/ 15 w 54"/>
                  <a:gd name="T15" fmla="*/ 23 h 42"/>
                  <a:gd name="T16" fmla="*/ 10 w 54"/>
                  <a:gd name="T17" fmla="*/ 23 h 42"/>
                  <a:gd name="T18" fmla="*/ 9 w 54"/>
                  <a:gd name="T19" fmla="*/ 29 h 42"/>
                  <a:gd name="T20" fmla="*/ 12 w 54"/>
                  <a:gd name="T21" fmla="*/ 29 h 42"/>
                  <a:gd name="T22" fmla="*/ 12 w 54"/>
                  <a:gd name="T23" fmla="*/ 32 h 42"/>
                  <a:gd name="T24" fmla="*/ 8 w 54"/>
                  <a:gd name="T25" fmla="*/ 31 h 42"/>
                  <a:gd name="T26" fmla="*/ 4 w 54"/>
                  <a:gd name="T27" fmla="*/ 31 h 42"/>
                  <a:gd name="T28" fmla="*/ 0 w 54"/>
                  <a:gd name="T29" fmla="*/ 33 h 42"/>
                  <a:gd name="T30" fmla="*/ 0 w 54"/>
                  <a:gd name="T31" fmla="*/ 39 h 42"/>
                  <a:gd name="T32" fmla="*/ 2 w 54"/>
                  <a:gd name="T33" fmla="*/ 41 h 42"/>
                  <a:gd name="T34" fmla="*/ 11 w 54"/>
                  <a:gd name="T35" fmla="*/ 41 h 42"/>
                  <a:gd name="T36" fmla="*/ 11 w 54"/>
                  <a:gd name="T37" fmla="*/ 39 h 42"/>
                  <a:gd name="T38" fmla="*/ 17 w 54"/>
                  <a:gd name="T39" fmla="*/ 33 h 42"/>
                  <a:gd name="T40" fmla="*/ 20 w 54"/>
                  <a:gd name="T41" fmla="*/ 33 h 42"/>
                  <a:gd name="T42" fmla="*/ 24 w 54"/>
                  <a:gd name="T43" fmla="*/ 30 h 42"/>
                  <a:gd name="T44" fmla="*/ 24 w 54"/>
                  <a:gd name="T45" fmla="*/ 33 h 42"/>
                  <a:gd name="T46" fmla="*/ 32 w 54"/>
                  <a:gd name="T47" fmla="*/ 38 h 42"/>
                  <a:gd name="T48" fmla="*/ 32 w 54"/>
                  <a:gd name="T49" fmla="*/ 39 h 42"/>
                  <a:gd name="T50" fmla="*/ 28 w 54"/>
                  <a:gd name="T51" fmla="*/ 39 h 42"/>
                  <a:gd name="T52" fmla="*/ 28 w 54"/>
                  <a:gd name="T53" fmla="*/ 42 h 42"/>
                  <a:gd name="T54" fmla="*/ 34 w 54"/>
                  <a:gd name="T55" fmla="*/ 42 h 42"/>
                  <a:gd name="T56" fmla="*/ 34 w 54"/>
                  <a:gd name="T57" fmla="*/ 38 h 42"/>
                  <a:gd name="T58" fmla="*/ 35 w 54"/>
                  <a:gd name="T59" fmla="*/ 37 h 42"/>
                  <a:gd name="T60" fmla="*/ 29 w 54"/>
                  <a:gd name="T61" fmla="*/ 33 h 42"/>
                  <a:gd name="T62" fmla="*/ 28 w 54"/>
                  <a:gd name="T63" fmla="*/ 29 h 42"/>
                  <a:gd name="T64" fmla="*/ 32 w 54"/>
                  <a:gd name="T65" fmla="*/ 29 h 42"/>
                  <a:gd name="T66" fmla="*/ 37 w 54"/>
                  <a:gd name="T67" fmla="*/ 33 h 42"/>
                  <a:gd name="T68" fmla="*/ 37 w 54"/>
                  <a:gd name="T69" fmla="*/ 38 h 42"/>
                  <a:gd name="T70" fmla="*/ 41 w 54"/>
                  <a:gd name="T71" fmla="*/ 42 h 42"/>
                  <a:gd name="T72" fmla="*/ 43 w 54"/>
                  <a:gd name="T73" fmla="*/ 36 h 42"/>
                  <a:gd name="T74" fmla="*/ 47 w 54"/>
                  <a:gd name="T75" fmla="*/ 34 h 42"/>
                  <a:gd name="T76" fmla="*/ 47 w 54"/>
                  <a:gd name="T77" fmla="*/ 39 h 42"/>
                  <a:gd name="T78" fmla="*/ 49 w 54"/>
                  <a:gd name="T79" fmla="*/ 42 h 42"/>
                  <a:gd name="T80" fmla="*/ 54 w 54"/>
                  <a:gd name="T81" fmla="*/ 42 h 42"/>
                  <a:gd name="T82" fmla="*/ 53 w 54"/>
                  <a:gd name="T83" fmla="*/ 38 h 42"/>
                  <a:gd name="T84" fmla="*/ 49 w 54"/>
                  <a:gd name="T85" fmla="*/ 38 h 42"/>
                  <a:gd name="T86" fmla="*/ 49 w 54"/>
                  <a:gd name="T87" fmla="*/ 29 h 42"/>
                  <a:gd name="T88" fmla="*/ 39 w 54"/>
                  <a:gd name="T89" fmla="*/ 14 h 42"/>
                  <a:gd name="T90" fmla="*/ 36 w 54"/>
                  <a:gd name="T91" fmla="*/ 17 h 42"/>
                  <a:gd name="T92" fmla="*/ 29 w 54"/>
                  <a:gd name="T93" fmla="*/ 17 h 42"/>
                  <a:gd name="T94" fmla="*/ 29 w 54"/>
                  <a:gd name="T95" fmla="*/ 16 h 42"/>
                  <a:gd name="T96" fmla="*/ 33 w 54"/>
                  <a:gd name="T97" fmla="*/ 13 h 42"/>
                  <a:gd name="T98" fmla="*/ 33 w 54"/>
                  <a:gd name="T99" fmla="*/ 7 h 42"/>
                  <a:gd name="T100" fmla="*/ 25 w 54"/>
                  <a:gd name="T101" fmla="*/ 0 h 42"/>
                  <a:gd name="T102" fmla="*/ 25 w 54"/>
                  <a:gd name="T103" fmla="*/ 4 h 42"/>
                  <a:gd name="T104" fmla="*/ 22 w 54"/>
                  <a:gd name="T105" fmla="*/ 5 h 42"/>
                  <a:gd name="T106" fmla="*/ 18 w 54"/>
                  <a:gd name="T10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4" h="42">
                    <a:moveTo>
                      <a:pt x="18" y="8"/>
                    </a:moveTo>
                    <a:cubicBezTo>
                      <a:pt x="18" y="11"/>
                      <a:pt x="18" y="11"/>
                      <a:pt x="18" y="11"/>
                    </a:cubicBezTo>
                    <a:cubicBezTo>
                      <a:pt x="21" y="11"/>
                      <a:pt x="21" y="11"/>
                      <a:pt x="21" y="11"/>
                    </a:cubicBezTo>
                    <a:cubicBezTo>
                      <a:pt x="22" y="15"/>
                      <a:pt x="22" y="15"/>
                      <a:pt x="22" y="15"/>
                    </a:cubicBezTo>
                    <a:cubicBezTo>
                      <a:pt x="27" y="13"/>
                      <a:pt x="27" y="13"/>
                      <a:pt x="27" y="13"/>
                    </a:cubicBezTo>
                    <a:cubicBezTo>
                      <a:pt x="27" y="17"/>
                      <a:pt x="27" y="17"/>
                      <a:pt x="27" y="17"/>
                    </a:cubicBezTo>
                    <a:cubicBezTo>
                      <a:pt x="19" y="17"/>
                      <a:pt x="19" y="17"/>
                      <a:pt x="19" y="17"/>
                    </a:cubicBezTo>
                    <a:cubicBezTo>
                      <a:pt x="15" y="23"/>
                      <a:pt x="15" y="23"/>
                      <a:pt x="15" y="23"/>
                    </a:cubicBezTo>
                    <a:cubicBezTo>
                      <a:pt x="10" y="23"/>
                      <a:pt x="10" y="23"/>
                      <a:pt x="10" y="23"/>
                    </a:cubicBezTo>
                    <a:cubicBezTo>
                      <a:pt x="9" y="29"/>
                      <a:pt x="9" y="29"/>
                      <a:pt x="9" y="29"/>
                    </a:cubicBezTo>
                    <a:cubicBezTo>
                      <a:pt x="12" y="29"/>
                      <a:pt x="12" y="29"/>
                      <a:pt x="12" y="29"/>
                    </a:cubicBezTo>
                    <a:cubicBezTo>
                      <a:pt x="12" y="32"/>
                      <a:pt x="12" y="32"/>
                      <a:pt x="12" y="32"/>
                    </a:cubicBezTo>
                    <a:cubicBezTo>
                      <a:pt x="8" y="31"/>
                      <a:pt x="8" y="31"/>
                      <a:pt x="8" y="31"/>
                    </a:cubicBezTo>
                    <a:cubicBezTo>
                      <a:pt x="4" y="31"/>
                      <a:pt x="4" y="31"/>
                      <a:pt x="4" y="31"/>
                    </a:cubicBezTo>
                    <a:cubicBezTo>
                      <a:pt x="0" y="33"/>
                      <a:pt x="0" y="33"/>
                      <a:pt x="0" y="33"/>
                    </a:cubicBezTo>
                    <a:cubicBezTo>
                      <a:pt x="0" y="39"/>
                      <a:pt x="0" y="39"/>
                      <a:pt x="0" y="39"/>
                    </a:cubicBezTo>
                    <a:cubicBezTo>
                      <a:pt x="2" y="41"/>
                      <a:pt x="2" y="41"/>
                      <a:pt x="2" y="41"/>
                    </a:cubicBezTo>
                    <a:cubicBezTo>
                      <a:pt x="11" y="41"/>
                      <a:pt x="11" y="41"/>
                      <a:pt x="11" y="41"/>
                    </a:cubicBezTo>
                    <a:cubicBezTo>
                      <a:pt x="11" y="39"/>
                      <a:pt x="11" y="39"/>
                      <a:pt x="11" y="39"/>
                    </a:cubicBezTo>
                    <a:cubicBezTo>
                      <a:pt x="17" y="33"/>
                      <a:pt x="17" y="33"/>
                      <a:pt x="17" y="33"/>
                    </a:cubicBezTo>
                    <a:cubicBezTo>
                      <a:pt x="20" y="33"/>
                      <a:pt x="20" y="33"/>
                      <a:pt x="20" y="33"/>
                    </a:cubicBezTo>
                    <a:cubicBezTo>
                      <a:pt x="24" y="30"/>
                      <a:pt x="24" y="30"/>
                      <a:pt x="24" y="30"/>
                    </a:cubicBezTo>
                    <a:cubicBezTo>
                      <a:pt x="24" y="33"/>
                      <a:pt x="24" y="33"/>
                      <a:pt x="24" y="33"/>
                    </a:cubicBezTo>
                    <a:cubicBezTo>
                      <a:pt x="32" y="38"/>
                      <a:pt x="32" y="38"/>
                      <a:pt x="32" y="38"/>
                    </a:cubicBezTo>
                    <a:cubicBezTo>
                      <a:pt x="32" y="39"/>
                      <a:pt x="32" y="39"/>
                      <a:pt x="32" y="39"/>
                    </a:cubicBezTo>
                    <a:cubicBezTo>
                      <a:pt x="28" y="39"/>
                      <a:pt x="28" y="39"/>
                      <a:pt x="28" y="39"/>
                    </a:cubicBezTo>
                    <a:cubicBezTo>
                      <a:pt x="28" y="42"/>
                      <a:pt x="28" y="42"/>
                      <a:pt x="28" y="42"/>
                    </a:cubicBezTo>
                    <a:cubicBezTo>
                      <a:pt x="34" y="42"/>
                      <a:pt x="34" y="42"/>
                      <a:pt x="34" y="42"/>
                    </a:cubicBezTo>
                    <a:cubicBezTo>
                      <a:pt x="34" y="38"/>
                      <a:pt x="34" y="38"/>
                      <a:pt x="34" y="38"/>
                    </a:cubicBezTo>
                    <a:cubicBezTo>
                      <a:pt x="35" y="37"/>
                      <a:pt x="35" y="37"/>
                      <a:pt x="35" y="37"/>
                    </a:cubicBezTo>
                    <a:cubicBezTo>
                      <a:pt x="29" y="33"/>
                      <a:pt x="29" y="33"/>
                      <a:pt x="29" y="33"/>
                    </a:cubicBezTo>
                    <a:cubicBezTo>
                      <a:pt x="28" y="29"/>
                      <a:pt x="28" y="29"/>
                      <a:pt x="28" y="29"/>
                    </a:cubicBezTo>
                    <a:cubicBezTo>
                      <a:pt x="32" y="29"/>
                      <a:pt x="32" y="29"/>
                      <a:pt x="32" y="29"/>
                    </a:cubicBezTo>
                    <a:cubicBezTo>
                      <a:pt x="37" y="33"/>
                      <a:pt x="37" y="33"/>
                      <a:pt x="37" y="33"/>
                    </a:cubicBezTo>
                    <a:cubicBezTo>
                      <a:pt x="37" y="38"/>
                      <a:pt x="37" y="38"/>
                      <a:pt x="37" y="38"/>
                    </a:cubicBezTo>
                    <a:cubicBezTo>
                      <a:pt x="41" y="42"/>
                      <a:pt x="41" y="42"/>
                      <a:pt x="41" y="42"/>
                    </a:cubicBezTo>
                    <a:cubicBezTo>
                      <a:pt x="43" y="36"/>
                      <a:pt x="43" y="36"/>
                      <a:pt x="43" y="36"/>
                    </a:cubicBezTo>
                    <a:cubicBezTo>
                      <a:pt x="47" y="34"/>
                      <a:pt x="47" y="34"/>
                      <a:pt x="47" y="34"/>
                    </a:cubicBezTo>
                    <a:cubicBezTo>
                      <a:pt x="47" y="39"/>
                      <a:pt x="47" y="39"/>
                      <a:pt x="47" y="39"/>
                    </a:cubicBezTo>
                    <a:cubicBezTo>
                      <a:pt x="49" y="42"/>
                      <a:pt x="49" y="42"/>
                      <a:pt x="49" y="42"/>
                    </a:cubicBezTo>
                    <a:cubicBezTo>
                      <a:pt x="54" y="42"/>
                      <a:pt x="54" y="42"/>
                      <a:pt x="54" y="42"/>
                    </a:cubicBezTo>
                    <a:cubicBezTo>
                      <a:pt x="54" y="40"/>
                      <a:pt x="54" y="39"/>
                      <a:pt x="53" y="38"/>
                    </a:cubicBezTo>
                    <a:cubicBezTo>
                      <a:pt x="49" y="38"/>
                      <a:pt x="49" y="38"/>
                      <a:pt x="49" y="38"/>
                    </a:cubicBezTo>
                    <a:cubicBezTo>
                      <a:pt x="49" y="29"/>
                      <a:pt x="49" y="29"/>
                      <a:pt x="49" y="29"/>
                    </a:cubicBezTo>
                    <a:cubicBezTo>
                      <a:pt x="46" y="24"/>
                      <a:pt x="43" y="19"/>
                      <a:pt x="39" y="14"/>
                    </a:cubicBezTo>
                    <a:cubicBezTo>
                      <a:pt x="36" y="17"/>
                      <a:pt x="36" y="17"/>
                      <a:pt x="36" y="17"/>
                    </a:cubicBezTo>
                    <a:cubicBezTo>
                      <a:pt x="29" y="17"/>
                      <a:pt x="29" y="17"/>
                      <a:pt x="29" y="17"/>
                    </a:cubicBezTo>
                    <a:cubicBezTo>
                      <a:pt x="29" y="16"/>
                      <a:pt x="29" y="16"/>
                      <a:pt x="29" y="16"/>
                    </a:cubicBezTo>
                    <a:cubicBezTo>
                      <a:pt x="33" y="13"/>
                      <a:pt x="33" y="13"/>
                      <a:pt x="33" y="13"/>
                    </a:cubicBezTo>
                    <a:cubicBezTo>
                      <a:pt x="33" y="7"/>
                      <a:pt x="33" y="7"/>
                      <a:pt x="33" y="7"/>
                    </a:cubicBezTo>
                    <a:cubicBezTo>
                      <a:pt x="31" y="5"/>
                      <a:pt x="28" y="2"/>
                      <a:pt x="25" y="0"/>
                    </a:cubicBezTo>
                    <a:cubicBezTo>
                      <a:pt x="25" y="4"/>
                      <a:pt x="25" y="4"/>
                      <a:pt x="25" y="4"/>
                    </a:cubicBezTo>
                    <a:cubicBezTo>
                      <a:pt x="22" y="5"/>
                      <a:pt x="22" y="5"/>
                      <a:pt x="22" y="5"/>
                    </a:cubicBezTo>
                    <a:lnTo>
                      <a:pt x="18" y="8"/>
                    </a:lnTo>
                    <a:close/>
                  </a:path>
                </a:pathLst>
              </a:cu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33" name="Freeform 16"/>
              <p:cNvSpPr>
                <a:spLocks/>
              </p:cNvSpPr>
              <p:nvPr/>
            </p:nvSpPr>
            <p:spPr bwMode="auto">
              <a:xfrm>
                <a:off x="277" y="3456"/>
                <a:ext cx="638" cy="655"/>
              </a:xfrm>
              <a:custGeom>
                <a:avLst/>
                <a:gdLst>
                  <a:gd name="T0" fmla="*/ 0 w 169"/>
                  <a:gd name="T1" fmla="*/ 103 h 174"/>
                  <a:gd name="T2" fmla="*/ 26 w 169"/>
                  <a:gd name="T3" fmla="*/ 172 h 174"/>
                  <a:gd name="T4" fmla="*/ 49 w 169"/>
                  <a:gd name="T5" fmla="*/ 174 h 174"/>
                  <a:gd name="T6" fmla="*/ 71 w 169"/>
                  <a:gd name="T7" fmla="*/ 172 h 174"/>
                  <a:gd name="T8" fmla="*/ 88 w 169"/>
                  <a:gd name="T9" fmla="*/ 165 h 174"/>
                  <a:gd name="T10" fmla="*/ 103 w 169"/>
                  <a:gd name="T11" fmla="*/ 161 h 174"/>
                  <a:gd name="T12" fmla="*/ 153 w 169"/>
                  <a:gd name="T13" fmla="*/ 114 h 174"/>
                  <a:gd name="T14" fmla="*/ 159 w 169"/>
                  <a:gd name="T15" fmla="*/ 90 h 174"/>
                  <a:gd name="T16" fmla="*/ 169 w 169"/>
                  <a:gd name="T17" fmla="*/ 67 h 174"/>
                  <a:gd name="T18" fmla="*/ 169 w 169"/>
                  <a:gd name="T19" fmla="*/ 59 h 174"/>
                  <a:gd name="T20" fmla="*/ 168 w 169"/>
                  <a:gd name="T21" fmla="*/ 53 h 174"/>
                  <a:gd name="T22" fmla="*/ 169 w 169"/>
                  <a:gd name="T23" fmla="*/ 43 h 174"/>
                  <a:gd name="T24" fmla="*/ 169 w 169"/>
                  <a:gd name="T25" fmla="*/ 39 h 174"/>
                  <a:gd name="T26" fmla="*/ 167 w 169"/>
                  <a:gd name="T27" fmla="*/ 35 h 174"/>
                  <a:gd name="T28" fmla="*/ 167 w 169"/>
                  <a:gd name="T29" fmla="*/ 29 h 174"/>
                  <a:gd name="T30" fmla="*/ 165 w 169"/>
                  <a:gd name="T31" fmla="*/ 22 h 174"/>
                  <a:gd name="T32" fmla="*/ 102 w 169"/>
                  <a:gd name="T33" fmla="*/ 0 h 174"/>
                  <a:gd name="T34" fmla="*/ 0 w 169"/>
                  <a:gd name="T35"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 h="174">
                    <a:moveTo>
                      <a:pt x="0" y="103"/>
                    </a:moveTo>
                    <a:cubicBezTo>
                      <a:pt x="0" y="129"/>
                      <a:pt x="10" y="153"/>
                      <a:pt x="26" y="172"/>
                    </a:cubicBezTo>
                    <a:cubicBezTo>
                      <a:pt x="34" y="173"/>
                      <a:pt x="41" y="174"/>
                      <a:pt x="49" y="174"/>
                    </a:cubicBezTo>
                    <a:cubicBezTo>
                      <a:pt x="56" y="174"/>
                      <a:pt x="64" y="173"/>
                      <a:pt x="71" y="172"/>
                    </a:cubicBezTo>
                    <a:cubicBezTo>
                      <a:pt x="74" y="168"/>
                      <a:pt x="82" y="167"/>
                      <a:pt x="88" y="165"/>
                    </a:cubicBezTo>
                    <a:cubicBezTo>
                      <a:pt x="93" y="163"/>
                      <a:pt x="101" y="161"/>
                      <a:pt x="103" y="161"/>
                    </a:cubicBezTo>
                    <a:cubicBezTo>
                      <a:pt x="124" y="151"/>
                      <a:pt x="141" y="134"/>
                      <a:pt x="153" y="114"/>
                    </a:cubicBezTo>
                    <a:cubicBezTo>
                      <a:pt x="150" y="105"/>
                      <a:pt x="156" y="98"/>
                      <a:pt x="159" y="90"/>
                    </a:cubicBezTo>
                    <a:cubicBezTo>
                      <a:pt x="162" y="82"/>
                      <a:pt x="163" y="67"/>
                      <a:pt x="169" y="67"/>
                    </a:cubicBezTo>
                    <a:cubicBezTo>
                      <a:pt x="169" y="64"/>
                      <a:pt x="169" y="61"/>
                      <a:pt x="169" y="59"/>
                    </a:cubicBezTo>
                    <a:cubicBezTo>
                      <a:pt x="168" y="56"/>
                      <a:pt x="168" y="55"/>
                      <a:pt x="168" y="53"/>
                    </a:cubicBezTo>
                    <a:cubicBezTo>
                      <a:pt x="168" y="49"/>
                      <a:pt x="165" y="46"/>
                      <a:pt x="169" y="43"/>
                    </a:cubicBezTo>
                    <a:cubicBezTo>
                      <a:pt x="169" y="41"/>
                      <a:pt x="169" y="40"/>
                      <a:pt x="169" y="39"/>
                    </a:cubicBezTo>
                    <a:cubicBezTo>
                      <a:pt x="167" y="38"/>
                      <a:pt x="167" y="36"/>
                      <a:pt x="167" y="35"/>
                    </a:cubicBezTo>
                    <a:cubicBezTo>
                      <a:pt x="167" y="33"/>
                      <a:pt x="166" y="31"/>
                      <a:pt x="167" y="29"/>
                    </a:cubicBezTo>
                    <a:cubicBezTo>
                      <a:pt x="167" y="27"/>
                      <a:pt x="166" y="24"/>
                      <a:pt x="165" y="22"/>
                    </a:cubicBezTo>
                    <a:cubicBezTo>
                      <a:pt x="148" y="8"/>
                      <a:pt x="126" y="0"/>
                      <a:pt x="102" y="0"/>
                    </a:cubicBezTo>
                    <a:cubicBezTo>
                      <a:pt x="46" y="0"/>
                      <a:pt x="0" y="46"/>
                      <a:pt x="0" y="103"/>
                    </a:cubicBezTo>
                  </a:path>
                </a:pathLst>
              </a:custGeom>
              <a:solidFill>
                <a:srgbClr val="45A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34" name="Freeform 17"/>
              <p:cNvSpPr>
                <a:spLocks noEditPoints="1"/>
              </p:cNvSpPr>
              <p:nvPr/>
            </p:nvSpPr>
            <p:spPr bwMode="auto">
              <a:xfrm>
                <a:off x="300" y="3512"/>
                <a:ext cx="430" cy="591"/>
              </a:xfrm>
              <a:custGeom>
                <a:avLst/>
                <a:gdLst>
                  <a:gd name="T0" fmla="*/ 90 w 114"/>
                  <a:gd name="T1" fmla="*/ 99 h 157"/>
                  <a:gd name="T2" fmla="*/ 74 w 114"/>
                  <a:gd name="T3" fmla="*/ 91 h 157"/>
                  <a:gd name="T4" fmla="*/ 46 w 114"/>
                  <a:gd name="T5" fmla="*/ 91 h 157"/>
                  <a:gd name="T6" fmla="*/ 42 w 114"/>
                  <a:gd name="T7" fmla="*/ 75 h 157"/>
                  <a:gd name="T8" fmla="*/ 28 w 114"/>
                  <a:gd name="T9" fmla="*/ 70 h 157"/>
                  <a:gd name="T10" fmla="*/ 49 w 114"/>
                  <a:gd name="T11" fmla="*/ 62 h 157"/>
                  <a:gd name="T12" fmla="*/ 53 w 114"/>
                  <a:gd name="T13" fmla="*/ 61 h 157"/>
                  <a:gd name="T14" fmla="*/ 76 w 114"/>
                  <a:gd name="T15" fmla="*/ 41 h 157"/>
                  <a:gd name="T16" fmla="*/ 84 w 114"/>
                  <a:gd name="T17" fmla="*/ 35 h 157"/>
                  <a:gd name="T18" fmla="*/ 86 w 114"/>
                  <a:gd name="T19" fmla="*/ 33 h 157"/>
                  <a:gd name="T20" fmla="*/ 93 w 114"/>
                  <a:gd name="T21" fmla="*/ 33 h 157"/>
                  <a:gd name="T22" fmla="*/ 99 w 114"/>
                  <a:gd name="T23" fmla="*/ 36 h 157"/>
                  <a:gd name="T24" fmla="*/ 96 w 114"/>
                  <a:gd name="T25" fmla="*/ 27 h 157"/>
                  <a:gd name="T26" fmla="*/ 86 w 114"/>
                  <a:gd name="T27" fmla="*/ 22 h 157"/>
                  <a:gd name="T28" fmla="*/ 71 w 114"/>
                  <a:gd name="T29" fmla="*/ 26 h 157"/>
                  <a:gd name="T30" fmla="*/ 58 w 114"/>
                  <a:gd name="T31" fmla="*/ 23 h 157"/>
                  <a:gd name="T32" fmla="*/ 71 w 114"/>
                  <a:gd name="T33" fmla="*/ 14 h 157"/>
                  <a:gd name="T34" fmla="*/ 76 w 114"/>
                  <a:gd name="T35" fmla="*/ 14 h 157"/>
                  <a:gd name="T36" fmla="*/ 87 w 114"/>
                  <a:gd name="T37" fmla="*/ 7 h 157"/>
                  <a:gd name="T38" fmla="*/ 86 w 114"/>
                  <a:gd name="T39" fmla="*/ 14 h 157"/>
                  <a:gd name="T40" fmla="*/ 99 w 114"/>
                  <a:gd name="T41" fmla="*/ 13 h 157"/>
                  <a:gd name="T42" fmla="*/ 91 w 114"/>
                  <a:gd name="T43" fmla="*/ 2 h 157"/>
                  <a:gd name="T44" fmla="*/ 74 w 114"/>
                  <a:gd name="T45" fmla="*/ 8 h 157"/>
                  <a:gd name="T46" fmla="*/ 70 w 114"/>
                  <a:gd name="T47" fmla="*/ 2 h 157"/>
                  <a:gd name="T48" fmla="*/ 69 w 114"/>
                  <a:gd name="T49" fmla="*/ 6 h 157"/>
                  <a:gd name="T50" fmla="*/ 59 w 114"/>
                  <a:gd name="T51" fmla="*/ 10 h 157"/>
                  <a:gd name="T52" fmla="*/ 65 w 114"/>
                  <a:gd name="T53" fmla="*/ 1 h 157"/>
                  <a:gd name="T54" fmla="*/ 56 w 114"/>
                  <a:gd name="T55" fmla="*/ 3 h 157"/>
                  <a:gd name="T56" fmla="*/ 44 w 114"/>
                  <a:gd name="T57" fmla="*/ 4 h 157"/>
                  <a:gd name="T58" fmla="*/ 52 w 114"/>
                  <a:gd name="T59" fmla="*/ 8 h 157"/>
                  <a:gd name="T60" fmla="*/ 46 w 114"/>
                  <a:gd name="T61" fmla="*/ 7 h 157"/>
                  <a:gd name="T62" fmla="*/ 6 w 114"/>
                  <a:gd name="T63" fmla="*/ 38 h 157"/>
                  <a:gd name="T64" fmla="*/ 5 w 114"/>
                  <a:gd name="T65" fmla="*/ 67 h 157"/>
                  <a:gd name="T66" fmla="*/ 8 w 114"/>
                  <a:gd name="T67" fmla="*/ 60 h 157"/>
                  <a:gd name="T68" fmla="*/ 15 w 114"/>
                  <a:gd name="T69" fmla="*/ 73 h 157"/>
                  <a:gd name="T70" fmla="*/ 28 w 114"/>
                  <a:gd name="T71" fmla="*/ 82 h 157"/>
                  <a:gd name="T72" fmla="*/ 31 w 114"/>
                  <a:gd name="T73" fmla="*/ 85 h 157"/>
                  <a:gd name="T74" fmla="*/ 53 w 114"/>
                  <a:gd name="T75" fmla="*/ 96 h 157"/>
                  <a:gd name="T76" fmla="*/ 56 w 114"/>
                  <a:gd name="T77" fmla="*/ 127 h 157"/>
                  <a:gd name="T78" fmla="*/ 66 w 114"/>
                  <a:gd name="T79" fmla="*/ 157 h 157"/>
                  <a:gd name="T80" fmla="*/ 108 w 114"/>
                  <a:gd name="T81" fmla="*/ 135 h 157"/>
                  <a:gd name="T82" fmla="*/ 110 w 114"/>
                  <a:gd name="T83" fmla="*/ 113 h 157"/>
                  <a:gd name="T84" fmla="*/ 37 w 114"/>
                  <a:gd name="T85" fmla="*/ 16 h 157"/>
                  <a:gd name="T86" fmla="*/ 60 w 114"/>
                  <a:gd name="T87" fmla="*/ 46 h 157"/>
                  <a:gd name="T88" fmla="*/ 60 w 114"/>
                  <a:gd name="T89" fmla="*/ 43 h 157"/>
                  <a:gd name="T90" fmla="*/ 60 w 114"/>
                  <a:gd name="T91" fmla="*/ 41 h 157"/>
                  <a:gd name="T92" fmla="*/ 61 w 114"/>
                  <a:gd name="T93" fmla="*/ 40 h 157"/>
                  <a:gd name="T94" fmla="*/ 64 w 114"/>
                  <a:gd name="T95" fmla="*/ 40 h 157"/>
                  <a:gd name="T96" fmla="*/ 67 w 114"/>
                  <a:gd name="T97" fmla="*/ 44 h 157"/>
                  <a:gd name="T98" fmla="*/ 59 w 114"/>
                  <a:gd name="T99" fmla="*/ 36 h 157"/>
                  <a:gd name="T100" fmla="*/ 59 w 114"/>
                  <a:gd name="T101" fmla="*/ 36 h 157"/>
                  <a:gd name="T102" fmla="*/ 50 w 114"/>
                  <a:gd name="T103" fmla="*/ 36 h 157"/>
                  <a:gd name="T104" fmla="*/ 58 w 114"/>
                  <a:gd name="T105" fmla="*/ 36 h 157"/>
                  <a:gd name="T106" fmla="*/ 50 w 114"/>
                  <a:gd name="T107" fmla="*/ 42 h 157"/>
                  <a:gd name="T108" fmla="*/ 49 w 114"/>
                  <a:gd name="T109" fmla="*/ 30 h 157"/>
                  <a:gd name="T110" fmla="*/ 34 w 114"/>
                  <a:gd name="T111" fmla="*/ 11 h 157"/>
                  <a:gd name="T112" fmla="*/ 40 w 114"/>
                  <a:gd name="T113"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4" h="157">
                    <a:moveTo>
                      <a:pt x="108" y="109"/>
                    </a:moveTo>
                    <a:cubicBezTo>
                      <a:pt x="98" y="109"/>
                      <a:pt x="98" y="109"/>
                      <a:pt x="98" y="109"/>
                    </a:cubicBezTo>
                    <a:cubicBezTo>
                      <a:pt x="91" y="106"/>
                      <a:pt x="91" y="106"/>
                      <a:pt x="91" y="106"/>
                    </a:cubicBezTo>
                    <a:cubicBezTo>
                      <a:pt x="91" y="102"/>
                      <a:pt x="91" y="102"/>
                      <a:pt x="91" y="102"/>
                    </a:cubicBezTo>
                    <a:cubicBezTo>
                      <a:pt x="91" y="101"/>
                      <a:pt x="91" y="100"/>
                      <a:pt x="90" y="99"/>
                    </a:cubicBezTo>
                    <a:cubicBezTo>
                      <a:pt x="88" y="97"/>
                      <a:pt x="88" y="97"/>
                      <a:pt x="88" y="97"/>
                    </a:cubicBezTo>
                    <a:cubicBezTo>
                      <a:pt x="82" y="97"/>
                      <a:pt x="82" y="97"/>
                      <a:pt x="82" y="97"/>
                    </a:cubicBezTo>
                    <a:cubicBezTo>
                      <a:pt x="77" y="90"/>
                      <a:pt x="77" y="90"/>
                      <a:pt x="77" y="90"/>
                    </a:cubicBezTo>
                    <a:cubicBezTo>
                      <a:pt x="74" y="89"/>
                      <a:pt x="74" y="89"/>
                      <a:pt x="74" y="89"/>
                    </a:cubicBezTo>
                    <a:cubicBezTo>
                      <a:pt x="74" y="91"/>
                      <a:pt x="74" y="91"/>
                      <a:pt x="74" y="91"/>
                    </a:cubicBezTo>
                    <a:cubicBezTo>
                      <a:pt x="68" y="91"/>
                      <a:pt x="68" y="91"/>
                      <a:pt x="68" y="91"/>
                    </a:cubicBezTo>
                    <a:cubicBezTo>
                      <a:pt x="66" y="87"/>
                      <a:pt x="66" y="87"/>
                      <a:pt x="66" y="87"/>
                    </a:cubicBezTo>
                    <a:cubicBezTo>
                      <a:pt x="59" y="87"/>
                      <a:pt x="59" y="87"/>
                      <a:pt x="59" y="87"/>
                    </a:cubicBezTo>
                    <a:cubicBezTo>
                      <a:pt x="55" y="92"/>
                      <a:pt x="55" y="92"/>
                      <a:pt x="55" y="92"/>
                    </a:cubicBezTo>
                    <a:cubicBezTo>
                      <a:pt x="46" y="91"/>
                      <a:pt x="46" y="91"/>
                      <a:pt x="46" y="91"/>
                    </a:cubicBezTo>
                    <a:cubicBezTo>
                      <a:pt x="46" y="83"/>
                      <a:pt x="46" y="83"/>
                      <a:pt x="46" y="83"/>
                    </a:cubicBezTo>
                    <a:cubicBezTo>
                      <a:pt x="46" y="82"/>
                      <a:pt x="45" y="82"/>
                      <a:pt x="44" y="82"/>
                    </a:cubicBezTo>
                    <a:cubicBezTo>
                      <a:pt x="39" y="81"/>
                      <a:pt x="39" y="81"/>
                      <a:pt x="39" y="81"/>
                    </a:cubicBezTo>
                    <a:cubicBezTo>
                      <a:pt x="42" y="77"/>
                      <a:pt x="42" y="77"/>
                      <a:pt x="42" y="77"/>
                    </a:cubicBezTo>
                    <a:cubicBezTo>
                      <a:pt x="42" y="75"/>
                      <a:pt x="42" y="75"/>
                      <a:pt x="42" y="75"/>
                    </a:cubicBezTo>
                    <a:cubicBezTo>
                      <a:pt x="42" y="74"/>
                      <a:pt x="41" y="73"/>
                      <a:pt x="40" y="74"/>
                    </a:cubicBezTo>
                    <a:cubicBezTo>
                      <a:pt x="34" y="79"/>
                      <a:pt x="34" y="79"/>
                      <a:pt x="34" y="79"/>
                    </a:cubicBezTo>
                    <a:cubicBezTo>
                      <a:pt x="29" y="79"/>
                      <a:pt x="29" y="79"/>
                      <a:pt x="29" y="79"/>
                    </a:cubicBezTo>
                    <a:cubicBezTo>
                      <a:pt x="28" y="78"/>
                      <a:pt x="28" y="78"/>
                      <a:pt x="28" y="78"/>
                    </a:cubicBezTo>
                    <a:cubicBezTo>
                      <a:pt x="27" y="75"/>
                      <a:pt x="27" y="73"/>
                      <a:pt x="28" y="70"/>
                    </a:cubicBezTo>
                    <a:cubicBezTo>
                      <a:pt x="29" y="68"/>
                      <a:pt x="29" y="68"/>
                      <a:pt x="29" y="68"/>
                    </a:cubicBezTo>
                    <a:cubicBezTo>
                      <a:pt x="30" y="66"/>
                      <a:pt x="31" y="64"/>
                      <a:pt x="33" y="63"/>
                    </a:cubicBezTo>
                    <a:cubicBezTo>
                      <a:pt x="35" y="63"/>
                      <a:pt x="35" y="63"/>
                      <a:pt x="35" y="63"/>
                    </a:cubicBezTo>
                    <a:cubicBezTo>
                      <a:pt x="36" y="62"/>
                      <a:pt x="37" y="62"/>
                      <a:pt x="39" y="62"/>
                    </a:cubicBezTo>
                    <a:cubicBezTo>
                      <a:pt x="49" y="62"/>
                      <a:pt x="49" y="62"/>
                      <a:pt x="49" y="62"/>
                    </a:cubicBezTo>
                    <a:cubicBezTo>
                      <a:pt x="49" y="65"/>
                      <a:pt x="49" y="65"/>
                      <a:pt x="49" y="65"/>
                    </a:cubicBezTo>
                    <a:cubicBezTo>
                      <a:pt x="49" y="66"/>
                      <a:pt x="50" y="67"/>
                      <a:pt x="51" y="68"/>
                    </a:cubicBezTo>
                    <a:cubicBezTo>
                      <a:pt x="52" y="69"/>
                      <a:pt x="52" y="69"/>
                      <a:pt x="52" y="69"/>
                    </a:cubicBezTo>
                    <a:cubicBezTo>
                      <a:pt x="52" y="69"/>
                      <a:pt x="53" y="69"/>
                      <a:pt x="53" y="68"/>
                    </a:cubicBezTo>
                    <a:cubicBezTo>
                      <a:pt x="53" y="61"/>
                      <a:pt x="53" y="61"/>
                      <a:pt x="53" y="61"/>
                    </a:cubicBezTo>
                    <a:cubicBezTo>
                      <a:pt x="58" y="57"/>
                      <a:pt x="58" y="57"/>
                      <a:pt x="58" y="57"/>
                    </a:cubicBezTo>
                    <a:cubicBezTo>
                      <a:pt x="63" y="54"/>
                      <a:pt x="63" y="54"/>
                      <a:pt x="63" y="54"/>
                    </a:cubicBezTo>
                    <a:cubicBezTo>
                      <a:pt x="63" y="51"/>
                      <a:pt x="63" y="51"/>
                      <a:pt x="63" y="51"/>
                    </a:cubicBezTo>
                    <a:cubicBezTo>
                      <a:pt x="69" y="44"/>
                      <a:pt x="69" y="44"/>
                      <a:pt x="69" y="44"/>
                    </a:cubicBezTo>
                    <a:cubicBezTo>
                      <a:pt x="76" y="41"/>
                      <a:pt x="76" y="41"/>
                      <a:pt x="76" y="41"/>
                    </a:cubicBezTo>
                    <a:cubicBezTo>
                      <a:pt x="76" y="39"/>
                      <a:pt x="76" y="39"/>
                      <a:pt x="76" y="39"/>
                    </a:cubicBezTo>
                    <a:cubicBezTo>
                      <a:pt x="80" y="36"/>
                      <a:pt x="80" y="36"/>
                      <a:pt x="80" y="36"/>
                    </a:cubicBezTo>
                    <a:cubicBezTo>
                      <a:pt x="81" y="36"/>
                      <a:pt x="81" y="36"/>
                      <a:pt x="81" y="36"/>
                    </a:cubicBezTo>
                    <a:cubicBezTo>
                      <a:pt x="82" y="37"/>
                      <a:pt x="83" y="36"/>
                      <a:pt x="84" y="35"/>
                    </a:cubicBezTo>
                    <a:cubicBezTo>
                      <a:pt x="84" y="35"/>
                      <a:pt x="84" y="35"/>
                      <a:pt x="84" y="35"/>
                    </a:cubicBezTo>
                    <a:cubicBezTo>
                      <a:pt x="82" y="35"/>
                      <a:pt x="82" y="35"/>
                      <a:pt x="82" y="35"/>
                    </a:cubicBezTo>
                    <a:cubicBezTo>
                      <a:pt x="82" y="35"/>
                      <a:pt x="81" y="34"/>
                      <a:pt x="81" y="33"/>
                    </a:cubicBezTo>
                    <a:cubicBezTo>
                      <a:pt x="80" y="32"/>
                      <a:pt x="81" y="31"/>
                      <a:pt x="82" y="31"/>
                    </a:cubicBezTo>
                    <a:cubicBezTo>
                      <a:pt x="84" y="31"/>
                      <a:pt x="84" y="31"/>
                      <a:pt x="84" y="31"/>
                    </a:cubicBezTo>
                    <a:cubicBezTo>
                      <a:pt x="84" y="31"/>
                      <a:pt x="85" y="32"/>
                      <a:pt x="86" y="33"/>
                    </a:cubicBezTo>
                    <a:cubicBezTo>
                      <a:pt x="86" y="33"/>
                      <a:pt x="86" y="33"/>
                      <a:pt x="86" y="33"/>
                    </a:cubicBezTo>
                    <a:cubicBezTo>
                      <a:pt x="90" y="33"/>
                      <a:pt x="90" y="33"/>
                      <a:pt x="90" y="33"/>
                    </a:cubicBezTo>
                    <a:cubicBezTo>
                      <a:pt x="92" y="31"/>
                      <a:pt x="92" y="31"/>
                      <a:pt x="92" y="31"/>
                    </a:cubicBezTo>
                    <a:cubicBezTo>
                      <a:pt x="93" y="31"/>
                      <a:pt x="93" y="31"/>
                      <a:pt x="93" y="31"/>
                    </a:cubicBezTo>
                    <a:cubicBezTo>
                      <a:pt x="93" y="33"/>
                      <a:pt x="93" y="33"/>
                      <a:pt x="93" y="33"/>
                    </a:cubicBezTo>
                    <a:cubicBezTo>
                      <a:pt x="92" y="35"/>
                      <a:pt x="92" y="35"/>
                      <a:pt x="92" y="35"/>
                    </a:cubicBezTo>
                    <a:cubicBezTo>
                      <a:pt x="91" y="36"/>
                      <a:pt x="91" y="36"/>
                      <a:pt x="92" y="37"/>
                    </a:cubicBezTo>
                    <a:cubicBezTo>
                      <a:pt x="97" y="38"/>
                      <a:pt x="97" y="38"/>
                      <a:pt x="97" y="38"/>
                    </a:cubicBezTo>
                    <a:cubicBezTo>
                      <a:pt x="98" y="39"/>
                      <a:pt x="99" y="38"/>
                      <a:pt x="99" y="37"/>
                    </a:cubicBezTo>
                    <a:cubicBezTo>
                      <a:pt x="99" y="36"/>
                      <a:pt x="99" y="36"/>
                      <a:pt x="99" y="36"/>
                    </a:cubicBezTo>
                    <a:cubicBezTo>
                      <a:pt x="94" y="34"/>
                      <a:pt x="94" y="34"/>
                      <a:pt x="94" y="34"/>
                    </a:cubicBezTo>
                    <a:cubicBezTo>
                      <a:pt x="94" y="32"/>
                      <a:pt x="94" y="32"/>
                      <a:pt x="94" y="32"/>
                    </a:cubicBezTo>
                    <a:cubicBezTo>
                      <a:pt x="98" y="31"/>
                      <a:pt x="98" y="31"/>
                      <a:pt x="98" y="31"/>
                    </a:cubicBezTo>
                    <a:cubicBezTo>
                      <a:pt x="98" y="28"/>
                      <a:pt x="98" y="28"/>
                      <a:pt x="98" y="28"/>
                    </a:cubicBezTo>
                    <a:cubicBezTo>
                      <a:pt x="98" y="28"/>
                      <a:pt x="97" y="27"/>
                      <a:pt x="96" y="27"/>
                    </a:cubicBezTo>
                    <a:cubicBezTo>
                      <a:pt x="94" y="25"/>
                      <a:pt x="94" y="25"/>
                      <a:pt x="94" y="25"/>
                    </a:cubicBezTo>
                    <a:cubicBezTo>
                      <a:pt x="94" y="21"/>
                      <a:pt x="94" y="21"/>
                      <a:pt x="94" y="21"/>
                    </a:cubicBezTo>
                    <a:cubicBezTo>
                      <a:pt x="94" y="20"/>
                      <a:pt x="93" y="19"/>
                      <a:pt x="92" y="20"/>
                    </a:cubicBezTo>
                    <a:cubicBezTo>
                      <a:pt x="89" y="22"/>
                      <a:pt x="89" y="22"/>
                      <a:pt x="89" y="22"/>
                    </a:cubicBezTo>
                    <a:cubicBezTo>
                      <a:pt x="86" y="22"/>
                      <a:pt x="86" y="22"/>
                      <a:pt x="86" y="22"/>
                    </a:cubicBezTo>
                    <a:cubicBezTo>
                      <a:pt x="87" y="17"/>
                      <a:pt x="87" y="17"/>
                      <a:pt x="87" y="17"/>
                    </a:cubicBezTo>
                    <a:cubicBezTo>
                      <a:pt x="80" y="15"/>
                      <a:pt x="80" y="15"/>
                      <a:pt x="80" y="15"/>
                    </a:cubicBezTo>
                    <a:cubicBezTo>
                      <a:pt x="76" y="17"/>
                      <a:pt x="76" y="17"/>
                      <a:pt x="76" y="17"/>
                    </a:cubicBezTo>
                    <a:cubicBezTo>
                      <a:pt x="76" y="24"/>
                      <a:pt x="76" y="24"/>
                      <a:pt x="76" y="24"/>
                    </a:cubicBezTo>
                    <a:cubicBezTo>
                      <a:pt x="71" y="26"/>
                      <a:pt x="71" y="26"/>
                      <a:pt x="71" y="26"/>
                    </a:cubicBezTo>
                    <a:cubicBezTo>
                      <a:pt x="68" y="31"/>
                      <a:pt x="68" y="31"/>
                      <a:pt x="68" y="31"/>
                    </a:cubicBezTo>
                    <a:cubicBezTo>
                      <a:pt x="66" y="31"/>
                      <a:pt x="66" y="31"/>
                      <a:pt x="66" y="31"/>
                    </a:cubicBezTo>
                    <a:cubicBezTo>
                      <a:pt x="66" y="26"/>
                      <a:pt x="66" y="26"/>
                      <a:pt x="66" y="26"/>
                    </a:cubicBezTo>
                    <a:cubicBezTo>
                      <a:pt x="61" y="25"/>
                      <a:pt x="61" y="25"/>
                      <a:pt x="61" y="25"/>
                    </a:cubicBezTo>
                    <a:cubicBezTo>
                      <a:pt x="58" y="23"/>
                      <a:pt x="58" y="23"/>
                      <a:pt x="58" y="23"/>
                    </a:cubicBezTo>
                    <a:cubicBezTo>
                      <a:pt x="58" y="20"/>
                      <a:pt x="58" y="20"/>
                      <a:pt x="58" y="20"/>
                    </a:cubicBezTo>
                    <a:cubicBezTo>
                      <a:pt x="58" y="20"/>
                      <a:pt x="58" y="19"/>
                      <a:pt x="59" y="18"/>
                    </a:cubicBezTo>
                    <a:cubicBezTo>
                      <a:pt x="66" y="14"/>
                      <a:pt x="66" y="14"/>
                      <a:pt x="66" y="14"/>
                    </a:cubicBezTo>
                    <a:cubicBezTo>
                      <a:pt x="70" y="13"/>
                      <a:pt x="70" y="13"/>
                      <a:pt x="70" y="13"/>
                    </a:cubicBezTo>
                    <a:cubicBezTo>
                      <a:pt x="70" y="13"/>
                      <a:pt x="71" y="13"/>
                      <a:pt x="71" y="14"/>
                    </a:cubicBezTo>
                    <a:cubicBezTo>
                      <a:pt x="71" y="16"/>
                      <a:pt x="71" y="16"/>
                      <a:pt x="71" y="16"/>
                    </a:cubicBezTo>
                    <a:cubicBezTo>
                      <a:pt x="73" y="16"/>
                      <a:pt x="73" y="16"/>
                      <a:pt x="73" y="16"/>
                    </a:cubicBezTo>
                    <a:cubicBezTo>
                      <a:pt x="74" y="16"/>
                      <a:pt x="75" y="15"/>
                      <a:pt x="75" y="14"/>
                    </a:cubicBezTo>
                    <a:cubicBezTo>
                      <a:pt x="75" y="14"/>
                      <a:pt x="75" y="14"/>
                      <a:pt x="75" y="14"/>
                    </a:cubicBezTo>
                    <a:cubicBezTo>
                      <a:pt x="76" y="14"/>
                      <a:pt x="76" y="14"/>
                      <a:pt x="76" y="14"/>
                    </a:cubicBezTo>
                    <a:cubicBezTo>
                      <a:pt x="77" y="14"/>
                      <a:pt x="77" y="13"/>
                      <a:pt x="77" y="13"/>
                    </a:cubicBezTo>
                    <a:cubicBezTo>
                      <a:pt x="75" y="11"/>
                      <a:pt x="75" y="11"/>
                      <a:pt x="75" y="11"/>
                    </a:cubicBezTo>
                    <a:cubicBezTo>
                      <a:pt x="79" y="11"/>
                      <a:pt x="79" y="11"/>
                      <a:pt x="79" y="11"/>
                    </a:cubicBezTo>
                    <a:cubicBezTo>
                      <a:pt x="81" y="8"/>
                      <a:pt x="81" y="8"/>
                      <a:pt x="81" y="8"/>
                    </a:cubicBezTo>
                    <a:cubicBezTo>
                      <a:pt x="87" y="7"/>
                      <a:pt x="87" y="7"/>
                      <a:pt x="87" y="7"/>
                    </a:cubicBezTo>
                    <a:cubicBezTo>
                      <a:pt x="88" y="7"/>
                      <a:pt x="89" y="7"/>
                      <a:pt x="89" y="8"/>
                    </a:cubicBezTo>
                    <a:cubicBezTo>
                      <a:pt x="90" y="9"/>
                      <a:pt x="90" y="9"/>
                      <a:pt x="90" y="9"/>
                    </a:cubicBezTo>
                    <a:cubicBezTo>
                      <a:pt x="91" y="9"/>
                      <a:pt x="90" y="10"/>
                      <a:pt x="90" y="11"/>
                    </a:cubicBezTo>
                    <a:cubicBezTo>
                      <a:pt x="88" y="11"/>
                      <a:pt x="87" y="12"/>
                      <a:pt x="86" y="13"/>
                    </a:cubicBezTo>
                    <a:cubicBezTo>
                      <a:pt x="85" y="13"/>
                      <a:pt x="85" y="14"/>
                      <a:pt x="86" y="14"/>
                    </a:cubicBezTo>
                    <a:cubicBezTo>
                      <a:pt x="92" y="16"/>
                      <a:pt x="92" y="16"/>
                      <a:pt x="92" y="16"/>
                    </a:cubicBezTo>
                    <a:cubicBezTo>
                      <a:pt x="93" y="16"/>
                      <a:pt x="94" y="15"/>
                      <a:pt x="94" y="15"/>
                    </a:cubicBezTo>
                    <a:cubicBezTo>
                      <a:pt x="94" y="14"/>
                      <a:pt x="94" y="14"/>
                      <a:pt x="94" y="14"/>
                    </a:cubicBezTo>
                    <a:cubicBezTo>
                      <a:pt x="94" y="13"/>
                      <a:pt x="95" y="13"/>
                      <a:pt x="96" y="13"/>
                    </a:cubicBezTo>
                    <a:cubicBezTo>
                      <a:pt x="99" y="13"/>
                      <a:pt x="99" y="13"/>
                      <a:pt x="99" y="13"/>
                    </a:cubicBezTo>
                    <a:cubicBezTo>
                      <a:pt x="100" y="11"/>
                      <a:pt x="100" y="11"/>
                      <a:pt x="100" y="11"/>
                    </a:cubicBezTo>
                    <a:cubicBezTo>
                      <a:pt x="101" y="10"/>
                      <a:pt x="100" y="9"/>
                      <a:pt x="100" y="9"/>
                    </a:cubicBezTo>
                    <a:cubicBezTo>
                      <a:pt x="98" y="9"/>
                      <a:pt x="98" y="9"/>
                      <a:pt x="98" y="9"/>
                    </a:cubicBezTo>
                    <a:cubicBezTo>
                      <a:pt x="98" y="5"/>
                      <a:pt x="98" y="5"/>
                      <a:pt x="98" y="5"/>
                    </a:cubicBezTo>
                    <a:cubicBezTo>
                      <a:pt x="91" y="2"/>
                      <a:pt x="91" y="2"/>
                      <a:pt x="91" y="2"/>
                    </a:cubicBezTo>
                    <a:cubicBezTo>
                      <a:pt x="89" y="1"/>
                      <a:pt x="85" y="1"/>
                      <a:pt x="83" y="2"/>
                    </a:cubicBezTo>
                    <a:cubicBezTo>
                      <a:pt x="78" y="4"/>
                      <a:pt x="78" y="4"/>
                      <a:pt x="78" y="4"/>
                    </a:cubicBezTo>
                    <a:cubicBezTo>
                      <a:pt x="78" y="7"/>
                      <a:pt x="78" y="7"/>
                      <a:pt x="78" y="7"/>
                    </a:cubicBezTo>
                    <a:cubicBezTo>
                      <a:pt x="78" y="8"/>
                      <a:pt x="77" y="8"/>
                      <a:pt x="76" y="8"/>
                    </a:cubicBezTo>
                    <a:cubicBezTo>
                      <a:pt x="74" y="8"/>
                      <a:pt x="74" y="8"/>
                      <a:pt x="74" y="8"/>
                    </a:cubicBezTo>
                    <a:cubicBezTo>
                      <a:pt x="74" y="8"/>
                      <a:pt x="73" y="7"/>
                      <a:pt x="73" y="7"/>
                    </a:cubicBezTo>
                    <a:cubicBezTo>
                      <a:pt x="73" y="5"/>
                      <a:pt x="73" y="5"/>
                      <a:pt x="73" y="5"/>
                    </a:cubicBezTo>
                    <a:cubicBezTo>
                      <a:pt x="75" y="3"/>
                      <a:pt x="75" y="3"/>
                      <a:pt x="75" y="3"/>
                    </a:cubicBezTo>
                    <a:cubicBezTo>
                      <a:pt x="76" y="3"/>
                      <a:pt x="75" y="2"/>
                      <a:pt x="74" y="2"/>
                    </a:cubicBezTo>
                    <a:cubicBezTo>
                      <a:pt x="70" y="2"/>
                      <a:pt x="70" y="2"/>
                      <a:pt x="70" y="2"/>
                    </a:cubicBezTo>
                    <a:cubicBezTo>
                      <a:pt x="69" y="2"/>
                      <a:pt x="68" y="2"/>
                      <a:pt x="68" y="3"/>
                    </a:cubicBezTo>
                    <a:cubicBezTo>
                      <a:pt x="67" y="5"/>
                      <a:pt x="67" y="5"/>
                      <a:pt x="67" y="5"/>
                    </a:cubicBezTo>
                    <a:cubicBezTo>
                      <a:pt x="68" y="5"/>
                      <a:pt x="68" y="5"/>
                      <a:pt x="68" y="5"/>
                    </a:cubicBezTo>
                    <a:cubicBezTo>
                      <a:pt x="69" y="5"/>
                      <a:pt x="69" y="5"/>
                      <a:pt x="69" y="6"/>
                    </a:cubicBezTo>
                    <a:cubicBezTo>
                      <a:pt x="69" y="6"/>
                      <a:pt x="69" y="6"/>
                      <a:pt x="69" y="6"/>
                    </a:cubicBezTo>
                    <a:cubicBezTo>
                      <a:pt x="69" y="7"/>
                      <a:pt x="69" y="8"/>
                      <a:pt x="68" y="8"/>
                    </a:cubicBezTo>
                    <a:cubicBezTo>
                      <a:pt x="65" y="8"/>
                      <a:pt x="65" y="8"/>
                      <a:pt x="65" y="8"/>
                    </a:cubicBezTo>
                    <a:cubicBezTo>
                      <a:pt x="64" y="9"/>
                      <a:pt x="64" y="9"/>
                      <a:pt x="64" y="9"/>
                    </a:cubicBezTo>
                    <a:cubicBezTo>
                      <a:pt x="64" y="9"/>
                      <a:pt x="63" y="10"/>
                      <a:pt x="62" y="10"/>
                    </a:cubicBezTo>
                    <a:cubicBezTo>
                      <a:pt x="59" y="10"/>
                      <a:pt x="59" y="10"/>
                      <a:pt x="59" y="10"/>
                    </a:cubicBezTo>
                    <a:cubicBezTo>
                      <a:pt x="58" y="10"/>
                      <a:pt x="57" y="9"/>
                      <a:pt x="57" y="8"/>
                    </a:cubicBezTo>
                    <a:cubicBezTo>
                      <a:pt x="57" y="6"/>
                      <a:pt x="57" y="6"/>
                      <a:pt x="57" y="6"/>
                    </a:cubicBezTo>
                    <a:cubicBezTo>
                      <a:pt x="63" y="6"/>
                      <a:pt x="63" y="6"/>
                      <a:pt x="63" y="6"/>
                    </a:cubicBezTo>
                    <a:cubicBezTo>
                      <a:pt x="66" y="2"/>
                      <a:pt x="66" y="2"/>
                      <a:pt x="66" y="2"/>
                    </a:cubicBezTo>
                    <a:cubicBezTo>
                      <a:pt x="65" y="1"/>
                      <a:pt x="65" y="1"/>
                      <a:pt x="65" y="1"/>
                    </a:cubicBezTo>
                    <a:cubicBezTo>
                      <a:pt x="64" y="1"/>
                      <a:pt x="63" y="1"/>
                      <a:pt x="63" y="2"/>
                    </a:cubicBezTo>
                    <a:cubicBezTo>
                      <a:pt x="62" y="3"/>
                      <a:pt x="62" y="3"/>
                      <a:pt x="62" y="3"/>
                    </a:cubicBezTo>
                    <a:cubicBezTo>
                      <a:pt x="61" y="3"/>
                      <a:pt x="61" y="4"/>
                      <a:pt x="60" y="4"/>
                    </a:cubicBezTo>
                    <a:cubicBezTo>
                      <a:pt x="58" y="4"/>
                      <a:pt x="58" y="4"/>
                      <a:pt x="58" y="4"/>
                    </a:cubicBezTo>
                    <a:cubicBezTo>
                      <a:pt x="57" y="4"/>
                      <a:pt x="56" y="3"/>
                      <a:pt x="56" y="3"/>
                    </a:cubicBezTo>
                    <a:cubicBezTo>
                      <a:pt x="54" y="0"/>
                      <a:pt x="54" y="0"/>
                      <a:pt x="54" y="0"/>
                    </a:cubicBezTo>
                    <a:cubicBezTo>
                      <a:pt x="49" y="0"/>
                      <a:pt x="49" y="0"/>
                      <a:pt x="49" y="0"/>
                    </a:cubicBezTo>
                    <a:cubicBezTo>
                      <a:pt x="48" y="0"/>
                      <a:pt x="47" y="0"/>
                      <a:pt x="46" y="1"/>
                    </a:cubicBezTo>
                    <a:cubicBezTo>
                      <a:pt x="44" y="3"/>
                      <a:pt x="44" y="3"/>
                      <a:pt x="44" y="3"/>
                    </a:cubicBezTo>
                    <a:cubicBezTo>
                      <a:pt x="43" y="4"/>
                      <a:pt x="44" y="4"/>
                      <a:pt x="44" y="4"/>
                    </a:cubicBezTo>
                    <a:cubicBezTo>
                      <a:pt x="48" y="4"/>
                      <a:pt x="48" y="4"/>
                      <a:pt x="48" y="4"/>
                    </a:cubicBezTo>
                    <a:cubicBezTo>
                      <a:pt x="48" y="6"/>
                      <a:pt x="48" y="6"/>
                      <a:pt x="48" y="6"/>
                    </a:cubicBezTo>
                    <a:cubicBezTo>
                      <a:pt x="48" y="6"/>
                      <a:pt x="48" y="6"/>
                      <a:pt x="48" y="6"/>
                    </a:cubicBezTo>
                    <a:cubicBezTo>
                      <a:pt x="48" y="7"/>
                      <a:pt x="48" y="8"/>
                      <a:pt x="49" y="8"/>
                    </a:cubicBezTo>
                    <a:cubicBezTo>
                      <a:pt x="52" y="8"/>
                      <a:pt x="52" y="8"/>
                      <a:pt x="52" y="8"/>
                    </a:cubicBezTo>
                    <a:cubicBezTo>
                      <a:pt x="52" y="8"/>
                      <a:pt x="53" y="8"/>
                      <a:pt x="53" y="9"/>
                    </a:cubicBezTo>
                    <a:cubicBezTo>
                      <a:pt x="54" y="10"/>
                      <a:pt x="54" y="10"/>
                      <a:pt x="54" y="10"/>
                    </a:cubicBezTo>
                    <a:cubicBezTo>
                      <a:pt x="48" y="10"/>
                      <a:pt x="48" y="10"/>
                      <a:pt x="48" y="10"/>
                    </a:cubicBezTo>
                    <a:cubicBezTo>
                      <a:pt x="47" y="10"/>
                      <a:pt x="46" y="9"/>
                      <a:pt x="46" y="8"/>
                    </a:cubicBezTo>
                    <a:cubicBezTo>
                      <a:pt x="46" y="7"/>
                      <a:pt x="46" y="7"/>
                      <a:pt x="46" y="7"/>
                    </a:cubicBezTo>
                    <a:cubicBezTo>
                      <a:pt x="39" y="5"/>
                      <a:pt x="39" y="5"/>
                      <a:pt x="39" y="5"/>
                    </a:cubicBezTo>
                    <a:cubicBezTo>
                      <a:pt x="35" y="5"/>
                      <a:pt x="35" y="5"/>
                      <a:pt x="35" y="5"/>
                    </a:cubicBezTo>
                    <a:cubicBezTo>
                      <a:pt x="34" y="6"/>
                      <a:pt x="34" y="6"/>
                      <a:pt x="34" y="6"/>
                    </a:cubicBezTo>
                    <a:cubicBezTo>
                      <a:pt x="24" y="14"/>
                      <a:pt x="15" y="24"/>
                      <a:pt x="8" y="35"/>
                    </a:cubicBezTo>
                    <a:cubicBezTo>
                      <a:pt x="6" y="38"/>
                      <a:pt x="6" y="38"/>
                      <a:pt x="6" y="38"/>
                    </a:cubicBezTo>
                    <a:cubicBezTo>
                      <a:pt x="4" y="43"/>
                      <a:pt x="2" y="48"/>
                      <a:pt x="0" y="53"/>
                    </a:cubicBezTo>
                    <a:cubicBezTo>
                      <a:pt x="0" y="55"/>
                      <a:pt x="0" y="55"/>
                      <a:pt x="0" y="55"/>
                    </a:cubicBezTo>
                    <a:cubicBezTo>
                      <a:pt x="4" y="57"/>
                      <a:pt x="4" y="57"/>
                      <a:pt x="4" y="57"/>
                    </a:cubicBezTo>
                    <a:cubicBezTo>
                      <a:pt x="4" y="63"/>
                      <a:pt x="4" y="63"/>
                      <a:pt x="4" y="63"/>
                    </a:cubicBezTo>
                    <a:cubicBezTo>
                      <a:pt x="4" y="64"/>
                      <a:pt x="4" y="66"/>
                      <a:pt x="5" y="67"/>
                    </a:cubicBezTo>
                    <a:cubicBezTo>
                      <a:pt x="8" y="73"/>
                      <a:pt x="8" y="73"/>
                      <a:pt x="8" y="73"/>
                    </a:cubicBezTo>
                    <a:cubicBezTo>
                      <a:pt x="10" y="73"/>
                      <a:pt x="10" y="73"/>
                      <a:pt x="10" y="73"/>
                    </a:cubicBezTo>
                    <a:cubicBezTo>
                      <a:pt x="10" y="70"/>
                      <a:pt x="10" y="70"/>
                      <a:pt x="10" y="70"/>
                    </a:cubicBezTo>
                    <a:cubicBezTo>
                      <a:pt x="8" y="64"/>
                      <a:pt x="8" y="64"/>
                      <a:pt x="8" y="64"/>
                    </a:cubicBezTo>
                    <a:cubicBezTo>
                      <a:pt x="8" y="60"/>
                      <a:pt x="8" y="60"/>
                      <a:pt x="8" y="60"/>
                    </a:cubicBezTo>
                    <a:cubicBezTo>
                      <a:pt x="8" y="59"/>
                      <a:pt x="9" y="58"/>
                      <a:pt x="10" y="58"/>
                    </a:cubicBezTo>
                    <a:cubicBezTo>
                      <a:pt x="10" y="63"/>
                      <a:pt x="10" y="63"/>
                      <a:pt x="10" y="63"/>
                    </a:cubicBezTo>
                    <a:cubicBezTo>
                      <a:pt x="14" y="70"/>
                      <a:pt x="14" y="70"/>
                      <a:pt x="14" y="70"/>
                    </a:cubicBezTo>
                    <a:cubicBezTo>
                      <a:pt x="14" y="73"/>
                      <a:pt x="14" y="73"/>
                      <a:pt x="14" y="73"/>
                    </a:cubicBezTo>
                    <a:cubicBezTo>
                      <a:pt x="15" y="73"/>
                      <a:pt x="15" y="73"/>
                      <a:pt x="15" y="73"/>
                    </a:cubicBezTo>
                    <a:cubicBezTo>
                      <a:pt x="15" y="75"/>
                      <a:pt x="15" y="75"/>
                      <a:pt x="15" y="75"/>
                    </a:cubicBezTo>
                    <a:cubicBezTo>
                      <a:pt x="18" y="81"/>
                      <a:pt x="18" y="81"/>
                      <a:pt x="18" y="81"/>
                    </a:cubicBezTo>
                    <a:cubicBezTo>
                      <a:pt x="27" y="83"/>
                      <a:pt x="27" y="83"/>
                      <a:pt x="27" y="83"/>
                    </a:cubicBezTo>
                    <a:cubicBezTo>
                      <a:pt x="27" y="84"/>
                      <a:pt x="28" y="83"/>
                      <a:pt x="28" y="83"/>
                    </a:cubicBezTo>
                    <a:cubicBezTo>
                      <a:pt x="28" y="82"/>
                      <a:pt x="28" y="82"/>
                      <a:pt x="28" y="82"/>
                    </a:cubicBezTo>
                    <a:cubicBezTo>
                      <a:pt x="28" y="82"/>
                      <a:pt x="28" y="82"/>
                      <a:pt x="28" y="82"/>
                    </a:cubicBezTo>
                    <a:cubicBezTo>
                      <a:pt x="31" y="82"/>
                      <a:pt x="31" y="82"/>
                      <a:pt x="31" y="82"/>
                    </a:cubicBezTo>
                    <a:cubicBezTo>
                      <a:pt x="31" y="82"/>
                      <a:pt x="31" y="82"/>
                      <a:pt x="31" y="83"/>
                    </a:cubicBezTo>
                    <a:cubicBezTo>
                      <a:pt x="31" y="84"/>
                      <a:pt x="31" y="84"/>
                      <a:pt x="31" y="84"/>
                    </a:cubicBezTo>
                    <a:cubicBezTo>
                      <a:pt x="31" y="84"/>
                      <a:pt x="31" y="85"/>
                      <a:pt x="31" y="85"/>
                    </a:cubicBezTo>
                    <a:cubicBezTo>
                      <a:pt x="37" y="86"/>
                      <a:pt x="37" y="86"/>
                      <a:pt x="37" y="86"/>
                    </a:cubicBezTo>
                    <a:cubicBezTo>
                      <a:pt x="38" y="87"/>
                      <a:pt x="38" y="87"/>
                      <a:pt x="38" y="87"/>
                    </a:cubicBezTo>
                    <a:cubicBezTo>
                      <a:pt x="44" y="94"/>
                      <a:pt x="44" y="94"/>
                      <a:pt x="44" y="94"/>
                    </a:cubicBezTo>
                    <a:cubicBezTo>
                      <a:pt x="51" y="94"/>
                      <a:pt x="51" y="94"/>
                      <a:pt x="51" y="94"/>
                    </a:cubicBezTo>
                    <a:cubicBezTo>
                      <a:pt x="52" y="94"/>
                      <a:pt x="53" y="95"/>
                      <a:pt x="53" y="96"/>
                    </a:cubicBezTo>
                    <a:cubicBezTo>
                      <a:pt x="53" y="100"/>
                      <a:pt x="53" y="100"/>
                      <a:pt x="53" y="100"/>
                    </a:cubicBezTo>
                    <a:cubicBezTo>
                      <a:pt x="47" y="105"/>
                      <a:pt x="47" y="105"/>
                      <a:pt x="47" y="105"/>
                    </a:cubicBezTo>
                    <a:cubicBezTo>
                      <a:pt x="47" y="116"/>
                      <a:pt x="47" y="116"/>
                      <a:pt x="47" y="116"/>
                    </a:cubicBezTo>
                    <a:cubicBezTo>
                      <a:pt x="56" y="124"/>
                      <a:pt x="56" y="124"/>
                      <a:pt x="56" y="124"/>
                    </a:cubicBezTo>
                    <a:cubicBezTo>
                      <a:pt x="56" y="127"/>
                      <a:pt x="56" y="127"/>
                      <a:pt x="56" y="127"/>
                    </a:cubicBezTo>
                    <a:cubicBezTo>
                      <a:pt x="59" y="127"/>
                      <a:pt x="59" y="127"/>
                      <a:pt x="59" y="127"/>
                    </a:cubicBezTo>
                    <a:cubicBezTo>
                      <a:pt x="65" y="133"/>
                      <a:pt x="65" y="133"/>
                      <a:pt x="65" y="133"/>
                    </a:cubicBezTo>
                    <a:cubicBezTo>
                      <a:pt x="65" y="151"/>
                      <a:pt x="65" y="151"/>
                      <a:pt x="65" y="151"/>
                    </a:cubicBezTo>
                    <a:cubicBezTo>
                      <a:pt x="67" y="151"/>
                      <a:pt x="67" y="151"/>
                      <a:pt x="67" y="151"/>
                    </a:cubicBezTo>
                    <a:cubicBezTo>
                      <a:pt x="66" y="157"/>
                      <a:pt x="66" y="157"/>
                      <a:pt x="66" y="157"/>
                    </a:cubicBezTo>
                    <a:cubicBezTo>
                      <a:pt x="77" y="155"/>
                      <a:pt x="87" y="151"/>
                      <a:pt x="97" y="146"/>
                    </a:cubicBezTo>
                    <a:cubicBezTo>
                      <a:pt x="96" y="142"/>
                      <a:pt x="96" y="142"/>
                      <a:pt x="96" y="142"/>
                    </a:cubicBezTo>
                    <a:cubicBezTo>
                      <a:pt x="98" y="139"/>
                      <a:pt x="98" y="139"/>
                      <a:pt x="98" y="139"/>
                    </a:cubicBezTo>
                    <a:cubicBezTo>
                      <a:pt x="104" y="139"/>
                      <a:pt x="104" y="139"/>
                      <a:pt x="104" y="139"/>
                    </a:cubicBezTo>
                    <a:cubicBezTo>
                      <a:pt x="108" y="135"/>
                      <a:pt x="108" y="135"/>
                      <a:pt x="108" y="135"/>
                    </a:cubicBezTo>
                    <a:cubicBezTo>
                      <a:pt x="109" y="124"/>
                      <a:pt x="109" y="124"/>
                      <a:pt x="109" y="124"/>
                    </a:cubicBezTo>
                    <a:cubicBezTo>
                      <a:pt x="112" y="119"/>
                      <a:pt x="112" y="119"/>
                      <a:pt x="112" y="119"/>
                    </a:cubicBezTo>
                    <a:cubicBezTo>
                      <a:pt x="113" y="118"/>
                      <a:pt x="114" y="117"/>
                      <a:pt x="114" y="115"/>
                    </a:cubicBezTo>
                    <a:cubicBezTo>
                      <a:pt x="114" y="114"/>
                      <a:pt x="114" y="114"/>
                      <a:pt x="114" y="114"/>
                    </a:cubicBezTo>
                    <a:cubicBezTo>
                      <a:pt x="110" y="113"/>
                      <a:pt x="110" y="113"/>
                      <a:pt x="110" y="113"/>
                    </a:cubicBezTo>
                    <a:lnTo>
                      <a:pt x="108" y="109"/>
                    </a:lnTo>
                    <a:close/>
                    <a:moveTo>
                      <a:pt x="41" y="17"/>
                    </a:moveTo>
                    <a:cubicBezTo>
                      <a:pt x="36" y="17"/>
                      <a:pt x="36" y="17"/>
                      <a:pt x="36" y="17"/>
                    </a:cubicBezTo>
                    <a:cubicBezTo>
                      <a:pt x="35" y="17"/>
                      <a:pt x="35" y="17"/>
                      <a:pt x="35" y="17"/>
                    </a:cubicBezTo>
                    <a:cubicBezTo>
                      <a:pt x="37" y="16"/>
                      <a:pt x="37" y="16"/>
                      <a:pt x="37" y="16"/>
                    </a:cubicBezTo>
                    <a:cubicBezTo>
                      <a:pt x="37" y="16"/>
                      <a:pt x="38" y="15"/>
                      <a:pt x="38" y="15"/>
                    </a:cubicBezTo>
                    <a:cubicBezTo>
                      <a:pt x="41" y="15"/>
                      <a:pt x="41" y="15"/>
                      <a:pt x="41" y="15"/>
                    </a:cubicBezTo>
                    <a:lnTo>
                      <a:pt x="41" y="17"/>
                    </a:lnTo>
                    <a:close/>
                    <a:moveTo>
                      <a:pt x="61" y="45"/>
                    </a:moveTo>
                    <a:cubicBezTo>
                      <a:pt x="60" y="46"/>
                      <a:pt x="60" y="46"/>
                      <a:pt x="60" y="46"/>
                    </a:cubicBezTo>
                    <a:cubicBezTo>
                      <a:pt x="59" y="46"/>
                      <a:pt x="59" y="46"/>
                      <a:pt x="58" y="46"/>
                    </a:cubicBezTo>
                    <a:cubicBezTo>
                      <a:pt x="57" y="46"/>
                      <a:pt x="57" y="46"/>
                      <a:pt x="57" y="46"/>
                    </a:cubicBezTo>
                    <a:cubicBezTo>
                      <a:pt x="56" y="46"/>
                      <a:pt x="56" y="46"/>
                      <a:pt x="56" y="45"/>
                    </a:cubicBezTo>
                    <a:cubicBezTo>
                      <a:pt x="56" y="44"/>
                      <a:pt x="56" y="44"/>
                      <a:pt x="56" y="44"/>
                    </a:cubicBezTo>
                    <a:cubicBezTo>
                      <a:pt x="60" y="43"/>
                      <a:pt x="60" y="43"/>
                      <a:pt x="60" y="43"/>
                    </a:cubicBezTo>
                    <a:cubicBezTo>
                      <a:pt x="60" y="43"/>
                      <a:pt x="61" y="43"/>
                      <a:pt x="61" y="44"/>
                    </a:cubicBezTo>
                    <a:lnTo>
                      <a:pt x="61" y="45"/>
                    </a:lnTo>
                    <a:close/>
                    <a:moveTo>
                      <a:pt x="61" y="40"/>
                    </a:moveTo>
                    <a:cubicBezTo>
                      <a:pt x="61" y="40"/>
                      <a:pt x="61" y="40"/>
                      <a:pt x="61" y="41"/>
                    </a:cubicBezTo>
                    <a:cubicBezTo>
                      <a:pt x="60" y="41"/>
                      <a:pt x="60" y="41"/>
                      <a:pt x="60" y="41"/>
                    </a:cubicBezTo>
                    <a:cubicBezTo>
                      <a:pt x="60" y="42"/>
                      <a:pt x="60" y="42"/>
                      <a:pt x="59" y="42"/>
                    </a:cubicBezTo>
                    <a:cubicBezTo>
                      <a:pt x="58" y="42"/>
                      <a:pt x="58" y="42"/>
                      <a:pt x="58" y="42"/>
                    </a:cubicBezTo>
                    <a:cubicBezTo>
                      <a:pt x="58" y="39"/>
                      <a:pt x="58" y="39"/>
                      <a:pt x="58" y="39"/>
                    </a:cubicBezTo>
                    <a:cubicBezTo>
                      <a:pt x="61" y="39"/>
                      <a:pt x="61" y="39"/>
                      <a:pt x="61" y="39"/>
                    </a:cubicBezTo>
                    <a:lnTo>
                      <a:pt x="61" y="40"/>
                    </a:lnTo>
                    <a:close/>
                    <a:moveTo>
                      <a:pt x="64" y="39"/>
                    </a:moveTo>
                    <a:cubicBezTo>
                      <a:pt x="64" y="39"/>
                      <a:pt x="64" y="39"/>
                      <a:pt x="65" y="39"/>
                    </a:cubicBezTo>
                    <a:cubicBezTo>
                      <a:pt x="65" y="39"/>
                      <a:pt x="65" y="39"/>
                      <a:pt x="65" y="39"/>
                    </a:cubicBezTo>
                    <a:cubicBezTo>
                      <a:pt x="66" y="40"/>
                      <a:pt x="65" y="40"/>
                      <a:pt x="65" y="40"/>
                    </a:cubicBezTo>
                    <a:cubicBezTo>
                      <a:pt x="64" y="40"/>
                      <a:pt x="64" y="40"/>
                      <a:pt x="64" y="40"/>
                    </a:cubicBezTo>
                    <a:lnTo>
                      <a:pt x="64" y="39"/>
                    </a:lnTo>
                    <a:close/>
                    <a:moveTo>
                      <a:pt x="62" y="41"/>
                    </a:moveTo>
                    <a:cubicBezTo>
                      <a:pt x="66" y="42"/>
                      <a:pt x="66" y="42"/>
                      <a:pt x="66" y="42"/>
                    </a:cubicBezTo>
                    <a:cubicBezTo>
                      <a:pt x="66" y="42"/>
                      <a:pt x="67" y="42"/>
                      <a:pt x="67" y="43"/>
                    </a:cubicBezTo>
                    <a:cubicBezTo>
                      <a:pt x="67" y="44"/>
                      <a:pt x="67" y="44"/>
                      <a:pt x="67" y="44"/>
                    </a:cubicBezTo>
                    <a:cubicBezTo>
                      <a:pt x="65" y="44"/>
                      <a:pt x="65" y="44"/>
                      <a:pt x="65" y="44"/>
                    </a:cubicBezTo>
                    <a:cubicBezTo>
                      <a:pt x="64" y="44"/>
                      <a:pt x="63" y="44"/>
                      <a:pt x="63" y="43"/>
                    </a:cubicBezTo>
                    <a:cubicBezTo>
                      <a:pt x="62" y="43"/>
                      <a:pt x="62" y="43"/>
                      <a:pt x="62" y="43"/>
                    </a:cubicBezTo>
                    <a:lnTo>
                      <a:pt x="62" y="41"/>
                    </a:lnTo>
                    <a:close/>
                    <a:moveTo>
                      <a:pt x="59" y="36"/>
                    </a:moveTo>
                    <a:cubicBezTo>
                      <a:pt x="59" y="36"/>
                      <a:pt x="60" y="36"/>
                      <a:pt x="60" y="36"/>
                    </a:cubicBezTo>
                    <a:cubicBezTo>
                      <a:pt x="61" y="37"/>
                      <a:pt x="61" y="37"/>
                      <a:pt x="61" y="37"/>
                    </a:cubicBezTo>
                    <a:cubicBezTo>
                      <a:pt x="62" y="37"/>
                      <a:pt x="61" y="38"/>
                      <a:pt x="61" y="38"/>
                    </a:cubicBezTo>
                    <a:cubicBezTo>
                      <a:pt x="59" y="38"/>
                      <a:pt x="59" y="38"/>
                      <a:pt x="59" y="38"/>
                    </a:cubicBezTo>
                    <a:lnTo>
                      <a:pt x="59" y="36"/>
                    </a:lnTo>
                    <a:close/>
                    <a:moveTo>
                      <a:pt x="50" y="42"/>
                    </a:moveTo>
                    <a:cubicBezTo>
                      <a:pt x="50" y="42"/>
                      <a:pt x="50" y="41"/>
                      <a:pt x="50" y="41"/>
                    </a:cubicBezTo>
                    <a:cubicBezTo>
                      <a:pt x="53" y="38"/>
                      <a:pt x="53" y="38"/>
                      <a:pt x="53" y="38"/>
                    </a:cubicBezTo>
                    <a:cubicBezTo>
                      <a:pt x="50" y="38"/>
                      <a:pt x="50" y="38"/>
                      <a:pt x="50" y="38"/>
                    </a:cubicBezTo>
                    <a:cubicBezTo>
                      <a:pt x="50" y="36"/>
                      <a:pt x="50" y="36"/>
                      <a:pt x="50" y="36"/>
                    </a:cubicBezTo>
                    <a:cubicBezTo>
                      <a:pt x="53" y="34"/>
                      <a:pt x="53" y="34"/>
                      <a:pt x="53" y="34"/>
                    </a:cubicBezTo>
                    <a:cubicBezTo>
                      <a:pt x="53" y="34"/>
                      <a:pt x="54" y="34"/>
                      <a:pt x="54" y="34"/>
                    </a:cubicBezTo>
                    <a:cubicBezTo>
                      <a:pt x="56" y="34"/>
                      <a:pt x="56" y="34"/>
                      <a:pt x="56" y="34"/>
                    </a:cubicBezTo>
                    <a:cubicBezTo>
                      <a:pt x="57" y="34"/>
                      <a:pt x="58" y="34"/>
                      <a:pt x="58" y="35"/>
                    </a:cubicBezTo>
                    <a:cubicBezTo>
                      <a:pt x="58" y="36"/>
                      <a:pt x="58" y="36"/>
                      <a:pt x="58" y="36"/>
                    </a:cubicBezTo>
                    <a:cubicBezTo>
                      <a:pt x="58" y="38"/>
                      <a:pt x="58" y="38"/>
                      <a:pt x="58" y="38"/>
                    </a:cubicBezTo>
                    <a:cubicBezTo>
                      <a:pt x="56" y="38"/>
                      <a:pt x="56" y="38"/>
                      <a:pt x="56" y="38"/>
                    </a:cubicBezTo>
                    <a:cubicBezTo>
                      <a:pt x="51" y="45"/>
                      <a:pt x="51" y="45"/>
                      <a:pt x="51" y="45"/>
                    </a:cubicBezTo>
                    <a:cubicBezTo>
                      <a:pt x="51" y="45"/>
                      <a:pt x="51" y="45"/>
                      <a:pt x="51" y="45"/>
                    </a:cubicBezTo>
                    <a:cubicBezTo>
                      <a:pt x="50" y="44"/>
                      <a:pt x="50" y="43"/>
                      <a:pt x="50" y="42"/>
                    </a:cubicBezTo>
                    <a:close/>
                    <a:moveTo>
                      <a:pt x="46" y="27"/>
                    </a:moveTo>
                    <a:cubicBezTo>
                      <a:pt x="46" y="26"/>
                      <a:pt x="47" y="26"/>
                      <a:pt x="47" y="26"/>
                    </a:cubicBezTo>
                    <a:cubicBezTo>
                      <a:pt x="48" y="27"/>
                      <a:pt x="48" y="27"/>
                      <a:pt x="48" y="27"/>
                    </a:cubicBezTo>
                    <a:cubicBezTo>
                      <a:pt x="49" y="27"/>
                      <a:pt x="49" y="27"/>
                      <a:pt x="49" y="28"/>
                    </a:cubicBezTo>
                    <a:cubicBezTo>
                      <a:pt x="49" y="30"/>
                      <a:pt x="49" y="30"/>
                      <a:pt x="49" y="30"/>
                    </a:cubicBezTo>
                    <a:cubicBezTo>
                      <a:pt x="47" y="31"/>
                      <a:pt x="47" y="31"/>
                      <a:pt x="47" y="31"/>
                    </a:cubicBezTo>
                    <a:cubicBezTo>
                      <a:pt x="46" y="31"/>
                      <a:pt x="46" y="31"/>
                      <a:pt x="45" y="30"/>
                    </a:cubicBezTo>
                    <a:cubicBezTo>
                      <a:pt x="44" y="28"/>
                      <a:pt x="44" y="28"/>
                      <a:pt x="44" y="28"/>
                    </a:cubicBezTo>
                    <a:lnTo>
                      <a:pt x="46" y="27"/>
                    </a:lnTo>
                    <a:close/>
                    <a:moveTo>
                      <a:pt x="34" y="11"/>
                    </a:moveTo>
                    <a:cubicBezTo>
                      <a:pt x="34" y="11"/>
                      <a:pt x="34" y="10"/>
                      <a:pt x="35" y="10"/>
                    </a:cubicBezTo>
                    <a:cubicBezTo>
                      <a:pt x="37" y="10"/>
                      <a:pt x="37" y="10"/>
                      <a:pt x="37" y="10"/>
                    </a:cubicBezTo>
                    <a:cubicBezTo>
                      <a:pt x="41" y="10"/>
                      <a:pt x="41" y="10"/>
                      <a:pt x="41" y="10"/>
                    </a:cubicBezTo>
                    <a:cubicBezTo>
                      <a:pt x="41" y="12"/>
                      <a:pt x="41" y="12"/>
                      <a:pt x="41" y="12"/>
                    </a:cubicBezTo>
                    <a:cubicBezTo>
                      <a:pt x="40" y="13"/>
                      <a:pt x="40" y="13"/>
                      <a:pt x="40" y="13"/>
                    </a:cubicBezTo>
                    <a:cubicBezTo>
                      <a:pt x="39" y="13"/>
                      <a:pt x="39" y="13"/>
                      <a:pt x="39" y="13"/>
                    </a:cubicBezTo>
                    <a:cubicBezTo>
                      <a:pt x="35" y="13"/>
                      <a:pt x="35" y="13"/>
                      <a:pt x="35" y="13"/>
                    </a:cubicBezTo>
                    <a:cubicBezTo>
                      <a:pt x="34" y="13"/>
                      <a:pt x="34" y="12"/>
                      <a:pt x="34" y="12"/>
                    </a:cubicBezTo>
                    <a:lnTo>
                      <a:pt x="34" y="11"/>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35" name="Freeform 18"/>
              <p:cNvSpPr>
                <a:spLocks/>
              </p:cNvSpPr>
              <p:nvPr/>
            </p:nvSpPr>
            <p:spPr bwMode="auto">
              <a:xfrm>
                <a:off x="277" y="3765"/>
                <a:ext cx="23" cy="41"/>
              </a:xfrm>
              <a:custGeom>
                <a:avLst/>
                <a:gdLst>
                  <a:gd name="T0" fmla="*/ 1 w 6"/>
                  <a:gd name="T1" fmla="*/ 7 h 11"/>
                  <a:gd name="T2" fmla="*/ 0 w 6"/>
                  <a:gd name="T3" fmla="*/ 8 h 11"/>
                  <a:gd name="T4" fmla="*/ 0 w 6"/>
                  <a:gd name="T5" fmla="*/ 11 h 11"/>
                  <a:gd name="T6" fmla="*/ 4 w 6"/>
                  <a:gd name="T7" fmla="*/ 11 h 11"/>
                  <a:gd name="T8" fmla="*/ 5 w 6"/>
                  <a:gd name="T9" fmla="*/ 11 h 11"/>
                  <a:gd name="T10" fmla="*/ 6 w 6"/>
                  <a:gd name="T11" fmla="*/ 10 h 11"/>
                  <a:gd name="T12" fmla="*/ 6 w 6"/>
                  <a:gd name="T13" fmla="*/ 8 h 11"/>
                  <a:gd name="T14" fmla="*/ 3 w 6"/>
                  <a:gd name="T15" fmla="*/ 6 h 11"/>
                  <a:gd name="T16" fmla="*/ 2 w 6"/>
                  <a:gd name="T17" fmla="*/ 1 h 11"/>
                  <a:gd name="T18" fmla="*/ 2 w 6"/>
                  <a:gd name="T19" fmla="*/ 0 h 11"/>
                  <a:gd name="T20" fmla="*/ 1 w 6"/>
                  <a:gd name="T21" fmla="*/ 6 h 11"/>
                  <a:gd name="T22" fmla="*/ 1 w 6"/>
                  <a:gd name="T23"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1">
                    <a:moveTo>
                      <a:pt x="1" y="7"/>
                    </a:moveTo>
                    <a:cubicBezTo>
                      <a:pt x="0" y="8"/>
                      <a:pt x="0" y="8"/>
                      <a:pt x="0" y="8"/>
                    </a:cubicBezTo>
                    <a:cubicBezTo>
                      <a:pt x="0" y="9"/>
                      <a:pt x="0" y="10"/>
                      <a:pt x="0" y="11"/>
                    </a:cubicBezTo>
                    <a:cubicBezTo>
                      <a:pt x="4" y="11"/>
                      <a:pt x="4" y="11"/>
                      <a:pt x="4" y="11"/>
                    </a:cubicBezTo>
                    <a:cubicBezTo>
                      <a:pt x="4" y="11"/>
                      <a:pt x="5" y="11"/>
                      <a:pt x="5" y="11"/>
                    </a:cubicBezTo>
                    <a:cubicBezTo>
                      <a:pt x="6" y="10"/>
                      <a:pt x="6" y="10"/>
                      <a:pt x="6" y="10"/>
                    </a:cubicBezTo>
                    <a:cubicBezTo>
                      <a:pt x="6" y="9"/>
                      <a:pt x="6" y="8"/>
                      <a:pt x="6" y="8"/>
                    </a:cubicBezTo>
                    <a:cubicBezTo>
                      <a:pt x="3" y="6"/>
                      <a:pt x="3" y="6"/>
                      <a:pt x="3" y="6"/>
                    </a:cubicBezTo>
                    <a:cubicBezTo>
                      <a:pt x="2" y="1"/>
                      <a:pt x="2" y="1"/>
                      <a:pt x="2" y="1"/>
                    </a:cubicBezTo>
                    <a:cubicBezTo>
                      <a:pt x="2" y="1"/>
                      <a:pt x="2" y="1"/>
                      <a:pt x="2" y="0"/>
                    </a:cubicBezTo>
                    <a:cubicBezTo>
                      <a:pt x="1" y="2"/>
                      <a:pt x="1" y="4"/>
                      <a:pt x="1" y="6"/>
                    </a:cubicBezTo>
                    <a:lnTo>
                      <a:pt x="1" y="7"/>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36" name="Freeform 19"/>
              <p:cNvSpPr>
                <a:spLocks/>
              </p:cNvSpPr>
              <p:nvPr/>
            </p:nvSpPr>
            <p:spPr bwMode="auto">
              <a:xfrm>
                <a:off x="821" y="3614"/>
                <a:ext cx="98" cy="90"/>
              </a:xfrm>
              <a:custGeom>
                <a:avLst/>
                <a:gdLst>
                  <a:gd name="T0" fmla="*/ 25 w 26"/>
                  <a:gd name="T1" fmla="*/ 17 h 24"/>
                  <a:gd name="T2" fmla="*/ 26 w 26"/>
                  <a:gd name="T3" fmla="*/ 11 h 24"/>
                  <a:gd name="T4" fmla="*/ 25 w 26"/>
                  <a:gd name="T5" fmla="*/ 0 h 24"/>
                  <a:gd name="T6" fmla="*/ 19 w 26"/>
                  <a:gd name="T7" fmla="*/ 0 h 24"/>
                  <a:gd name="T8" fmla="*/ 15 w 26"/>
                  <a:gd name="T9" fmla="*/ 6 h 24"/>
                  <a:gd name="T10" fmla="*/ 10 w 26"/>
                  <a:gd name="T11" fmla="*/ 6 h 24"/>
                  <a:gd name="T12" fmla="*/ 9 w 26"/>
                  <a:gd name="T13" fmla="*/ 12 h 24"/>
                  <a:gd name="T14" fmla="*/ 12 w 26"/>
                  <a:gd name="T15" fmla="*/ 12 h 24"/>
                  <a:gd name="T16" fmla="*/ 12 w 26"/>
                  <a:gd name="T17" fmla="*/ 15 h 24"/>
                  <a:gd name="T18" fmla="*/ 8 w 26"/>
                  <a:gd name="T19" fmla="*/ 14 h 24"/>
                  <a:gd name="T20" fmla="*/ 4 w 26"/>
                  <a:gd name="T21" fmla="*/ 14 h 24"/>
                  <a:gd name="T22" fmla="*/ 0 w 26"/>
                  <a:gd name="T23" fmla="*/ 16 h 24"/>
                  <a:gd name="T24" fmla="*/ 0 w 26"/>
                  <a:gd name="T25" fmla="*/ 22 h 24"/>
                  <a:gd name="T26" fmla="*/ 2 w 26"/>
                  <a:gd name="T27" fmla="*/ 24 h 24"/>
                  <a:gd name="T28" fmla="*/ 11 w 26"/>
                  <a:gd name="T29" fmla="*/ 24 h 24"/>
                  <a:gd name="T30" fmla="*/ 11 w 26"/>
                  <a:gd name="T31" fmla="*/ 22 h 24"/>
                  <a:gd name="T32" fmla="*/ 17 w 26"/>
                  <a:gd name="T33" fmla="*/ 16 h 24"/>
                  <a:gd name="T34" fmla="*/ 20 w 26"/>
                  <a:gd name="T35" fmla="*/ 16 h 24"/>
                  <a:gd name="T36" fmla="*/ 24 w 26"/>
                  <a:gd name="T37" fmla="*/ 13 h 24"/>
                  <a:gd name="T38" fmla="*/ 24 w 26"/>
                  <a:gd name="T39" fmla="*/ 16 h 24"/>
                  <a:gd name="T40" fmla="*/ 25 w 26"/>
                  <a:gd name="T41"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24">
                    <a:moveTo>
                      <a:pt x="25" y="17"/>
                    </a:moveTo>
                    <a:cubicBezTo>
                      <a:pt x="26" y="15"/>
                      <a:pt x="26" y="13"/>
                      <a:pt x="26" y="11"/>
                    </a:cubicBezTo>
                    <a:cubicBezTo>
                      <a:pt x="26" y="8"/>
                      <a:pt x="25" y="4"/>
                      <a:pt x="25" y="0"/>
                    </a:cubicBezTo>
                    <a:cubicBezTo>
                      <a:pt x="19" y="0"/>
                      <a:pt x="19" y="0"/>
                      <a:pt x="19" y="0"/>
                    </a:cubicBezTo>
                    <a:cubicBezTo>
                      <a:pt x="15" y="6"/>
                      <a:pt x="15" y="6"/>
                      <a:pt x="15" y="6"/>
                    </a:cubicBezTo>
                    <a:cubicBezTo>
                      <a:pt x="10" y="6"/>
                      <a:pt x="10" y="6"/>
                      <a:pt x="10" y="6"/>
                    </a:cubicBezTo>
                    <a:cubicBezTo>
                      <a:pt x="9" y="12"/>
                      <a:pt x="9" y="12"/>
                      <a:pt x="9" y="12"/>
                    </a:cubicBezTo>
                    <a:cubicBezTo>
                      <a:pt x="12" y="12"/>
                      <a:pt x="12" y="12"/>
                      <a:pt x="12" y="12"/>
                    </a:cubicBezTo>
                    <a:cubicBezTo>
                      <a:pt x="12" y="15"/>
                      <a:pt x="12" y="15"/>
                      <a:pt x="12" y="15"/>
                    </a:cubicBezTo>
                    <a:cubicBezTo>
                      <a:pt x="8" y="14"/>
                      <a:pt x="8" y="14"/>
                      <a:pt x="8" y="14"/>
                    </a:cubicBezTo>
                    <a:cubicBezTo>
                      <a:pt x="4" y="14"/>
                      <a:pt x="4" y="14"/>
                      <a:pt x="4" y="14"/>
                    </a:cubicBezTo>
                    <a:cubicBezTo>
                      <a:pt x="0" y="16"/>
                      <a:pt x="0" y="16"/>
                      <a:pt x="0" y="16"/>
                    </a:cubicBezTo>
                    <a:cubicBezTo>
                      <a:pt x="0" y="22"/>
                      <a:pt x="0" y="22"/>
                      <a:pt x="0" y="22"/>
                    </a:cubicBezTo>
                    <a:cubicBezTo>
                      <a:pt x="2" y="24"/>
                      <a:pt x="2" y="24"/>
                      <a:pt x="2" y="24"/>
                    </a:cubicBezTo>
                    <a:cubicBezTo>
                      <a:pt x="11" y="24"/>
                      <a:pt x="11" y="24"/>
                      <a:pt x="11" y="24"/>
                    </a:cubicBezTo>
                    <a:cubicBezTo>
                      <a:pt x="11" y="22"/>
                      <a:pt x="11" y="22"/>
                      <a:pt x="11" y="22"/>
                    </a:cubicBezTo>
                    <a:cubicBezTo>
                      <a:pt x="17" y="16"/>
                      <a:pt x="17" y="16"/>
                      <a:pt x="17" y="16"/>
                    </a:cubicBezTo>
                    <a:cubicBezTo>
                      <a:pt x="20" y="16"/>
                      <a:pt x="20" y="16"/>
                      <a:pt x="20" y="16"/>
                    </a:cubicBezTo>
                    <a:cubicBezTo>
                      <a:pt x="24" y="13"/>
                      <a:pt x="24" y="13"/>
                      <a:pt x="24" y="13"/>
                    </a:cubicBezTo>
                    <a:cubicBezTo>
                      <a:pt x="24" y="16"/>
                      <a:pt x="24" y="16"/>
                      <a:pt x="24" y="16"/>
                    </a:cubicBezTo>
                    <a:lnTo>
                      <a:pt x="25" y="17"/>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37" name="Freeform 20"/>
              <p:cNvSpPr>
                <a:spLocks/>
              </p:cNvSpPr>
              <p:nvPr/>
            </p:nvSpPr>
            <p:spPr bwMode="auto">
              <a:xfrm>
                <a:off x="768" y="3708"/>
                <a:ext cx="147" cy="173"/>
              </a:xfrm>
              <a:custGeom>
                <a:avLst/>
                <a:gdLst>
                  <a:gd name="T0" fmla="*/ 28 w 39"/>
                  <a:gd name="T1" fmla="*/ 0 h 46"/>
                  <a:gd name="T2" fmla="*/ 25 w 39"/>
                  <a:gd name="T3" fmla="*/ 2 h 46"/>
                  <a:gd name="T4" fmla="*/ 17 w 39"/>
                  <a:gd name="T5" fmla="*/ 2 h 46"/>
                  <a:gd name="T6" fmla="*/ 12 w 39"/>
                  <a:gd name="T7" fmla="*/ 5 h 46"/>
                  <a:gd name="T8" fmla="*/ 12 w 39"/>
                  <a:gd name="T9" fmla="*/ 11 h 46"/>
                  <a:gd name="T10" fmla="*/ 0 w 39"/>
                  <a:gd name="T11" fmla="*/ 19 h 46"/>
                  <a:gd name="T12" fmla="*/ 0 w 39"/>
                  <a:gd name="T13" fmla="*/ 22 h 46"/>
                  <a:gd name="T14" fmla="*/ 4 w 39"/>
                  <a:gd name="T15" fmla="*/ 22 h 46"/>
                  <a:gd name="T16" fmla="*/ 4 w 39"/>
                  <a:gd name="T17" fmla="*/ 26 h 46"/>
                  <a:gd name="T18" fmla="*/ 0 w 39"/>
                  <a:gd name="T19" fmla="*/ 26 h 46"/>
                  <a:gd name="T20" fmla="*/ 0 w 39"/>
                  <a:gd name="T21" fmla="*/ 36 h 46"/>
                  <a:gd name="T22" fmla="*/ 11 w 39"/>
                  <a:gd name="T23" fmla="*/ 46 h 46"/>
                  <a:gd name="T24" fmla="*/ 24 w 39"/>
                  <a:gd name="T25" fmla="*/ 46 h 46"/>
                  <a:gd name="T26" fmla="*/ 24 w 39"/>
                  <a:gd name="T27" fmla="*/ 46 h 46"/>
                  <a:gd name="T28" fmla="*/ 39 w 39"/>
                  <a:gd name="T29" fmla="*/ 0 h 46"/>
                  <a:gd name="T30" fmla="*/ 28 w 3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46">
                    <a:moveTo>
                      <a:pt x="28" y="0"/>
                    </a:moveTo>
                    <a:cubicBezTo>
                      <a:pt x="25" y="2"/>
                      <a:pt x="25" y="2"/>
                      <a:pt x="25" y="2"/>
                    </a:cubicBezTo>
                    <a:cubicBezTo>
                      <a:pt x="17" y="2"/>
                      <a:pt x="17" y="2"/>
                      <a:pt x="17" y="2"/>
                    </a:cubicBezTo>
                    <a:cubicBezTo>
                      <a:pt x="12" y="5"/>
                      <a:pt x="12" y="5"/>
                      <a:pt x="12" y="5"/>
                    </a:cubicBezTo>
                    <a:cubicBezTo>
                      <a:pt x="12" y="11"/>
                      <a:pt x="12" y="11"/>
                      <a:pt x="12" y="11"/>
                    </a:cubicBezTo>
                    <a:cubicBezTo>
                      <a:pt x="0" y="19"/>
                      <a:pt x="0" y="19"/>
                      <a:pt x="0" y="19"/>
                    </a:cubicBezTo>
                    <a:cubicBezTo>
                      <a:pt x="0" y="22"/>
                      <a:pt x="0" y="22"/>
                      <a:pt x="0" y="22"/>
                    </a:cubicBezTo>
                    <a:cubicBezTo>
                      <a:pt x="4" y="22"/>
                      <a:pt x="4" y="22"/>
                      <a:pt x="4" y="22"/>
                    </a:cubicBezTo>
                    <a:cubicBezTo>
                      <a:pt x="4" y="26"/>
                      <a:pt x="4" y="26"/>
                      <a:pt x="4" y="26"/>
                    </a:cubicBezTo>
                    <a:cubicBezTo>
                      <a:pt x="0" y="26"/>
                      <a:pt x="0" y="26"/>
                      <a:pt x="0" y="26"/>
                    </a:cubicBezTo>
                    <a:cubicBezTo>
                      <a:pt x="0" y="36"/>
                      <a:pt x="0" y="36"/>
                      <a:pt x="0" y="36"/>
                    </a:cubicBezTo>
                    <a:cubicBezTo>
                      <a:pt x="11" y="46"/>
                      <a:pt x="11" y="46"/>
                      <a:pt x="11" y="46"/>
                    </a:cubicBezTo>
                    <a:cubicBezTo>
                      <a:pt x="24" y="46"/>
                      <a:pt x="24" y="46"/>
                      <a:pt x="24" y="46"/>
                    </a:cubicBezTo>
                    <a:cubicBezTo>
                      <a:pt x="24" y="46"/>
                      <a:pt x="24" y="46"/>
                      <a:pt x="24" y="46"/>
                    </a:cubicBezTo>
                    <a:cubicBezTo>
                      <a:pt x="32" y="32"/>
                      <a:pt x="37" y="16"/>
                      <a:pt x="39" y="0"/>
                    </a:cubicBezTo>
                    <a:lnTo>
                      <a:pt x="28"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38" name="Freeform 21"/>
              <p:cNvSpPr>
                <a:spLocks/>
              </p:cNvSpPr>
              <p:nvPr/>
            </p:nvSpPr>
            <p:spPr bwMode="auto">
              <a:xfrm>
                <a:off x="889" y="3565"/>
                <a:ext cx="26" cy="41"/>
              </a:xfrm>
              <a:custGeom>
                <a:avLst/>
                <a:gdLst>
                  <a:gd name="T0" fmla="*/ 0 w 7"/>
                  <a:gd name="T1" fmla="*/ 7 h 11"/>
                  <a:gd name="T2" fmla="*/ 3 w 7"/>
                  <a:gd name="T3" fmla="*/ 7 h 11"/>
                  <a:gd name="T4" fmla="*/ 4 w 7"/>
                  <a:gd name="T5" fmla="*/ 11 h 11"/>
                  <a:gd name="T6" fmla="*/ 7 w 7"/>
                  <a:gd name="T7" fmla="*/ 10 h 11"/>
                  <a:gd name="T8" fmla="*/ 5 w 7"/>
                  <a:gd name="T9" fmla="*/ 0 h 11"/>
                  <a:gd name="T10" fmla="*/ 4 w 7"/>
                  <a:gd name="T11" fmla="*/ 1 h 11"/>
                  <a:gd name="T12" fmla="*/ 0 w 7"/>
                  <a:gd name="T13" fmla="*/ 4 h 11"/>
                  <a:gd name="T14" fmla="*/ 0 w 7"/>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1">
                    <a:moveTo>
                      <a:pt x="0" y="7"/>
                    </a:moveTo>
                    <a:cubicBezTo>
                      <a:pt x="3" y="7"/>
                      <a:pt x="3" y="7"/>
                      <a:pt x="3" y="7"/>
                    </a:cubicBezTo>
                    <a:cubicBezTo>
                      <a:pt x="4" y="11"/>
                      <a:pt x="4" y="11"/>
                      <a:pt x="4" y="11"/>
                    </a:cubicBezTo>
                    <a:cubicBezTo>
                      <a:pt x="7" y="10"/>
                      <a:pt x="7" y="10"/>
                      <a:pt x="7" y="10"/>
                    </a:cubicBezTo>
                    <a:cubicBezTo>
                      <a:pt x="6" y="7"/>
                      <a:pt x="6" y="4"/>
                      <a:pt x="5" y="0"/>
                    </a:cubicBezTo>
                    <a:cubicBezTo>
                      <a:pt x="4" y="1"/>
                      <a:pt x="4" y="1"/>
                      <a:pt x="4" y="1"/>
                    </a:cubicBezTo>
                    <a:cubicBezTo>
                      <a:pt x="0" y="4"/>
                      <a:pt x="0" y="4"/>
                      <a:pt x="0" y="4"/>
                    </a:cubicBezTo>
                    <a:lnTo>
                      <a:pt x="0" y="7"/>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grpSp>
        <p:sp>
          <p:nvSpPr>
            <p:cNvPr id="242" name="Freeform 132"/>
            <p:cNvSpPr>
              <a:spLocks noChangeAspect="1" noEditPoints="1"/>
            </p:cNvSpPr>
            <p:nvPr/>
          </p:nvSpPr>
          <p:spPr bwMode="black">
            <a:xfrm>
              <a:off x="538751" y="5321280"/>
              <a:ext cx="308974" cy="503514"/>
            </a:xfrm>
            <a:custGeom>
              <a:avLst/>
              <a:gdLst>
                <a:gd name="T0" fmla="*/ 42 w 49"/>
                <a:gd name="T1" fmla="*/ 7 h 80"/>
                <a:gd name="T2" fmla="*/ 25 w 49"/>
                <a:gd name="T3" fmla="*/ 0 h 80"/>
                <a:gd name="T4" fmla="*/ 8 w 49"/>
                <a:gd name="T5" fmla="*/ 7 h 80"/>
                <a:gd name="T6" fmla="*/ 0 w 49"/>
                <a:gd name="T7" fmla="*/ 24 h 80"/>
                <a:gd name="T8" fmla="*/ 4 w 49"/>
                <a:gd name="T9" fmla="*/ 39 h 80"/>
                <a:gd name="T10" fmla="*/ 16 w 49"/>
                <a:gd name="T11" fmla="*/ 55 h 80"/>
                <a:gd name="T12" fmla="*/ 23 w 49"/>
                <a:gd name="T13" fmla="*/ 80 h 80"/>
                <a:gd name="T14" fmla="*/ 27 w 49"/>
                <a:gd name="T15" fmla="*/ 80 h 80"/>
                <a:gd name="T16" fmla="*/ 37 w 49"/>
                <a:gd name="T17" fmla="*/ 49 h 80"/>
                <a:gd name="T18" fmla="*/ 45 w 49"/>
                <a:gd name="T19" fmla="*/ 39 h 80"/>
                <a:gd name="T20" fmla="*/ 49 w 49"/>
                <a:gd name="T21" fmla="*/ 24 h 80"/>
                <a:gd name="T22" fmla="*/ 42 w 49"/>
                <a:gd name="T23" fmla="*/ 7 h 80"/>
                <a:gd name="T24" fmla="*/ 25 w 49"/>
                <a:gd name="T25" fmla="*/ 37 h 80"/>
                <a:gd name="T26" fmla="*/ 13 w 49"/>
                <a:gd name="T27" fmla="*/ 25 h 80"/>
                <a:gd name="T28" fmla="*/ 25 w 49"/>
                <a:gd name="T29" fmla="*/ 14 h 80"/>
                <a:gd name="T30" fmla="*/ 36 w 49"/>
                <a:gd name="T31" fmla="*/ 25 h 80"/>
                <a:gd name="T32" fmla="*/ 25 w 49"/>
                <a:gd name="T33"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80">
                  <a:moveTo>
                    <a:pt x="42" y="7"/>
                  </a:moveTo>
                  <a:cubicBezTo>
                    <a:pt x="37" y="3"/>
                    <a:pt x="31" y="0"/>
                    <a:pt x="25" y="0"/>
                  </a:cubicBezTo>
                  <a:cubicBezTo>
                    <a:pt x="18" y="0"/>
                    <a:pt x="12" y="3"/>
                    <a:pt x="8" y="7"/>
                  </a:cubicBezTo>
                  <a:cubicBezTo>
                    <a:pt x="3" y="12"/>
                    <a:pt x="0" y="18"/>
                    <a:pt x="0" y="24"/>
                  </a:cubicBezTo>
                  <a:cubicBezTo>
                    <a:pt x="0" y="30"/>
                    <a:pt x="2" y="35"/>
                    <a:pt x="4" y="39"/>
                  </a:cubicBezTo>
                  <a:cubicBezTo>
                    <a:pt x="8" y="45"/>
                    <a:pt x="12" y="49"/>
                    <a:pt x="16" y="55"/>
                  </a:cubicBezTo>
                  <a:cubicBezTo>
                    <a:pt x="20" y="61"/>
                    <a:pt x="23" y="68"/>
                    <a:pt x="23" y="80"/>
                  </a:cubicBezTo>
                  <a:cubicBezTo>
                    <a:pt x="27" y="80"/>
                    <a:pt x="27" y="80"/>
                    <a:pt x="27" y="80"/>
                  </a:cubicBezTo>
                  <a:cubicBezTo>
                    <a:pt x="27" y="64"/>
                    <a:pt x="32" y="56"/>
                    <a:pt x="37" y="49"/>
                  </a:cubicBezTo>
                  <a:cubicBezTo>
                    <a:pt x="40" y="46"/>
                    <a:pt x="43" y="43"/>
                    <a:pt x="45" y="39"/>
                  </a:cubicBezTo>
                  <a:cubicBezTo>
                    <a:pt x="48" y="35"/>
                    <a:pt x="49" y="30"/>
                    <a:pt x="49" y="24"/>
                  </a:cubicBezTo>
                  <a:cubicBezTo>
                    <a:pt x="49" y="18"/>
                    <a:pt x="46" y="12"/>
                    <a:pt x="42" y="7"/>
                  </a:cubicBezTo>
                  <a:close/>
                  <a:moveTo>
                    <a:pt x="25" y="37"/>
                  </a:moveTo>
                  <a:cubicBezTo>
                    <a:pt x="18" y="37"/>
                    <a:pt x="13" y="31"/>
                    <a:pt x="13" y="25"/>
                  </a:cubicBezTo>
                  <a:cubicBezTo>
                    <a:pt x="13" y="19"/>
                    <a:pt x="18" y="14"/>
                    <a:pt x="25" y="14"/>
                  </a:cubicBezTo>
                  <a:cubicBezTo>
                    <a:pt x="31" y="14"/>
                    <a:pt x="36" y="19"/>
                    <a:pt x="36" y="25"/>
                  </a:cubicBezTo>
                  <a:cubicBezTo>
                    <a:pt x="36" y="31"/>
                    <a:pt x="31" y="37"/>
                    <a:pt x="25" y="37"/>
                  </a:cubicBezTo>
                  <a:close/>
                </a:path>
              </a:pathLst>
            </a:custGeom>
            <a:solidFill>
              <a:srgbClr val="EE4D5A"/>
            </a:solidFill>
            <a:ln w="6350">
              <a:solidFill>
                <a:schemeClr val="bg1"/>
              </a:solidFill>
            </a:ln>
            <a:extLst/>
          </p:spPr>
          <p:txBody>
            <a:bodyPr vert="horz" wrap="square" lIns="93278" tIns="46639" rIns="93278" bIns="46639" numCol="1" anchor="t" anchorCtr="0" compatLnSpc="1">
              <a:prstTxWarp prst="textNoShape">
                <a:avLst/>
              </a:prstTxWarp>
            </a:bodyPr>
            <a:lstStyle/>
            <a:p>
              <a:endParaRPr lang="en-US" sz="1801" dirty="0">
                <a:solidFill>
                  <a:srgbClr val="000000"/>
                </a:solidFill>
              </a:endParaRPr>
            </a:p>
          </p:txBody>
        </p:sp>
        <p:sp>
          <p:nvSpPr>
            <p:cNvPr id="243" name="Freeform 132"/>
            <p:cNvSpPr>
              <a:spLocks noChangeAspect="1" noEditPoints="1"/>
            </p:cNvSpPr>
            <p:nvPr/>
          </p:nvSpPr>
          <p:spPr bwMode="black">
            <a:xfrm>
              <a:off x="1281538" y="5387167"/>
              <a:ext cx="246448" cy="401620"/>
            </a:xfrm>
            <a:custGeom>
              <a:avLst/>
              <a:gdLst>
                <a:gd name="T0" fmla="*/ 42 w 49"/>
                <a:gd name="T1" fmla="*/ 7 h 80"/>
                <a:gd name="T2" fmla="*/ 25 w 49"/>
                <a:gd name="T3" fmla="*/ 0 h 80"/>
                <a:gd name="T4" fmla="*/ 8 w 49"/>
                <a:gd name="T5" fmla="*/ 7 h 80"/>
                <a:gd name="T6" fmla="*/ 0 w 49"/>
                <a:gd name="T7" fmla="*/ 24 h 80"/>
                <a:gd name="T8" fmla="*/ 4 w 49"/>
                <a:gd name="T9" fmla="*/ 39 h 80"/>
                <a:gd name="T10" fmla="*/ 16 w 49"/>
                <a:gd name="T11" fmla="*/ 55 h 80"/>
                <a:gd name="T12" fmla="*/ 23 w 49"/>
                <a:gd name="T13" fmla="*/ 80 h 80"/>
                <a:gd name="T14" fmla="*/ 27 w 49"/>
                <a:gd name="T15" fmla="*/ 80 h 80"/>
                <a:gd name="T16" fmla="*/ 37 w 49"/>
                <a:gd name="T17" fmla="*/ 49 h 80"/>
                <a:gd name="T18" fmla="*/ 45 w 49"/>
                <a:gd name="T19" fmla="*/ 39 h 80"/>
                <a:gd name="T20" fmla="*/ 49 w 49"/>
                <a:gd name="T21" fmla="*/ 24 h 80"/>
                <a:gd name="T22" fmla="*/ 42 w 49"/>
                <a:gd name="T23" fmla="*/ 7 h 80"/>
                <a:gd name="T24" fmla="*/ 25 w 49"/>
                <a:gd name="T25" fmla="*/ 37 h 80"/>
                <a:gd name="T26" fmla="*/ 13 w 49"/>
                <a:gd name="T27" fmla="*/ 25 h 80"/>
                <a:gd name="T28" fmla="*/ 25 w 49"/>
                <a:gd name="T29" fmla="*/ 14 h 80"/>
                <a:gd name="T30" fmla="*/ 36 w 49"/>
                <a:gd name="T31" fmla="*/ 25 h 80"/>
                <a:gd name="T32" fmla="*/ 25 w 49"/>
                <a:gd name="T33"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80">
                  <a:moveTo>
                    <a:pt x="42" y="7"/>
                  </a:moveTo>
                  <a:cubicBezTo>
                    <a:pt x="37" y="3"/>
                    <a:pt x="31" y="0"/>
                    <a:pt x="25" y="0"/>
                  </a:cubicBezTo>
                  <a:cubicBezTo>
                    <a:pt x="18" y="0"/>
                    <a:pt x="12" y="3"/>
                    <a:pt x="8" y="7"/>
                  </a:cubicBezTo>
                  <a:cubicBezTo>
                    <a:pt x="3" y="12"/>
                    <a:pt x="0" y="18"/>
                    <a:pt x="0" y="24"/>
                  </a:cubicBezTo>
                  <a:cubicBezTo>
                    <a:pt x="0" y="30"/>
                    <a:pt x="2" y="35"/>
                    <a:pt x="4" y="39"/>
                  </a:cubicBezTo>
                  <a:cubicBezTo>
                    <a:pt x="8" y="45"/>
                    <a:pt x="12" y="49"/>
                    <a:pt x="16" y="55"/>
                  </a:cubicBezTo>
                  <a:cubicBezTo>
                    <a:pt x="20" y="61"/>
                    <a:pt x="23" y="68"/>
                    <a:pt x="23" y="80"/>
                  </a:cubicBezTo>
                  <a:cubicBezTo>
                    <a:pt x="27" y="80"/>
                    <a:pt x="27" y="80"/>
                    <a:pt x="27" y="80"/>
                  </a:cubicBezTo>
                  <a:cubicBezTo>
                    <a:pt x="27" y="64"/>
                    <a:pt x="32" y="56"/>
                    <a:pt x="37" y="49"/>
                  </a:cubicBezTo>
                  <a:cubicBezTo>
                    <a:pt x="40" y="46"/>
                    <a:pt x="43" y="43"/>
                    <a:pt x="45" y="39"/>
                  </a:cubicBezTo>
                  <a:cubicBezTo>
                    <a:pt x="48" y="35"/>
                    <a:pt x="49" y="30"/>
                    <a:pt x="49" y="24"/>
                  </a:cubicBezTo>
                  <a:cubicBezTo>
                    <a:pt x="49" y="18"/>
                    <a:pt x="46" y="12"/>
                    <a:pt x="42" y="7"/>
                  </a:cubicBezTo>
                  <a:close/>
                  <a:moveTo>
                    <a:pt x="25" y="37"/>
                  </a:moveTo>
                  <a:cubicBezTo>
                    <a:pt x="18" y="37"/>
                    <a:pt x="13" y="31"/>
                    <a:pt x="13" y="25"/>
                  </a:cubicBezTo>
                  <a:cubicBezTo>
                    <a:pt x="13" y="19"/>
                    <a:pt x="18" y="14"/>
                    <a:pt x="25" y="14"/>
                  </a:cubicBezTo>
                  <a:cubicBezTo>
                    <a:pt x="31" y="14"/>
                    <a:pt x="36" y="19"/>
                    <a:pt x="36" y="25"/>
                  </a:cubicBezTo>
                  <a:cubicBezTo>
                    <a:pt x="36" y="31"/>
                    <a:pt x="31" y="37"/>
                    <a:pt x="25" y="37"/>
                  </a:cubicBezTo>
                  <a:close/>
                </a:path>
              </a:pathLst>
            </a:custGeom>
            <a:solidFill>
              <a:srgbClr val="EE4D5A"/>
            </a:solidFill>
            <a:ln w="6350">
              <a:solidFill>
                <a:schemeClr val="bg1"/>
              </a:solidFill>
            </a:ln>
            <a:extLst/>
          </p:spPr>
          <p:txBody>
            <a:bodyPr vert="horz" wrap="square" lIns="93278" tIns="46639" rIns="93278" bIns="46639" numCol="1" anchor="t" anchorCtr="0" compatLnSpc="1">
              <a:prstTxWarp prst="textNoShape">
                <a:avLst/>
              </a:prstTxWarp>
            </a:bodyPr>
            <a:lstStyle/>
            <a:p>
              <a:endParaRPr lang="en-US" sz="1801" dirty="0">
                <a:solidFill>
                  <a:srgbClr val="000000"/>
                </a:solidFill>
              </a:endParaRPr>
            </a:p>
          </p:txBody>
        </p:sp>
      </p:grpSp>
      <p:cxnSp>
        <p:nvCxnSpPr>
          <p:cNvPr id="246" name="Straight Connector 245"/>
          <p:cNvCxnSpPr/>
          <p:nvPr/>
        </p:nvCxnSpPr>
        <p:spPr>
          <a:xfrm>
            <a:off x="4717829" y="2627896"/>
            <a:ext cx="0" cy="91509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2452270" y="2627896"/>
            <a:ext cx="0" cy="91509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52" name="Group 251"/>
          <p:cNvGrpSpPr/>
          <p:nvPr/>
        </p:nvGrpSpPr>
        <p:grpSpPr>
          <a:xfrm>
            <a:off x="425779" y="5627901"/>
            <a:ext cx="969836" cy="969836"/>
            <a:chOff x="239680" y="4627199"/>
            <a:chExt cx="890321" cy="890321"/>
          </a:xfrm>
        </p:grpSpPr>
        <p:sp>
          <p:nvSpPr>
            <p:cNvPr id="250" name="Oval 249"/>
            <p:cNvSpPr/>
            <p:nvPr/>
          </p:nvSpPr>
          <p:spPr>
            <a:xfrm>
              <a:off x="239680" y="4627199"/>
              <a:ext cx="890321" cy="890321"/>
            </a:xfrm>
            <a:prstGeom prst="ellipse">
              <a:avLst/>
            </a:prstGeom>
            <a:solidFill>
              <a:srgbClr val="004B50">
                <a:alpha val="47000"/>
              </a:srgb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dirty="0"/>
            </a:p>
          </p:txBody>
        </p:sp>
        <p:sp>
          <p:nvSpPr>
            <p:cNvPr id="251" name="Freeform 92"/>
            <p:cNvSpPr>
              <a:spLocks noChangeAspect="1" noEditPoints="1"/>
            </p:cNvSpPr>
            <p:nvPr/>
          </p:nvSpPr>
          <p:spPr bwMode="black">
            <a:xfrm>
              <a:off x="486156" y="4793107"/>
              <a:ext cx="380384" cy="51827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00B294"/>
            </a:solidFill>
            <a:ln>
              <a:noFill/>
            </a:ln>
            <a:extLst/>
          </p:spPr>
          <p:txBody>
            <a:bodyPr vert="horz" wrap="square" lIns="93278" tIns="46639" rIns="93278" bIns="46639" numCol="1" anchor="t" anchorCtr="0" compatLnSpc="1">
              <a:prstTxWarp prst="textNoShape">
                <a:avLst/>
              </a:prstTxWarp>
            </a:bodyPr>
            <a:lstStyle/>
            <a:p>
              <a:endParaRPr lang="en-US" sz="1801" dirty="0">
                <a:solidFill>
                  <a:srgbClr val="000000"/>
                </a:solidFill>
              </a:endParaRPr>
            </a:p>
          </p:txBody>
        </p:sp>
      </p:grpSp>
      <p:sp>
        <p:nvSpPr>
          <p:cNvPr id="25" name="Rectangle 24">
            <a:extLst>
              <a:ext uri="{FF2B5EF4-FFF2-40B4-BE49-F238E27FC236}">
                <a16:creationId xmlns:a16="http://schemas.microsoft.com/office/drawing/2014/main" id="{EC9680F7-38C0-4B2A-B6C6-AA6FB7E2B396}"/>
              </a:ext>
            </a:extLst>
          </p:cNvPr>
          <p:cNvSpPr/>
          <p:nvPr/>
        </p:nvSpPr>
        <p:spPr>
          <a:xfrm>
            <a:off x="3847069" y="7035192"/>
            <a:ext cx="2433949" cy="466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Bold" panose="020B0802040204020203" pitchFamily="34" charset="0"/>
                <a:cs typeface="Segoe UI Bold" panose="020B0802040204020203" pitchFamily="34" charset="0"/>
              </a:rPr>
              <a:t>It’s all about personal data, which can be found in many places.</a:t>
            </a:r>
          </a:p>
        </p:txBody>
      </p:sp>
      <p:sp>
        <p:nvSpPr>
          <p:cNvPr id="272" name="Freeform 101"/>
          <p:cNvSpPr>
            <a:spLocks noChangeAspect="1"/>
          </p:cNvSpPr>
          <p:nvPr/>
        </p:nvSpPr>
        <p:spPr bwMode="black">
          <a:xfrm flipH="1">
            <a:off x="331218" y="10159730"/>
            <a:ext cx="132645" cy="198965"/>
          </a:xfrm>
          <a:custGeom>
            <a:avLst/>
            <a:gdLst>
              <a:gd name="T0" fmla="*/ 0 w 66"/>
              <a:gd name="T1" fmla="*/ 49 h 99"/>
              <a:gd name="T2" fmla="*/ 66 w 66"/>
              <a:gd name="T3" fmla="*/ 0 h 99"/>
              <a:gd name="T4" fmla="*/ 66 w 66"/>
              <a:gd name="T5" fmla="*/ 99 h 99"/>
              <a:gd name="T6" fmla="*/ 0 w 66"/>
              <a:gd name="T7" fmla="*/ 49 h 99"/>
            </a:gdLst>
            <a:ahLst/>
            <a:cxnLst>
              <a:cxn ang="0">
                <a:pos x="T0" y="T1"/>
              </a:cxn>
              <a:cxn ang="0">
                <a:pos x="T2" y="T3"/>
              </a:cxn>
              <a:cxn ang="0">
                <a:pos x="T4" y="T5"/>
              </a:cxn>
              <a:cxn ang="0">
                <a:pos x="T6" y="T7"/>
              </a:cxn>
            </a:cxnLst>
            <a:rect l="0" t="0" r="r" b="b"/>
            <a:pathLst>
              <a:path w="66" h="99">
                <a:moveTo>
                  <a:pt x="0" y="49"/>
                </a:moveTo>
                <a:lnTo>
                  <a:pt x="66" y="0"/>
                </a:lnTo>
                <a:lnTo>
                  <a:pt x="66" y="99"/>
                </a:lnTo>
                <a:lnTo>
                  <a:pt x="0" y="49"/>
                </a:lnTo>
                <a:close/>
              </a:path>
            </a:pathLst>
          </a:custGeom>
          <a:solidFill>
            <a:srgbClr val="0078D7"/>
          </a:solidFill>
          <a:ln>
            <a:noFill/>
          </a:ln>
          <a:extLst/>
        </p:spPr>
        <p:txBody>
          <a:bodyPr vert="horz" wrap="square" lIns="93278" tIns="46639" rIns="93278" bIns="46639" numCol="1" anchor="t" anchorCtr="0" compatLnSpc="1">
            <a:prstTxWarp prst="textNoShape">
              <a:avLst/>
            </a:prstTxWarp>
          </a:bodyPr>
          <a:lstStyle/>
          <a:p>
            <a:endParaRPr lang="en-US" sz="1801" dirty="0">
              <a:solidFill>
                <a:srgbClr val="000000"/>
              </a:solidFill>
            </a:endParaRPr>
          </a:p>
        </p:txBody>
      </p:sp>
      <p:sp>
        <p:nvSpPr>
          <p:cNvPr id="273" name="Freeform 101"/>
          <p:cNvSpPr>
            <a:spLocks noChangeAspect="1"/>
          </p:cNvSpPr>
          <p:nvPr/>
        </p:nvSpPr>
        <p:spPr bwMode="black">
          <a:xfrm flipH="1">
            <a:off x="331218" y="10874284"/>
            <a:ext cx="132645" cy="198965"/>
          </a:xfrm>
          <a:custGeom>
            <a:avLst/>
            <a:gdLst>
              <a:gd name="T0" fmla="*/ 0 w 66"/>
              <a:gd name="T1" fmla="*/ 49 h 99"/>
              <a:gd name="T2" fmla="*/ 66 w 66"/>
              <a:gd name="T3" fmla="*/ 0 h 99"/>
              <a:gd name="T4" fmla="*/ 66 w 66"/>
              <a:gd name="T5" fmla="*/ 99 h 99"/>
              <a:gd name="T6" fmla="*/ 0 w 66"/>
              <a:gd name="T7" fmla="*/ 49 h 99"/>
            </a:gdLst>
            <a:ahLst/>
            <a:cxnLst>
              <a:cxn ang="0">
                <a:pos x="T0" y="T1"/>
              </a:cxn>
              <a:cxn ang="0">
                <a:pos x="T2" y="T3"/>
              </a:cxn>
              <a:cxn ang="0">
                <a:pos x="T4" y="T5"/>
              </a:cxn>
              <a:cxn ang="0">
                <a:pos x="T6" y="T7"/>
              </a:cxn>
            </a:cxnLst>
            <a:rect l="0" t="0" r="r" b="b"/>
            <a:pathLst>
              <a:path w="66" h="99">
                <a:moveTo>
                  <a:pt x="0" y="49"/>
                </a:moveTo>
                <a:lnTo>
                  <a:pt x="66" y="0"/>
                </a:lnTo>
                <a:lnTo>
                  <a:pt x="66" y="99"/>
                </a:lnTo>
                <a:lnTo>
                  <a:pt x="0" y="49"/>
                </a:lnTo>
                <a:close/>
              </a:path>
            </a:pathLst>
          </a:custGeom>
          <a:solidFill>
            <a:srgbClr val="0078D7"/>
          </a:solidFill>
          <a:ln>
            <a:noFill/>
          </a:ln>
          <a:extLst/>
        </p:spPr>
        <p:txBody>
          <a:bodyPr vert="horz" wrap="square" lIns="93278" tIns="46639" rIns="93278" bIns="46639" numCol="1" anchor="t" anchorCtr="0" compatLnSpc="1">
            <a:prstTxWarp prst="textNoShape">
              <a:avLst/>
            </a:prstTxWarp>
          </a:bodyPr>
          <a:lstStyle/>
          <a:p>
            <a:endParaRPr lang="en-US" sz="1801" dirty="0">
              <a:solidFill>
                <a:srgbClr val="000000"/>
              </a:solidFill>
            </a:endParaRPr>
          </a:p>
        </p:txBody>
      </p:sp>
      <p:sp>
        <p:nvSpPr>
          <p:cNvPr id="274" name="Freeform 101"/>
          <p:cNvSpPr>
            <a:spLocks noChangeAspect="1"/>
          </p:cNvSpPr>
          <p:nvPr/>
        </p:nvSpPr>
        <p:spPr bwMode="black">
          <a:xfrm flipH="1">
            <a:off x="331218" y="11573955"/>
            <a:ext cx="132645" cy="198965"/>
          </a:xfrm>
          <a:custGeom>
            <a:avLst/>
            <a:gdLst>
              <a:gd name="T0" fmla="*/ 0 w 66"/>
              <a:gd name="T1" fmla="*/ 49 h 99"/>
              <a:gd name="T2" fmla="*/ 66 w 66"/>
              <a:gd name="T3" fmla="*/ 0 h 99"/>
              <a:gd name="T4" fmla="*/ 66 w 66"/>
              <a:gd name="T5" fmla="*/ 99 h 99"/>
              <a:gd name="T6" fmla="*/ 0 w 66"/>
              <a:gd name="T7" fmla="*/ 49 h 99"/>
            </a:gdLst>
            <a:ahLst/>
            <a:cxnLst>
              <a:cxn ang="0">
                <a:pos x="T0" y="T1"/>
              </a:cxn>
              <a:cxn ang="0">
                <a:pos x="T2" y="T3"/>
              </a:cxn>
              <a:cxn ang="0">
                <a:pos x="T4" y="T5"/>
              </a:cxn>
              <a:cxn ang="0">
                <a:pos x="T6" y="T7"/>
              </a:cxn>
            </a:cxnLst>
            <a:rect l="0" t="0" r="r" b="b"/>
            <a:pathLst>
              <a:path w="66" h="99">
                <a:moveTo>
                  <a:pt x="0" y="49"/>
                </a:moveTo>
                <a:lnTo>
                  <a:pt x="66" y="0"/>
                </a:lnTo>
                <a:lnTo>
                  <a:pt x="66" y="99"/>
                </a:lnTo>
                <a:lnTo>
                  <a:pt x="0" y="49"/>
                </a:lnTo>
                <a:close/>
              </a:path>
            </a:pathLst>
          </a:custGeom>
          <a:solidFill>
            <a:srgbClr val="0078D7"/>
          </a:solidFill>
          <a:ln>
            <a:noFill/>
          </a:ln>
          <a:extLst/>
        </p:spPr>
        <p:txBody>
          <a:bodyPr vert="horz" wrap="square" lIns="93278" tIns="46639" rIns="93278" bIns="46639" numCol="1" anchor="t" anchorCtr="0" compatLnSpc="1">
            <a:prstTxWarp prst="textNoShape">
              <a:avLst/>
            </a:prstTxWarp>
          </a:bodyPr>
          <a:lstStyle/>
          <a:p>
            <a:endParaRPr lang="en-US" sz="1801" dirty="0">
              <a:solidFill>
                <a:srgbClr val="000000"/>
              </a:solidFill>
            </a:endParaRPr>
          </a:p>
        </p:txBody>
      </p:sp>
      <p:sp>
        <p:nvSpPr>
          <p:cNvPr id="275" name="Freeform 101"/>
          <p:cNvSpPr>
            <a:spLocks noChangeAspect="1"/>
          </p:cNvSpPr>
          <p:nvPr/>
        </p:nvSpPr>
        <p:spPr bwMode="black">
          <a:xfrm flipH="1">
            <a:off x="331218" y="12275284"/>
            <a:ext cx="132645" cy="198965"/>
          </a:xfrm>
          <a:custGeom>
            <a:avLst/>
            <a:gdLst>
              <a:gd name="T0" fmla="*/ 0 w 66"/>
              <a:gd name="T1" fmla="*/ 49 h 99"/>
              <a:gd name="T2" fmla="*/ 66 w 66"/>
              <a:gd name="T3" fmla="*/ 0 h 99"/>
              <a:gd name="T4" fmla="*/ 66 w 66"/>
              <a:gd name="T5" fmla="*/ 99 h 99"/>
              <a:gd name="T6" fmla="*/ 0 w 66"/>
              <a:gd name="T7" fmla="*/ 49 h 99"/>
            </a:gdLst>
            <a:ahLst/>
            <a:cxnLst>
              <a:cxn ang="0">
                <a:pos x="T0" y="T1"/>
              </a:cxn>
              <a:cxn ang="0">
                <a:pos x="T2" y="T3"/>
              </a:cxn>
              <a:cxn ang="0">
                <a:pos x="T4" y="T5"/>
              </a:cxn>
              <a:cxn ang="0">
                <a:pos x="T6" y="T7"/>
              </a:cxn>
            </a:cxnLst>
            <a:rect l="0" t="0" r="r" b="b"/>
            <a:pathLst>
              <a:path w="66" h="99">
                <a:moveTo>
                  <a:pt x="0" y="49"/>
                </a:moveTo>
                <a:lnTo>
                  <a:pt x="66" y="0"/>
                </a:lnTo>
                <a:lnTo>
                  <a:pt x="66" y="99"/>
                </a:lnTo>
                <a:lnTo>
                  <a:pt x="0" y="49"/>
                </a:lnTo>
                <a:close/>
              </a:path>
            </a:pathLst>
          </a:custGeom>
          <a:solidFill>
            <a:srgbClr val="0078D7"/>
          </a:solidFill>
          <a:ln>
            <a:noFill/>
          </a:ln>
          <a:extLst/>
        </p:spPr>
        <p:txBody>
          <a:bodyPr vert="horz" wrap="square" lIns="93278" tIns="46639" rIns="93278" bIns="46639" numCol="1" anchor="t" anchorCtr="0" compatLnSpc="1">
            <a:prstTxWarp prst="textNoShape">
              <a:avLst/>
            </a:prstTxWarp>
          </a:bodyPr>
          <a:lstStyle/>
          <a:p>
            <a:endParaRPr lang="en-US" sz="1801" dirty="0">
              <a:solidFill>
                <a:srgbClr val="000000"/>
              </a:solidFill>
            </a:endParaRPr>
          </a:p>
        </p:txBody>
      </p:sp>
      <p:sp>
        <p:nvSpPr>
          <p:cNvPr id="277" name="Rectangle 276"/>
          <p:cNvSpPr/>
          <p:nvPr/>
        </p:nvSpPr>
        <p:spPr>
          <a:xfrm>
            <a:off x="2676439" y="14665477"/>
            <a:ext cx="2330006" cy="984885"/>
          </a:xfrm>
          <a:prstGeom prst="rect">
            <a:avLst/>
          </a:prstGeom>
        </p:spPr>
        <p:txBody>
          <a:bodyPr wrap="square">
            <a:spAutoFit/>
          </a:bodyPr>
          <a:lstStyle/>
          <a:p>
            <a:pPr algn="ctr" defTabSz="896534" fontAlgn="base">
              <a:defRPr/>
            </a:pPr>
            <a:r>
              <a:rPr lang="en-US" sz="1400" dirty="0">
                <a:ln w="3175">
                  <a:noFill/>
                </a:ln>
                <a:solidFill>
                  <a:schemeClr val="bg2">
                    <a:lumMod val="10000"/>
                  </a:schemeClr>
                </a:solidFill>
                <a:latin typeface="Segoe UI Bold" panose="020B0802040204020203" pitchFamily="34" charset="0"/>
                <a:cs typeface="Segoe UI Bold" panose="020B0802040204020203" pitchFamily="34" charset="0"/>
              </a:rPr>
              <a:t>Protect personal data</a:t>
            </a:r>
          </a:p>
          <a:p>
            <a:pPr algn="ctr" defTabSz="896222">
              <a:defRPr/>
            </a:pPr>
            <a:r>
              <a:rPr lang="en-US" sz="1100" dirty="0">
                <a:solidFill>
                  <a:schemeClr val="bg2">
                    <a:lumMod val="10000"/>
                  </a:schemeClr>
                </a:solidFill>
                <a:latin typeface="Segoe UI" panose="020B0502040204020203" pitchFamily="34" charset="0"/>
                <a:ea typeface="Segoe UI" panose="020B0502040204020203" pitchFamily="34" charset="0"/>
                <a:cs typeface="Segoe UI" panose="020B0502040204020203" pitchFamily="34" charset="0"/>
              </a:rPr>
              <a:t>Data governance and protection of your sensitive data across devices, apps both on-premises and in the cloud.</a:t>
            </a:r>
          </a:p>
        </p:txBody>
      </p:sp>
      <p:pic>
        <p:nvPicPr>
          <p:cNvPr id="284" name="Picture 283"/>
          <p:cNvPicPr>
            <a:picLocks noChangeAspect="1"/>
          </p:cNvPicPr>
          <p:nvPr/>
        </p:nvPicPr>
        <p:blipFill>
          <a:blip r:embed="rId8"/>
          <a:stretch>
            <a:fillRect/>
          </a:stretch>
        </p:blipFill>
        <p:spPr>
          <a:xfrm>
            <a:off x="1117891" y="13866150"/>
            <a:ext cx="719616" cy="717304"/>
          </a:xfrm>
          <a:prstGeom prst="rect">
            <a:avLst/>
          </a:prstGeom>
        </p:spPr>
      </p:pic>
      <p:pic>
        <p:nvPicPr>
          <p:cNvPr id="286" name="Picture 285"/>
          <p:cNvPicPr>
            <a:picLocks noChangeAspect="1"/>
          </p:cNvPicPr>
          <p:nvPr/>
        </p:nvPicPr>
        <p:blipFill>
          <a:blip r:embed="rId9"/>
          <a:stretch>
            <a:fillRect/>
          </a:stretch>
        </p:blipFill>
        <p:spPr>
          <a:xfrm>
            <a:off x="3349449" y="13902093"/>
            <a:ext cx="616313" cy="607867"/>
          </a:xfrm>
          <a:prstGeom prst="rect">
            <a:avLst/>
          </a:prstGeom>
        </p:spPr>
      </p:pic>
      <p:grpSp>
        <p:nvGrpSpPr>
          <p:cNvPr id="298" name="Group 297"/>
          <p:cNvGrpSpPr/>
          <p:nvPr/>
        </p:nvGrpSpPr>
        <p:grpSpPr>
          <a:xfrm>
            <a:off x="5593542" y="13846590"/>
            <a:ext cx="567531" cy="734190"/>
            <a:chOff x="10010827" y="10676755"/>
            <a:chExt cx="567531" cy="734190"/>
          </a:xfrm>
        </p:grpSpPr>
        <p:sp>
          <p:nvSpPr>
            <p:cNvPr id="289" name="AutoShape 26"/>
            <p:cNvSpPr>
              <a:spLocks noChangeAspect="1" noChangeArrowheads="1" noTextEdit="1"/>
            </p:cNvSpPr>
            <p:nvPr/>
          </p:nvSpPr>
          <p:spPr bwMode="auto">
            <a:xfrm>
              <a:off x="10116395" y="10676755"/>
              <a:ext cx="46037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97" name="Rectangle 28"/>
            <p:cNvSpPr>
              <a:spLocks noChangeArrowheads="1"/>
            </p:cNvSpPr>
            <p:nvPr/>
          </p:nvSpPr>
          <p:spPr bwMode="auto">
            <a:xfrm>
              <a:off x="10010827" y="10783883"/>
              <a:ext cx="463550" cy="627062"/>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sz="1801" dirty="0"/>
            </a:p>
          </p:txBody>
        </p:sp>
        <p:sp>
          <p:nvSpPr>
            <p:cNvPr id="290" name="Rectangle 28"/>
            <p:cNvSpPr>
              <a:spLocks noChangeArrowheads="1"/>
            </p:cNvSpPr>
            <p:nvPr/>
          </p:nvSpPr>
          <p:spPr bwMode="auto">
            <a:xfrm>
              <a:off x="10114808" y="10678342"/>
              <a:ext cx="463550" cy="627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dirty="0"/>
            </a:p>
          </p:txBody>
        </p:sp>
        <p:sp>
          <p:nvSpPr>
            <p:cNvPr id="291" name="Rectangle 29"/>
            <p:cNvSpPr>
              <a:spLocks noChangeArrowheads="1"/>
            </p:cNvSpPr>
            <p:nvPr/>
          </p:nvSpPr>
          <p:spPr bwMode="auto">
            <a:xfrm>
              <a:off x="10157670" y="10765655"/>
              <a:ext cx="207963" cy="14128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92" name="Rectangle 30"/>
            <p:cNvSpPr>
              <a:spLocks noChangeArrowheads="1"/>
            </p:cNvSpPr>
            <p:nvPr/>
          </p:nvSpPr>
          <p:spPr bwMode="auto">
            <a:xfrm>
              <a:off x="10416433" y="10765655"/>
              <a:ext cx="115888" cy="412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93" name="Rectangle 31"/>
            <p:cNvSpPr>
              <a:spLocks noChangeArrowheads="1"/>
            </p:cNvSpPr>
            <p:nvPr/>
          </p:nvSpPr>
          <p:spPr bwMode="auto">
            <a:xfrm>
              <a:off x="10416433" y="10859317"/>
              <a:ext cx="115888" cy="412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94" name="Rectangle 32"/>
            <p:cNvSpPr>
              <a:spLocks noChangeArrowheads="1"/>
            </p:cNvSpPr>
            <p:nvPr/>
          </p:nvSpPr>
          <p:spPr bwMode="auto">
            <a:xfrm>
              <a:off x="10157670" y="10965680"/>
              <a:ext cx="374650" cy="3968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95" name="Rectangle 33"/>
            <p:cNvSpPr>
              <a:spLocks noChangeArrowheads="1"/>
            </p:cNvSpPr>
            <p:nvPr/>
          </p:nvSpPr>
          <p:spPr bwMode="auto">
            <a:xfrm>
              <a:off x="10157670" y="11068867"/>
              <a:ext cx="374650" cy="3651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96" name="Rectangle 34"/>
            <p:cNvSpPr>
              <a:spLocks noChangeArrowheads="1"/>
            </p:cNvSpPr>
            <p:nvPr/>
          </p:nvSpPr>
          <p:spPr bwMode="auto">
            <a:xfrm>
              <a:off x="10157670" y="11170467"/>
              <a:ext cx="374650" cy="3968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grpSp>
      <p:sp>
        <p:nvSpPr>
          <p:cNvPr id="213" name="Rectangle 212"/>
          <p:cNvSpPr/>
          <p:nvPr/>
        </p:nvSpPr>
        <p:spPr>
          <a:xfrm>
            <a:off x="-904" y="13113513"/>
            <a:ext cx="7315200" cy="77828"/>
          </a:xfrm>
          <a:prstGeom prst="rect">
            <a:avLst/>
          </a:prstGeom>
          <a:solidFill>
            <a:srgbClr val="409A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1"/>
          </a:p>
        </p:txBody>
      </p:sp>
      <p:grpSp>
        <p:nvGrpSpPr>
          <p:cNvPr id="10" name="Group 9"/>
          <p:cNvGrpSpPr/>
          <p:nvPr/>
        </p:nvGrpSpPr>
        <p:grpSpPr>
          <a:xfrm>
            <a:off x="6265633" y="6969377"/>
            <a:ext cx="845138" cy="904563"/>
            <a:chOff x="6247290" y="6523095"/>
            <a:chExt cx="910278" cy="974282"/>
          </a:xfrm>
        </p:grpSpPr>
        <p:grpSp>
          <p:nvGrpSpPr>
            <p:cNvPr id="253" name="Group 252"/>
            <p:cNvGrpSpPr/>
            <p:nvPr/>
          </p:nvGrpSpPr>
          <p:grpSpPr>
            <a:xfrm>
              <a:off x="6424859" y="6567042"/>
              <a:ext cx="732709" cy="930335"/>
              <a:chOff x="10633084" y="2852743"/>
              <a:chExt cx="623888" cy="792163"/>
            </a:xfrm>
          </p:grpSpPr>
          <p:sp>
            <p:nvSpPr>
              <p:cNvPr id="254" name="Freeform 613"/>
              <p:cNvSpPr>
                <a:spLocks/>
              </p:cNvSpPr>
              <p:nvPr/>
            </p:nvSpPr>
            <p:spPr bwMode="auto">
              <a:xfrm>
                <a:off x="10633084" y="2852743"/>
                <a:ext cx="623888" cy="692151"/>
              </a:xfrm>
              <a:custGeom>
                <a:avLst/>
                <a:gdLst>
                  <a:gd name="T0" fmla="*/ 174 w 182"/>
                  <a:gd name="T1" fmla="*/ 14 h 203"/>
                  <a:gd name="T2" fmla="*/ 164 w 182"/>
                  <a:gd name="T3" fmla="*/ 14 h 203"/>
                  <a:gd name="T4" fmla="*/ 144 w 182"/>
                  <a:gd name="T5" fmla="*/ 0 h 203"/>
                  <a:gd name="T6" fmla="*/ 20 w 182"/>
                  <a:gd name="T7" fmla="*/ 0 h 203"/>
                  <a:gd name="T8" fmla="*/ 0 w 182"/>
                  <a:gd name="T9" fmla="*/ 20 h 203"/>
                  <a:gd name="T10" fmla="*/ 0 w 182"/>
                  <a:gd name="T11" fmla="*/ 183 h 203"/>
                  <a:gd name="T12" fmla="*/ 20 w 182"/>
                  <a:gd name="T13" fmla="*/ 203 h 203"/>
                  <a:gd name="T14" fmla="*/ 144 w 182"/>
                  <a:gd name="T15" fmla="*/ 203 h 203"/>
                  <a:gd name="T16" fmla="*/ 165 w 182"/>
                  <a:gd name="T17" fmla="*/ 183 h 203"/>
                  <a:gd name="T18" fmla="*/ 165 w 182"/>
                  <a:gd name="T19" fmla="*/ 91 h 203"/>
                  <a:gd name="T20" fmla="*/ 174 w 182"/>
                  <a:gd name="T21" fmla="*/ 91 h 203"/>
                  <a:gd name="T22" fmla="*/ 182 w 182"/>
                  <a:gd name="T23" fmla="*/ 83 h 203"/>
                  <a:gd name="T24" fmla="*/ 182 w 182"/>
                  <a:gd name="T25" fmla="*/ 22 h 203"/>
                  <a:gd name="T26" fmla="*/ 174 w 182"/>
                  <a:gd name="T27" fmla="*/ 1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2" h="203">
                    <a:moveTo>
                      <a:pt x="174" y="14"/>
                    </a:moveTo>
                    <a:cubicBezTo>
                      <a:pt x="164" y="14"/>
                      <a:pt x="164" y="14"/>
                      <a:pt x="164" y="14"/>
                    </a:cubicBezTo>
                    <a:cubicBezTo>
                      <a:pt x="161" y="6"/>
                      <a:pt x="153" y="0"/>
                      <a:pt x="144" y="0"/>
                    </a:cubicBezTo>
                    <a:cubicBezTo>
                      <a:pt x="20" y="0"/>
                      <a:pt x="20" y="0"/>
                      <a:pt x="20" y="0"/>
                    </a:cubicBezTo>
                    <a:cubicBezTo>
                      <a:pt x="9" y="0"/>
                      <a:pt x="0" y="9"/>
                      <a:pt x="0" y="20"/>
                    </a:cubicBezTo>
                    <a:cubicBezTo>
                      <a:pt x="0" y="183"/>
                      <a:pt x="0" y="183"/>
                      <a:pt x="0" y="183"/>
                    </a:cubicBezTo>
                    <a:cubicBezTo>
                      <a:pt x="0" y="194"/>
                      <a:pt x="9" y="203"/>
                      <a:pt x="20" y="203"/>
                    </a:cubicBezTo>
                    <a:cubicBezTo>
                      <a:pt x="144" y="203"/>
                      <a:pt x="144" y="203"/>
                      <a:pt x="144" y="203"/>
                    </a:cubicBezTo>
                    <a:cubicBezTo>
                      <a:pt x="156" y="203"/>
                      <a:pt x="165" y="194"/>
                      <a:pt x="165" y="183"/>
                    </a:cubicBezTo>
                    <a:cubicBezTo>
                      <a:pt x="165" y="91"/>
                      <a:pt x="165" y="91"/>
                      <a:pt x="165" y="91"/>
                    </a:cubicBezTo>
                    <a:cubicBezTo>
                      <a:pt x="174" y="91"/>
                      <a:pt x="174" y="91"/>
                      <a:pt x="174" y="91"/>
                    </a:cubicBezTo>
                    <a:cubicBezTo>
                      <a:pt x="178" y="91"/>
                      <a:pt x="182" y="87"/>
                      <a:pt x="182" y="83"/>
                    </a:cubicBezTo>
                    <a:cubicBezTo>
                      <a:pt x="182" y="22"/>
                      <a:pt x="182" y="22"/>
                      <a:pt x="182" y="22"/>
                    </a:cubicBezTo>
                    <a:cubicBezTo>
                      <a:pt x="182" y="18"/>
                      <a:pt x="178" y="14"/>
                      <a:pt x="174" y="14"/>
                    </a:cubicBezTo>
                    <a:close/>
                  </a:path>
                </a:pathLst>
              </a:custGeom>
              <a:solidFill>
                <a:srgbClr val="E5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55" name="Rectangle 614"/>
              <p:cNvSpPr>
                <a:spLocks noChangeArrowheads="1"/>
              </p:cNvSpPr>
              <p:nvPr/>
            </p:nvSpPr>
            <p:spPr bwMode="auto">
              <a:xfrm>
                <a:off x="10698172" y="2908305"/>
                <a:ext cx="455613" cy="6032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56" name="Freeform 615"/>
              <p:cNvSpPr>
                <a:spLocks/>
              </p:cNvSpPr>
              <p:nvPr/>
            </p:nvSpPr>
            <p:spPr bwMode="auto">
              <a:xfrm>
                <a:off x="10633084" y="2860680"/>
                <a:ext cx="479425" cy="784226"/>
              </a:xfrm>
              <a:custGeom>
                <a:avLst/>
                <a:gdLst>
                  <a:gd name="T0" fmla="*/ 140 w 140"/>
                  <a:gd name="T1" fmla="*/ 212 h 230"/>
                  <a:gd name="T2" fmla="*/ 123 w 140"/>
                  <a:gd name="T3" fmla="*/ 228 h 230"/>
                  <a:gd name="T4" fmla="*/ 17 w 140"/>
                  <a:gd name="T5" fmla="*/ 205 h 230"/>
                  <a:gd name="T6" fmla="*/ 0 w 140"/>
                  <a:gd name="T7" fmla="*/ 181 h 230"/>
                  <a:gd name="T8" fmla="*/ 0 w 140"/>
                  <a:gd name="T9" fmla="*/ 18 h 230"/>
                  <a:gd name="T10" fmla="*/ 17 w 140"/>
                  <a:gd name="T11" fmla="*/ 2 h 230"/>
                  <a:gd name="T12" fmla="*/ 123 w 140"/>
                  <a:gd name="T13" fmla="*/ 25 h 230"/>
                  <a:gd name="T14" fmla="*/ 140 w 140"/>
                  <a:gd name="T15" fmla="*/ 49 h 230"/>
                  <a:gd name="T16" fmla="*/ 140 w 140"/>
                  <a:gd name="T17" fmla="*/ 2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30">
                    <a:moveTo>
                      <a:pt x="140" y="212"/>
                    </a:moveTo>
                    <a:cubicBezTo>
                      <a:pt x="140" y="223"/>
                      <a:pt x="132" y="230"/>
                      <a:pt x="123" y="228"/>
                    </a:cubicBezTo>
                    <a:cubicBezTo>
                      <a:pt x="17" y="205"/>
                      <a:pt x="17" y="205"/>
                      <a:pt x="17" y="205"/>
                    </a:cubicBezTo>
                    <a:cubicBezTo>
                      <a:pt x="8" y="203"/>
                      <a:pt x="0" y="192"/>
                      <a:pt x="0" y="181"/>
                    </a:cubicBezTo>
                    <a:cubicBezTo>
                      <a:pt x="0" y="18"/>
                      <a:pt x="0" y="18"/>
                      <a:pt x="0" y="18"/>
                    </a:cubicBezTo>
                    <a:cubicBezTo>
                      <a:pt x="0" y="7"/>
                      <a:pt x="8" y="0"/>
                      <a:pt x="17" y="2"/>
                    </a:cubicBezTo>
                    <a:cubicBezTo>
                      <a:pt x="123" y="25"/>
                      <a:pt x="123" y="25"/>
                      <a:pt x="123" y="25"/>
                    </a:cubicBezTo>
                    <a:cubicBezTo>
                      <a:pt x="132" y="28"/>
                      <a:pt x="140" y="38"/>
                      <a:pt x="140" y="49"/>
                    </a:cubicBezTo>
                    <a:lnTo>
                      <a:pt x="140" y="21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grpSp>
        <p:grpSp>
          <p:nvGrpSpPr>
            <p:cNvPr id="7" name="Group 6"/>
            <p:cNvGrpSpPr/>
            <p:nvPr/>
          </p:nvGrpSpPr>
          <p:grpSpPr>
            <a:xfrm>
              <a:off x="6247290" y="6523095"/>
              <a:ext cx="508880" cy="472066"/>
              <a:chOff x="6422632" y="6793594"/>
              <a:chExt cx="508880" cy="472066"/>
            </a:xfrm>
          </p:grpSpPr>
          <p:sp>
            <p:nvSpPr>
              <p:cNvPr id="2" name="Flowchart: Extract 1"/>
              <p:cNvSpPr/>
              <p:nvPr/>
            </p:nvSpPr>
            <p:spPr>
              <a:xfrm>
                <a:off x="6422632" y="6793594"/>
                <a:ext cx="466236" cy="409504"/>
              </a:xfrm>
              <a:prstGeom prst="flowChartExtra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4" name="TextBox 3"/>
              <p:cNvSpPr txBox="1"/>
              <p:nvPr/>
            </p:nvSpPr>
            <p:spPr>
              <a:xfrm>
                <a:off x="6520399" y="6834712"/>
                <a:ext cx="411113" cy="430948"/>
              </a:xfrm>
              <a:prstGeom prst="rect">
                <a:avLst/>
              </a:prstGeom>
              <a:noFill/>
            </p:spPr>
            <p:txBody>
              <a:bodyPr wrap="square" rtlCol="0">
                <a:spAutoFit/>
              </a:bodyPr>
              <a:lstStyle/>
              <a:p>
                <a:r>
                  <a:rPr lang="en-US" sz="2000" b="1" dirty="0">
                    <a:latin typeface="Segoe UI" panose="020B0502040204020203" pitchFamily="34" charset="0"/>
                    <a:cs typeface="Segoe UI" panose="020B0502040204020203" pitchFamily="34" charset="0"/>
                  </a:rPr>
                  <a:t>!</a:t>
                </a:r>
                <a:endParaRPr lang="en-US" sz="2801" b="1" dirty="0">
                  <a:latin typeface="Segoe UI" panose="020B0502040204020203" pitchFamily="34" charset="0"/>
                  <a:cs typeface="Segoe UI" panose="020B0502040204020203" pitchFamily="34" charset="0"/>
                </a:endParaRPr>
              </a:p>
            </p:txBody>
          </p:sp>
        </p:grpSp>
      </p:grpSp>
      <p:cxnSp>
        <p:nvCxnSpPr>
          <p:cNvPr id="16" name="Straight Connector 15"/>
          <p:cNvCxnSpPr/>
          <p:nvPr/>
        </p:nvCxnSpPr>
        <p:spPr>
          <a:xfrm>
            <a:off x="3942710" y="7731211"/>
            <a:ext cx="2083769" cy="0"/>
          </a:xfrm>
          <a:prstGeom prst="line">
            <a:avLst/>
          </a:prstGeom>
          <a:ln>
            <a:solidFill>
              <a:srgbClr val="409AE1"/>
            </a:solidFill>
          </a:ln>
        </p:spPr>
        <p:style>
          <a:lnRef idx="1">
            <a:schemeClr val="accent1"/>
          </a:lnRef>
          <a:fillRef idx="0">
            <a:schemeClr val="accent1"/>
          </a:fillRef>
          <a:effectRef idx="0">
            <a:schemeClr val="accent1"/>
          </a:effectRef>
          <a:fontRef idx="minor">
            <a:schemeClr val="tx1"/>
          </a:fontRef>
        </p:style>
      </p:cxnSp>
      <p:grpSp>
        <p:nvGrpSpPr>
          <p:cNvPr id="270" name="Group 269">
            <a:extLst>
              <a:ext uri="{FF2B5EF4-FFF2-40B4-BE49-F238E27FC236}">
                <a16:creationId xmlns:a16="http://schemas.microsoft.com/office/drawing/2014/main" id="{87BAE426-5932-49E6-8439-FD4502EB621A}"/>
              </a:ext>
            </a:extLst>
          </p:cNvPr>
          <p:cNvGrpSpPr/>
          <p:nvPr/>
        </p:nvGrpSpPr>
        <p:grpSpPr>
          <a:xfrm>
            <a:off x="3925291" y="7869079"/>
            <a:ext cx="1636783" cy="246221"/>
            <a:chOff x="3925291" y="7869079"/>
            <a:chExt cx="1636783" cy="246221"/>
          </a:xfrm>
        </p:grpSpPr>
        <p:sp>
          <p:nvSpPr>
            <p:cNvPr id="13" name="Rectangle 12"/>
            <p:cNvSpPr/>
            <p:nvPr/>
          </p:nvSpPr>
          <p:spPr>
            <a:xfrm>
              <a:off x="4229100" y="7869079"/>
              <a:ext cx="1332974" cy="246221"/>
            </a:xfrm>
            <a:prstGeom prst="rect">
              <a:avLst/>
            </a:prstGeom>
          </p:spPr>
          <p:txBody>
            <a:bodyPr wrap="square">
              <a:spAutoFit/>
            </a:bodyPr>
            <a:lstStyle/>
            <a:p>
              <a:r>
                <a:rPr lang="en-US" sz="1000" dirty="0">
                  <a:solidFill>
                    <a:schemeClr val="bg1"/>
                  </a:solidFill>
                  <a:latin typeface="Segoe UI" panose="020B0502040204020203" pitchFamily="34" charset="0"/>
                  <a:ea typeface="DengXian"/>
                  <a:cs typeface="Segoe UI" panose="020B0502040204020203" pitchFamily="34" charset="0"/>
                </a:rPr>
                <a:t>Customer databases</a:t>
              </a:r>
              <a:endParaRPr lang="en-US" sz="1200" dirty="0">
                <a:solidFill>
                  <a:schemeClr val="bg1"/>
                </a:solidFill>
                <a:latin typeface="Segoe UI" panose="020B0502040204020203" pitchFamily="34" charset="0"/>
                <a:ea typeface="DengXian"/>
                <a:cs typeface="Segoe UI" panose="020B0502040204020203" pitchFamily="34" charset="0"/>
              </a:endParaRPr>
            </a:p>
          </p:txBody>
        </p:sp>
        <p:sp>
          <p:nvSpPr>
            <p:cNvPr id="215" name="Freeform 103"/>
            <p:cNvSpPr>
              <a:spLocks noChangeAspect="1"/>
            </p:cNvSpPr>
            <p:nvPr/>
          </p:nvSpPr>
          <p:spPr bwMode="black">
            <a:xfrm>
              <a:off x="3925291" y="7907399"/>
              <a:ext cx="290407" cy="202695"/>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solidFill>
              <a:srgbClr val="409A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30" fontAlgn="base">
                <a:lnSpc>
                  <a:spcPct val="90000"/>
                </a:lnSpc>
                <a:spcBef>
                  <a:spcPct val="0"/>
                </a:spcBef>
                <a:spcAft>
                  <a:spcPct val="0"/>
                </a:spcAft>
              </a:pPr>
              <a:endParaRPr lang="en-US" sz="240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8" name="Group 267">
            <a:extLst>
              <a:ext uri="{FF2B5EF4-FFF2-40B4-BE49-F238E27FC236}">
                <a16:creationId xmlns:a16="http://schemas.microsoft.com/office/drawing/2014/main" id="{0272FFD3-C5AB-4959-9D24-421454D85F03}"/>
              </a:ext>
            </a:extLst>
          </p:cNvPr>
          <p:cNvGrpSpPr/>
          <p:nvPr/>
        </p:nvGrpSpPr>
        <p:grpSpPr>
          <a:xfrm>
            <a:off x="3958206" y="8181945"/>
            <a:ext cx="1679543" cy="400110"/>
            <a:chOff x="3958206" y="8181945"/>
            <a:chExt cx="1679543" cy="400110"/>
          </a:xfrm>
        </p:grpSpPr>
        <p:sp>
          <p:nvSpPr>
            <p:cNvPr id="29" name="Rectangle 28"/>
            <p:cNvSpPr/>
            <p:nvPr/>
          </p:nvSpPr>
          <p:spPr>
            <a:xfrm>
              <a:off x="4229100" y="8181945"/>
              <a:ext cx="1408649" cy="400110"/>
            </a:xfrm>
            <a:prstGeom prst="rect">
              <a:avLst/>
            </a:prstGeom>
          </p:spPr>
          <p:txBody>
            <a:bodyPr wrap="square">
              <a:spAutoFit/>
            </a:bodyPr>
            <a:lstStyle/>
            <a:p>
              <a:r>
                <a:rPr lang="en-US" sz="1000" dirty="0">
                  <a:solidFill>
                    <a:schemeClr val="bg1"/>
                  </a:solidFill>
                  <a:latin typeface="Segoe UI" panose="020B0502040204020203" pitchFamily="34" charset="0"/>
                  <a:ea typeface="DengXian"/>
                  <a:cs typeface="Segoe UI" panose="020B0502040204020203" pitchFamily="34" charset="0"/>
                </a:rPr>
                <a:t>Feedback forms filled out by customers</a:t>
              </a:r>
              <a:endParaRPr lang="en-US" sz="1200" dirty="0">
                <a:solidFill>
                  <a:schemeClr val="bg1"/>
                </a:solidFill>
                <a:latin typeface="Segoe UI" panose="020B0502040204020203" pitchFamily="34" charset="0"/>
                <a:ea typeface="DengXian"/>
                <a:cs typeface="Segoe UI" panose="020B0502040204020203" pitchFamily="34" charset="0"/>
              </a:endParaRPr>
            </a:p>
          </p:txBody>
        </p:sp>
        <p:sp>
          <p:nvSpPr>
            <p:cNvPr id="219" name="Freeform 128"/>
            <p:cNvSpPr>
              <a:spLocks noChangeAspect="1" noEditPoints="1"/>
            </p:cNvSpPr>
            <p:nvPr/>
          </p:nvSpPr>
          <p:spPr bwMode="black">
            <a:xfrm>
              <a:off x="3958206" y="8274211"/>
              <a:ext cx="244881" cy="215578"/>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409AE1"/>
            </a:solidFill>
            <a:ln>
              <a:noFill/>
            </a:ln>
            <a:extLst/>
          </p:spPr>
          <p:txBody>
            <a:bodyPr vert="horz" wrap="square" lIns="93278" tIns="46639" rIns="93278" bIns="46639" numCol="1" anchor="t" anchorCtr="0" compatLnSpc="1">
              <a:prstTxWarp prst="textNoShape">
                <a:avLst/>
              </a:prstTxWarp>
            </a:bodyPr>
            <a:lstStyle/>
            <a:p>
              <a:endParaRPr lang="en-US" sz="1801" dirty="0">
                <a:solidFill>
                  <a:srgbClr val="000000"/>
                </a:solidFill>
              </a:endParaRPr>
            </a:p>
          </p:txBody>
        </p:sp>
      </p:grpSp>
      <p:grpSp>
        <p:nvGrpSpPr>
          <p:cNvPr id="267" name="Group 266">
            <a:extLst>
              <a:ext uri="{FF2B5EF4-FFF2-40B4-BE49-F238E27FC236}">
                <a16:creationId xmlns:a16="http://schemas.microsoft.com/office/drawing/2014/main" id="{DA8E7738-3F09-40C5-A8BE-1CE6DAF67F09}"/>
              </a:ext>
            </a:extLst>
          </p:cNvPr>
          <p:cNvGrpSpPr/>
          <p:nvPr/>
        </p:nvGrpSpPr>
        <p:grpSpPr>
          <a:xfrm>
            <a:off x="3936913" y="8627847"/>
            <a:ext cx="1256248" cy="246221"/>
            <a:chOff x="3936913" y="8627847"/>
            <a:chExt cx="1256248" cy="246221"/>
          </a:xfrm>
        </p:grpSpPr>
        <p:sp>
          <p:nvSpPr>
            <p:cNvPr id="30" name="Rectangle 29"/>
            <p:cNvSpPr/>
            <p:nvPr/>
          </p:nvSpPr>
          <p:spPr>
            <a:xfrm>
              <a:off x="4231578" y="8627847"/>
              <a:ext cx="961583" cy="246221"/>
            </a:xfrm>
            <a:prstGeom prst="rect">
              <a:avLst/>
            </a:prstGeom>
          </p:spPr>
          <p:txBody>
            <a:bodyPr wrap="square">
              <a:spAutoFit/>
            </a:bodyPr>
            <a:lstStyle/>
            <a:p>
              <a:r>
                <a:rPr lang="en-US" sz="1000" dirty="0">
                  <a:solidFill>
                    <a:schemeClr val="bg1"/>
                  </a:solidFill>
                  <a:latin typeface="Segoe UI" panose="020B0502040204020203" pitchFamily="34" charset="0"/>
                  <a:ea typeface="DengXian"/>
                  <a:cs typeface="Segoe UI" panose="020B0502040204020203" pitchFamily="34" charset="0"/>
                </a:rPr>
                <a:t>Email content</a:t>
              </a:r>
              <a:endParaRPr lang="en-US" sz="1200" dirty="0">
                <a:solidFill>
                  <a:schemeClr val="bg1"/>
                </a:solidFill>
                <a:latin typeface="Segoe UI" panose="020B0502040204020203" pitchFamily="34" charset="0"/>
                <a:ea typeface="DengXian"/>
                <a:cs typeface="Segoe UI" panose="020B0502040204020203" pitchFamily="34" charset="0"/>
              </a:endParaRPr>
            </a:p>
          </p:txBody>
        </p:sp>
        <p:sp>
          <p:nvSpPr>
            <p:cNvPr id="239" name="Freeform 70"/>
            <p:cNvSpPr>
              <a:spLocks noChangeAspect="1"/>
            </p:cNvSpPr>
            <p:nvPr/>
          </p:nvSpPr>
          <p:spPr bwMode="black">
            <a:xfrm>
              <a:off x="3936913" y="8664465"/>
              <a:ext cx="281940" cy="183143"/>
            </a:xfrm>
            <a:custGeom>
              <a:avLst/>
              <a:gdLst>
                <a:gd name="connsiteX0" fmla="*/ 444931 w 444931"/>
                <a:gd name="connsiteY0" fmla="*/ 85811 h 316789"/>
                <a:gd name="connsiteX1" fmla="*/ 444931 w 444931"/>
                <a:gd name="connsiteY1" fmla="*/ 316789 h 316789"/>
                <a:gd name="connsiteX2" fmla="*/ 0 w 444931"/>
                <a:gd name="connsiteY2" fmla="*/ 316789 h 316789"/>
                <a:gd name="connsiteX3" fmla="*/ 0 w 444931"/>
                <a:gd name="connsiteY3" fmla="*/ 90868 h 316789"/>
                <a:gd name="connsiteX4" fmla="*/ 216980 w 444931"/>
                <a:gd name="connsiteY4" fmla="*/ 211312 h 316789"/>
                <a:gd name="connsiteX5" fmla="*/ 217910 w 444931"/>
                <a:gd name="connsiteY5" fmla="*/ 209638 h 316789"/>
                <a:gd name="connsiteX6" fmla="*/ 218839 w 444931"/>
                <a:gd name="connsiteY6" fmla="*/ 211313 h 316789"/>
                <a:gd name="connsiteX7" fmla="*/ 0 w 444931"/>
                <a:gd name="connsiteY7" fmla="*/ 0 h 316789"/>
                <a:gd name="connsiteX8" fmla="*/ 444931 w 444931"/>
                <a:gd name="connsiteY8" fmla="*/ 0 h 316789"/>
                <a:gd name="connsiteX9" fmla="*/ 444931 w 444931"/>
                <a:gd name="connsiteY9" fmla="*/ 33520 h 316789"/>
                <a:gd name="connsiteX10" fmla="*/ 217910 w 444931"/>
                <a:gd name="connsiteY10" fmla="*/ 159538 h 316789"/>
                <a:gd name="connsiteX11" fmla="*/ 0 w 444931"/>
                <a:gd name="connsiteY11" fmla="*/ 38578 h 316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931" h="316789">
                  <a:moveTo>
                    <a:pt x="444931" y="85811"/>
                  </a:moveTo>
                  <a:lnTo>
                    <a:pt x="444931" y="316789"/>
                  </a:lnTo>
                  <a:lnTo>
                    <a:pt x="0" y="316789"/>
                  </a:lnTo>
                  <a:lnTo>
                    <a:pt x="0" y="90868"/>
                  </a:lnTo>
                  <a:lnTo>
                    <a:pt x="216980" y="211312"/>
                  </a:lnTo>
                  <a:lnTo>
                    <a:pt x="217910" y="209638"/>
                  </a:lnTo>
                  <a:lnTo>
                    <a:pt x="218839" y="211313"/>
                  </a:lnTo>
                  <a:close/>
                  <a:moveTo>
                    <a:pt x="0" y="0"/>
                  </a:moveTo>
                  <a:lnTo>
                    <a:pt x="444931" y="0"/>
                  </a:lnTo>
                  <a:lnTo>
                    <a:pt x="444931" y="33520"/>
                  </a:lnTo>
                  <a:lnTo>
                    <a:pt x="217910" y="159538"/>
                  </a:lnTo>
                  <a:lnTo>
                    <a:pt x="0" y="38578"/>
                  </a:lnTo>
                  <a:close/>
                </a:path>
              </a:pathLst>
            </a:custGeom>
            <a:solidFill>
              <a:srgbClr val="409A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30" fontAlgn="base">
                <a:lnSpc>
                  <a:spcPct val="90000"/>
                </a:lnSpc>
                <a:spcBef>
                  <a:spcPct val="0"/>
                </a:spcBef>
                <a:spcAft>
                  <a:spcPct val="0"/>
                </a:spcAft>
              </a:pPr>
              <a:endParaRPr lang="en-US" sz="240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6" name="Group 265">
            <a:extLst>
              <a:ext uri="{FF2B5EF4-FFF2-40B4-BE49-F238E27FC236}">
                <a16:creationId xmlns:a16="http://schemas.microsoft.com/office/drawing/2014/main" id="{7657C23F-BC5A-4748-85D6-1BA27C231016}"/>
              </a:ext>
            </a:extLst>
          </p:cNvPr>
          <p:cNvGrpSpPr/>
          <p:nvPr/>
        </p:nvGrpSpPr>
        <p:grpSpPr>
          <a:xfrm>
            <a:off x="3954840" y="9006840"/>
            <a:ext cx="897785" cy="262742"/>
            <a:chOff x="3954840" y="9006840"/>
            <a:chExt cx="897785" cy="262742"/>
          </a:xfrm>
        </p:grpSpPr>
        <p:sp>
          <p:nvSpPr>
            <p:cNvPr id="31" name="Rectangle 30"/>
            <p:cNvSpPr/>
            <p:nvPr/>
          </p:nvSpPr>
          <p:spPr>
            <a:xfrm>
              <a:off x="4229100" y="9013493"/>
              <a:ext cx="623525" cy="246221"/>
            </a:xfrm>
            <a:prstGeom prst="rect">
              <a:avLst/>
            </a:prstGeom>
          </p:spPr>
          <p:txBody>
            <a:bodyPr wrap="square">
              <a:spAutoFit/>
            </a:bodyPr>
            <a:lstStyle/>
            <a:p>
              <a:r>
                <a:rPr lang="en-US" sz="1000" dirty="0">
                  <a:solidFill>
                    <a:schemeClr val="bg1"/>
                  </a:solidFill>
                  <a:latin typeface="Segoe UI" panose="020B0502040204020203" pitchFamily="34" charset="0"/>
                  <a:ea typeface="DengXian"/>
                  <a:cs typeface="Segoe UI" panose="020B0502040204020203" pitchFamily="34" charset="0"/>
                </a:rPr>
                <a:t>Photos</a:t>
              </a:r>
              <a:endParaRPr lang="en-US" sz="1200" dirty="0">
                <a:solidFill>
                  <a:schemeClr val="bg1"/>
                </a:solidFill>
                <a:latin typeface="Segoe UI" panose="020B0502040204020203" pitchFamily="34" charset="0"/>
                <a:ea typeface="DengXian"/>
                <a:cs typeface="Segoe UI" panose="020B0502040204020203" pitchFamily="34" charset="0"/>
              </a:endParaRPr>
            </a:p>
          </p:txBody>
        </p:sp>
        <p:sp>
          <p:nvSpPr>
            <p:cNvPr id="240" name="Freeform 97"/>
            <p:cNvSpPr>
              <a:spLocks noChangeAspect="1"/>
            </p:cNvSpPr>
            <p:nvPr/>
          </p:nvSpPr>
          <p:spPr bwMode="black">
            <a:xfrm>
              <a:off x="3954840" y="9006840"/>
              <a:ext cx="248185" cy="262742"/>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solidFill>
              <a:srgbClr val="409A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4005" fontAlgn="base">
                <a:lnSpc>
                  <a:spcPct val="90000"/>
                </a:lnSpc>
                <a:spcBef>
                  <a:spcPct val="0"/>
                </a:spcBef>
                <a:spcAft>
                  <a:spcPct val="0"/>
                </a:spcAft>
              </a:pPr>
              <a:endParaRPr lang="en-US" sz="1246"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6" name="Graphic 5">
            <a:extLst>
              <a:ext uri="{FF2B5EF4-FFF2-40B4-BE49-F238E27FC236}">
                <a16:creationId xmlns:a16="http://schemas.microsoft.com/office/drawing/2014/main" id="{6B52C755-F335-4CAF-8C62-DC610AC6EEE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349448" y="4407801"/>
            <a:ext cx="3975861" cy="978088"/>
          </a:xfrm>
          <a:prstGeom prst="rect">
            <a:avLst/>
          </a:prstGeom>
        </p:spPr>
      </p:pic>
      <p:grpSp>
        <p:nvGrpSpPr>
          <p:cNvPr id="271" name="Group 270">
            <a:extLst>
              <a:ext uri="{FF2B5EF4-FFF2-40B4-BE49-F238E27FC236}">
                <a16:creationId xmlns:a16="http://schemas.microsoft.com/office/drawing/2014/main" id="{7474D910-0909-418E-99B3-247720CF6A12}"/>
              </a:ext>
            </a:extLst>
          </p:cNvPr>
          <p:cNvGrpSpPr/>
          <p:nvPr/>
        </p:nvGrpSpPr>
        <p:grpSpPr>
          <a:xfrm>
            <a:off x="5793723" y="8236106"/>
            <a:ext cx="1529498" cy="1023234"/>
            <a:chOff x="5684599" y="8236106"/>
            <a:chExt cx="1529498" cy="1023234"/>
          </a:xfrm>
        </p:grpSpPr>
        <p:grpSp>
          <p:nvGrpSpPr>
            <p:cNvPr id="28" name="Group 27">
              <a:extLst>
                <a:ext uri="{FF2B5EF4-FFF2-40B4-BE49-F238E27FC236}">
                  <a16:creationId xmlns:a16="http://schemas.microsoft.com/office/drawing/2014/main" id="{074CB2A6-71B0-44AC-AA67-7F9199E7ED25}"/>
                </a:ext>
              </a:extLst>
            </p:cNvPr>
            <p:cNvGrpSpPr/>
            <p:nvPr/>
          </p:nvGrpSpPr>
          <p:grpSpPr>
            <a:xfrm>
              <a:off x="5684897" y="8236106"/>
              <a:ext cx="1529200" cy="246221"/>
              <a:chOff x="5684897" y="8236106"/>
              <a:chExt cx="1529200" cy="246221"/>
            </a:xfrm>
          </p:grpSpPr>
          <p:sp>
            <p:nvSpPr>
              <p:cNvPr id="241" name="Rectangle 240"/>
              <p:cNvSpPr/>
              <p:nvPr/>
            </p:nvSpPr>
            <p:spPr>
              <a:xfrm>
                <a:off x="5993554" y="8236106"/>
                <a:ext cx="1220543" cy="246221"/>
              </a:xfrm>
              <a:prstGeom prst="rect">
                <a:avLst/>
              </a:prstGeom>
            </p:spPr>
            <p:txBody>
              <a:bodyPr wrap="square">
                <a:spAutoFit/>
              </a:bodyPr>
              <a:lstStyle/>
              <a:p>
                <a:r>
                  <a:rPr lang="en-US" sz="1000" dirty="0">
                    <a:solidFill>
                      <a:schemeClr val="bg1"/>
                    </a:solidFill>
                    <a:latin typeface="Segoe UI" panose="020B0502040204020203" pitchFamily="34" charset="0"/>
                    <a:ea typeface="DengXian"/>
                    <a:cs typeface="Segoe UI" panose="020B0502040204020203" pitchFamily="34" charset="0"/>
                  </a:rPr>
                  <a:t>CCTV footage</a:t>
                </a:r>
                <a:endParaRPr lang="en-US" sz="1200" dirty="0">
                  <a:solidFill>
                    <a:schemeClr val="bg1"/>
                  </a:solidFill>
                  <a:latin typeface="Segoe UI" panose="020B0502040204020203" pitchFamily="34" charset="0"/>
                  <a:ea typeface="DengXian"/>
                  <a:cs typeface="Segoe UI" panose="020B0502040204020203" pitchFamily="34" charset="0"/>
                </a:endParaRPr>
              </a:p>
            </p:txBody>
          </p:sp>
          <p:sp>
            <p:nvSpPr>
              <p:cNvPr id="249" name="Freeform 114"/>
              <p:cNvSpPr>
                <a:spLocks noChangeAspect="1" noEditPoints="1"/>
              </p:cNvSpPr>
              <p:nvPr/>
            </p:nvSpPr>
            <p:spPr bwMode="black">
              <a:xfrm>
                <a:off x="5684897" y="8264099"/>
                <a:ext cx="261038" cy="206305"/>
              </a:xfrm>
              <a:custGeom>
                <a:avLst/>
                <a:gdLst>
                  <a:gd name="T0" fmla="*/ 22 w 75"/>
                  <a:gd name="T1" fmla="*/ 22 h 59"/>
                  <a:gd name="T2" fmla="*/ 33 w 75"/>
                  <a:gd name="T3" fmla="*/ 11 h 59"/>
                  <a:gd name="T4" fmla="*/ 22 w 75"/>
                  <a:gd name="T5" fmla="*/ 0 h 59"/>
                  <a:gd name="T6" fmla="*/ 11 w 75"/>
                  <a:gd name="T7" fmla="*/ 11 h 59"/>
                  <a:gd name="T8" fmla="*/ 22 w 75"/>
                  <a:gd name="T9" fmla="*/ 22 h 59"/>
                  <a:gd name="T10" fmla="*/ 45 w 75"/>
                  <a:gd name="T11" fmla="*/ 22 h 59"/>
                  <a:gd name="T12" fmla="*/ 56 w 75"/>
                  <a:gd name="T13" fmla="*/ 11 h 59"/>
                  <a:gd name="T14" fmla="*/ 45 w 75"/>
                  <a:gd name="T15" fmla="*/ 0 h 59"/>
                  <a:gd name="T16" fmla="*/ 34 w 75"/>
                  <a:gd name="T17" fmla="*/ 11 h 59"/>
                  <a:gd name="T18" fmla="*/ 45 w 75"/>
                  <a:gd name="T19" fmla="*/ 22 h 59"/>
                  <a:gd name="T20" fmla="*/ 3 w 75"/>
                  <a:gd name="T21" fmla="*/ 25 h 59"/>
                  <a:gd name="T22" fmla="*/ 0 w 75"/>
                  <a:gd name="T23" fmla="*/ 27 h 59"/>
                  <a:gd name="T24" fmla="*/ 0 w 75"/>
                  <a:gd name="T25" fmla="*/ 38 h 59"/>
                  <a:gd name="T26" fmla="*/ 3 w 75"/>
                  <a:gd name="T27" fmla="*/ 41 h 59"/>
                  <a:gd name="T28" fmla="*/ 5 w 75"/>
                  <a:gd name="T29" fmla="*/ 38 h 59"/>
                  <a:gd name="T30" fmla="*/ 5 w 75"/>
                  <a:gd name="T31" fmla="*/ 27 h 59"/>
                  <a:gd name="T32" fmla="*/ 3 w 75"/>
                  <a:gd name="T33" fmla="*/ 25 h 59"/>
                  <a:gd name="T34" fmla="*/ 75 w 75"/>
                  <a:gd name="T35" fmla="*/ 23 h 59"/>
                  <a:gd name="T36" fmla="*/ 75 w 75"/>
                  <a:gd name="T37" fmla="*/ 56 h 59"/>
                  <a:gd name="T38" fmla="*/ 73 w 75"/>
                  <a:gd name="T39" fmla="*/ 57 h 59"/>
                  <a:gd name="T40" fmla="*/ 65 w 75"/>
                  <a:gd name="T41" fmla="*/ 51 h 59"/>
                  <a:gd name="T42" fmla="*/ 64 w 75"/>
                  <a:gd name="T43" fmla="*/ 49 h 59"/>
                  <a:gd name="T44" fmla="*/ 60 w 75"/>
                  <a:gd name="T45" fmla="*/ 49 h 59"/>
                  <a:gd name="T46" fmla="*/ 60 w 75"/>
                  <a:gd name="T47" fmla="*/ 56 h 59"/>
                  <a:gd name="T48" fmla="*/ 57 w 75"/>
                  <a:gd name="T49" fmla="*/ 59 h 59"/>
                  <a:gd name="T50" fmla="*/ 11 w 75"/>
                  <a:gd name="T51" fmla="*/ 59 h 59"/>
                  <a:gd name="T52" fmla="*/ 8 w 75"/>
                  <a:gd name="T53" fmla="*/ 55 h 59"/>
                  <a:gd name="T54" fmla="*/ 8 w 75"/>
                  <a:gd name="T55" fmla="*/ 27 h 59"/>
                  <a:gd name="T56" fmla="*/ 11 w 75"/>
                  <a:gd name="T57" fmla="*/ 23 h 59"/>
                  <a:gd name="T58" fmla="*/ 57 w 75"/>
                  <a:gd name="T59" fmla="*/ 23 h 59"/>
                  <a:gd name="T60" fmla="*/ 60 w 75"/>
                  <a:gd name="T61" fmla="*/ 27 h 59"/>
                  <a:gd name="T62" fmla="*/ 60 w 75"/>
                  <a:gd name="T63" fmla="*/ 30 h 59"/>
                  <a:gd name="T64" fmla="*/ 64 w 75"/>
                  <a:gd name="T65" fmla="*/ 30 h 59"/>
                  <a:gd name="T66" fmla="*/ 65 w 75"/>
                  <a:gd name="T67" fmla="*/ 29 h 59"/>
                  <a:gd name="T68" fmla="*/ 73 w 75"/>
                  <a:gd name="T69" fmla="*/ 22 h 59"/>
                  <a:gd name="T70" fmla="*/ 75 w 75"/>
                  <a:gd name="T7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59">
                    <a:moveTo>
                      <a:pt x="22" y="22"/>
                    </a:moveTo>
                    <a:cubicBezTo>
                      <a:pt x="28" y="22"/>
                      <a:pt x="33" y="17"/>
                      <a:pt x="33" y="11"/>
                    </a:cubicBezTo>
                    <a:cubicBezTo>
                      <a:pt x="33" y="5"/>
                      <a:pt x="28" y="0"/>
                      <a:pt x="22" y="0"/>
                    </a:cubicBezTo>
                    <a:cubicBezTo>
                      <a:pt x="16" y="0"/>
                      <a:pt x="11" y="5"/>
                      <a:pt x="11" y="11"/>
                    </a:cubicBezTo>
                    <a:cubicBezTo>
                      <a:pt x="11" y="17"/>
                      <a:pt x="16" y="22"/>
                      <a:pt x="22" y="22"/>
                    </a:cubicBezTo>
                    <a:moveTo>
                      <a:pt x="45" y="22"/>
                    </a:moveTo>
                    <a:cubicBezTo>
                      <a:pt x="51" y="22"/>
                      <a:pt x="56" y="17"/>
                      <a:pt x="56" y="11"/>
                    </a:cubicBezTo>
                    <a:cubicBezTo>
                      <a:pt x="56" y="5"/>
                      <a:pt x="51" y="0"/>
                      <a:pt x="45" y="0"/>
                    </a:cubicBezTo>
                    <a:cubicBezTo>
                      <a:pt x="39" y="0"/>
                      <a:pt x="34" y="5"/>
                      <a:pt x="34" y="11"/>
                    </a:cubicBezTo>
                    <a:cubicBezTo>
                      <a:pt x="34" y="17"/>
                      <a:pt x="39" y="22"/>
                      <a:pt x="45" y="22"/>
                    </a:cubicBezTo>
                    <a:moveTo>
                      <a:pt x="3" y="25"/>
                    </a:moveTo>
                    <a:cubicBezTo>
                      <a:pt x="1" y="25"/>
                      <a:pt x="0" y="26"/>
                      <a:pt x="0" y="27"/>
                    </a:cubicBezTo>
                    <a:cubicBezTo>
                      <a:pt x="0" y="38"/>
                      <a:pt x="0" y="38"/>
                      <a:pt x="0" y="38"/>
                    </a:cubicBezTo>
                    <a:cubicBezTo>
                      <a:pt x="0" y="39"/>
                      <a:pt x="1" y="41"/>
                      <a:pt x="3" y="41"/>
                    </a:cubicBezTo>
                    <a:cubicBezTo>
                      <a:pt x="4" y="41"/>
                      <a:pt x="5" y="39"/>
                      <a:pt x="5" y="38"/>
                    </a:cubicBezTo>
                    <a:cubicBezTo>
                      <a:pt x="5" y="27"/>
                      <a:pt x="5" y="27"/>
                      <a:pt x="5" y="27"/>
                    </a:cubicBezTo>
                    <a:cubicBezTo>
                      <a:pt x="5" y="26"/>
                      <a:pt x="4" y="25"/>
                      <a:pt x="3" y="25"/>
                    </a:cubicBezTo>
                    <a:moveTo>
                      <a:pt x="75" y="23"/>
                    </a:moveTo>
                    <a:cubicBezTo>
                      <a:pt x="75" y="56"/>
                      <a:pt x="75" y="56"/>
                      <a:pt x="75" y="56"/>
                    </a:cubicBezTo>
                    <a:cubicBezTo>
                      <a:pt x="75" y="58"/>
                      <a:pt x="74" y="58"/>
                      <a:pt x="73" y="57"/>
                    </a:cubicBezTo>
                    <a:cubicBezTo>
                      <a:pt x="65" y="51"/>
                      <a:pt x="65" y="51"/>
                      <a:pt x="65" y="51"/>
                    </a:cubicBezTo>
                    <a:cubicBezTo>
                      <a:pt x="64" y="50"/>
                      <a:pt x="64" y="50"/>
                      <a:pt x="64" y="49"/>
                    </a:cubicBezTo>
                    <a:cubicBezTo>
                      <a:pt x="60" y="49"/>
                      <a:pt x="60" y="49"/>
                      <a:pt x="60" y="49"/>
                    </a:cubicBezTo>
                    <a:cubicBezTo>
                      <a:pt x="60" y="56"/>
                      <a:pt x="60" y="56"/>
                      <a:pt x="60" y="56"/>
                    </a:cubicBezTo>
                    <a:cubicBezTo>
                      <a:pt x="60" y="58"/>
                      <a:pt x="59" y="59"/>
                      <a:pt x="57" y="59"/>
                    </a:cubicBezTo>
                    <a:cubicBezTo>
                      <a:pt x="11" y="59"/>
                      <a:pt x="11" y="59"/>
                      <a:pt x="11" y="59"/>
                    </a:cubicBezTo>
                    <a:cubicBezTo>
                      <a:pt x="9" y="59"/>
                      <a:pt x="8" y="57"/>
                      <a:pt x="8" y="55"/>
                    </a:cubicBezTo>
                    <a:cubicBezTo>
                      <a:pt x="8" y="27"/>
                      <a:pt x="8" y="27"/>
                      <a:pt x="8" y="27"/>
                    </a:cubicBezTo>
                    <a:cubicBezTo>
                      <a:pt x="8" y="25"/>
                      <a:pt x="9" y="23"/>
                      <a:pt x="11" y="23"/>
                    </a:cubicBezTo>
                    <a:cubicBezTo>
                      <a:pt x="57" y="23"/>
                      <a:pt x="57" y="23"/>
                      <a:pt x="57" y="23"/>
                    </a:cubicBezTo>
                    <a:cubicBezTo>
                      <a:pt x="59" y="23"/>
                      <a:pt x="60" y="25"/>
                      <a:pt x="60" y="27"/>
                    </a:cubicBezTo>
                    <a:cubicBezTo>
                      <a:pt x="60" y="30"/>
                      <a:pt x="60" y="30"/>
                      <a:pt x="60" y="30"/>
                    </a:cubicBezTo>
                    <a:cubicBezTo>
                      <a:pt x="64" y="30"/>
                      <a:pt x="64" y="30"/>
                      <a:pt x="64" y="30"/>
                    </a:cubicBezTo>
                    <a:cubicBezTo>
                      <a:pt x="64" y="30"/>
                      <a:pt x="64" y="29"/>
                      <a:pt x="65" y="29"/>
                    </a:cubicBezTo>
                    <a:cubicBezTo>
                      <a:pt x="73" y="22"/>
                      <a:pt x="73" y="22"/>
                      <a:pt x="73" y="22"/>
                    </a:cubicBezTo>
                    <a:cubicBezTo>
                      <a:pt x="74" y="21"/>
                      <a:pt x="75" y="21"/>
                      <a:pt x="75" y="23"/>
                    </a:cubicBezTo>
                  </a:path>
                </a:pathLst>
              </a:custGeom>
              <a:solidFill>
                <a:srgbClr val="409AE1"/>
              </a:solidFill>
              <a:ln>
                <a:noFill/>
              </a:ln>
              <a:extLst/>
            </p:spPr>
            <p:txBody>
              <a:bodyPr vert="horz" wrap="square" lIns="93278" tIns="46639" rIns="93278" bIns="46639" numCol="1" anchor="t" anchorCtr="0" compatLnSpc="1">
                <a:prstTxWarp prst="textNoShape">
                  <a:avLst/>
                </a:prstTxWarp>
              </a:bodyPr>
              <a:lstStyle/>
              <a:p>
                <a:endParaRPr lang="en-US" sz="1801" dirty="0">
                  <a:solidFill>
                    <a:srgbClr val="000000"/>
                  </a:solidFill>
                </a:endParaRPr>
              </a:p>
            </p:txBody>
          </p:sp>
        </p:grpSp>
        <p:grpSp>
          <p:nvGrpSpPr>
            <p:cNvPr id="264" name="Group 263">
              <a:extLst>
                <a:ext uri="{FF2B5EF4-FFF2-40B4-BE49-F238E27FC236}">
                  <a16:creationId xmlns:a16="http://schemas.microsoft.com/office/drawing/2014/main" id="{9618AED5-4361-4FF8-95C2-15DC70F39793}"/>
                </a:ext>
              </a:extLst>
            </p:cNvPr>
            <p:cNvGrpSpPr/>
            <p:nvPr/>
          </p:nvGrpSpPr>
          <p:grpSpPr>
            <a:xfrm>
              <a:off x="5684599" y="8546820"/>
              <a:ext cx="1482201" cy="400110"/>
              <a:chOff x="5684599" y="8546820"/>
              <a:chExt cx="1482201" cy="400110"/>
            </a:xfrm>
          </p:grpSpPr>
          <p:sp>
            <p:nvSpPr>
              <p:cNvPr id="245" name="Rectangle 244"/>
              <p:cNvSpPr/>
              <p:nvPr/>
            </p:nvSpPr>
            <p:spPr>
              <a:xfrm>
                <a:off x="5996999" y="8546820"/>
                <a:ext cx="1169801" cy="400110"/>
              </a:xfrm>
              <a:prstGeom prst="rect">
                <a:avLst/>
              </a:prstGeom>
            </p:spPr>
            <p:txBody>
              <a:bodyPr wrap="square">
                <a:spAutoFit/>
              </a:bodyPr>
              <a:lstStyle/>
              <a:p>
                <a:r>
                  <a:rPr lang="en-US" sz="1000" dirty="0">
                    <a:solidFill>
                      <a:schemeClr val="bg1"/>
                    </a:solidFill>
                    <a:latin typeface="Segoe UI" panose="020B0502040204020203" pitchFamily="34" charset="0"/>
                    <a:ea typeface="DengXian"/>
                    <a:cs typeface="Segoe UI" panose="020B0502040204020203" pitchFamily="34" charset="0"/>
                  </a:rPr>
                  <a:t>Loyalty program records</a:t>
                </a:r>
                <a:endParaRPr lang="en-US" sz="1200" dirty="0">
                  <a:solidFill>
                    <a:schemeClr val="bg1"/>
                  </a:solidFill>
                  <a:latin typeface="Segoe UI" panose="020B0502040204020203" pitchFamily="34" charset="0"/>
                  <a:ea typeface="DengXian"/>
                  <a:cs typeface="Segoe UI" panose="020B0502040204020203" pitchFamily="34" charset="0"/>
                </a:endParaRPr>
              </a:p>
            </p:txBody>
          </p:sp>
          <p:sp>
            <p:nvSpPr>
              <p:cNvPr id="257" name="Freeform 131"/>
              <p:cNvSpPr>
                <a:spLocks noChangeAspect="1" noEditPoints="1"/>
              </p:cNvSpPr>
              <p:nvPr/>
            </p:nvSpPr>
            <p:spPr bwMode="black">
              <a:xfrm>
                <a:off x="5684599" y="8660920"/>
                <a:ext cx="296813" cy="174867"/>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409AE1"/>
              </a:solidFill>
              <a:ln>
                <a:noFill/>
              </a:ln>
              <a:extLst/>
            </p:spPr>
            <p:txBody>
              <a:bodyPr vert="horz" wrap="square" lIns="93278" tIns="46639" rIns="93278" bIns="46639" numCol="1" anchor="t" anchorCtr="0" compatLnSpc="1">
                <a:prstTxWarp prst="textNoShape">
                  <a:avLst/>
                </a:prstTxWarp>
              </a:bodyPr>
              <a:lstStyle/>
              <a:p>
                <a:endParaRPr lang="en-US" sz="1801" dirty="0">
                  <a:solidFill>
                    <a:srgbClr val="000000"/>
                  </a:solidFill>
                </a:endParaRPr>
              </a:p>
            </p:txBody>
          </p:sp>
        </p:grpSp>
        <p:grpSp>
          <p:nvGrpSpPr>
            <p:cNvPr id="265" name="Group 264">
              <a:extLst>
                <a:ext uri="{FF2B5EF4-FFF2-40B4-BE49-F238E27FC236}">
                  <a16:creationId xmlns:a16="http://schemas.microsoft.com/office/drawing/2014/main" id="{0278E892-2F7F-467A-AB74-3222AE9A6BAC}"/>
                </a:ext>
              </a:extLst>
            </p:cNvPr>
            <p:cNvGrpSpPr/>
            <p:nvPr/>
          </p:nvGrpSpPr>
          <p:grpSpPr>
            <a:xfrm>
              <a:off x="5706951" y="9005379"/>
              <a:ext cx="1279408" cy="253961"/>
              <a:chOff x="5706951" y="9005379"/>
              <a:chExt cx="1279408" cy="253961"/>
            </a:xfrm>
          </p:grpSpPr>
          <p:sp>
            <p:nvSpPr>
              <p:cNvPr id="258" name="Rectangle 257"/>
              <p:cNvSpPr/>
              <p:nvPr/>
            </p:nvSpPr>
            <p:spPr>
              <a:xfrm>
                <a:off x="5992812" y="9013119"/>
                <a:ext cx="993547" cy="246221"/>
              </a:xfrm>
              <a:prstGeom prst="rect">
                <a:avLst/>
              </a:prstGeom>
            </p:spPr>
            <p:txBody>
              <a:bodyPr wrap="square">
                <a:spAutoFit/>
              </a:bodyPr>
              <a:lstStyle/>
              <a:p>
                <a:r>
                  <a:rPr lang="en-US" sz="1000" dirty="0">
                    <a:solidFill>
                      <a:schemeClr val="bg1"/>
                    </a:solidFill>
                    <a:latin typeface="Segoe UI" panose="020B0502040204020203" pitchFamily="34" charset="0"/>
                    <a:ea typeface="DengXian"/>
                    <a:cs typeface="Segoe UI" panose="020B0502040204020203" pitchFamily="34" charset="0"/>
                  </a:rPr>
                  <a:t>HR databases</a:t>
                </a:r>
                <a:endParaRPr lang="en-US" sz="1000" dirty="0">
                  <a:solidFill>
                    <a:schemeClr val="bg1"/>
                  </a:solidFill>
                  <a:latin typeface="Segoe UI" panose="020B0502040204020203" pitchFamily="34" charset="0"/>
                  <a:cs typeface="Segoe UI" panose="020B0502040204020203" pitchFamily="34" charset="0"/>
                </a:endParaRPr>
              </a:p>
            </p:txBody>
          </p:sp>
          <p:sp>
            <p:nvSpPr>
              <p:cNvPr id="259" name="Freeform 98"/>
              <p:cNvSpPr>
                <a:spLocks noChangeAspect="1"/>
              </p:cNvSpPr>
              <p:nvPr/>
            </p:nvSpPr>
            <p:spPr bwMode="black">
              <a:xfrm>
                <a:off x="5706951" y="9005379"/>
                <a:ext cx="229759" cy="248670"/>
              </a:xfrm>
              <a:custGeom>
                <a:avLst/>
                <a:gdLst>
                  <a:gd name="connsiteX0" fmla="*/ 301040 w 2755232"/>
                  <a:gd name="connsiteY0" fmla="*/ 1098648 h 2982001"/>
                  <a:gd name="connsiteX1" fmla="*/ 301040 w 2755232"/>
                  <a:gd name="connsiteY1" fmla="*/ 2313272 h 2982001"/>
                  <a:gd name="connsiteX2" fmla="*/ 657942 w 2755232"/>
                  <a:gd name="connsiteY2" fmla="*/ 2670174 h 2982001"/>
                  <a:gd name="connsiteX3" fmla="*/ 2085508 w 2755232"/>
                  <a:gd name="connsiteY3" fmla="*/ 2670174 h 2982001"/>
                  <a:gd name="connsiteX4" fmla="*/ 2442410 w 2755232"/>
                  <a:gd name="connsiteY4" fmla="*/ 2313272 h 2982001"/>
                  <a:gd name="connsiteX5" fmla="*/ 2442410 w 2755232"/>
                  <a:gd name="connsiteY5" fmla="*/ 1098648 h 2982001"/>
                  <a:gd name="connsiteX6" fmla="*/ 657942 w 2755232"/>
                  <a:gd name="connsiteY6" fmla="*/ 312869 h 2982001"/>
                  <a:gd name="connsiteX7" fmla="*/ 301040 w 2755232"/>
                  <a:gd name="connsiteY7" fmla="*/ 669771 h 2982001"/>
                  <a:gd name="connsiteX8" fmla="*/ 301040 w 2755232"/>
                  <a:gd name="connsiteY8" fmla="*/ 735012 h 2982001"/>
                  <a:gd name="connsiteX9" fmla="*/ 2442410 w 2755232"/>
                  <a:gd name="connsiteY9" fmla="*/ 735012 h 2982001"/>
                  <a:gd name="connsiteX10" fmla="*/ 2442410 w 2755232"/>
                  <a:gd name="connsiteY10" fmla="*/ 669771 h 2982001"/>
                  <a:gd name="connsiteX11" fmla="*/ 2085508 w 2755232"/>
                  <a:gd name="connsiteY11" fmla="*/ 312869 h 2982001"/>
                  <a:gd name="connsiteX12" fmla="*/ 459215 w 2755232"/>
                  <a:gd name="connsiteY12" fmla="*/ 0 h 2982001"/>
                  <a:gd name="connsiteX13" fmla="*/ 2296017 w 2755232"/>
                  <a:gd name="connsiteY13" fmla="*/ 0 h 2982001"/>
                  <a:gd name="connsiteX14" fmla="*/ 2755232 w 2755232"/>
                  <a:gd name="connsiteY14" fmla="*/ 459215 h 2982001"/>
                  <a:gd name="connsiteX15" fmla="*/ 2755232 w 2755232"/>
                  <a:gd name="connsiteY15" fmla="*/ 2522786 h 2982001"/>
                  <a:gd name="connsiteX16" fmla="*/ 2296017 w 2755232"/>
                  <a:gd name="connsiteY16" fmla="*/ 2982001 h 2982001"/>
                  <a:gd name="connsiteX17" fmla="*/ 459215 w 2755232"/>
                  <a:gd name="connsiteY17" fmla="*/ 2982001 h 2982001"/>
                  <a:gd name="connsiteX18" fmla="*/ 0 w 2755232"/>
                  <a:gd name="connsiteY18" fmla="*/ 2522786 h 2982001"/>
                  <a:gd name="connsiteX19" fmla="*/ 0 w 2755232"/>
                  <a:gd name="connsiteY19" fmla="*/ 459215 h 2982001"/>
                  <a:gd name="connsiteX20" fmla="*/ 459215 w 2755232"/>
                  <a:gd name="connsiteY20" fmla="*/ 0 h 298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5232" h="2982001">
                    <a:moveTo>
                      <a:pt x="301040" y="1098648"/>
                    </a:moveTo>
                    <a:lnTo>
                      <a:pt x="301040" y="2313272"/>
                    </a:lnTo>
                    <a:cubicBezTo>
                      <a:pt x="301040" y="2510384"/>
                      <a:pt x="460830" y="2670174"/>
                      <a:pt x="657942" y="2670174"/>
                    </a:cubicBezTo>
                    <a:lnTo>
                      <a:pt x="2085508" y="2670174"/>
                    </a:lnTo>
                    <a:cubicBezTo>
                      <a:pt x="2282620" y="2670174"/>
                      <a:pt x="2442410" y="2510384"/>
                      <a:pt x="2442410" y="2313272"/>
                    </a:cubicBezTo>
                    <a:lnTo>
                      <a:pt x="2442410" y="1098648"/>
                    </a:lnTo>
                    <a:close/>
                    <a:moveTo>
                      <a:pt x="657942" y="312869"/>
                    </a:moveTo>
                    <a:cubicBezTo>
                      <a:pt x="460830" y="312869"/>
                      <a:pt x="301040" y="472659"/>
                      <a:pt x="301040" y="669771"/>
                    </a:cubicBezTo>
                    <a:lnTo>
                      <a:pt x="301040" y="735012"/>
                    </a:lnTo>
                    <a:lnTo>
                      <a:pt x="2442410" y="735012"/>
                    </a:lnTo>
                    <a:lnTo>
                      <a:pt x="2442410" y="669771"/>
                    </a:lnTo>
                    <a:cubicBezTo>
                      <a:pt x="2442410" y="472659"/>
                      <a:pt x="2282620" y="312869"/>
                      <a:pt x="2085508" y="312869"/>
                    </a:cubicBezTo>
                    <a:close/>
                    <a:moveTo>
                      <a:pt x="459215" y="0"/>
                    </a:moveTo>
                    <a:lnTo>
                      <a:pt x="2296017" y="0"/>
                    </a:lnTo>
                    <a:cubicBezTo>
                      <a:pt x="2549634" y="0"/>
                      <a:pt x="2755232" y="205598"/>
                      <a:pt x="2755232" y="459215"/>
                    </a:cubicBezTo>
                    <a:lnTo>
                      <a:pt x="2755232" y="2522786"/>
                    </a:lnTo>
                    <a:cubicBezTo>
                      <a:pt x="2755232" y="2776403"/>
                      <a:pt x="2549634" y="2982001"/>
                      <a:pt x="2296017" y="2982001"/>
                    </a:cubicBezTo>
                    <a:lnTo>
                      <a:pt x="459215" y="2982001"/>
                    </a:lnTo>
                    <a:cubicBezTo>
                      <a:pt x="205598" y="2982001"/>
                      <a:pt x="0" y="2776403"/>
                      <a:pt x="0" y="2522786"/>
                    </a:cubicBezTo>
                    <a:lnTo>
                      <a:pt x="0" y="459215"/>
                    </a:lnTo>
                    <a:cubicBezTo>
                      <a:pt x="0" y="205598"/>
                      <a:pt x="205598" y="0"/>
                      <a:pt x="459215" y="0"/>
                    </a:cubicBezTo>
                    <a:close/>
                  </a:path>
                </a:pathLst>
              </a:custGeom>
              <a:solidFill>
                <a:srgbClr val="409A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30" fontAlgn="base">
                  <a:lnSpc>
                    <a:spcPct val="90000"/>
                  </a:lnSpc>
                  <a:spcBef>
                    <a:spcPct val="0"/>
                  </a:spcBef>
                  <a:spcAft>
                    <a:spcPct val="0"/>
                  </a:spcAft>
                </a:pPr>
                <a:endParaRPr lang="en-US" sz="2401"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62" name="Group 261"/>
          <p:cNvGrpSpPr/>
          <p:nvPr/>
        </p:nvGrpSpPr>
        <p:grpSpPr>
          <a:xfrm>
            <a:off x="4936459" y="9654282"/>
            <a:ext cx="2388025" cy="3189400"/>
            <a:chOff x="4889769" y="9168092"/>
            <a:chExt cx="2434713" cy="3251757"/>
          </a:xfrm>
        </p:grpSpPr>
        <p:pic>
          <p:nvPicPr>
            <p:cNvPr id="261" name="Picture 260"/>
            <p:cNvPicPr>
              <a:picLocks noChangeAspect="1"/>
            </p:cNvPicPr>
            <p:nvPr/>
          </p:nvPicPr>
          <p:blipFill>
            <a:blip r:embed="rId12"/>
            <a:stretch>
              <a:fillRect/>
            </a:stretch>
          </p:blipFill>
          <p:spPr>
            <a:xfrm>
              <a:off x="4997181" y="9168092"/>
              <a:ext cx="1996517" cy="1444616"/>
            </a:xfrm>
            <a:prstGeom prst="rect">
              <a:avLst/>
            </a:prstGeom>
          </p:spPr>
        </p:pic>
        <p:pic>
          <p:nvPicPr>
            <p:cNvPr id="15" name="Picture 14"/>
            <p:cNvPicPr>
              <a:picLocks noChangeAspect="1"/>
            </p:cNvPicPr>
            <p:nvPr/>
          </p:nvPicPr>
          <p:blipFill rotWithShape="1">
            <a:blip r:embed="rId13"/>
            <a:srcRect l="17524"/>
            <a:stretch/>
          </p:blipFill>
          <p:spPr>
            <a:xfrm flipH="1">
              <a:off x="4889769" y="10061718"/>
              <a:ext cx="2434713" cy="2358131"/>
            </a:xfrm>
            <a:prstGeom prst="rect">
              <a:avLst/>
            </a:prstGeom>
          </p:spPr>
        </p:pic>
      </p:grpSp>
      <p:grpSp>
        <p:nvGrpSpPr>
          <p:cNvPr id="12" name="Group 11">
            <a:extLst>
              <a:ext uri="{FF2B5EF4-FFF2-40B4-BE49-F238E27FC236}">
                <a16:creationId xmlns:a16="http://schemas.microsoft.com/office/drawing/2014/main" id="{1269273B-5A33-4501-9CBB-1B0A757864D9}"/>
              </a:ext>
            </a:extLst>
          </p:cNvPr>
          <p:cNvGrpSpPr/>
          <p:nvPr/>
        </p:nvGrpSpPr>
        <p:grpSpPr>
          <a:xfrm>
            <a:off x="5061412" y="4073513"/>
            <a:ext cx="1834898" cy="1323982"/>
            <a:chOff x="5061412" y="4102697"/>
            <a:chExt cx="1834898" cy="1323982"/>
          </a:xfrm>
        </p:grpSpPr>
        <p:sp>
          <p:nvSpPr>
            <p:cNvPr id="86" name="Rectangle 14"/>
            <p:cNvSpPr>
              <a:spLocks noChangeArrowheads="1"/>
            </p:cNvSpPr>
            <p:nvPr/>
          </p:nvSpPr>
          <p:spPr bwMode="auto">
            <a:xfrm>
              <a:off x="5083387" y="4732642"/>
              <a:ext cx="613464" cy="219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87" name="Rectangle 15"/>
            <p:cNvSpPr>
              <a:spLocks noChangeArrowheads="1"/>
            </p:cNvSpPr>
            <p:nvPr/>
          </p:nvSpPr>
          <p:spPr bwMode="auto">
            <a:xfrm>
              <a:off x="5094374" y="4754616"/>
              <a:ext cx="450484" cy="6720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88" name="Rectangle 16"/>
            <p:cNvSpPr>
              <a:spLocks noChangeArrowheads="1"/>
            </p:cNvSpPr>
            <p:nvPr/>
          </p:nvSpPr>
          <p:spPr bwMode="auto">
            <a:xfrm>
              <a:off x="5094374" y="4754616"/>
              <a:ext cx="450484" cy="6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89" name="Freeform 17"/>
            <p:cNvSpPr>
              <a:spLocks/>
            </p:cNvSpPr>
            <p:nvPr/>
          </p:nvSpPr>
          <p:spPr bwMode="auto">
            <a:xfrm>
              <a:off x="5090712" y="5258206"/>
              <a:ext cx="375403" cy="168473"/>
            </a:xfrm>
            <a:custGeom>
              <a:avLst/>
              <a:gdLst>
                <a:gd name="T0" fmla="*/ 141 w 205"/>
                <a:gd name="T1" fmla="*/ 0 h 92"/>
                <a:gd name="T2" fmla="*/ 0 w 205"/>
                <a:gd name="T3" fmla="*/ 6 h 92"/>
                <a:gd name="T4" fmla="*/ 61 w 205"/>
                <a:gd name="T5" fmla="*/ 92 h 92"/>
                <a:gd name="T6" fmla="*/ 205 w 205"/>
                <a:gd name="T7" fmla="*/ 92 h 92"/>
                <a:gd name="T8" fmla="*/ 141 w 205"/>
                <a:gd name="T9" fmla="*/ 0 h 92"/>
              </a:gdLst>
              <a:ahLst/>
              <a:cxnLst>
                <a:cxn ang="0">
                  <a:pos x="T0" y="T1"/>
                </a:cxn>
                <a:cxn ang="0">
                  <a:pos x="T2" y="T3"/>
                </a:cxn>
                <a:cxn ang="0">
                  <a:pos x="T4" y="T5"/>
                </a:cxn>
                <a:cxn ang="0">
                  <a:pos x="T6" y="T7"/>
                </a:cxn>
                <a:cxn ang="0">
                  <a:pos x="T8" y="T9"/>
                </a:cxn>
              </a:cxnLst>
              <a:rect l="0" t="0" r="r" b="b"/>
              <a:pathLst>
                <a:path w="205" h="92">
                  <a:moveTo>
                    <a:pt x="141" y="0"/>
                  </a:moveTo>
                  <a:lnTo>
                    <a:pt x="0" y="6"/>
                  </a:lnTo>
                  <a:lnTo>
                    <a:pt x="61" y="92"/>
                  </a:lnTo>
                  <a:lnTo>
                    <a:pt x="205" y="92"/>
                  </a:lnTo>
                  <a:lnTo>
                    <a:pt x="141"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90" name="Freeform 18"/>
            <p:cNvSpPr>
              <a:spLocks/>
            </p:cNvSpPr>
            <p:nvPr/>
          </p:nvSpPr>
          <p:spPr bwMode="auto">
            <a:xfrm>
              <a:off x="5090712" y="5258206"/>
              <a:ext cx="375403" cy="168473"/>
            </a:xfrm>
            <a:custGeom>
              <a:avLst/>
              <a:gdLst>
                <a:gd name="T0" fmla="*/ 141 w 205"/>
                <a:gd name="T1" fmla="*/ 0 h 92"/>
                <a:gd name="T2" fmla="*/ 0 w 205"/>
                <a:gd name="T3" fmla="*/ 6 h 92"/>
                <a:gd name="T4" fmla="*/ 61 w 205"/>
                <a:gd name="T5" fmla="*/ 92 h 92"/>
                <a:gd name="T6" fmla="*/ 205 w 205"/>
                <a:gd name="T7" fmla="*/ 92 h 92"/>
                <a:gd name="T8" fmla="*/ 141 w 205"/>
                <a:gd name="T9" fmla="*/ 0 h 92"/>
              </a:gdLst>
              <a:ahLst/>
              <a:cxnLst>
                <a:cxn ang="0">
                  <a:pos x="T0" y="T1"/>
                </a:cxn>
                <a:cxn ang="0">
                  <a:pos x="T2" y="T3"/>
                </a:cxn>
                <a:cxn ang="0">
                  <a:pos x="T4" y="T5"/>
                </a:cxn>
                <a:cxn ang="0">
                  <a:pos x="T6" y="T7"/>
                </a:cxn>
                <a:cxn ang="0">
                  <a:pos x="T8" y="T9"/>
                </a:cxn>
              </a:cxnLst>
              <a:rect l="0" t="0" r="r" b="b"/>
              <a:pathLst>
                <a:path w="205" h="92">
                  <a:moveTo>
                    <a:pt x="141" y="0"/>
                  </a:moveTo>
                  <a:lnTo>
                    <a:pt x="0" y="6"/>
                  </a:lnTo>
                  <a:lnTo>
                    <a:pt x="61" y="92"/>
                  </a:lnTo>
                  <a:lnTo>
                    <a:pt x="205" y="92"/>
                  </a:lnTo>
                  <a:lnTo>
                    <a:pt x="1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91" name="Rectangle 19"/>
            <p:cNvSpPr>
              <a:spLocks noChangeArrowheads="1"/>
            </p:cNvSpPr>
            <p:nvPr/>
          </p:nvSpPr>
          <p:spPr bwMode="auto">
            <a:xfrm>
              <a:off x="5544858" y="4754616"/>
              <a:ext cx="144668" cy="672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92" name="Freeform 20"/>
            <p:cNvSpPr>
              <a:spLocks/>
            </p:cNvSpPr>
            <p:nvPr/>
          </p:nvSpPr>
          <p:spPr bwMode="auto">
            <a:xfrm>
              <a:off x="5544858" y="4826035"/>
              <a:ext cx="144668" cy="600644"/>
            </a:xfrm>
            <a:custGeom>
              <a:avLst/>
              <a:gdLst>
                <a:gd name="T0" fmla="*/ 0 w 79"/>
                <a:gd name="T1" fmla="*/ 328 h 328"/>
                <a:gd name="T2" fmla="*/ 79 w 79"/>
                <a:gd name="T3" fmla="*/ 328 h 328"/>
                <a:gd name="T4" fmla="*/ 79 w 79"/>
                <a:gd name="T5" fmla="*/ 0 h 328"/>
                <a:gd name="T6" fmla="*/ 0 w 79"/>
                <a:gd name="T7" fmla="*/ 87 h 328"/>
                <a:gd name="T8" fmla="*/ 0 w 79"/>
                <a:gd name="T9" fmla="*/ 328 h 328"/>
              </a:gdLst>
              <a:ahLst/>
              <a:cxnLst>
                <a:cxn ang="0">
                  <a:pos x="T0" y="T1"/>
                </a:cxn>
                <a:cxn ang="0">
                  <a:pos x="T2" y="T3"/>
                </a:cxn>
                <a:cxn ang="0">
                  <a:pos x="T4" y="T5"/>
                </a:cxn>
                <a:cxn ang="0">
                  <a:pos x="T6" y="T7"/>
                </a:cxn>
                <a:cxn ang="0">
                  <a:pos x="T8" y="T9"/>
                </a:cxn>
              </a:cxnLst>
              <a:rect l="0" t="0" r="r" b="b"/>
              <a:pathLst>
                <a:path w="79" h="328">
                  <a:moveTo>
                    <a:pt x="0" y="328"/>
                  </a:moveTo>
                  <a:lnTo>
                    <a:pt x="79" y="328"/>
                  </a:lnTo>
                  <a:lnTo>
                    <a:pt x="79" y="0"/>
                  </a:lnTo>
                  <a:lnTo>
                    <a:pt x="0" y="87"/>
                  </a:lnTo>
                  <a:lnTo>
                    <a:pt x="0" y="328"/>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93" name="Rectangle 21"/>
            <p:cNvSpPr>
              <a:spLocks noChangeArrowheads="1"/>
            </p:cNvSpPr>
            <p:nvPr/>
          </p:nvSpPr>
          <p:spPr bwMode="auto">
            <a:xfrm>
              <a:off x="5094374" y="4809553"/>
              <a:ext cx="450484" cy="1465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94" name="Rectangle 22"/>
            <p:cNvSpPr>
              <a:spLocks noChangeArrowheads="1"/>
            </p:cNvSpPr>
            <p:nvPr/>
          </p:nvSpPr>
          <p:spPr bwMode="auto">
            <a:xfrm>
              <a:off x="5094374" y="4994508"/>
              <a:ext cx="450484" cy="1465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95" name="Rectangle 23"/>
            <p:cNvSpPr>
              <a:spLocks noChangeArrowheads="1"/>
            </p:cNvSpPr>
            <p:nvPr/>
          </p:nvSpPr>
          <p:spPr bwMode="auto">
            <a:xfrm>
              <a:off x="5094374" y="5188619"/>
              <a:ext cx="450484" cy="16481"/>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96" name="Freeform 24"/>
            <p:cNvSpPr>
              <a:spLocks/>
            </p:cNvSpPr>
            <p:nvPr/>
          </p:nvSpPr>
          <p:spPr bwMode="auto">
            <a:xfrm>
              <a:off x="5140155" y="4840684"/>
              <a:ext cx="71418" cy="128186"/>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97" name="Freeform 25"/>
            <p:cNvSpPr>
              <a:spLocks/>
            </p:cNvSpPr>
            <p:nvPr/>
          </p:nvSpPr>
          <p:spPr bwMode="auto">
            <a:xfrm>
              <a:off x="5284823" y="4840684"/>
              <a:ext cx="71418" cy="128186"/>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98" name="Freeform 26"/>
            <p:cNvSpPr>
              <a:spLocks/>
            </p:cNvSpPr>
            <p:nvPr/>
          </p:nvSpPr>
          <p:spPr bwMode="auto">
            <a:xfrm>
              <a:off x="5427659" y="4840684"/>
              <a:ext cx="73249" cy="128186"/>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99" name="Freeform 27"/>
            <p:cNvSpPr>
              <a:spLocks/>
            </p:cNvSpPr>
            <p:nvPr/>
          </p:nvSpPr>
          <p:spPr bwMode="auto">
            <a:xfrm>
              <a:off x="5140155" y="5034795"/>
              <a:ext cx="71418" cy="128186"/>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00" name="Freeform 28"/>
            <p:cNvSpPr>
              <a:spLocks/>
            </p:cNvSpPr>
            <p:nvPr/>
          </p:nvSpPr>
          <p:spPr bwMode="auto">
            <a:xfrm>
              <a:off x="5284823" y="5034795"/>
              <a:ext cx="71418" cy="128186"/>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01" name="Freeform 29"/>
            <p:cNvSpPr>
              <a:spLocks/>
            </p:cNvSpPr>
            <p:nvPr/>
          </p:nvSpPr>
          <p:spPr bwMode="auto">
            <a:xfrm>
              <a:off x="5427659" y="5034795"/>
              <a:ext cx="73249" cy="128186"/>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02" name="Rectangle 30"/>
            <p:cNvSpPr>
              <a:spLocks noChangeArrowheads="1"/>
            </p:cNvSpPr>
            <p:nvPr/>
          </p:nvSpPr>
          <p:spPr bwMode="auto">
            <a:xfrm>
              <a:off x="5554014" y="4732642"/>
              <a:ext cx="142836" cy="2197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03" name="Rectangle 31"/>
            <p:cNvSpPr>
              <a:spLocks noChangeArrowheads="1"/>
            </p:cNvSpPr>
            <p:nvPr/>
          </p:nvSpPr>
          <p:spPr bwMode="auto">
            <a:xfrm>
              <a:off x="5376384" y="5292999"/>
              <a:ext cx="71418" cy="13368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04" name="Rectangle 32"/>
            <p:cNvSpPr>
              <a:spLocks noChangeArrowheads="1"/>
            </p:cNvSpPr>
            <p:nvPr/>
          </p:nvSpPr>
          <p:spPr bwMode="auto">
            <a:xfrm>
              <a:off x="5215236" y="5336949"/>
              <a:ext cx="102549" cy="5310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05" name="Rectangle 33"/>
            <p:cNvSpPr>
              <a:spLocks noChangeArrowheads="1"/>
            </p:cNvSpPr>
            <p:nvPr/>
          </p:nvSpPr>
          <p:spPr bwMode="auto">
            <a:xfrm>
              <a:off x="5215236" y="5336949"/>
              <a:ext cx="102549" cy="53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06" name="Rectangle 34"/>
            <p:cNvSpPr>
              <a:spLocks noChangeArrowheads="1"/>
            </p:cNvSpPr>
            <p:nvPr/>
          </p:nvSpPr>
          <p:spPr bwMode="auto">
            <a:xfrm>
              <a:off x="5136493" y="5336949"/>
              <a:ext cx="84237" cy="5310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07" name="Rectangle 35"/>
            <p:cNvSpPr>
              <a:spLocks noChangeArrowheads="1"/>
            </p:cNvSpPr>
            <p:nvPr/>
          </p:nvSpPr>
          <p:spPr bwMode="auto">
            <a:xfrm>
              <a:off x="5136493" y="5336949"/>
              <a:ext cx="84237" cy="53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08" name="Freeform 36"/>
            <p:cNvSpPr>
              <a:spLocks/>
            </p:cNvSpPr>
            <p:nvPr/>
          </p:nvSpPr>
          <p:spPr bwMode="auto">
            <a:xfrm>
              <a:off x="5061412" y="5258206"/>
              <a:ext cx="287504" cy="84237"/>
            </a:xfrm>
            <a:custGeom>
              <a:avLst/>
              <a:gdLst>
                <a:gd name="T0" fmla="*/ 157 w 157"/>
                <a:gd name="T1" fmla="*/ 0 h 46"/>
                <a:gd name="T2" fmla="*/ 17 w 157"/>
                <a:gd name="T3" fmla="*/ 0 h 46"/>
                <a:gd name="T4" fmla="*/ 0 w 157"/>
                <a:gd name="T5" fmla="*/ 31 h 46"/>
                <a:gd name="T6" fmla="*/ 0 w 157"/>
                <a:gd name="T7" fmla="*/ 46 h 46"/>
                <a:gd name="T8" fmla="*/ 157 w 157"/>
                <a:gd name="T9" fmla="*/ 46 h 46"/>
                <a:gd name="T10" fmla="*/ 157 w 157"/>
                <a:gd name="T11" fmla="*/ 0 h 46"/>
              </a:gdLst>
              <a:ahLst/>
              <a:cxnLst>
                <a:cxn ang="0">
                  <a:pos x="T0" y="T1"/>
                </a:cxn>
                <a:cxn ang="0">
                  <a:pos x="T2" y="T3"/>
                </a:cxn>
                <a:cxn ang="0">
                  <a:pos x="T4" y="T5"/>
                </a:cxn>
                <a:cxn ang="0">
                  <a:pos x="T6" y="T7"/>
                </a:cxn>
                <a:cxn ang="0">
                  <a:pos x="T8" y="T9"/>
                </a:cxn>
                <a:cxn ang="0">
                  <a:pos x="T10" y="T11"/>
                </a:cxn>
              </a:cxnLst>
              <a:rect l="0" t="0" r="r" b="b"/>
              <a:pathLst>
                <a:path w="157" h="46">
                  <a:moveTo>
                    <a:pt x="157" y="0"/>
                  </a:moveTo>
                  <a:lnTo>
                    <a:pt x="17" y="0"/>
                  </a:lnTo>
                  <a:lnTo>
                    <a:pt x="0" y="31"/>
                  </a:lnTo>
                  <a:lnTo>
                    <a:pt x="0" y="46"/>
                  </a:lnTo>
                  <a:lnTo>
                    <a:pt x="157" y="46"/>
                  </a:lnTo>
                  <a:lnTo>
                    <a:pt x="157"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09" name="Freeform 37"/>
            <p:cNvSpPr>
              <a:spLocks/>
            </p:cNvSpPr>
            <p:nvPr/>
          </p:nvSpPr>
          <p:spPr bwMode="auto">
            <a:xfrm>
              <a:off x="5061412" y="5258206"/>
              <a:ext cx="287504" cy="84237"/>
            </a:xfrm>
            <a:custGeom>
              <a:avLst/>
              <a:gdLst>
                <a:gd name="T0" fmla="*/ 157 w 157"/>
                <a:gd name="T1" fmla="*/ 0 h 46"/>
                <a:gd name="T2" fmla="*/ 17 w 157"/>
                <a:gd name="T3" fmla="*/ 0 h 46"/>
                <a:gd name="T4" fmla="*/ 0 w 157"/>
                <a:gd name="T5" fmla="*/ 31 h 46"/>
                <a:gd name="T6" fmla="*/ 0 w 157"/>
                <a:gd name="T7" fmla="*/ 46 h 46"/>
                <a:gd name="T8" fmla="*/ 157 w 157"/>
                <a:gd name="T9" fmla="*/ 46 h 46"/>
                <a:gd name="T10" fmla="*/ 157 w 157"/>
                <a:gd name="T11" fmla="*/ 0 h 46"/>
              </a:gdLst>
              <a:ahLst/>
              <a:cxnLst>
                <a:cxn ang="0">
                  <a:pos x="T0" y="T1"/>
                </a:cxn>
                <a:cxn ang="0">
                  <a:pos x="T2" y="T3"/>
                </a:cxn>
                <a:cxn ang="0">
                  <a:pos x="T4" y="T5"/>
                </a:cxn>
                <a:cxn ang="0">
                  <a:pos x="T6" y="T7"/>
                </a:cxn>
                <a:cxn ang="0">
                  <a:pos x="T8" y="T9"/>
                </a:cxn>
                <a:cxn ang="0">
                  <a:pos x="T10" y="T11"/>
                </a:cxn>
              </a:cxnLst>
              <a:rect l="0" t="0" r="r" b="b"/>
              <a:pathLst>
                <a:path w="157" h="46">
                  <a:moveTo>
                    <a:pt x="157" y="0"/>
                  </a:moveTo>
                  <a:lnTo>
                    <a:pt x="17" y="0"/>
                  </a:lnTo>
                  <a:lnTo>
                    <a:pt x="0" y="31"/>
                  </a:lnTo>
                  <a:lnTo>
                    <a:pt x="0" y="46"/>
                  </a:lnTo>
                  <a:lnTo>
                    <a:pt x="157" y="46"/>
                  </a:lnTo>
                  <a:lnTo>
                    <a:pt x="1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10" name="Rectangle 38"/>
            <p:cNvSpPr>
              <a:spLocks noChangeArrowheads="1"/>
            </p:cNvSpPr>
            <p:nvPr/>
          </p:nvSpPr>
          <p:spPr bwMode="auto">
            <a:xfrm>
              <a:off x="5281160" y="5314974"/>
              <a:ext cx="31131" cy="274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11" name="Rectangle 39"/>
            <p:cNvSpPr>
              <a:spLocks noChangeArrowheads="1"/>
            </p:cNvSpPr>
            <p:nvPr/>
          </p:nvSpPr>
          <p:spPr bwMode="auto">
            <a:xfrm>
              <a:off x="5281160" y="5314974"/>
              <a:ext cx="31131" cy="2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12" name="Rectangle 40"/>
            <p:cNvSpPr>
              <a:spLocks noChangeArrowheads="1"/>
            </p:cNvSpPr>
            <p:nvPr/>
          </p:nvSpPr>
          <p:spPr bwMode="auto">
            <a:xfrm>
              <a:off x="5207911" y="5314974"/>
              <a:ext cx="29300" cy="274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13" name="Rectangle 41"/>
            <p:cNvSpPr>
              <a:spLocks noChangeArrowheads="1"/>
            </p:cNvSpPr>
            <p:nvPr/>
          </p:nvSpPr>
          <p:spPr bwMode="auto">
            <a:xfrm>
              <a:off x="5207911" y="5314974"/>
              <a:ext cx="29300" cy="2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14" name="Rectangle 42"/>
            <p:cNvSpPr>
              <a:spLocks noChangeArrowheads="1"/>
            </p:cNvSpPr>
            <p:nvPr/>
          </p:nvSpPr>
          <p:spPr bwMode="auto">
            <a:xfrm>
              <a:off x="5134661" y="5314974"/>
              <a:ext cx="29300" cy="274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15" name="Rectangle 43"/>
            <p:cNvSpPr>
              <a:spLocks noChangeArrowheads="1"/>
            </p:cNvSpPr>
            <p:nvPr/>
          </p:nvSpPr>
          <p:spPr bwMode="auto">
            <a:xfrm>
              <a:off x="5134661" y="5314974"/>
              <a:ext cx="29300" cy="2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16" name="Rectangle 44"/>
            <p:cNvSpPr>
              <a:spLocks noChangeArrowheads="1"/>
            </p:cNvSpPr>
            <p:nvPr/>
          </p:nvSpPr>
          <p:spPr bwMode="auto">
            <a:xfrm>
              <a:off x="5061412" y="5314974"/>
              <a:ext cx="31131" cy="274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17" name="Rectangle 45"/>
            <p:cNvSpPr>
              <a:spLocks noChangeArrowheads="1"/>
            </p:cNvSpPr>
            <p:nvPr/>
          </p:nvSpPr>
          <p:spPr bwMode="auto">
            <a:xfrm>
              <a:off x="5061412" y="5314974"/>
              <a:ext cx="31131" cy="2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18" name="Freeform 46"/>
            <p:cNvSpPr>
              <a:spLocks/>
            </p:cNvSpPr>
            <p:nvPr/>
          </p:nvSpPr>
          <p:spPr bwMode="auto">
            <a:xfrm>
              <a:off x="5061412" y="5258206"/>
              <a:ext cx="62262" cy="56768"/>
            </a:xfrm>
            <a:custGeom>
              <a:avLst/>
              <a:gdLst>
                <a:gd name="T0" fmla="*/ 0 w 34"/>
                <a:gd name="T1" fmla="*/ 31 h 31"/>
                <a:gd name="T2" fmla="*/ 17 w 34"/>
                <a:gd name="T3" fmla="*/ 31 h 31"/>
                <a:gd name="T4" fmla="*/ 34 w 34"/>
                <a:gd name="T5" fmla="*/ 0 h 31"/>
                <a:gd name="T6" fmla="*/ 17 w 34"/>
                <a:gd name="T7" fmla="*/ 0 h 31"/>
                <a:gd name="T8" fmla="*/ 0 w 34"/>
                <a:gd name="T9" fmla="*/ 31 h 31"/>
              </a:gdLst>
              <a:ahLst/>
              <a:cxnLst>
                <a:cxn ang="0">
                  <a:pos x="T0" y="T1"/>
                </a:cxn>
                <a:cxn ang="0">
                  <a:pos x="T2" y="T3"/>
                </a:cxn>
                <a:cxn ang="0">
                  <a:pos x="T4" y="T5"/>
                </a:cxn>
                <a:cxn ang="0">
                  <a:pos x="T6" y="T7"/>
                </a:cxn>
                <a:cxn ang="0">
                  <a:pos x="T8" y="T9"/>
                </a:cxn>
              </a:cxnLst>
              <a:rect l="0" t="0" r="r" b="b"/>
              <a:pathLst>
                <a:path w="34" h="31">
                  <a:moveTo>
                    <a:pt x="0" y="31"/>
                  </a:moveTo>
                  <a:lnTo>
                    <a:pt x="17" y="31"/>
                  </a:lnTo>
                  <a:lnTo>
                    <a:pt x="34" y="0"/>
                  </a:lnTo>
                  <a:lnTo>
                    <a:pt x="17" y="0"/>
                  </a:lnTo>
                  <a:lnTo>
                    <a:pt x="0" y="31"/>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19" name="Freeform 47"/>
            <p:cNvSpPr>
              <a:spLocks/>
            </p:cNvSpPr>
            <p:nvPr/>
          </p:nvSpPr>
          <p:spPr bwMode="auto">
            <a:xfrm>
              <a:off x="5061412" y="5258206"/>
              <a:ext cx="62262" cy="56768"/>
            </a:xfrm>
            <a:custGeom>
              <a:avLst/>
              <a:gdLst>
                <a:gd name="T0" fmla="*/ 0 w 34"/>
                <a:gd name="T1" fmla="*/ 31 h 31"/>
                <a:gd name="T2" fmla="*/ 17 w 34"/>
                <a:gd name="T3" fmla="*/ 31 h 31"/>
                <a:gd name="T4" fmla="*/ 34 w 34"/>
                <a:gd name="T5" fmla="*/ 0 h 31"/>
                <a:gd name="T6" fmla="*/ 17 w 34"/>
                <a:gd name="T7" fmla="*/ 0 h 31"/>
                <a:gd name="T8" fmla="*/ 0 w 34"/>
                <a:gd name="T9" fmla="*/ 31 h 31"/>
              </a:gdLst>
              <a:ahLst/>
              <a:cxnLst>
                <a:cxn ang="0">
                  <a:pos x="T0" y="T1"/>
                </a:cxn>
                <a:cxn ang="0">
                  <a:pos x="T2" y="T3"/>
                </a:cxn>
                <a:cxn ang="0">
                  <a:pos x="T4" y="T5"/>
                </a:cxn>
                <a:cxn ang="0">
                  <a:pos x="T6" y="T7"/>
                </a:cxn>
                <a:cxn ang="0">
                  <a:pos x="T8" y="T9"/>
                </a:cxn>
              </a:cxnLst>
              <a:rect l="0" t="0" r="r" b="b"/>
              <a:pathLst>
                <a:path w="34" h="31">
                  <a:moveTo>
                    <a:pt x="0" y="31"/>
                  </a:moveTo>
                  <a:lnTo>
                    <a:pt x="17" y="31"/>
                  </a:lnTo>
                  <a:lnTo>
                    <a:pt x="34" y="0"/>
                  </a:lnTo>
                  <a:lnTo>
                    <a:pt x="17" y="0"/>
                  </a:lnTo>
                  <a:lnTo>
                    <a:pt x="0" y="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20" name="Freeform 48"/>
            <p:cNvSpPr>
              <a:spLocks/>
            </p:cNvSpPr>
            <p:nvPr/>
          </p:nvSpPr>
          <p:spPr bwMode="auto">
            <a:xfrm>
              <a:off x="5134661" y="5258206"/>
              <a:ext cx="64093" cy="56768"/>
            </a:xfrm>
            <a:custGeom>
              <a:avLst/>
              <a:gdLst>
                <a:gd name="T0" fmla="*/ 0 w 35"/>
                <a:gd name="T1" fmla="*/ 31 h 31"/>
                <a:gd name="T2" fmla="*/ 16 w 35"/>
                <a:gd name="T3" fmla="*/ 31 h 31"/>
                <a:gd name="T4" fmla="*/ 35 w 35"/>
                <a:gd name="T5" fmla="*/ 0 h 31"/>
                <a:gd name="T6" fmla="*/ 18 w 35"/>
                <a:gd name="T7" fmla="*/ 0 h 31"/>
                <a:gd name="T8" fmla="*/ 0 w 35"/>
                <a:gd name="T9" fmla="*/ 31 h 31"/>
              </a:gdLst>
              <a:ahLst/>
              <a:cxnLst>
                <a:cxn ang="0">
                  <a:pos x="T0" y="T1"/>
                </a:cxn>
                <a:cxn ang="0">
                  <a:pos x="T2" y="T3"/>
                </a:cxn>
                <a:cxn ang="0">
                  <a:pos x="T4" y="T5"/>
                </a:cxn>
                <a:cxn ang="0">
                  <a:pos x="T6" y="T7"/>
                </a:cxn>
                <a:cxn ang="0">
                  <a:pos x="T8" y="T9"/>
                </a:cxn>
              </a:cxnLst>
              <a:rect l="0" t="0" r="r" b="b"/>
              <a:pathLst>
                <a:path w="35" h="31">
                  <a:moveTo>
                    <a:pt x="0" y="31"/>
                  </a:moveTo>
                  <a:lnTo>
                    <a:pt x="16" y="31"/>
                  </a:lnTo>
                  <a:lnTo>
                    <a:pt x="35" y="0"/>
                  </a:lnTo>
                  <a:lnTo>
                    <a:pt x="18" y="0"/>
                  </a:lnTo>
                  <a:lnTo>
                    <a:pt x="0" y="31"/>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21" name="Freeform 49"/>
            <p:cNvSpPr>
              <a:spLocks/>
            </p:cNvSpPr>
            <p:nvPr/>
          </p:nvSpPr>
          <p:spPr bwMode="auto">
            <a:xfrm>
              <a:off x="5134661" y="5258206"/>
              <a:ext cx="64093" cy="56768"/>
            </a:xfrm>
            <a:custGeom>
              <a:avLst/>
              <a:gdLst>
                <a:gd name="T0" fmla="*/ 0 w 35"/>
                <a:gd name="T1" fmla="*/ 31 h 31"/>
                <a:gd name="T2" fmla="*/ 16 w 35"/>
                <a:gd name="T3" fmla="*/ 31 h 31"/>
                <a:gd name="T4" fmla="*/ 35 w 35"/>
                <a:gd name="T5" fmla="*/ 0 h 31"/>
                <a:gd name="T6" fmla="*/ 18 w 35"/>
                <a:gd name="T7" fmla="*/ 0 h 31"/>
                <a:gd name="T8" fmla="*/ 0 w 35"/>
                <a:gd name="T9" fmla="*/ 31 h 31"/>
              </a:gdLst>
              <a:ahLst/>
              <a:cxnLst>
                <a:cxn ang="0">
                  <a:pos x="T0" y="T1"/>
                </a:cxn>
                <a:cxn ang="0">
                  <a:pos x="T2" y="T3"/>
                </a:cxn>
                <a:cxn ang="0">
                  <a:pos x="T4" y="T5"/>
                </a:cxn>
                <a:cxn ang="0">
                  <a:pos x="T6" y="T7"/>
                </a:cxn>
                <a:cxn ang="0">
                  <a:pos x="T8" y="T9"/>
                </a:cxn>
              </a:cxnLst>
              <a:rect l="0" t="0" r="r" b="b"/>
              <a:pathLst>
                <a:path w="35" h="31">
                  <a:moveTo>
                    <a:pt x="0" y="31"/>
                  </a:moveTo>
                  <a:lnTo>
                    <a:pt x="16" y="31"/>
                  </a:lnTo>
                  <a:lnTo>
                    <a:pt x="35" y="0"/>
                  </a:lnTo>
                  <a:lnTo>
                    <a:pt x="18" y="0"/>
                  </a:lnTo>
                  <a:lnTo>
                    <a:pt x="0" y="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22" name="Freeform 50"/>
            <p:cNvSpPr>
              <a:spLocks/>
            </p:cNvSpPr>
            <p:nvPr/>
          </p:nvSpPr>
          <p:spPr bwMode="auto">
            <a:xfrm>
              <a:off x="5207911" y="5258206"/>
              <a:ext cx="62262" cy="56768"/>
            </a:xfrm>
            <a:custGeom>
              <a:avLst/>
              <a:gdLst>
                <a:gd name="T0" fmla="*/ 0 w 34"/>
                <a:gd name="T1" fmla="*/ 31 h 31"/>
                <a:gd name="T2" fmla="*/ 16 w 34"/>
                <a:gd name="T3" fmla="*/ 31 h 31"/>
                <a:gd name="T4" fmla="*/ 34 w 34"/>
                <a:gd name="T5" fmla="*/ 0 h 31"/>
                <a:gd name="T6" fmla="*/ 18 w 34"/>
                <a:gd name="T7" fmla="*/ 0 h 31"/>
                <a:gd name="T8" fmla="*/ 0 w 34"/>
                <a:gd name="T9" fmla="*/ 31 h 31"/>
              </a:gdLst>
              <a:ahLst/>
              <a:cxnLst>
                <a:cxn ang="0">
                  <a:pos x="T0" y="T1"/>
                </a:cxn>
                <a:cxn ang="0">
                  <a:pos x="T2" y="T3"/>
                </a:cxn>
                <a:cxn ang="0">
                  <a:pos x="T4" y="T5"/>
                </a:cxn>
                <a:cxn ang="0">
                  <a:pos x="T6" y="T7"/>
                </a:cxn>
                <a:cxn ang="0">
                  <a:pos x="T8" y="T9"/>
                </a:cxn>
              </a:cxnLst>
              <a:rect l="0" t="0" r="r" b="b"/>
              <a:pathLst>
                <a:path w="34" h="31">
                  <a:moveTo>
                    <a:pt x="0" y="31"/>
                  </a:moveTo>
                  <a:lnTo>
                    <a:pt x="16" y="31"/>
                  </a:lnTo>
                  <a:lnTo>
                    <a:pt x="34" y="0"/>
                  </a:lnTo>
                  <a:lnTo>
                    <a:pt x="18" y="0"/>
                  </a:lnTo>
                  <a:lnTo>
                    <a:pt x="0" y="31"/>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23" name="Freeform 51"/>
            <p:cNvSpPr>
              <a:spLocks/>
            </p:cNvSpPr>
            <p:nvPr/>
          </p:nvSpPr>
          <p:spPr bwMode="auto">
            <a:xfrm>
              <a:off x="5207911" y="5258206"/>
              <a:ext cx="62262" cy="56768"/>
            </a:xfrm>
            <a:custGeom>
              <a:avLst/>
              <a:gdLst>
                <a:gd name="T0" fmla="*/ 0 w 34"/>
                <a:gd name="T1" fmla="*/ 31 h 31"/>
                <a:gd name="T2" fmla="*/ 16 w 34"/>
                <a:gd name="T3" fmla="*/ 31 h 31"/>
                <a:gd name="T4" fmla="*/ 34 w 34"/>
                <a:gd name="T5" fmla="*/ 0 h 31"/>
                <a:gd name="T6" fmla="*/ 18 w 34"/>
                <a:gd name="T7" fmla="*/ 0 h 31"/>
                <a:gd name="T8" fmla="*/ 0 w 34"/>
                <a:gd name="T9" fmla="*/ 31 h 31"/>
              </a:gdLst>
              <a:ahLst/>
              <a:cxnLst>
                <a:cxn ang="0">
                  <a:pos x="T0" y="T1"/>
                </a:cxn>
                <a:cxn ang="0">
                  <a:pos x="T2" y="T3"/>
                </a:cxn>
                <a:cxn ang="0">
                  <a:pos x="T4" y="T5"/>
                </a:cxn>
                <a:cxn ang="0">
                  <a:pos x="T6" y="T7"/>
                </a:cxn>
                <a:cxn ang="0">
                  <a:pos x="T8" y="T9"/>
                </a:cxn>
              </a:cxnLst>
              <a:rect l="0" t="0" r="r" b="b"/>
              <a:pathLst>
                <a:path w="34" h="31">
                  <a:moveTo>
                    <a:pt x="0" y="31"/>
                  </a:moveTo>
                  <a:lnTo>
                    <a:pt x="16" y="31"/>
                  </a:lnTo>
                  <a:lnTo>
                    <a:pt x="34" y="0"/>
                  </a:lnTo>
                  <a:lnTo>
                    <a:pt x="18" y="0"/>
                  </a:lnTo>
                  <a:lnTo>
                    <a:pt x="0" y="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24" name="Freeform 52"/>
            <p:cNvSpPr>
              <a:spLocks/>
            </p:cNvSpPr>
            <p:nvPr/>
          </p:nvSpPr>
          <p:spPr bwMode="auto">
            <a:xfrm>
              <a:off x="5281160" y="5258206"/>
              <a:ext cx="62262" cy="56768"/>
            </a:xfrm>
            <a:custGeom>
              <a:avLst/>
              <a:gdLst>
                <a:gd name="T0" fmla="*/ 0 w 34"/>
                <a:gd name="T1" fmla="*/ 31 h 31"/>
                <a:gd name="T2" fmla="*/ 16 w 34"/>
                <a:gd name="T3" fmla="*/ 31 h 31"/>
                <a:gd name="T4" fmla="*/ 34 w 34"/>
                <a:gd name="T5" fmla="*/ 0 h 31"/>
                <a:gd name="T6" fmla="*/ 18 w 34"/>
                <a:gd name="T7" fmla="*/ 0 h 31"/>
                <a:gd name="T8" fmla="*/ 0 w 34"/>
                <a:gd name="T9" fmla="*/ 31 h 31"/>
              </a:gdLst>
              <a:ahLst/>
              <a:cxnLst>
                <a:cxn ang="0">
                  <a:pos x="T0" y="T1"/>
                </a:cxn>
                <a:cxn ang="0">
                  <a:pos x="T2" y="T3"/>
                </a:cxn>
                <a:cxn ang="0">
                  <a:pos x="T4" y="T5"/>
                </a:cxn>
                <a:cxn ang="0">
                  <a:pos x="T6" y="T7"/>
                </a:cxn>
                <a:cxn ang="0">
                  <a:pos x="T8" y="T9"/>
                </a:cxn>
              </a:cxnLst>
              <a:rect l="0" t="0" r="r" b="b"/>
              <a:pathLst>
                <a:path w="34" h="31">
                  <a:moveTo>
                    <a:pt x="0" y="31"/>
                  </a:moveTo>
                  <a:lnTo>
                    <a:pt x="16" y="31"/>
                  </a:lnTo>
                  <a:lnTo>
                    <a:pt x="34" y="0"/>
                  </a:lnTo>
                  <a:lnTo>
                    <a:pt x="18" y="0"/>
                  </a:lnTo>
                  <a:lnTo>
                    <a:pt x="0" y="31"/>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25" name="Freeform 53"/>
            <p:cNvSpPr>
              <a:spLocks/>
            </p:cNvSpPr>
            <p:nvPr/>
          </p:nvSpPr>
          <p:spPr bwMode="auto">
            <a:xfrm>
              <a:off x="5281160" y="5258206"/>
              <a:ext cx="62262" cy="56768"/>
            </a:xfrm>
            <a:custGeom>
              <a:avLst/>
              <a:gdLst>
                <a:gd name="T0" fmla="*/ 0 w 34"/>
                <a:gd name="T1" fmla="*/ 31 h 31"/>
                <a:gd name="T2" fmla="*/ 16 w 34"/>
                <a:gd name="T3" fmla="*/ 31 h 31"/>
                <a:gd name="T4" fmla="*/ 34 w 34"/>
                <a:gd name="T5" fmla="*/ 0 h 31"/>
                <a:gd name="T6" fmla="*/ 18 w 34"/>
                <a:gd name="T7" fmla="*/ 0 h 31"/>
                <a:gd name="T8" fmla="*/ 0 w 34"/>
                <a:gd name="T9" fmla="*/ 31 h 31"/>
              </a:gdLst>
              <a:ahLst/>
              <a:cxnLst>
                <a:cxn ang="0">
                  <a:pos x="T0" y="T1"/>
                </a:cxn>
                <a:cxn ang="0">
                  <a:pos x="T2" y="T3"/>
                </a:cxn>
                <a:cxn ang="0">
                  <a:pos x="T4" y="T5"/>
                </a:cxn>
                <a:cxn ang="0">
                  <a:pos x="T6" y="T7"/>
                </a:cxn>
                <a:cxn ang="0">
                  <a:pos x="T8" y="T9"/>
                </a:cxn>
              </a:cxnLst>
              <a:rect l="0" t="0" r="r" b="b"/>
              <a:pathLst>
                <a:path w="34" h="31">
                  <a:moveTo>
                    <a:pt x="0" y="31"/>
                  </a:moveTo>
                  <a:lnTo>
                    <a:pt x="16" y="31"/>
                  </a:lnTo>
                  <a:lnTo>
                    <a:pt x="34" y="0"/>
                  </a:lnTo>
                  <a:lnTo>
                    <a:pt x="18" y="0"/>
                  </a:lnTo>
                  <a:lnTo>
                    <a:pt x="0" y="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26" name="Rectangle 54"/>
            <p:cNvSpPr>
              <a:spLocks noChangeArrowheads="1"/>
            </p:cNvSpPr>
            <p:nvPr/>
          </p:nvSpPr>
          <p:spPr bwMode="auto">
            <a:xfrm>
              <a:off x="6026473" y="4236377"/>
              <a:ext cx="230736" cy="1190302"/>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dirty="0"/>
            </a:p>
          </p:txBody>
        </p:sp>
        <p:sp>
          <p:nvSpPr>
            <p:cNvPr id="127" name="Freeform 55"/>
            <p:cNvSpPr>
              <a:spLocks/>
            </p:cNvSpPr>
            <p:nvPr/>
          </p:nvSpPr>
          <p:spPr bwMode="auto">
            <a:xfrm>
              <a:off x="5629095" y="4236377"/>
              <a:ext cx="397378" cy="1190302"/>
            </a:xfrm>
            <a:custGeom>
              <a:avLst/>
              <a:gdLst>
                <a:gd name="T0" fmla="*/ 217 w 217"/>
                <a:gd name="T1" fmla="*/ 623 h 650"/>
                <a:gd name="T2" fmla="*/ 217 w 217"/>
                <a:gd name="T3" fmla="*/ 0 h 650"/>
                <a:gd name="T4" fmla="*/ 0 w 217"/>
                <a:gd name="T5" fmla="*/ 0 h 650"/>
                <a:gd name="T6" fmla="*/ 0 w 217"/>
                <a:gd name="T7" fmla="*/ 623 h 650"/>
                <a:gd name="T8" fmla="*/ 0 w 217"/>
                <a:gd name="T9" fmla="*/ 629 h 650"/>
                <a:gd name="T10" fmla="*/ 0 w 217"/>
                <a:gd name="T11" fmla="*/ 650 h 650"/>
                <a:gd name="T12" fmla="*/ 217 w 217"/>
                <a:gd name="T13" fmla="*/ 650 h 650"/>
                <a:gd name="T14" fmla="*/ 217 w 217"/>
                <a:gd name="T15" fmla="*/ 623 h 650"/>
                <a:gd name="T16" fmla="*/ 217 w 217"/>
                <a:gd name="T17" fmla="*/ 623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650">
                  <a:moveTo>
                    <a:pt x="217" y="623"/>
                  </a:moveTo>
                  <a:lnTo>
                    <a:pt x="217" y="0"/>
                  </a:lnTo>
                  <a:lnTo>
                    <a:pt x="0" y="0"/>
                  </a:lnTo>
                  <a:lnTo>
                    <a:pt x="0" y="623"/>
                  </a:lnTo>
                  <a:lnTo>
                    <a:pt x="0" y="629"/>
                  </a:lnTo>
                  <a:lnTo>
                    <a:pt x="0" y="650"/>
                  </a:lnTo>
                  <a:lnTo>
                    <a:pt x="217" y="650"/>
                  </a:lnTo>
                  <a:lnTo>
                    <a:pt x="217" y="623"/>
                  </a:lnTo>
                  <a:lnTo>
                    <a:pt x="217" y="623"/>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28" name="Rectangle 56"/>
            <p:cNvSpPr>
              <a:spLocks noChangeArrowheads="1"/>
            </p:cNvSpPr>
            <p:nvPr/>
          </p:nvSpPr>
          <p:spPr bwMode="auto">
            <a:xfrm>
              <a:off x="5841518" y="4600793"/>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29" name="Rectangle 57"/>
            <p:cNvSpPr>
              <a:spLocks noChangeArrowheads="1"/>
            </p:cNvSpPr>
            <p:nvPr/>
          </p:nvSpPr>
          <p:spPr bwMode="auto">
            <a:xfrm>
              <a:off x="5757281" y="4600793"/>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30" name="Rectangle 58"/>
            <p:cNvSpPr>
              <a:spLocks noChangeArrowheads="1"/>
            </p:cNvSpPr>
            <p:nvPr/>
          </p:nvSpPr>
          <p:spPr bwMode="auto">
            <a:xfrm>
              <a:off x="5925755" y="4600793"/>
              <a:ext cx="58600"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31" name="Rectangle 59"/>
            <p:cNvSpPr>
              <a:spLocks noChangeArrowheads="1"/>
            </p:cNvSpPr>
            <p:nvPr/>
          </p:nvSpPr>
          <p:spPr bwMode="auto">
            <a:xfrm>
              <a:off x="5925755" y="4600793"/>
              <a:ext cx="58600"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32" name="Freeform 60"/>
            <p:cNvSpPr>
              <a:spLocks/>
            </p:cNvSpPr>
            <p:nvPr/>
          </p:nvSpPr>
          <p:spPr bwMode="auto">
            <a:xfrm>
              <a:off x="5673044" y="4102697"/>
              <a:ext cx="371741" cy="133680"/>
            </a:xfrm>
            <a:custGeom>
              <a:avLst/>
              <a:gdLst>
                <a:gd name="T0" fmla="*/ 44 w 203"/>
                <a:gd name="T1" fmla="*/ 0 h 73"/>
                <a:gd name="T2" fmla="*/ 203 w 203"/>
                <a:gd name="T3" fmla="*/ 0 h 73"/>
                <a:gd name="T4" fmla="*/ 203 w 203"/>
                <a:gd name="T5" fmla="*/ 73 h 73"/>
                <a:gd name="T6" fmla="*/ 0 w 203"/>
                <a:gd name="T7" fmla="*/ 73 h 73"/>
                <a:gd name="T8" fmla="*/ 44 w 203"/>
                <a:gd name="T9" fmla="*/ 0 h 73"/>
              </a:gdLst>
              <a:ahLst/>
              <a:cxnLst>
                <a:cxn ang="0">
                  <a:pos x="T0" y="T1"/>
                </a:cxn>
                <a:cxn ang="0">
                  <a:pos x="T2" y="T3"/>
                </a:cxn>
                <a:cxn ang="0">
                  <a:pos x="T4" y="T5"/>
                </a:cxn>
                <a:cxn ang="0">
                  <a:pos x="T6" y="T7"/>
                </a:cxn>
                <a:cxn ang="0">
                  <a:pos x="T8" y="T9"/>
                </a:cxn>
              </a:cxnLst>
              <a:rect l="0" t="0" r="r" b="b"/>
              <a:pathLst>
                <a:path w="203" h="73">
                  <a:moveTo>
                    <a:pt x="44" y="0"/>
                  </a:moveTo>
                  <a:lnTo>
                    <a:pt x="203" y="0"/>
                  </a:lnTo>
                  <a:lnTo>
                    <a:pt x="203" y="73"/>
                  </a:lnTo>
                  <a:lnTo>
                    <a:pt x="0" y="73"/>
                  </a:lnTo>
                  <a:lnTo>
                    <a:pt x="44"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33" name="Freeform 61"/>
            <p:cNvSpPr>
              <a:spLocks/>
            </p:cNvSpPr>
            <p:nvPr/>
          </p:nvSpPr>
          <p:spPr bwMode="auto">
            <a:xfrm>
              <a:off x="6044785" y="4102697"/>
              <a:ext cx="155655" cy="133680"/>
            </a:xfrm>
            <a:custGeom>
              <a:avLst/>
              <a:gdLst>
                <a:gd name="T0" fmla="*/ 0 w 85"/>
                <a:gd name="T1" fmla="*/ 0 h 73"/>
                <a:gd name="T2" fmla="*/ 40 w 85"/>
                <a:gd name="T3" fmla="*/ 0 h 73"/>
                <a:gd name="T4" fmla="*/ 85 w 85"/>
                <a:gd name="T5" fmla="*/ 73 h 73"/>
                <a:gd name="T6" fmla="*/ 0 w 85"/>
                <a:gd name="T7" fmla="*/ 73 h 73"/>
                <a:gd name="T8" fmla="*/ 0 w 85"/>
                <a:gd name="T9" fmla="*/ 0 h 73"/>
              </a:gdLst>
              <a:ahLst/>
              <a:cxnLst>
                <a:cxn ang="0">
                  <a:pos x="T0" y="T1"/>
                </a:cxn>
                <a:cxn ang="0">
                  <a:pos x="T2" y="T3"/>
                </a:cxn>
                <a:cxn ang="0">
                  <a:pos x="T4" y="T5"/>
                </a:cxn>
                <a:cxn ang="0">
                  <a:pos x="T6" y="T7"/>
                </a:cxn>
                <a:cxn ang="0">
                  <a:pos x="T8" y="T9"/>
                </a:cxn>
              </a:cxnLst>
              <a:rect l="0" t="0" r="r" b="b"/>
              <a:pathLst>
                <a:path w="85" h="73">
                  <a:moveTo>
                    <a:pt x="0" y="0"/>
                  </a:moveTo>
                  <a:lnTo>
                    <a:pt x="40" y="0"/>
                  </a:lnTo>
                  <a:lnTo>
                    <a:pt x="85" y="73"/>
                  </a:lnTo>
                  <a:lnTo>
                    <a:pt x="0" y="73"/>
                  </a:lnTo>
                  <a:lnTo>
                    <a:pt x="0"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34" name="Freeform 62"/>
            <p:cNvSpPr>
              <a:spLocks/>
            </p:cNvSpPr>
            <p:nvPr/>
          </p:nvSpPr>
          <p:spPr bwMode="auto">
            <a:xfrm>
              <a:off x="5599795" y="4236377"/>
              <a:ext cx="439496" cy="73249"/>
            </a:xfrm>
            <a:custGeom>
              <a:avLst/>
              <a:gdLst>
                <a:gd name="T0" fmla="*/ 285 w 285"/>
                <a:gd name="T1" fmla="*/ 0 h 48"/>
                <a:gd name="T2" fmla="*/ 15 w 285"/>
                <a:gd name="T3" fmla="*/ 0 h 48"/>
                <a:gd name="T4" fmla="*/ 0 w 285"/>
                <a:gd name="T5" fmla="*/ 15 h 48"/>
                <a:gd name="T6" fmla="*/ 0 w 285"/>
                <a:gd name="T7" fmla="*/ 33 h 48"/>
                <a:gd name="T8" fmla="*/ 15 w 285"/>
                <a:gd name="T9" fmla="*/ 48 h 48"/>
                <a:gd name="T10" fmla="*/ 285 w 285"/>
                <a:gd name="T11" fmla="*/ 48 h 48"/>
                <a:gd name="T12" fmla="*/ 285 w 285"/>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85" h="48">
                  <a:moveTo>
                    <a:pt x="285" y="0"/>
                  </a:moveTo>
                  <a:cubicBezTo>
                    <a:pt x="15" y="0"/>
                    <a:pt x="15" y="0"/>
                    <a:pt x="15" y="0"/>
                  </a:cubicBezTo>
                  <a:cubicBezTo>
                    <a:pt x="7" y="0"/>
                    <a:pt x="0" y="6"/>
                    <a:pt x="0" y="15"/>
                  </a:cubicBezTo>
                  <a:cubicBezTo>
                    <a:pt x="0" y="33"/>
                    <a:pt x="0" y="33"/>
                    <a:pt x="0" y="33"/>
                  </a:cubicBezTo>
                  <a:cubicBezTo>
                    <a:pt x="0" y="41"/>
                    <a:pt x="7" y="48"/>
                    <a:pt x="15" y="48"/>
                  </a:cubicBezTo>
                  <a:cubicBezTo>
                    <a:pt x="285" y="48"/>
                    <a:pt x="285" y="48"/>
                    <a:pt x="285" y="48"/>
                  </a:cubicBezTo>
                  <a:lnTo>
                    <a:pt x="285"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35" name="Freeform 63"/>
            <p:cNvSpPr>
              <a:spLocks/>
            </p:cNvSpPr>
            <p:nvPr/>
          </p:nvSpPr>
          <p:spPr bwMode="auto">
            <a:xfrm>
              <a:off x="6041123" y="4236377"/>
              <a:ext cx="239892" cy="73249"/>
            </a:xfrm>
            <a:custGeom>
              <a:avLst/>
              <a:gdLst>
                <a:gd name="T0" fmla="*/ 142 w 157"/>
                <a:gd name="T1" fmla="*/ 0 h 48"/>
                <a:gd name="T2" fmla="*/ 0 w 157"/>
                <a:gd name="T3" fmla="*/ 0 h 48"/>
                <a:gd name="T4" fmla="*/ 0 w 157"/>
                <a:gd name="T5" fmla="*/ 48 h 48"/>
                <a:gd name="T6" fmla="*/ 142 w 157"/>
                <a:gd name="T7" fmla="*/ 48 h 48"/>
                <a:gd name="T8" fmla="*/ 157 w 157"/>
                <a:gd name="T9" fmla="*/ 33 h 48"/>
                <a:gd name="T10" fmla="*/ 157 w 157"/>
                <a:gd name="T11" fmla="*/ 15 h 48"/>
                <a:gd name="T12" fmla="*/ 142 w 157"/>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57" h="48">
                  <a:moveTo>
                    <a:pt x="142" y="0"/>
                  </a:moveTo>
                  <a:cubicBezTo>
                    <a:pt x="0" y="0"/>
                    <a:pt x="0" y="0"/>
                    <a:pt x="0" y="0"/>
                  </a:cubicBezTo>
                  <a:cubicBezTo>
                    <a:pt x="0" y="48"/>
                    <a:pt x="0" y="48"/>
                    <a:pt x="0" y="48"/>
                  </a:cubicBezTo>
                  <a:cubicBezTo>
                    <a:pt x="142" y="48"/>
                    <a:pt x="142" y="48"/>
                    <a:pt x="142" y="48"/>
                  </a:cubicBezTo>
                  <a:cubicBezTo>
                    <a:pt x="151" y="48"/>
                    <a:pt x="157" y="41"/>
                    <a:pt x="157" y="33"/>
                  </a:cubicBezTo>
                  <a:cubicBezTo>
                    <a:pt x="157" y="15"/>
                    <a:pt x="157" y="15"/>
                    <a:pt x="157" y="15"/>
                  </a:cubicBezTo>
                  <a:cubicBezTo>
                    <a:pt x="157" y="6"/>
                    <a:pt x="151" y="0"/>
                    <a:pt x="142"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36" name="Freeform 64"/>
            <p:cNvSpPr>
              <a:spLocks/>
            </p:cNvSpPr>
            <p:nvPr/>
          </p:nvSpPr>
          <p:spPr bwMode="auto">
            <a:xfrm>
              <a:off x="5673044" y="4309627"/>
              <a:ext cx="56768" cy="250879"/>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37" name="Freeform 65"/>
            <p:cNvSpPr>
              <a:spLocks/>
            </p:cNvSpPr>
            <p:nvPr/>
          </p:nvSpPr>
          <p:spPr bwMode="auto">
            <a:xfrm>
              <a:off x="5757281" y="4309627"/>
              <a:ext cx="56768" cy="250879"/>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38" name="Freeform 66"/>
            <p:cNvSpPr>
              <a:spLocks/>
            </p:cNvSpPr>
            <p:nvPr/>
          </p:nvSpPr>
          <p:spPr bwMode="auto">
            <a:xfrm>
              <a:off x="5841518" y="4309627"/>
              <a:ext cx="56768" cy="250879"/>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39" name="Freeform 67"/>
            <p:cNvSpPr>
              <a:spLocks/>
            </p:cNvSpPr>
            <p:nvPr/>
          </p:nvSpPr>
          <p:spPr bwMode="auto">
            <a:xfrm>
              <a:off x="5925755" y="4309627"/>
              <a:ext cx="58600" cy="250879"/>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40" name="Rectangle 68"/>
            <p:cNvSpPr>
              <a:spLocks noChangeArrowheads="1"/>
            </p:cNvSpPr>
            <p:nvPr/>
          </p:nvSpPr>
          <p:spPr bwMode="auto">
            <a:xfrm>
              <a:off x="5757281" y="4697848"/>
              <a:ext cx="56768" cy="5676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41" name="Rectangle 69"/>
            <p:cNvSpPr>
              <a:spLocks noChangeArrowheads="1"/>
            </p:cNvSpPr>
            <p:nvPr/>
          </p:nvSpPr>
          <p:spPr bwMode="auto">
            <a:xfrm>
              <a:off x="5841518" y="4697848"/>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42" name="Rectangle 70"/>
            <p:cNvSpPr>
              <a:spLocks noChangeArrowheads="1"/>
            </p:cNvSpPr>
            <p:nvPr/>
          </p:nvSpPr>
          <p:spPr bwMode="auto">
            <a:xfrm>
              <a:off x="5925755" y="4697848"/>
              <a:ext cx="58600"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43" name="Rectangle 71"/>
            <p:cNvSpPr>
              <a:spLocks noChangeArrowheads="1"/>
            </p:cNvSpPr>
            <p:nvPr/>
          </p:nvSpPr>
          <p:spPr bwMode="auto">
            <a:xfrm>
              <a:off x="5925755" y="4697848"/>
              <a:ext cx="58600" cy="5676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44" name="Rectangle 72"/>
            <p:cNvSpPr>
              <a:spLocks noChangeArrowheads="1"/>
            </p:cNvSpPr>
            <p:nvPr/>
          </p:nvSpPr>
          <p:spPr bwMode="auto">
            <a:xfrm>
              <a:off x="5757281" y="4794904"/>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45" name="Rectangle 73"/>
            <p:cNvSpPr>
              <a:spLocks noChangeArrowheads="1"/>
            </p:cNvSpPr>
            <p:nvPr/>
          </p:nvSpPr>
          <p:spPr bwMode="auto">
            <a:xfrm>
              <a:off x="5841518" y="4794904"/>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46" name="Rectangle 74"/>
            <p:cNvSpPr>
              <a:spLocks noChangeArrowheads="1"/>
            </p:cNvSpPr>
            <p:nvPr/>
          </p:nvSpPr>
          <p:spPr bwMode="auto">
            <a:xfrm>
              <a:off x="5925755" y="4794904"/>
              <a:ext cx="58600"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47" name="Rectangle 75"/>
            <p:cNvSpPr>
              <a:spLocks noChangeArrowheads="1"/>
            </p:cNvSpPr>
            <p:nvPr/>
          </p:nvSpPr>
          <p:spPr bwMode="auto">
            <a:xfrm>
              <a:off x="5925755" y="4794904"/>
              <a:ext cx="58600" cy="5676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48" name="Rectangle 76"/>
            <p:cNvSpPr>
              <a:spLocks noChangeArrowheads="1"/>
            </p:cNvSpPr>
            <p:nvPr/>
          </p:nvSpPr>
          <p:spPr bwMode="auto">
            <a:xfrm>
              <a:off x="5757281" y="4891959"/>
              <a:ext cx="56768" cy="5859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49" name="Rectangle 77"/>
            <p:cNvSpPr>
              <a:spLocks noChangeArrowheads="1"/>
            </p:cNvSpPr>
            <p:nvPr/>
          </p:nvSpPr>
          <p:spPr bwMode="auto">
            <a:xfrm>
              <a:off x="5841518" y="4891959"/>
              <a:ext cx="56768" cy="5859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50" name="Rectangle 78"/>
            <p:cNvSpPr>
              <a:spLocks noChangeArrowheads="1"/>
            </p:cNvSpPr>
            <p:nvPr/>
          </p:nvSpPr>
          <p:spPr bwMode="auto">
            <a:xfrm>
              <a:off x="5925755" y="4891959"/>
              <a:ext cx="58600" cy="5859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51" name="Rectangle 79"/>
            <p:cNvSpPr>
              <a:spLocks noChangeArrowheads="1"/>
            </p:cNvSpPr>
            <p:nvPr/>
          </p:nvSpPr>
          <p:spPr bwMode="auto">
            <a:xfrm>
              <a:off x="5925755" y="4891959"/>
              <a:ext cx="58600" cy="5859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52" name="Rectangle 80"/>
            <p:cNvSpPr>
              <a:spLocks noChangeArrowheads="1"/>
            </p:cNvSpPr>
            <p:nvPr/>
          </p:nvSpPr>
          <p:spPr bwMode="auto">
            <a:xfrm>
              <a:off x="5757281" y="4990846"/>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53" name="Rectangle 81"/>
            <p:cNvSpPr>
              <a:spLocks noChangeArrowheads="1"/>
            </p:cNvSpPr>
            <p:nvPr/>
          </p:nvSpPr>
          <p:spPr bwMode="auto">
            <a:xfrm>
              <a:off x="5841518" y="4990846"/>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54" name="Rectangle 82"/>
            <p:cNvSpPr>
              <a:spLocks noChangeArrowheads="1"/>
            </p:cNvSpPr>
            <p:nvPr/>
          </p:nvSpPr>
          <p:spPr bwMode="auto">
            <a:xfrm>
              <a:off x="5925755" y="4990846"/>
              <a:ext cx="58600"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55" name="Rectangle 83"/>
            <p:cNvSpPr>
              <a:spLocks noChangeArrowheads="1"/>
            </p:cNvSpPr>
            <p:nvPr/>
          </p:nvSpPr>
          <p:spPr bwMode="auto">
            <a:xfrm>
              <a:off x="5925755" y="4990846"/>
              <a:ext cx="58600" cy="5676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56" name="Rectangle 84"/>
            <p:cNvSpPr>
              <a:spLocks noChangeArrowheads="1"/>
            </p:cNvSpPr>
            <p:nvPr/>
          </p:nvSpPr>
          <p:spPr bwMode="auto">
            <a:xfrm>
              <a:off x="5757281" y="5086070"/>
              <a:ext cx="56768" cy="5859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57" name="Rectangle 85"/>
            <p:cNvSpPr>
              <a:spLocks noChangeArrowheads="1"/>
            </p:cNvSpPr>
            <p:nvPr/>
          </p:nvSpPr>
          <p:spPr bwMode="auto">
            <a:xfrm>
              <a:off x="5841518" y="5086070"/>
              <a:ext cx="56768" cy="5859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58" name="Rectangle 86"/>
            <p:cNvSpPr>
              <a:spLocks noChangeArrowheads="1"/>
            </p:cNvSpPr>
            <p:nvPr/>
          </p:nvSpPr>
          <p:spPr bwMode="auto">
            <a:xfrm>
              <a:off x="5925755" y="5086070"/>
              <a:ext cx="58600" cy="5859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59" name="Rectangle 87"/>
            <p:cNvSpPr>
              <a:spLocks noChangeArrowheads="1"/>
            </p:cNvSpPr>
            <p:nvPr/>
          </p:nvSpPr>
          <p:spPr bwMode="auto">
            <a:xfrm>
              <a:off x="5925755" y="5086070"/>
              <a:ext cx="58600" cy="5859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60" name="Rectangle 88"/>
            <p:cNvSpPr>
              <a:spLocks noChangeArrowheads="1"/>
            </p:cNvSpPr>
            <p:nvPr/>
          </p:nvSpPr>
          <p:spPr bwMode="auto">
            <a:xfrm>
              <a:off x="5673044" y="4600793"/>
              <a:ext cx="56768" cy="5676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61" name="Rectangle 89"/>
            <p:cNvSpPr>
              <a:spLocks noChangeArrowheads="1"/>
            </p:cNvSpPr>
            <p:nvPr/>
          </p:nvSpPr>
          <p:spPr bwMode="auto">
            <a:xfrm>
              <a:off x="5673044" y="4697848"/>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62" name="Rectangle 90"/>
            <p:cNvSpPr>
              <a:spLocks noChangeArrowheads="1"/>
            </p:cNvSpPr>
            <p:nvPr/>
          </p:nvSpPr>
          <p:spPr bwMode="auto">
            <a:xfrm>
              <a:off x="5673044" y="4794904"/>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63" name="Rectangle 91"/>
            <p:cNvSpPr>
              <a:spLocks noChangeArrowheads="1"/>
            </p:cNvSpPr>
            <p:nvPr/>
          </p:nvSpPr>
          <p:spPr bwMode="auto">
            <a:xfrm>
              <a:off x="5673044" y="4891959"/>
              <a:ext cx="56768" cy="5859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64" name="Rectangle 92"/>
            <p:cNvSpPr>
              <a:spLocks noChangeArrowheads="1"/>
            </p:cNvSpPr>
            <p:nvPr/>
          </p:nvSpPr>
          <p:spPr bwMode="auto">
            <a:xfrm>
              <a:off x="5673044" y="4990846"/>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65" name="Rectangle 93"/>
            <p:cNvSpPr>
              <a:spLocks noChangeArrowheads="1"/>
            </p:cNvSpPr>
            <p:nvPr/>
          </p:nvSpPr>
          <p:spPr bwMode="auto">
            <a:xfrm>
              <a:off x="5673044" y="5086070"/>
              <a:ext cx="56768" cy="5859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66" name="Rectangle 94"/>
            <p:cNvSpPr>
              <a:spLocks noChangeArrowheads="1"/>
            </p:cNvSpPr>
            <p:nvPr/>
          </p:nvSpPr>
          <p:spPr bwMode="auto">
            <a:xfrm>
              <a:off x="5673044" y="5184956"/>
              <a:ext cx="56768" cy="203267"/>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67" name="Rectangle 95"/>
            <p:cNvSpPr>
              <a:spLocks noChangeArrowheads="1"/>
            </p:cNvSpPr>
            <p:nvPr/>
          </p:nvSpPr>
          <p:spPr bwMode="auto">
            <a:xfrm>
              <a:off x="5925755" y="5184956"/>
              <a:ext cx="58600" cy="203267"/>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68" name="Rectangle 96"/>
            <p:cNvSpPr>
              <a:spLocks noChangeArrowheads="1"/>
            </p:cNvSpPr>
            <p:nvPr/>
          </p:nvSpPr>
          <p:spPr bwMode="auto">
            <a:xfrm>
              <a:off x="5757281" y="5184956"/>
              <a:ext cx="141005" cy="203267"/>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69" name="Freeform 97"/>
            <p:cNvSpPr>
              <a:spLocks/>
            </p:cNvSpPr>
            <p:nvPr/>
          </p:nvSpPr>
          <p:spPr bwMode="auto">
            <a:xfrm>
              <a:off x="5673044" y="4102697"/>
              <a:ext cx="371741" cy="133680"/>
            </a:xfrm>
            <a:custGeom>
              <a:avLst/>
              <a:gdLst>
                <a:gd name="T0" fmla="*/ 44 w 203"/>
                <a:gd name="T1" fmla="*/ 0 h 73"/>
                <a:gd name="T2" fmla="*/ 203 w 203"/>
                <a:gd name="T3" fmla="*/ 0 h 73"/>
                <a:gd name="T4" fmla="*/ 203 w 203"/>
                <a:gd name="T5" fmla="*/ 73 h 73"/>
                <a:gd name="T6" fmla="*/ 0 w 203"/>
                <a:gd name="T7" fmla="*/ 73 h 73"/>
                <a:gd name="T8" fmla="*/ 44 w 203"/>
                <a:gd name="T9" fmla="*/ 0 h 73"/>
              </a:gdLst>
              <a:ahLst/>
              <a:cxnLst>
                <a:cxn ang="0">
                  <a:pos x="T0" y="T1"/>
                </a:cxn>
                <a:cxn ang="0">
                  <a:pos x="T2" y="T3"/>
                </a:cxn>
                <a:cxn ang="0">
                  <a:pos x="T4" y="T5"/>
                </a:cxn>
                <a:cxn ang="0">
                  <a:pos x="T6" y="T7"/>
                </a:cxn>
                <a:cxn ang="0">
                  <a:pos x="T8" y="T9"/>
                </a:cxn>
              </a:cxnLst>
              <a:rect l="0" t="0" r="r" b="b"/>
              <a:pathLst>
                <a:path w="203" h="73">
                  <a:moveTo>
                    <a:pt x="44" y="0"/>
                  </a:moveTo>
                  <a:lnTo>
                    <a:pt x="203" y="0"/>
                  </a:lnTo>
                  <a:lnTo>
                    <a:pt x="203" y="73"/>
                  </a:lnTo>
                  <a:lnTo>
                    <a:pt x="0" y="73"/>
                  </a:lnTo>
                  <a:lnTo>
                    <a:pt x="44"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70" name="Rectangle 98"/>
            <p:cNvSpPr>
              <a:spLocks noChangeArrowheads="1"/>
            </p:cNvSpPr>
            <p:nvPr/>
          </p:nvSpPr>
          <p:spPr bwMode="auto">
            <a:xfrm>
              <a:off x="6639936" y="5009158"/>
              <a:ext cx="230736" cy="417521"/>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71" name="Rectangle 99"/>
            <p:cNvSpPr>
              <a:spLocks noChangeArrowheads="1"/>
            </p:cNvSpPr>
            <p:nvPr/>
          </p:nvSpPr>
          <p:spPr bwMode="auto">
            <a:xfrm>
              <a:off x="6242558" y="5009158"/>
              <a:ext cx="397378" cy="41752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72" name="Rectangle 100"/>
            <p:cNvSpPr>
              <a:spLocks noChangeArrowheads="1"/>
            </p:cNvSpPr>
            <p:nvPr/>
          </p:nvSpPr>
          <p:spPr bwMode="auto">
            <a:xfrm>
              <a:off x="6454982" y="5106213"/>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73" name="Rectangle 101"/>
            <p:cNvSpPr>
              <a:spLocks noChangeArrowheads="1"/>
            </p:cNvSpPr>
            <p:nvPr/>
          </p:nvSpPr>
          <p:spPr bwMode="auto">
            <a:xfrm>
              <a:off x="6370745" y="5106213"/>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74" name="Rectangle 102"/>
            <p:cNvSpPr>
              <a:spLocks noChangeArrowheads="1"/>
            </p:cNvSpPr>
            <p:nvPr/>
          </p:nvSpPr>
          <p:spPr bwMode="auto">
            <a:xfrm>
              <a:off x="6539219" y="5106213"/>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75" name="Rectangle 103"/>
            <p:cNvSpPr>
              <a:spLocks noChangeArrowheads="1"/>
            </p:cNvSpPr>
            <p:nvPr/>
          </p:nvSpPr>
          <p:spPr bwMode="auto">
            <a:xfrm>
              <a:off x="6539219" y="5106213"/>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76" name="Freeform 104"/>
            <p:cNvSpPr>
              <a:spLocks/>
            </p:cNvSpPr>
            <p:nvPr/>
          </p:nvSpPr>
          <p:spPr bwMode="auto">
            <a:xfrm>
              <a:off x="6213259" y="5009158"/>
              <a:ext cx="446821" cy="51275"/>
            </a:xfrm>
            <a:custGeom>
              <a:avLst/>
              <a:gdLst>
                <a:gd name="T0" fmla="*/ 0 w 290"/>
                <a:gd name="T1" fmla="*/ 0 h 33"/>
                <a:gd name="T2" fmla="*/ 0 w 290"/>
                <a:gd name="T3" fmla="*/ 18 h 33"/>
                <a:gd name="T4" fmla="*/ 15 w 290"/>
                <a:gd name="T5" fmla="*/ 33 h 33"/>
                <a:gd name="T6" fmla="*/ 280 w 290"/>
                <a:gd name="T7" fmla="*/ 33 h 33"/>
                <a:gd name="T8" fmla="*/ 290 w 290"/>
                <a:gd name="T9" fmla="*/ 23 h 33"/>
                <a:gd name="T10" fmla="*/ 290 w 290"/>
                <a:gd name="T11" fmla="*/ 0 h 33"/>
                <a:gd name="T12" fmla="*/ 0 w 29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90" h="33">
                  <a:moveTo>
                    <a:pt x="0" y="0"/>
                  </a:moveTo>
                  <a:cubicBezTo>
                    <a:pt x="0" y="18"/>
                    <a:pt x="0" y="18"/>
                    <a:pt x="0" y="18"/>
                  </a:cubicBezTo>
                  <a:cubicBezTo>
                    <a:pt x="0" y="26"/>
                    <a:pt x="7" y="33"/>
                    <a:pt x="15" y="33"/>
                  </a:cubicBezTo>
                  <a:cubicBezTo>
                    <a:pt x="280" y="33"/>
                    <a:pt x="280" y="33"/>
                    <a:pt x="280" y="33"/>
                  </a:cubicBezTo>
                  <a:cubicBezTo>
                    <a:pt x="285" y="33"/>
                    <a:pt x="290" y="28"/>
                    <a:pt x="290" y="23"/>
                  </a:cubicBezTo>
                  <a:cubicBezTo>
                    <a:pt x="290" y="0"/>
                    <a:pt x="290" y="0"/>
                    <a:pt x="290" y="0"/>
                  </a:cubicBez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77" name="Freeform 105"/>
            <p:cNvSpPr>
              <a:spLocks/>
            </p:cNvSpPr>
            <p:nvPr/>
          </p:nvSpPr>
          <p:spPr bwMode="auto">
            <a:xfrm>
              <a:off x="6691211" y="5009158"/>
              <a:ext cx="205098" cy="51275"/>
            </a:xfrm>
            <a:custGeom>
              <a:avLst/>
              <a:gdLst>
                <a:gd name="T0" fmla="*/ 0 w 133"/>
                <a:gd name="T1" fmla="*/ 0 h 33"/>
                <a:gd name="T2" fmla="*/ 0 w 133"/>
                <a:gd name="T3" fmla="*/ 33 h 33"/>
                <a:gd name="T4" fmla="*/ 117 w 133"/>
                <a:gd name="T5" fmla="*/ 33 h 33"/>
                <a:gd name="T6" fmla="*/ 133 w 133"/>
                <a:gd name="T7" fmla="*/ 18 h 33"/>
                <a:gd name="T8" fmla="*/ 133 w 133"/>
                <a:gd name="T9" fmla="*/ 0 h 33"/>
                <a:gd name="T10" fmla="*/ 0 w 133"/>
                <a:gd name="T11" fmla="*/ 0 h 33"/>
              </a:gdLst>
              <a:ahLst/>
              <a:cxnLst>
                <a:cxn ang="0">
                  <a:pos x="T0" y="T1"/>
                </a:cxn>
                <a:cxn ang="0">
                  <a:pos x="T2" y="T3"/>
                </a:cxn>
                <a:cxn ang="0">
                  <a:pos x="T4" y="T5"/>
                </a:cxn>
                <a:cxn ang="0">
                  <a:pos x="T6" y="T7"/>
                </a:cxn>
                <a:cxn ang="0">
                  <a:pos x="T8" y="T9"/>
                </a:cxn>
                <a:cxn ang="0">
                  <a:pos x="T10" y="T11"/>
                </a:cxn>
              </a:cxnLst>
              <a:rect l="0" t="0" r="r" b="b"/>
              <a:pathLst>
                <a:path w="133" h="33">
                  <a:moveTo>
                    <a:pt x="0" y="0"/>
                  </a:moveTo>
                  <a:cubicBezTo>
                    <a:pt x="0" y="33"/>
                    <a:pt x="0" y="33"/>
                    <a:pt x="0" y="33"/>
                  </a:cubicBezTo>
                  <a:cubicBezTo>
                    <a:pt x="117" y="33"/>
                    <a:pt x="117" y="33"/>
                    <a:pt x="117" y="33"/>
                  </a:cubicBezTo>
                  <a:cubicBezTo>
                    <a:pt x="126" y="33"/>
                    <a:pt x="133" y="26"/>
                    <a:pt x="133" y="18"/>
                  </a:cubicBezTo>
                  <a:cubicBezTo>
                    <a:pt x="133" y="0"/>
                    <a:pt x="133" y="0"/>
                    <a:pt x="133" y="0"/>
                  </a:cubicBezTo>
                  <a:lnTo>
                    <a:pt x="0"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78" name="Rectangle 106"/>
            <p:cNvSpPr>
              <a:spLocks noChangeArrowheads="1"/>
            </p:cNvSpPr>
            <p:nvPr/>
          </p:nvSpPr>
          <p:spPr bwMode="auto">
            <a:xfrm>
              <a:off x="6370745" y="5203269"/>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79" name="Rectangle 107"/>
            <p:cNvSpPr>
              <a:spLocks noChangeArrowheads="1"/>
            </p:cNvSpPr>
            <p:nvPr/>
          </p:nvSpPr>
          <p:spPr bwMode="auto">
            <a:xfrm>
              <a:off x="6454982" y="5203269"/>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80" name="Rectangle 108"/>
            <p:cNvSpPr>
              <a:spLocks noChangeArrowheads="1"/>
            </p:cNvSpPr>
            <p:nvPr/>
          </p:nvSpPr>
          <p:spPr bwMode="auto">
            <a:xfrm>
              <a:off x="6286508" y="5106213"/>
              <a:ext cx="56768" cy="5676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81" name="Rectangle 109"/>
            <p:cNvSpPr>
              <a:spLocks noChangeArrowheads="1"/>
            </p:cNvSpPr>
            <p:nvPr/>
          </p:nvSpPr>
          <p:spPr bwMode="auto">
            <a:xfrm>
              <a:off x="6392720" y="5289337"/>
              <a:ext cx="98887" cy="137342"/>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82" name="Rectangle 110"/>
            <p:cNvSpPr>
              <a:spLocks noChangeArrowheads="1"/>
            </p:cNvSpPr>
            <p:nvPr/>
          </p:nvSpPr>
          <p:spPr bwMode="auto">
            <a:xfrm>
              <a:off x="6539219" y="5203269"/>
              <a:ext cx="56768" cy="1556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83" name="Rectangle 111"/>
            <p:cNvSpPr>
              <a:spLocks noChangeArrowheads="1"/>
            </p:cNvSpPr>
            <p:nvPr/>
          </p:nvSpPr>
          <p:spPr bwMode="auto">
            <a:xfrm>
              <a:off x="6286508" y="5203269"/>
              <a:ext cx="56768" cy="1556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84" name="Freeform 112"/>
            <p:cNvSpPr>
              <a:spLocks/>
            </p:cNvSpPr>
            <p:nvPr/>
          </p:nvSpPr>
          <p:spPr bwMode="auto">
            <a:xfrm>
              <a:off x="6213259" y="4908440"/>
              <a:ext cx="459640" cy="100718"/>
            </a:xfrm>
            <a:custGeom>
              <a:avLst/>
              <a:gdLst>
                <a:gd name="T0" fmla="*/ 0 w 251"/>
                <a:gd name="T1" fmla="*/ 55 h 55"/>
                <a:gd name="T2" fmla="*/ 58 w 251"/>
                <a:gd name="T3" fmla="*/ 0 h 55"/>
                <a:gd name="T4" fmla="*/ 251 w 251"/>
                <a:gd name="T5" fmla="*/ 0 h 55"/>
                <a:gd name="T6" fmla="*/ 251 w 251"/>
                <a:gd name="T7" fmla="*/ 55 h 55"/>
                <a:gd name="T8" fmla="*/ 0 w 251"/>
                <a:gd name="T9" fmla="*/ 55 h 55"/>
              </a:gdLst>
              <a:ahLst/>
              <a:cxnLst>
                <a:cxn ang="0">
                  <a:pos x="T0" y="T1"/>
                </a:cxn>
                <a:cxn ang="0">
                  <a:pos x="T2" y="T3"/>
                </a:cxn>
                <a:cxn ang="0">
                  <a:pos x="T4" y="T5"/>
                </a:cxn>
                <a:cxn ang="0">
                  <a:pos x="T6" y="T7"/>
                </a:cxn>
                <a:cxn ang="0">
                  <a:pos x="T8" y="T9"/>
                </a:cxn>
              </a:cxnLst>
              <a:rect l="0" t="0" r="r" b="b"/>
              <a:pathLst>
                <a:path w="251" h="55">
                  <a:moveTo>
                    <a:pt x="0" y="55"/>
                  </a:moveTo>
                  <a:lnTo>
                    <a:pt x="58" y="0"/>
                  </a:lnTo>
                  <a:lnTo>
                    <a:pt x="251" y="0"/>
                  </a:lnTo>
                  <a:lnTo>
                    <a:pt x="251" y="55"/>
                  </a:lnTo>
                  <a:lnTo>
                    <a:pt x="0" y="5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85" name="Freeform 113"/>
            <p:cNvSpPr>
              <a:spLocks/>
            </p:cNvSpPr>
            <p:nvPr/>
          </p:nvSpPr>
          <p:spPr bwMode="auto">
            <a:xfrm>
              <a:off x="6213259" y="4908440"/>
              <a:ext cx="459640" cy="100718"/>
            </a:xfrm>
            <a:custGeom>
              <a:avLst/>
              <a:gdLst>
                <a:gd name="T0" fmla="*/ 0 w 251"/>
                <a:gd name="T1" fmla="*/ 55 h 55"/>
                <a:gd name="T2" fmla="*/ 58 w 251"/>
                <a:gd name="T3" fmla="*/ 0 h 55"/>
                <a:gd name="T4" fmla="*/ 251 w 251"/>
                <a:gd name="T5" fmla="*/ 0 h 55"/>
                <a:gd name="T6" fmla="*/ 251 w 251"/>
                <a:gd name="T7" fmla="*/ 55 h 55"/>
                <a:gd name="T8" fmla="*/ 0 w 251"/>
                <a:gd name="T9" fmla="*/ 55 h 55"/>
              </a:gdLst>
              <a:ahLst/>
              <a:cxnLst>
                <a:cxn ang="0">
                  <a:pos x="T0" y="T1"/>
                </a:cxn>
                <a:cxn ang="0">
                  <a:pos x="T2" y="T3"/>
                </a:cxn>
                <a:cxn ang="0">
                  <a:pos x="T4" y="T5"/>
                </a:cxn>
                <a:cxn ang="0">
                  <a:pos x="T6" y="T7"/>
                </a:cxn>
                <a:cxn ang="0">
                  <a:pos x="T8" y="T9"/>
                </a:cxn>
              </a:cxnLst>
              <a:rect l="0" t="0" r="r" b="b"/>
              <a:pathLst>
                <a:path w="251" h="55">
                  <a:moveTo>
                    <a:pt x="0" y="55"/>
                  </a:moveTo>
                  <a:lnTo>
                    <a:pt x="58" y="0"/>
                  </a:lnTo>
                  <a:lnTo>
                    <a:pt x="251" y="0"/>
                  </a:lnTo>
                  <a:lnTo>
                    <a:pt x="251" y="55"/>
                  </a:lnTo>
                  <a:lnTo>
                    <a:pt x="0" y="55"/>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86" name="Freeform 114"/>
            <p:cNvSpPr>
              <a:spLocks/>
            </p:cNvSpPr>
            <p:nvPr/>
          </p:nvSpPr>
          <p:spPr bwMode="auto">
            <a:xfrm>
              <a:off x="6672899" y="4908440"/>
              <a:ext cx="223411" cy="100718"/>
            </a:xfrm>
            <a:custGeom>
              <a:avLst/>
              <a:gdLst>
                <a:gd name="T0" fmla="*/ 0 w 122"/>
                <a:gd name="T1" fmla="*/ 55 h 55"/>
                <a:gd name="T2" fmla="*/ 0 w 122"/>
                <a:gd name="T3" fmla="*/ 0 h 55"/>
                <a:gd name="T4" fmla="*/ 64 w 122"/>
                <a:gd name="T5" fmla="*/ 0 h 55"/>
                <a:gd name="T6" fmla="*/ 122 w 122"/>
                <a:gd name="T7" fmla="*/ 55 h 55"/>
                <a:gd name="T8" fmla="*/ 0 w 122"/>
                <a:gd name="T9" fmla="*/ 55 h 55"/>
              </a:gdLst>
              <a:ahLst/>
              <a:cxnLst>
                <a:cxn ang="0">
                  <a:pos x="T0" y="T1"/>
                </a:cxn>
                <a:cxn ang="0">
                  <a:pos x="T2" y="T3"/>
                </a:cxn>
                <a:cxn ang="0">
                  <a:pos x="T4" y="T5"/>
                </a:cxn>
                <a:cxn ang="0">
                  <a:pos x="T6" y="T7"/>
                </a:cxn>
                <a:cxn ang="0">
                  <a:pos x="T8" y="T9"/>
                </a:cxn>
              </a:cxnLst>
              <a:rect l="0" t="0" r="r" b="b"/>
              <a:pathLst>
                <a:path w="122" h="55">
                  <a:moveTo>
                    <a:pt x="0" y="55"/>
                  </a:moveTo>
                  <a:lnTo>
                    <a:pt x="0" y="0"/>
                  </a:lnTo>
                  <a:lnTo>
                    <a:pt x="64" y="0"/>
                  </a:lnTo>
                  <a:lnTo>
                    <a:pt x="122" y="55"/>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87" name="Freeform 115"/>
            <p:cNvSpPr>
              <a:spLocks/>
            </p:cNvSpPr>
            <p:nvPr/>
          </p:nvSpPr>
          <p:spPr bwMode="auto">
            <a:xfrm>
              <a:off x="6672899" y="4908440"/>
              <a:ext cx="223411" cy="100718"/>
            </a:xfrm>
            <a:custGeom>
              <a:avLst/>
              <a:gdLst>
                <a:gd name="T0" fmla="*/ 64 w 122"/>
                <a:gd name="T1" fmla="*/ 0 h 55"/>
                <a:gd name="T2" fmla="*/ 0 w 122"/>
                <a:gd name="T3" fmla="*/ 0 h 55"/>
                <a:gd name="T4" fmla="*/ 0 w 122"/>
                <a:gd name="T5" fmla="*/ 55 h 55"/>
                <a:gd name="T6" fmla="*/ 122 w 122"/>
                <a:gd name="T7" fmla="*/ 55 h 55"/>
                <a:gd name="T8" fmla="*/ 64 w 122"/>
                <a:gd name="T9" fmla="*/ 0 h 55"/>
              </a:gdLst>
              <a:ahLst/>
              <a:cxnLst>
                <a:cxn ang="0">
                  <a:pos x="T0" y="T1"/>
                </a:cxn>
                <a:cxn ang="0">
                  <a:pos x="T2" y="T3"/>
                </a:cxn>
                <a:cxn ang="0">
                  <a:pos x="T4" y="T5"/>
                </a:cxn>
                <a:cxn ang="0">
                  <a:pos x="T6" y="T7"/>
                </a:cxn>
                <a:cxn ang="0">
                  <a:pos x="T8" y="T9"/>
                </a:cxn>
              </a:cxnLst>
              <a:rect l="0" t="0" r="r" b="b"/>
              <a:pathLst>
                <a:path w="122" h="55">
                  <a:moveTo>
                    <a:pt x="64" y="0"/>
                  </a:moveTo>
                  <a:lnTo>
                    <a:pt x="0" y="0"/>
                  </a:lnTo>
                  <a:lnTo>
                    <a:pt x="0" y="55"/>
                  </a:lnTo>
                  <a:lnTo>
                    <a:pt x="122" y="55"/>
                  </a:lnTo>
                  <a:lnTo>
                    <a:pt x="6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199" name="Freeform 127"/>
            <p:cNvSpPr>
              <a:spLocks/>
            </p:cNvSpPr>
            <p:nvPr/>
          </p:nvSpPr>
          <p:spPr bwMode="auto">
            <a:xfrm>
              <a:off x="5312291" y="5258206"/>
              <a:ext cx="36625" cy="84237"/>
            </a:xfrm>
            <a:custGeom>
              <a:avLst/>
              <a:gdLst>
                <a:gd name="T0" fmla="*/ 20 w 20"/>
                <a:gd name="T1" fmla="*/ 0 h 46"/>
                <a:gd name="T2" fmla="*/ 17 w 20"/>
                <a:gd name="T3" fmla="*/ 0 h 46"/>
                <a:gd name="T4" fmla="*/ 0 w 20"/>
                <a:gd name="T5" fmla="*/ 31 h 46"/>
                <a:gd name="T6" fmla="*/ 0 w 20"/>
                <a:gd name="T7" fmla="*/ 46 h 46"/>
                <a:gd name="T8" fmla="*/ 20 w 20"/>
                <a:gd name="T9" fmla="*/ 46 h 46"/>
                <a:gd name="T10" fmla="*/ 20 w 20"/>
                <a:gd name="T11" fmla="*/ 0 h 46"/>
              </a:gdLst>
              <a:ahLst/>
              <a:cxnLst>
                <a:cxn ang="0">
                  <a:pos x="T0" y="T1"/>
                </a:cxn>
                <a:cxn ang="0">
                  <a:pos x="T2" y="T3"/>
                </a:cxn>
                <a:cxn ang="0">
                  <a:pos x="T4" y="T5"/>
                </a:cxn>
                <a:cxn ang="0">
                  <a:pos x="T6" y="T7"/>
                </a:cxn>
                <a:cxn ang="0">
                  <a:pos x="T8" y="T9"/>
                </a:cxn>
                <a:cxn ang="0">
                  <a:pos x="T10" y="T11"/>
                </a:cxn>
              </a:cxnLst>
              <a:rect l="0" t="0" r="r" b="b"/>
              <a:pathLst>
                <a:path w="20" h="46">
                  <a:moveTo>
                    <a:pt x="20" y="0"/>
                  </a:moveTo>
                  <a:lnTo>
                    <a:pt x="17" y="0"/>
                  </a:lnTo>
                  <a:lnTo>
                    <a:pt x="0" y="31"/>
                  </a:lnTo>
                  <a:lnTo>
                    <a:pt x="0" y="46"/>
                  </a:lnTo>
                  <a:lnTo>
                    <a:pt x="20" y="46"/>
                  </a:lnTo>
                  <a:lnTo>
                    <a:pt x="20"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00" name="Freeform 128"/>
            <p:cNvSpPr>
              <a:spLocks/>
            </p:cNvSpPr>
            <p:nvPr/>
          </p:nvSpPr>
          <p:spPr bwMode="auto">
            <a:xfrm>
              <a:off x="5312291" y="5258206"/>
              <a:ext cx="36625" cy="84237"/>
            </a:xfrm>
            <a:custGeom>
              <a:avLst/>
              <a:gdLst>
                <a:gd name="T0" fmla="*/ 20 w 20"/>
                <a:gd name="T1" fmla="*/ 0 h 46"/>
                <a:gd name="T2" fmla="*/ 17 w 20"/>
                <a:gd name="T3" fmla="*/ 0 h 46"/>
                <a:gd name="T4" fmla="*/ 0 w 20"/>
                <a:gd name="T5" fmla="*/ 31 h 46"/>
                <a:gd name="T6" fmla="*/ 0 w 20"/>
                <a:gd name="T7" fmla="*/ 46 h 46"/>
                <a:gd name="T8" fmla="*/ 20 w 20"/>
                <a:gd name="T9" fmla="*/ 46 h 46"/>
                <a:gd name="T10" fmla="*/ 20 w 20"/>
                <a:gd name="T11" fmla="*/ 0 h 46"/>
              </a:gdLst>
              <a:ahLst/>
              <a:cxnLst>
                <a:cxn ang="0">
                  <a:pos x="T0" y="T1"/>
                </a:cxn>
                <a:cxn ang="0">
                  <a:pos x="T2" y="T3"/>
                </a:cxn>
                <a:cxn ang="0">
                  <a:pos x="T4" y="T5"/>
                </a:cxn>
                <a:cxn ang="0">
                  <a:pos x="T6" y="T7"/>
                </a:cxn>
                <a:cxn ang="0">
                  <a:pos x="T8" y="T9"/>
                </a:cxn>
                <a:cxn ang="0">
                  <a:pos x="T10" y="T11"/>
                </a:cxn>
              </a:cxnLst>
              <a:rect l="0" t="0" r="r" b="b"/>
              <a:pathLst>
                <a:path w="20" h="46">
                  <a:moveTo>
                    <a:pt x="20" y="0"/>
                  </a:moveTo>
                  <a:lnTo>
                    <a:pt x="17" y="0"/>
                  </a:lnTo>
                  <a:lnTo>
                    <a:pt x="0" y="31"/>
                  </a:lnTo>
                  <a:lnTo>
                    <a:pt x="0" y="46"/>
                  </a:lnTo>
                  <a:lnTo>
                    <a:pt x="20" y="46"/>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01" name="Freeform 129"/>
            <p:cNvSpPr>
              <a:spLocks/>
            </p:cNvSpPr>
            <p:nvPr/>
          </p:nvSpPr>
          <p:spPr bwMode="auto">
            <a:xfrm>
              <a:off x="5061412" y="5314974"/>
              <a:ext cx="250879" cy="27468"/>
            </a:xfrm>
            <a:custGeom>
              <a:avLst/>
              <a:gdLst>
                <a:gd name="T0" fmla="*/ 137 w 137"/>
                <a:gd name="T1" fmla="*/ 0 h 15"/>
                <a:gd name="T2" fmla="*/ 136 w 137"/>
                <a:gd name="T3" fmla="*/ 0 h 15"/>
                <a:gd name="T4" fmla="*/ 120 w 137"/>
                <a:gd name="T5" fmla="*/ 0 h 15"/>
                <a:gd name="T6" fmla="*/ 96 w 137"/>
                <a:gd name="T7" fmla="*/ 0 h 15"/>
                <a:gd name="T8" fmla="*/ 80 w 137"/>
                <a:gd name="T9" fmla="*/ 0 h 15"/>
                <a:gd name="T10" fmla="*/ 56 w 137"/>
                <a:gd name="T11" fmla="*/ 0 h 15"/>
                <a:gd name="T12" fmla="*/ 40 w 137"/>
                <a:gd name="T13" fmla="*/ 0 h 15"/>
                <a:gd name="T14" fmla="*/ 17 w 137"/>
                <a:gd name="T15" fmla="*/ 0 h 15"/>
                <a:gd name="T16" fmla="*/ 0 w 137"/>
                <a:gd name="T17" fmla="*/ 0 h 15"/>
                <a:gd name="T18" fmla="*/ 17 w 137"/>
                <a:gd name="T19" fmla="*/ 0 h 15"/>
                <a:gd name="T20" fmla="*/ 17 w 137"/>
                <a:gd name="T21" fmla="*/ 15 h 15"/>
                <a:gd name="T22" fmla="*/ 40 w 137"/>
                <a:gd name="T23" fmla="*/ 15 h 15"/>
                <a:gd name="T24" fmla="*/ 40 w 137"/>
                <a:gd name="T25" fmla="*/ 0 h 15"/>
                <a:gd name="T26" fmla="*/ 56 w 137"/>
                <a:gd name="T27" fmla="*/ 0 h 15"/>
                <a:gd name="T28" fmla="*/ 56 w 137"/>
                <a:gd name="T29" fmla="*/ 15 h 15"/>
                <a:gd name="T30" fmla="*/ 80 w 137"/>
                <a:gd name="T31" fmla="*/ 15 h 15"/>
                <a:gd name="T32" fmla="*/ 80 w 137"/>
                <a:gd name="T33" fmla="*/ 0 h 15"/>
                <a:gd name="T34" fmla="*/ 96 w 137"/>
                <a:gd name="T35" fmla="*/ 0 h 15"/>
                <a:gd name="T36" fmla="*/ 96 w 137"/>
                <a:gd name="T37" fmla="*/ 15 h 15"/>
                <a:gd name="T38" fmla="*/ 120 w 137"/>
                <a:gd name="T39" fmla="*/ 15 h 15"/>
                <a:gd name="T40" fmla="*/ 120 w 137"/>
                <a:gd name="T41" fmla="*/ 0 h 15"/>
                <a:gd name="T42" fmla="*/ 137 w 137"/>
                <a:gd name="T43" fmla="*/ 0 h 15"/>
                <a:gd name="T44" fmla="*/ 137 w 137"/>
                <a:gd name="T45" fmla="*/ 15 h 15"/>
                <a:gd name="T46" fmla="*/ 137 w 137"/>
                <a:gd name="T4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7" h="15">
                  <a:moveTo>
                    <a:pt x="137" y="0"/>
                  </a:moveTo>
                  <a:lnTo>
                    <a:pt x="136" y="0"/>
                  </a:lnTo>
                  <a:lnTo>
                    <a:pt x="120" y="0"/>
                  </a:lnTo>
                  <a:lnTo>
                    <a:pt x="96" y="0"/>
                  </a:lnTo>
                  <a:lnTo>
                    <a:pt x="80" y="0"/>
                  </a:lnTo>
                  <a:lnTo>
                    <a:pt x="56" y="0"/>
                  </a:lnTo>
                  <a:lnTo>
                    <a:pt x="40" y="0"/>
                  </a:lnTo>
                  <a:lnTo>
                    <a:pt x="17" y="0"/>
                  </a:lnTo>
                  <a:lnTo>
                    <a:pt x="0" y="0"/>
                  </a:lnTo>
                  <a:lnTo>
                    <a:pt x="17" y="0"/>
                  </a:lnTo>
                  <a:lnTo>
                    <a:pt x="17" y="15"/>
                  </a:lnTo>
                  <a:lnTo>
                    <a:pt x="40" y="15"/>
                  </a:lnTo>
                  <a:lnTo>
                    <a:pt x="40" y="0"/>
                  </a:lnTo>
                  <a:lnTo>
                    <a:pt x="56" y="0"/>
                  </a:lnTo>
                  <a:lnTo>
                    <a:pt x="56" y="15"/>
                  </a:lnTo>
                  <a:lnTo>
                    <a:pt x="80" y="15"/>
                  </a:lnTo>
                  <a:lnTo>
                    <a:pt x="80" y="0"/>
                  </a:lnTo>
                  <a:lnTo>
                    <a:pt x="96" y="0"/>
                  </a:lnTo>
                  <a:lnTo>
                    <a:pt x="96" y="15"/>
                  </a:lnTo>
                  <a:lnTo>
                    <a:pt x="120" y="15"/>
                  </a:lnTo>
                  <a:lnTo>
                    <a:pt x="120" y="0"/>
                  </a:lnTo>
                  <a:lnTo>
                    <a:pt x="137" y="0"/>
                  </a:lnTo>
                  <a:lnTo>
                    <a:pt x="137" y="15"/>
                  </a:lnTo>
                  <a:lnTo>
                    <a:pt x="137"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02" name="Freeform 130"/>
            <p:cNvSpPr>
              <a:spLocks/>
            </p:cNvSpPr>
            <p:nvPr/>
          </p:nvSpPr>
          <p:spPr bwMode="auto">
            <a:xfrm>
              <a:off x="5061412" y="5314974"/>
              <a:ext cx="250879" cy="27468"/>
            </a:xfrm>
            <a:custGeom>
              <a:avLst/>
              <a:gdLst>
                <a:gd name="T0" fmla="*/ 137 w 137"/>
                <a:gd name="T1" fmla="*/ 0 h 15"/>
                <a:gd name="T2" fmla="*/ 136 w 137"/>
                <a:gd name="T3" fmla="*/ 0 h 15"/>
                <a:gd name="T4" fmla="*/ 120 w 137"/>
                <a:gd name="T5" fmla="*/ 0 h 15"/>
                <a:gd name="T6" fmla="*/ 96 w 137"/>
                <a:gd name="T7" fmla="*/ 0 h 15"/>
                <a:gd name="T8" fmla="*/ 80 w 137"/>
                <a:gd name="T9" fmla="*/ 0 h 15"/>
                <a:gd name="T10" fmla="*/ 56 w 137"/>
                <a:gd name="T11" fmla="*/ 0 h 15"/>
                <a:gd name="T12" fmla="*/ 40 w 137"/>
                <a:gd name="T13" fmla="*/ 0 h 15"/>
                <a:gd name="T14" fmla="*/ 17 w 137"/>
                <a:gd name="T15" fmla="*/ 0 h 15"/>
                <a:gd name="T16" fmla="*/ 0 w 137"/>
                <a:gd name="T17" fmla="*/ 0 h 15"/>
                <a:gd name="T18" fmla="*/ 17 w 137"/>
                <a:gd name="T19" fmla="*/ 0 h 15"/>
                <a:gd name="T20" fmla="*/ 17 w 137"/>
                <a:gd name="T21" fmla="*/ 15 h 15"/>
                <a:gd name="T22" fmla="*/ 40 w 137"/>
                <a:gd name="T23" fmla="*/ 15 h 15"/>
                <a:gd name="T24" fmla="*/ 40 w 137"/>
                <a:gd name="T25" fmla="*/ 0 h 15"/>
                <a:gd name="T26" fmla="*/ 56 w 137"/>
                <a:gd name="T27" fmla="*/ 0 h 15"/>
                <a:gd name="T28" fmla="*/ 56 w 137"/>
                <a:gd name="T29" fmla="*/ 15 h 15"/>
                <a:gd name="T30" fmla="*/ 80 w 137"/>
                <a:gd name="T31" fmla="*/ 15 h 15"/>
                <a:gd name="T32" fmla="*/ 80 w 137"/>
                <a:gd name="T33" fmla="*/ 0 h 15"/>
                <a:gd name="T34" fmla="*/ 96 w 137"/>
                <a:gd name="T35" fmla="*/ 0 h 15"/>
                <a:gd name="T36" fmla="*/ 96 w 137"/>
                <a:gd name="T37" fmla="*/ 15 h 15"/>
                <a:gd name="T38" fmla="*/ 120 w 137"/>
                <a:gd name="T39" fmla="*/ 15 h 15"/>
                <a:gd name="T40" fmla="*/ 120 w 137"/>
                <a:gd name="T41" fmla="*/ 0 h 15"/>
                <a:gd name="T42" fmla="*/ 137 w 137"/>
                <a:gd name="T43" fmla="*/ 0 h 15"/>
                <a:gd name="T44" fmla="*/ 137 w 137"/>
                <a:gd name="T45" fmla="*/ 15 h 15"/>
                <a:gd name="T46" fmla="*/ 137 w 137"/>
                <a:gd name="T4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7" h="15">
                  <a:moveTo>
                    <a:pt x="137" y="0"/>
                  </a:moveTo>
                  <a:lnTo>
                    <a:pt x="136" y="0"/>
                  </a:lnTo>
                  <a:lnTo>
                    <a:pt x="120" y="0"/>
                  </a:lnTo>
                  <a:lnTo>
                    <a:pt x="96" y="0"/>
                  </a:lnTo>
                  <a:lnTo>
                    <a:pt x="80" y="0"/>
                  </a:lnTo>
                  <a:lnTo>
                    <a:pt x="56" y="0"/>
                  </a:lnTo>
                  <a:lnTo>
                    <a:pt x="40" y="0"/>
                  </a:lnTo>
                  <a:lnTo>
                    <a:pt x="17" y="0"/>
                  </a:lnTo>
                  <a:lnTo>
                    <a:pt x="0" y="0"/>
                  </a:lnTo>
                  <a:lnTo>
                    <a:pt x="17" y="0"/>
                  </a:lnTo>
                  <a:lnTo>
                    <a:pt x="17" y="15"/>
                  </a:lnTo>
                  <a:lnTo>
                    <a:pt x="40" y="15"/>
                  </a:lnTo>
                  <a:lnTo>
                    <a:pt x="40" y="0"/>
                  </a:lnTo>
                  <a:lnTo>
                    <a:pt x="56" y="0"/>
                  </a:lnTo>
                  <a:lnTo>
                    <a:pt x="56" y="15"/>
                  </a:lnTo>
                  <a:lnTo>
                    <a:pt x="80" y="15"/>
                  </a:lnTo>
                  <a:lnTo>
                    <a:pt x="80" y="0"/>
                  </a:lnTo>
                  <a:lnTo>
                    <a:pt x="96" y="0"/>
                  </a:lnTo>
                  <a:lnTo>
                    <a:pt x="96" y="15"/>
                  </a:lnTo>
                  <a:lnTo>
                    <a:pt x="120" y="15"/>
                  </a:lnTo>
                  <a:lnTo>
                    <a:pt x="120" y="0"/>
                  </a:lnTo>
                  <a:lnTo>
                    <a:pt x="137" y="0"/>
                  </a:lnTo>
                  <a:lnTo>
                    <a:pt x="137" y="15"/>
                  </a:lnTo>
                  <a:lnTo>
                    <a:pt x="1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03" name="Rectangle 131"/>
            <p:cNvSpPr>
              <a:spLocks noChangeArrowheads="1"/>
            </p:cNvSpPr>
            <p:nvPr/>
          </p:nvSpPr>
          <p:spPr bwMode="auto">
            <a:xfrm>
              <a:off x="5281160" y="5314974"/>
              <a:ext cx="31131" cy="2746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04" name="Rectangle 132"/>
            <p:cNvSpPr>
              <a:spLocks noChangeArrowheads="1"/>
            </p:cNvSpPr>
            <p:nvPr/>
          </p:nvSpPr>
          <p:spPr bwMode="auto">
            <a:xfrm>
              <a:off x="5281160" y="5314974"/>
              <a:ext cx="31131" cy="2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05" name="Rectangle 133"/>
            <p:cNvSpPr>
              <a:spLocks noChangeArrowheads="1"/>
            </p:cNvSpPr>
            <p:nvPr/>
          </p:nvSpPr>
          <p:spPr bwMode="auto">
            <a:xfrm>
              <a:off x="5207911" y="5314974"/>
              <a:ext cx="29300" cy="2746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06" name="Rectangle 134"/>
            <p:cNvSpPr>
              <a:spLocks noChangeArrowheads="1"/>
            </p:cNvSpPr>
            <p:nvPr/>
          </p:nvSpPr>
          <p:spPr bwMode="auto">
            <a:xfrm>
              <a:off x="5207911" y="5314974"/>
              <a:ext cx="29300" cy="2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07" name="Rectangle 135"/>
            <p:cNvSpPr>
              <a:spLocks noChangeArrowheads="1"/>
            </p:cNvSpPr>
            <p:nvPr/>
          </p:nvSpPr>
          <p:spPr bwMode="auto">
            <a:xfrm>
              <a:off x="5134661" y="5314974"/>
              <a:ext cx="29300" cy="2746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08" name="Rectangle 136"/>
            <p:cNvSpPr>
              <a:spLocks noChangeArrowheads="1"/>
            </p:cNvSpPr>
            <p:nvPr/>
          </p:nvSpPr>
          <p:spPr bwMode="auto">
            <a:xfrm>
              <a:off x="5134661" y="5314974"/>
              <a:ext cx="29300" cy="2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09" name="Rectangle 137"/>
            <p:cNvSpPr>
              <a:spLocks noChangeArrowheads="1"/>
            </p:cNvSpPr>
            <p:nvPr/>
          </p:nvSpPr>
          <p:spPr bwMode="auto">
            <a:xfrm>
              <a:off x="5061412" y="5314974"/>
              <a:ext cx="31131" cy="2746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sp>
          <p:nvSpPr>
            <p:cNvPr id="210" name="Rectangle 138"/>
            <p:cNvSpPr>
              <a:spLocks noChangeArrowheads="1"/>
            </p:cNvSpPr>
            <p:nvPr/>
          </p:nvSpPr>
          <p:spPr bwMode="auto">
            <a:xfrm>
              <a:off x="5061412" y="5314974"/>
              <a:ext cx="31131" cy="2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1"/>
            </a:p>
          </p:txBody>
        </p:sp>
      </p:gr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149A554461C0F44AE2D613AD47A6B64" ma:contentTypeVersion="13" ma:contentTypeDescription="Create a new document." ma:contentTypeScope="" ma:versionID="63570935be03382d14462e44d16d1f31">
  <xsd:schema xmlns:xsd="http://www.w3.org/2001/XMLSchema" xmlns:xs="http://www.w3.org/2001/XMLSchema" xmlns:p="http://schemas.microsoft.com/office/2006/metadata/properties" xmlns:ns1="http://schemas.microsoft.com/sharepoint/v3" xmlns:ns2="2873a11b-9b80-429f-8611-a06ea650fcbe" xmlns:ns3="73d0d8c4-feef-45ef-b4a2-50408c6eb62f" targetNamespace="http://schemas.microsoft.com/office/2006/metadata/properties" ma:root="true" ma:fieldsID="2cc69ef84376ecea20309663c6b08c4d" ns1:_="" ns2:_="" ns3:_="">
    <xsd:import namespace="http://schemas.microsoft.com/sharepoint/v3"/>
    <xsd:import namespace="2873a11b-9b80-429f-8611-a06ea650fcbe"/>
    <xsd:import namespace="73d0d8c4-feef-45ef-b4a2-50408c6eb62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1:_ip_UnifiedCompliancePolicyProperties" minOccurs="0"/>
                <xsd:element ref="ns1:_ip_UnifiedCompliancePolicyUIAction" minOccurs="0"/>
                <xsd:element ref="ns3:MediaServiceMetadata" minOccurs="0"/>
                <xsd:element ref="ns3:MediaServiceFastMetadata" minOccurs="0"/>
                <xsd:element ref="ns3:MediaServiceAutoTags" minOccurs="0"/>
                <xsd:element ref="ns3:MediaServiceOCR" minOccurs="0"/>
                <xsd:element ref="ns3:MediaServiceDateTaken" minOccurs="0"/>
                <xsd:element ref="ns1:PublishingStartDate" minOccurs="0"/>
                <xsd:element ref="ns1:PublishingExpirationDat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description="" ma:hidden="true" ma:internalName="_ip_UnifiedCompliancePolicyProperties">
      <xsd:simpleType>
        <xsd:restriction base="dms:Note"/>
      </xsd:simpleType>
    </xsd:element>
    <xsd:element name="_ip_UnifiedCompliancePolicyUIAction" ma:index="13" nillable="true" ma:displayName="Unified Compliance Policy UI Action" ma:description="" ma:hidden="true" ma:internalName="_ip_UnifiedCompliancePolicyUIAction">
      <xsd:simpleType>
        <xsd:restriction base="dms:Text"/>
      </xsd:simpleType>
    </xsd:element>
    <xsd:element name="PublishingStartDate" ma:index="19"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20"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73a11b-9b80-429f-8611-a06ea650fcb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3d0d8c4-feef-45ef-b4a2-50408c6eb62f"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DateTaken" ma:index="18" nillable="true" ma:displayName="MediaServiceDateTaken" ma:description="" ma:hidden="true" ma:internalName="MediaServiceDateTaken" ma:readOnly="true">
      <xsd:simpleType>
        <xsd:restriction base="dms:Text"/>
      </xsd:simpleType>
    </xsd:element>
    <xsd:element name="MediaServiceLocation" ma:index="21"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F3932A-5D35-4456-AD86-9151530D1D81}">
  <ds:schemaRefs>
    <ds:schemaRef ds:uri="73d0d8c4-feef-45ef-b4a2-50408c6eb62f"/>
    <ds:schemaRef ds:uri="http://schemas.microsoft.com/sharepoint/v3"/>
    <ds:schemaRef ds:uri="http://schemas.microsoft.com/office/2006/documentManagement/types"/>
    <ds:schemaRef ds:uri="http://purl.org/dc/terms/"/>
    <ds:schemaRef ds:uri="http://schemas.openxmlformats.org/package/2006/metadata/core-properties"/>
    <ds:schemaRef ds:uri="http://purl.org/dc/elements/1.1/"/>
    <ds:schemaRef ds:uri="http://schemas.microsoft.com/office/infopath/2007/PartnerControls"/>
    <ds:schemaRef ds:uri="2873a11b-9b80-429f-8611-a06ea650fcb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A1B03DE-5F4B-4C75-A4B0-CD3153F99F2A}">
  <ds:schemaRefs>
    <ds:schemaRef ds:uri="http://schemas.microsoft.com/sharepoint/v3/contenttype/forms"/>
  </ds:schemaRefs>
</ds:datastoreItem>
</file>

<file path=customXml/itemProps3.xml><?xml version="1.0" encoding="utf-8"?>
<ds:datastoreItem xmlns:ds="http://schemas.openxmlformats.org/officeDocument/2006/customXml" ds:itemID="{25B92A86-4C03-4B28-A230-71D747281D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873a11b-9b80-429f-8611-a06ea650fcbe"/>
    <ds:schemaRef ds:uri="73d0d8c4-feef-45ef-b4a2-50408c6eb6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3383</TotalTime>
  <Words>338</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DengXian</vt:lpstr>
      <vt:lpstr>Arial</vt:lpstr>
      <vt:lpstr>Calibri</vt:lpstr>
      <vt:lpstr>Calibri Light</vt:lpstr>
      <vt:lpstr>Segoe UI</vt:lpstr>
      <vt:lpstr>Segoe UI Bold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Mikiehl Kofoed</dc:creator>
  <cp:lastModifiedBy>Jeanne Kirby (Inviso)</cp:lastModifiedBy>
  <cp:revision>74</cp:revision>
  <dcterms:created xsi:type="dcterms:W3CDTF">2013-07-15T20:26:40Z</dcterms:created>
  <dcterms:modified xsi:type="dcterms:W3CDTF">2018-04-09T23:06:40Z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0x0101008149A554461C0F44AE2D613AD47A6B64</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v-lamalt@microsoft.com</vt:lpwstr>
  </property>
  <property fmtid="{D5CDD505-2E9C-101B-9397-08002B2CF9AE}" pid="6" name="MSIP_Label_f42aa342-8706-4288-bd11-ebb85995028c_SetDate">
    <vt:lpwstr>2018-03-08T17:18:39.3849438Z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