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546212-42FE-432A-8D16-869667754D05}" v="30" dt="2018-10-16T12:58:09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415" autoAdjust="0"/>
  </p:normalViewPr>
  <p:slideViewPr>
    <p:cSldViewPr snapToGrid="0">
      <p:cViewPr varScale="1">
        <p:scale>
          <a:sx n="71" d="100"/>
          <a:sy n="71" d="100"/>
        </p:scale>
        <p:origin x="48" y="6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naj Lelic (ONEASSIST GmbH)" userId="f4a73950-fccd-43f5-9b6c-78ff84bb6c6f" providerId="ADAL" clId="{65546212-42FE-432A-8D16-869667754D05}"/>
    <pc:docChg chg="custSel addSld modSld">
      <pc:chgData name="Senaj Lelic (ONEASSIST GmbH)" userId="f4a73950-fccd-43f5-9b6c-78ff84bb6c6f" providerId="ADAL" clId="{65546212-42FE-432A-8D16-869667754D05}" dt="2018-10-16T12:58:09.544" v="115" actId="20577"/>
      <pc:docMkLst>
        <pc:docMk/>
      </pc:docMkLst>
      <pc:sldChg chg="modSp add">
        <pc:chgData name="Senaj Lelic (ONEASSIST GmbH)" userId="f4a73950-fccd-43f5-9b6c-78ff84bb6c6f" providerId="ADAL" clId="{65546212-42FE-432A-8D16-869667754D05}" dt="2018-10-16T12:54:53.944" v="62" actId="20577"/>
        <pc:sldMkLst>
          <pc:docMk/>
          <pc:sldMk cId="217827106" sldId="256"/>
        </pc:sldMkLst>
        <pc:spChg chg="mod">
          <ac:chgData name="Senaj Lelic (ONEASSIST GmbH)" userId="f4a73950-fccd-43f5-9b6c-78ff84bb6c6f" providerId="ADAL" clId="{65546212-42FE-432A-8D16-869667754D05}" dt="2018-10-16T12:54:48.901" v="44" actId="20577"/>
          <ac:spMkLst>
            <pc:docMk/>
            <pc:sldMk cId="217827106" sldId="256"/>
            <ac:spMk id="2" creationId="{8E9E5D26-485C-4215-8837-800CAABC9842}"/>
          </ac:spMkLst>
        </pc:spChg>
        <pc:spChg chg="mod">
          <ac:chgData name="Senaj Lelic (ONEASSIST GmbH)" userId="f4a73950-fccd-43f5-9b6c-78ff84bb6c6f" providerId="ADAL" clId="{65546212-42FE-432A-8D16-869667754D05}" dt="2018-10-16T12:54:53.944" v="62" actId="20577"/>
          <ac:spMkLst>
            <pc:docMk/>
            <pc:sldMk cId="217827106" sldId="256"/>
            <ac:spMk id="3" creationId="{DB5EF080-2360-4B51-99BE-7BD96BE63DCC}"/>
          </ac:spMkLst>
        </pc:spChg>
      </pc:sldChg>
      <pc:sldChg chg="modSp add">
        <pc:chgData name="Senaj Lelic (ONEASSIST GmbH)" userId="f4a73950-fccd-43f5-9b6c-78ff84bb6c6f" providerId="ADAL" clId="{65546212-42FE-432A-8D16-869667754D05}" dt="2018-10-16T12:56:43.420" v="89" actId="20577"/>
        <pc:sldMkLst>
          <pc:docMk/>
          <pc:sldMk cId="2363982284" sldId="257"/>
        </pc:sldMkLst>
        <pc:spChg chg="mod">
          <ac:chgData name="Senaj Lelic (ONEASSIST GmbH)" userId="f4a73950-fccd-43f5-9b6c-78ff84bb6c6f" providerId="ADAL" clId="{65546212-42FE-432A-8D16-869667754D05}" dt="2018-10-16T12:56:43.420" v="89" actId="20577"/>
          <ac:spMkLst>
            <pc:docMk/>
            <pc:sldMk cId="2363982284" sldId="257"/>
            <ac:spMk id="2" creationId="{DBA4F8C2-F80F-45DE-8CF1-B80E43E2E0B9}"/>
          </ac:spMkLst>
        </pc:spChg>
        <pc:spChg chg="mod">
          <ac:chgData name="Senaj Lelic (ONEASSIST GmbH)" userId="f4a73950-fccd-43f5-9b6c-78ff84bb6c6f" providerId="ADAL" clId="{65546212-42FE-432A-8D16-869667754D05}" dt="2018-10-16T12:56:37.440" v="65" actId="27636"/>
          <ac:spMkLst>
            <pc:docMk/>
            <pc:sldMk cId="2363982284" sldId="257"/>
            <ac:spMk id="3" creationId="{033A5A34-3993-4D0E-996F-745803D4981E}"/>
          </ac:spMkLst>
        </pc:spChg>
      </pc:sldChg>
      <pc:sldChg chg="modSp add">
        <pc:chgData name="Senaj Lelic (ONEASSIST GmbH)" userId="f4a73950-fccd-43f5-9b6c-78ff84bb6c6f" providerId="ADAL" clId="{65546212-42FE-432A-8D16-869667754D05}" dt="2018-10-16T12:57:03.512" v="98" actId="20577"/>
        <pc:sldMkLst>
          <pc:docMk/>
          <pc:sldMk cId="3511109983" sldId="258"/>
        </pc:sldMkLst>
        <pc:spChg chg="mod">
          <ac:chgData name="Senaj Lelic (ONEASSIST GmbH)" userId="f4a73950-fccd-43f5-9b6c-78ff84bb6c6f" providerId="ADAL" clId="{65546212-42FE-432A-8D16-869667754D05}" dt="2018-10-16T12:57:03.512" v="98" actId="20577"/>
          <ac:spMkLst>
            <pc:docMk/>
            <pc:sldMk cId="3511109983" sldId="258"/>
            <ac:spMk id="2" creationId="{BFC7736E-DAD8-4ACE-9420-0BEFEA965D56}"/>
          </ac:spMkLst>
        </pc:spChg>
      </pc:sldChg>
      <pc:sldChg chg="modSp add">
        <pc:chgData name="Senaj Lelic (ONEASSIST GmbH)" userId="f4a73950-fccd-43f5-9b6c-78ff84bb6c6f" providerId="ADAL" clId="{65546212-42FE-432A-8D16-869667754D05}" dt="2018-10-16T12:58:09.544" v="115" actId="20577"/>
        <pc:sldMkLst>
          <pc:docMk/>
          <pc:sldMk cId="3816462978" sldId="259"/>
        </pc:sldMkLst>
        <pc:spChg chg="mod">
          <ac:chgData name="Senaj Lelic (ONEASSIST GmbH)" userId="f4a73950-fccd-43f5-9b6c-78ff84bb6c6f" providerId="ADAL" clId="{65546212-42FE-432A-8D16-869667754D05}" dt="2018-10-16T12:58:09.544" v="115" actId="20577"/>
          <ac:spMkLst>
            <pc:docMk/>
            <pc:sldMk cId="3816462978" sldId="259"/>
            <ac:spMk id="2" creationId="{09BAD596-D89C-4E79-A3FE-C23935F7B10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935FFD-CF3B-46E2-A9D8-2778CA6EB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380F490-36CE-4970-B677-6D9FFCE83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751650-56C3-4078-ABC5-5E65B2843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3A30-3C44-4D51-8209-6552A0C51288}" type="datetimeFigureOut">
              <a:rPr lang="de-DE" smtClean="0"/>
              <a:t>16.10.2018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742E32-6F11-4135-9C4A-16522F53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964C08-D3EC-4193-81B8-2151F516D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C19E-273B-4D2D-B9D1-2A22F7E3A1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45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213C5-3B55-4016-8531-629E935F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967B93-FB37-496F-A3F5-F316D7668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50711C-1269-499A-9674-582791A44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3A30-3C44-4D51-8209-6552A0C51288}" type="datetimeFigureOut">
              <a:rPr lang="de-DE" smtClean="0"/>
              <a:t>16.10.2018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9A159A-D7E8-49B2-8AE0-4773A8827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D6616E-602C-4573-83D7-AE3FF8FB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C19E-273B-4D2D-B9D1-2A22F7E3A1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1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26D15AA-679E-4FB5-9F29-1959046EE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CD89C9-950F-47B8-9D12-8E048F109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3F79BF-C34E-42BF-B31E-97B01693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3A30-3C44-4D51-8209-6552A0C51288}" type="datetimeFigureOut">
              <a:rPr lang="de-DE" smtClean="0"/>
              <a:t>16.10.2018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2EE441-3EFD-43AD-8D9A-E12717D3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7A4278-06CF-4D4B-92F3-02C62DBE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C19E-273B-4D2D-B9D1-2A22F7E3A1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39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8C4F4-3DDF-4383-8CD5-A4DC59C2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A6F1FE-3733-4946-BD1D-8AD2EE054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D922CE-BD47-4CCC-A431-6EF1F4A98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3A30-3C44-4D51-8209-6552A0C51288}" type="datetimeFigureOut">
              <a:rPr lang="de-DE" smtClean="0"/>
              <a:t>16.10.2018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8915BD-DF65-4EE0-9A13-93038200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A839E2-A185-4F96-9B9A-3AC31079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C19E-273B-4D2D-B9D1-2A22F7E3A1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15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343E8F-E46E-4BCD-96DA-1BB28838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86A043-DCB6-4710-887A-0310409CA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75023B-2301-4150-BFC0-E7AC021EC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3A30-3C44-4D51-8209-6552A0C51288}" type="datetimeFigureOut">
              <a:rPr lang="de-DE" smtClean="0"/>
              <a:t>16.10.2018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B84417-B9A9-40EF-812A-E5989ED8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C2F955-5840-4186-9CC8-6835CD80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C19E-273B-4D2D-B9D1-2A22F7E3A1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9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C3592-44C9-45DF-8817-E7E715F2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1822C2-73D7-4CB7-823C-4FC5BFB0D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239DC2-8DA9-4A99-8665-FA52343C4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260641-0D92-401E-BBC3-D776B937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3A30-3C44-4D51-8209-6552A0C51288}" type="datetimeFigureOut">
              <a:rPr lang="de-DE" smtClean="0"/>
              <a:t>16.10.2018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977672-99E0-497B-9F99-53965B6F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8B41C7-85FF-4B90-9960-78CC4C38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C19E-273B-4D2D-B9D1-2A22F7E3A1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39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6BDD1-4BE5-453E-8BE3-9D05BC5D2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76CB1B-AD79-4DA3-B707-3936AE765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1F1A52-1E10-4A2F-B771-48B1F32B4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25F2DD-C90D-415D-A06E-C00D84C5F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11B60F-C93F-4546-85AF-4FC0056CB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A0BE2C-8643-48DC-A788-E1891E83D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3A30-3C44-4D51-8209-6552A0C51288}" type="datetimeFigureOut">
              <a:rPr lang="de-DE" smtClean="0"/>
              <a:t>16.10.2018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D3C0E04-7D0D-4D67-869A-8E2ADA8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2CC6139-ADF9-4B91-953B-7A6D0DCD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C19E-273B-4D2D-B9D1-2A22F7E3A1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67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F91-4AAA-4208-B610-420F463E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27EC49-2580-445A-900A-658563BA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3A30-3C44-4D51-8209-6552A0C51288}" type="datetimeFigureOut">
              <a:rPr lang="de-DE" smtClean="0"/>
              <a:t>16.10.2018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CC4976-C856-4296-B724-197B0C85D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879496-B6D5-4AC0-BB36-F32271D0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C19E-273B-4D2D-B9D1-2A22F7E3A1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57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FD49621-183E-47CC-900E-7B8D3F763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3A30-3C44-4D51-8209-6552A0C51288}" type="datetimeFigureOut">
              <a:rPr lang="de-DE" smtClean="0"/>
              <a:t>16.10.2018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E3C80C9-F59D-4605-90EB-F617C70B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10D734-DE94-49DB-BBB1-A5BA439D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C19E-273B-4D2D-B9D1-2A22F7E3A1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2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051EF-D0A3-453E-A50D-D415E23D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CB3386-00B9-4D9A-ACC8-BBB0DD74B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3E8528-1723-40DB-A92C-679C7E29B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4DE721-B185-46F9-98C8-9D68DC34E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3A30-3C44-4D51-8209-6552A0C51288}" type="datetimeFigureOut">
              <a:rPr lang="de-DE" smtClean="0"/>
              <a:t>16.10.2018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78428C-9D72-4063-AEA2-331FDAE7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6A3875-1B33-4C32-AFB6-0B5ED155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C19E-273B-4D2D-B9D1-2A22F7E3A1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93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3BEB7-B585-4CD8-A6D7-61D654480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B5760D5-4C7F-47EC-8A66-3EB6DF7D5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858C21-256C-4564-8E81-77B9DF9B2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42B84-29B6-4946-8A02-8273FAD5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3A30-3C44-4D51-8209-6552A0C51288}" type="datetimeFigureOut">
              <a:rPr lang="de-DE" smtClean="0"/>
              <a:t>16.10.2018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D1C3FC-4BDC-417A-BC83-4B145CBF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1BBA57-5235-4AF8-9271-C717F1C4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C19E-273B-4D2D-B9D1-2A22F7E3A1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83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EE22DB3-AE01-4D0B-B1D4-D97339F07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E2ADA5-1972-4AEB-95F1-3AFD3858A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C07483-A9FC-433D-A42A-81831B5E7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13A30-3C44-4D51-8209-6552A0C51288}" type="datetimeFigureOut">
              <a:rPr lang="de-DE" smtClean="0"/>
              <a:t>16.10.2018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BBA81D-FC8B-48CC-9306-C0ECB3A6F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D7481A-BA0C-40AA-8B14-3FBC4BF5D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3C19E-273B-4D2D-B9D1-2A22F7E3A1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528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01.safelinks.protection.outlook.com/?url=https%3A%2F%2Fgithub.com%2Fmicrosoftgraph%2Fmsgraph-training-authentication&amp;data=02%7C01%7Cv-selel%40microsoft.com%7Cb5f6af2ef2794955696a08d63366a0e4%7C72f988bf86f141af91ab2d7cd011db47%7C1%7C0%7C636752913216857904&amp;sdata=Hf8fGvEBVRJXCgdjtq%2Fa5xocMDfixqcpl8WXqebFgd4%3D&amp;reserved=0" TargetMode="External"/><Relationship Id="rId2" Type="http://schemas.openxmlformats.org/officeDocument/2006/relationships/hyperlink" Target="https://na01.safelinks.protection.outlook.com/?url=https%3A%2F%2Fgithub.com%2Fmicrosoftgraph%2Fmsgraph-training-building-apps&amp;data=02%7C01%7Cv-selel%40microsoft.com%7Cb5f6af2ef2794955696a08d63366a0e4%7C72f988bf86f141af91ab2d7cd011db47%7C1%7C0%7C636752913216847899&amp;sdata=pZB%2FyBwIzn%2F%2B5lVdSZ4m3Fof7x2I0OPNUTQea3bpZHw%3D&amp;reserved=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a01.safelinks.protection.outlook.com/?url=https%3A%2F%2Fgithub.com%2Fmicrosoftgraph%2Fmsgraph-training-webhooks-customdata-insights&amp;data=02%7C01%7Cv-selel%40microsoft.com%7Cb5f6af2ef2794955696a08d63366a0e4%7C72f988bf86f141af91ab2d7cd011db47%7C1%7C0%7C636752913216857904&amp;sdata=cxwEb9DM7qI%2BtwNB5bDs9RcmM%2BB97shVUSgsOBcpYFA%3D&amp;reserved=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a01.safelinks.protection.outlook.com/?url=https%3A%2F%2Fpowerbi.microsoft.com%2Fen-us%2Fblog%2Fhigher-education-analytics-using-power-bi-1-retention%2F&amp;data=02%7C01%7Cv-selel%40microsoft.com%7Cb5f6af2ef2794955696a08d63366a0e4%7C72f988bf86f141af91ab2d7cd011db47%7C1%7C0%7C636752913216867913&amp;sdata=fwDkPbrFeCPf7KwVGsOnAxtaem1De%2FmofXRuJM%2FO5Cs%3D&amp;reserved=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hannel9.msdn.com/events/Ignite/Microsoft-Ignite-Orlando-2017/BRK3015?term=ss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E5D26-485C-4215-8837-800CAABC98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Hyperlinks and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5EF080-2360-4B51-99BE-7BD96BE63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EDU </a:t>
            </a:r>
            <a:r>
              <a:rPr lang="de-DE" dirty="0" err="1"/>
              <a:t>Devcamps</a:t>
            </a:r>
            <a:r>
              <a:rPr lang="de-DE" dirty="0"/>
              <a:t> FY 19</a:t>
            </a:r>
          </a:p>
        </p:txBody>
      </p:sp>
    </p:spTree>
    <p:extLst>
      <p:ext uri="{BB962C8B-B14F-4D97-AF65-F5344CB8AC3E}">
        <p14:creationId xmlns:p14="http://schemas.microsoft.com/office/powerpoint/2010/main" val="21782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4F8C2-F80F-45DE-8CF1-B80E43E2E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 Trainings - online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3A5A34-3993-4D0E-996F-745803D49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u="sng" dirty="0">
                <a:hlinkClick r:id="rId2"/>
              </a:rPr>
              <a:t>https://github.com/microsoftgraph/msgraph-training-building-apps</a:t>
            </a:r>
            <a:endParaRPr lang="de-DE" dirty="0"/>
          </a:p>
          <a:p>
            <a:r>
              <a:rPr lang="de-DE" dirty="0"/>
              <a:t> </a:t>
            </a:r>
          </a:p>
          <a:p>
            <a:r>
              <a:rPr lang="de-DE" u="sng" dirty="0">
                <a:hlinkClick r:id="rId3"/>
              </a:rPr>
              <a:t>https://github.com/microsoftgraph/msgraph-training-authentication</a:t>
            </a:r>
            <a:endParaRPr lang="de-DE" dirty="0"/>
          </a:p>
          <a:p>
            <a:r>
              <a:rPr lang="de-DE" dirty="0"/>
              <a:t> </a:t>
            </a:r>
          </a:p>
          <a:p>
            <a:r>
              <a:rPr lang="de-DE" u="sng" dirty="0">
                <a:hlinkClick r:id="rId4"/>
              </a:rPr>
              <a:t>https://github.com/microsoftgraph/msgraph-training-webhooks-customdata-insights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398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C7736E-DAD8-4ACE-9420-0BEFEA96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PowerBI</a:t>
            </a:r>
            <a:r>
              <a:rPr lang="de-DE" dirty="0"/>
              <a:t> 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F1F27A-7C47-4279-954D-67D9EC82A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u="sng" dirty="0">
                <a:hlinkClick r:id="rId2"/>
              </a:rPr>
              <a:t>https://powerbi.microsoft.com/en-us/blog/higher-education-analytics-using-power-bi-1-retention/</a:t>
            </a:r>
            <a:r>
              <a:rPr lang="de-DE" dirty="0"/>
              <a:t>  </a:t>
            </a:r>
          </a:p>
        </p:txBody>
      </p:sp>
    </p:spTree>
    <p:extLst>
      <p:ext uri="{BB962C8B-B14F-4D97-AF65-F5344CB8AC3E}">
        <p14:creationId xmlns:p14="http://schemas.microsoft.com/office/powerpoint/2010/main" val="3511109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BAD596-D89C-4E79-A3FE-C23935F7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 Azure AD and SSO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B2513E-A916-4657-A4E8-F4B24C47F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u="sng" dirty="0">
                <a:hlinkClick r:id="rId2"/>
              </a:rPr>
              <a:t>https://channel9.msdn.com/events/Ignite/Microsoft-Ignite-Orlando-2017/BRK3015?term=sso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6462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Breitbild</PresentationFormat>
  <Paragraphs>12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Hyperlinks and other interesting information</vt:lpstr>
      <vt:lpstr>Graph Trainings - online</vt:lpstr>
      <vt:lpstr>PowerBI </vt:lpstr>
      <vt:lpstr> Azure AD and SSO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Hyperlinks and other interesting information</dc:title>
  <dc:creator>Senaj Lelic (ONEASSIST GmbH)</dc:creator>
  <cp:lastModifiedBy>Senaj Lelic (ONEASSIST GmbH)</cp:lastModifiedBy>
  <cp:revision>1</cp:revision>
  <dcterms:created xsi:type="dcterms:W3CDTF">2018-10-16T12:54:37Z</dcterms:created>
  <dcterms:modified xsi:type="dcterms:W3CDTF">2018-10-16T12:58:12Z</dcterms:modified>
</cp:coreProperties>
</file>