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72" autoAdjust="0"/>
    <p:restoredTop sz="94639" autoAdjust="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37CD-C19D-40A7-A04B-BA7673694AC2}" type="datetimeFigureOut">
              <a:rPr lang="es-ES" smtClean="0"/>
              <a:pPr/>
              <a:t>07/06/2015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ECA49-35DE-4DE8-8713-F633B4E2212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1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643050"/>
            <a:ext cx="5572164" cy="2810738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TECNOLOGÍAS UTILIZADAS</a:t>
            </a:r>
            <a:endParaRPr lang="es-ES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8" name="7 Imagen" descr="h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4857760"/>
            <a:ext cx="3285846" cy="839716"/>
          </a:xfrm>
          <a:prstGeom prst="rect">
            <a:avLst/>
          </a:prstGeom>
        </p:spPr>
      </p:pic>
      <p:pic>
        <p:nvPicPr>
          <p:cNvPr id="15" name="14 Imagen" descr="HTML5_Logo_2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1643050"/>
            <a:ext cx="1768273" cy="1768273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15 Imagen" descr="javascrip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1571612"/>
            <a:ext cx="1857388" cy="1857388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16 Imagen" descr="css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3214686"/>
            <a:ext cx="2000264" cy="1785950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17 Imagen" descr="global_22093782.jpe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36" y="3143248"/>
            <a:ext cx="2143140" cy="1754785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¿ Y</a:t>
            </a:r>
            <a:r>
              <a:rPr kumimoji="0" lang="es-E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ahora qué</a:t>
            </a:r>
            <a:r>
              <a:rPr lang="es-ES" sz="440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 ?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ES" sz="4400" dirty="0" smtClean="0">
                <a:solidFill>
                  <a:schemeClr val="bg1"/>
                </a:solidFill>
                <a:latin typeface="Trebuchet MS" pitchFamily="34" charset="0"/>
              </a:rPr>
              <a:t>Mundo.</a:t>
            </a:r>
            <a:endParaRPr lang="es-ES" sz="44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40050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20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Desarrollo de los objetos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8" name="7 Imagen" descr="Captu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764704"/>
            <a:ext cx="8352928" cy="429283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8 Imagen" descr="Captu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764704"/>
            <a:ext cx="8362682" cy="432790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9" name="8 Imagen" descr="Captu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5030806" cy="260357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292080" y="908720"/>
            <a:ext cx="3557464" cy="547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s-ES" sz="3200" dirty="0" smtClean="0">
                <a:solidFill>
                  <a:schemeClr val="bg1"/>
                </a:solidFill>
                <a:latin typeface="Trebuchet MS" pitchFamily="34" charset="0"/>
              </a:rPr>
              <a:t>Acciones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Moverse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320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 Disparar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Chocar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320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 Esconderse</a:t>
            </a: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9" name="8 Imagen" descr="Captu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0"/>
            <a:ext cx="5030806" cy="260357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5292080" y="908720"/>
            <a:ext cx="3557464" cy="5472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s-ES" sz="3200" dirty="0" smtClean="0">
                <a:solidFill>
                  <a:schemeClr val="bg1"/>
                </a:solidFill>
                <a:latin typeface="Trebuchet MS" pitchFamily="34" charset="0"/>
              </a:rPr>
              <a:t>Entorno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Cronómetro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320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 Vida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es-ES" sz="3200" dirty="0" smtClean="0">
                <a:solidFill>
                  <a:schemeClr val="bg1"/>
                </a:solidFill>
                <a:latin typeface="Trebuchet MS" pitchFamily="34" charset="0"/>
                <a:ea typeface="+mj-ea"/>
                <a:cs typeface="+mj-cs"/>
              </a:rPr>
              <a:t>Rondas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E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2564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7" name="6 Imagen" descr="Captur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620688"/>
            <a:ext cx="8352928" cy="448437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OBJETIVOS</a:t>
            </a:r>
            <a:endParaRPr lang="es-ES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-ORIENTADO A OBJETOS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-COLISIONES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-MOVIMIENTO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-ESCENARIO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-CRONOMETRO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-MARCADOR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-ESCONDITES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  <a:latin typeface="Trebuchet MS" pitchFamily="34" charset="0"/>
              </a:rPr>
              <a:t>-PAGINA WEB </a:t>
            </a:r>
          </a:p>
          <a:p>
            <a:pPr>
              <a:buNone/>
            </a:pPr>
            <a:endParaRPr lang="es-ES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49</Words>
  <Application>Microsoft Office PowerPoint</Application>
  <PresentationFormat>Presentación en pantalla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Diapositiva 1</vt:lpstr>
      <vt:lpstr>TECNOLOGÍAS UTILIZADAS</vt:lpstr>
      <vt:lpstr>Diapositiva 3</vt:lpstr>
      <vt:lpstr>Diapositiva 4</vt:lpstr>
      <vt:lpstr>Diapositiva 5</vt:lpstr>
      <vt:lpstr>Diapositiva 6</vt:lpstr>
      <vt:lpstr>Diapositiva 7</vt:lpstr>
      <vt:lpstr>Diapositiva 8</vt:lpstr>
      <vt:lpstr>OBJETIVOS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DAVID</dc:creator>
  <cp:lastModifiedBy>Dani</cp:lastModifiedBy>
  <cp:revision>21</cp:revision>
  <dcterms:created xsi:type="dcterms:W3CDTF">2015-06-07T17:36:30Z</dcterms:created>
  <dcterms:modified xsi:type="dcterms:W3CDTF">2015-06-07T21:01:52Z</dcterms:modified>
</cp:coreProperties>
</file>