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D1E44-C2E8-4AD2-A110-5F737E28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A65BE6-4475-4B6F-8621-2E07072D0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8BB671-59E5-4105-8FA4-B46B4FB8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7F186F-3AC2-4916-A94D-6A5CEB2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97E41-E38D-44DD-A732-8ED56CB7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F6E45-B890-4C83-B1C5-36FE69BD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952265-BEC3-4036-9DEF-93A18484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246B9E-B4C8-41BB-9984-DBCD372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19501-D22B-40CB-AF1A-1F2F349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14AB6-7297-4956-A356-763D4F48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6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1ABD29-63A3-41B0-85CE-85D0ED469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AD1E88-C9A5-4901-9E6D-EDEE5263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911D1-EED0-4F18-BF3C-D325D3E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D5B5E-AD02-45B9-99BC-0B3D3268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FAF74-D276-4932-BFB0-F821750D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58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A39A9-F01A-4345-9FF8-0899E53B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82A2A-93DD-49C2-A312-BC2EDED8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65C108-85C2-4053-9B9D-AF2D55CA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52262-69F9-452F-A930-6172B9E3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DC969-738A-4C7A-A05C-564B9247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9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51576-BC54-48AB-BB63-B12082EA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2B07C-EC8B-4716-A596-C29DAF0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E1A45-F19D-42CA-932E-30F8CDB3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DBD739-516F-4624-8ED9-F8E892FB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580ED-4A49-44F1-B5F5-12A29EE1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7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889DC-6E18-4215-9D8A-09BE75A9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4C3AE-0041-4D9B-8906-5BC23CCAA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B1D971-FF3E-44D8-AED7-ACED6D673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2839B2-595A-4E6E-A8D3-028DB5CC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554645-B4DF-4433-9D0E-2D90A5AC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BB108A-EC61-400F-BA86-114DB135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12173-D7E2-4425-9CA1-5F810181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2440A8-338B-4D2E-BB5C-F4BD3F4E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6DDEA-1638-4EA7-BF34-4F663E0E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B9148E-B2D3-47D0-8EB7-E9DD61C9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20DEC6-F682-4485-A10A-732035A4F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BE09F8-F20E-47E4-ABE8-061EBBC5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0A80C1-6A68-42C4-949C-39534700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A552F8-70D6-4DDA-AEAC-43C774C2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4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47E1E-EA89-44FA-B5D9-74FB334C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89245C-6739-44A4-ACE0-38C6350E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11FB4F-2494-4B2D-9CE9-502133CA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4463C-3EE9-434F-889D-2D3FD998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7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7FFE27-A796-4932-9400-605C9C11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B2A78F-953C-4E2D-B292-55C812FF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78363F-204E-4B15-80E3-D3D6F23D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980E3-DA11-4F73-ABD6-714E5366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933E7-5A03-45E2-A3CF-7544E6CD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24C1F-69EB-47BB-914B-7D6B4A653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CB6E67-1C99-4801-9F3E-CA989BDF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DD5497-6579-46F2-B49E-D3E3CFE9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07495-47C4-428E-BD53-2B943C5B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5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E395-42A8-48D4-B308-1FDFDF86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F9367E-49E9-4698-AEB8-3B125BE9F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ADE293-11CC-4BE7-A9E8-106BB555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7DCE40-6980-429B-B85F-B258B7E9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EB0E97-FC05-4043-BD0D-71807B50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C4D812-BE44-4AFF-B07A-8AE503B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20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7DD17-1D72-4750-B129-D0DEEDAC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4048FE-9C59-45F8-A1E4-DF21E975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72AED-4BB8-4E12-B375-E081DDD28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6EFD-2694-452E-B2C2-99F22AC000E5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30BD1-4C9C-4D0D-873E-A2D044E55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54118E-C8D6-4187-A3A3-6C8282817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476E-02F1-4EB1-B884-FF93B414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74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3640-B65E-4C68-A7A5-3CAD298B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6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Индивидуальный проект</a:t>
            </a:r>
            <a:br>
              <a:rPr lang="ru-RU" dirty="0"/>
            </a:br>
            <a:r>
              <a:rPr lang="ru-RU" dirty="0"/>
              <a:t>на тему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Мастерская по ремонту лазерной техники</a:t>
            </a:r>
            <a:r>
              <a:rPr lang="en-US" dirty="0"/>
              <a:t>”</a:t>
            </a:r>
            <a:br>
              <a:rPr lang="ru-RU" dirty="0"/>
            </a:br>
            <a:r>
              <a:rPr lang="ru-RU" dirty="0"/>
              <a:t>по предмету</a:t>
            </a:r>
            <a:r>
              <a:rPr lang="en-US" dirty="0"/>
              <a:t>: </a:t>
            </a:r>
            <a:r>
              <a:rPr lang="ru-RU" dirty="0" err="1"/>
              <a:t>Осн</a:t>
            </a:r>
            <a:r>
              <a:rPr lang="ru-RU" dirty="0"/>
              <a:t>. </a:t>
            </a:r>
            <a:r>
              <a:rPr lang="ru-RU" dirty="0" err="1"/>
              <a:t>алг</a:t>
            </a:r>
            <a:r>
              <a:rPr lang="ru-RU" dirty="0"/>
              <a:t>. и </a:t>
            </a:r>
            <a:r>
              <a:rPr lang="ru-RU" dirty="0" err="1"/>
              <a:t>прог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2BB344-7B67-4686-A54C-AF6249449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3430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Гвоздев С.М.</a:t>
            </a:r>
            <a:endParaRPr lang="en-US" dirty="0"/>
          </a:p>
          <a:p>
            <a:pPr algn="r"/>
            <a:r>
              <a:rPr lang="ru-RU" dirty="0"/>
              <a:t>Студент</a:t>
            </a:r>
            <a:r>
              <a:rPr lang="en-US" dirty="0"/>
              <a:t>:</a:t>
            </a:r>
            <a:r>
              <a:rPr lang="ru-RU" dirty="0"/>
              <a:t> Сазонов С.Д.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B57EF-298B-479B-868F-09498F3899E3}"/>
              </a:ext>
            </a:extLst>
          </p:cNvPr>
          <p:cNvSpPr txBox="1"/>
          <p:nvPr/>
        </p:nvSpPr>
        <p:spPr>
          <a:xfrm>
            <a:off x="4925736" y="6031684"/>
            <a:ext cx="234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Донской</a:t>
            </a:r>
            <a:br>
              <a:rPr lang="ru-RU" dirty="0"/>
            </a:br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92488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3D902-F57A-4E47-A50A-69CCDDC4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662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4D62A6-B68E-416B-BC3F-8C9BC3A9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012"/>
            <a:ext cx="10515600" cy="317942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Продемонстрировать наши способности в сфере верстки ПО</a:t>
            </a:r>
          </a:p>
          <a:p>
            <a:r>
              <a:rPr lang="ru-RU" dirty="0"/>
              <a:t>Создать свой первый собственный проект ПО</a:t>
            </a:r>
          </a:p>
          <a:p>
            <a:r>
              <a:rPr lang="ru-RU" dirty="0"/>
              <a:t>Получить </a:t>
            </a:r>
            <a:r>
              <a:rPr lang="en-US" dirty="0"/>
              <a:t>“</a:t>
            </a:r>
            <a:r>
              <a:rPr lang="ru-RU" dirty="0"/>
              <a:t>зачет</a:t>
            </a:r>
            <a:r>
              <a:rPr lang="en-US" dirty="0"/>
              <a:t>”</a:t>
            </a:r>
            <a:r>
              <a:rPr lang="ru-RU" dirty="0"/>
              <a:t> за учебную практику</a:t>
            </a:r>
          </a:p>
          <a:p>
            <a:r>
              <a:rPr lang="ru-RU" dirty="0"/>
              <a:t>Показать знания, полученные на занятиях по предмету            </a:t>
            </a:r>
            <a:r>
              <a:rPr lang="en-US" dirty="0"/>
              <a:t>“</a:t>
            </a:r>
            <a:r>
              <a:rPr lang="ru-RU" dirty="0" err="1"/>
              <a:t>Осн</a:t>
            </a:r>
            <a:r>
              <a:rPr lang="ru-RU" dirty="0"/>
              <a:t>. Алг. И </a:t>
            </a:r>
            <a:r>
              <a:rPr lang="ru-RU" dirty="0" err="1"/>
              <a:t>Прог</a:t>
            </a:r>
            <a:r>
              <a:rPr lang="ru-RU" dirty="0"/>
              <a:t>.</a:t>
            </a:r>
            <a:r>
              <a:rPr lang="en-US" dirty="0"/>
              <a:t>”</a:t>
            </a:r>
            <a:endParaRPr lang="ru-RU" dirty="0"/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EEADA1E-ACC7-40FA-AC62-17F21EBED028}"/>
              </a:ext>
            </a:extLst>
          </p:cNvPr>
          <p:cNvCxnSpPr>
            <a:cxnSpLocks/>
          </p:cNvCxnSpPr>
          <p:nvPr/>
        </p:nvCxnSpPr>
        <p:spPr>
          <a:xfrm>
            <a:off x="0" y="746620"/>
            <a:ext cx="1230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8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73A84-4696-4BFE-BA85-9B518E26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6616"/>
          </a:xfrm>
        </p:spPr>
        <p:txBody>
          <a:bodyPr/>
          <a:lstStyle/>
          <a:p>
            <a:r>
              <a:rPr lang="ru-RU" dirty="0"/>
              <a:t>Инструменты выполнения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7F090F-8A5D-4024-ADAE-D0CA9725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299"/>
            <a:ext cx="10515600" cy="4876664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D874068-A28C-4610-A162-1D0311474856}"/>
              </a:ext>
            </a:extLst>
          </p:cNvPr>
          <p:cNvCxnSpPr>
            <a:cxnSpLocks/>
          </p:cNvCxnSpPr>
          <p:nvPr/>
        </p:nvCxnSpPr>
        <p:spPr>
          <a:xfrm>
            <a:off x="0" y="746620"/>
            <a:ext cx="1230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1DBA66-5014-4CDE-8CFB-939F080D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96" y="2368842"/>
            <a:ext cx="4081608" cy="212031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3A509CD-8BD6-441D-BD84-E61590D19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774" y="1838119"/>
            <a:ext cx="2914476" cy="31817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E34165C-FCF1-410C-818D-8866B1205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7" y="2120579"/>
            <a:ext cx="2616841" cy="26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D4169-6C51-48F9-8F93-40AA123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6620"/>
          </a:xfrm>
        </p:spPr>
        <p:txBody>
          <a:bodyPr>
            <a:normAutofit/>
          </a:bodyPr>
          <a:lstStyle/>
          <a:p>
            <a:r>
              <a:rPr lang="ru-RU" dirty="0"/>
              <a:t>Визуальная часть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AC63A32-7753-40EE-B0B9-41847DE4A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714" y="1132208"/>
            <a:ext cx="8512571" cy="5145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6FD3D4C-F628-49C5-A2E8-8F5303F42696}"/>
              </a:ext>
            </a:extLst>
          </p:cNvPr>
          <p:cNvCxnSpPr>
            <a:cxnSpLocks/>
          </p:cNvCxnSpPr>
          <p:nvPr/>
        </p:nvCxnSpPr>
        <p:spPr>
          <a:xfrm>
            <a:off x="0" y="746620"/>
            <a:ext cx="1230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6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9A451-56DA-4E8A-AA59-23C29E74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6619"/>
          </a:xfrm>
        </p:spPr>
        <p:txBody>
          <a:bodyPr/>
          <a:lstStyle/>
          <a:p>
            <a:r>
              <a:rPr lang="ru-RU" dirty="0"/>
              <a:t>Часть кода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A24D2-7C21-42C8-B5E9-3317D81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620"/>
            <a:ext cx="10515600" cy="5430343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dirty="0"/>
              <a:t>&lt;Page x:Class="WpfApp1.Pages.Page3"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</a:t>
            </a:r>
            <a:r>
              <a:rPr lang="en-US" sz="800" dirty="0" err="1"/>
              <a:t>xmlns</a:t>
            </a:r>
            <a:r>
              <a:rPr lang="en-US" sz="800" dirty="0"/>
              <a:t>="http://schemas.microsoft.com/</a:t>
            </a:r>
            <a:r>
              <a:rPr lang="en-US" sz="800" dirty="0" err="1"/>
              <a:t>winfx</a:t>
            </a:r>
            <a:r>
              <a:rPr lang="en-US" sz="800" dirty="0"/>
              <a:t>/2006/</a:t>
            </a:r>
            <a:r>
              <a:rPr lang="en-US" sz="800" dirty="0" err="1"/>
              <a:t>xaml</a:t>
            </a:r>
            <a:r>
              <a:rPr lang="en-US" sz="800" dirty="0"/>
              <a:t>/presentation"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</a:t>
            </a:r>
            <a:r>
              <a:rPr lang="en-US" sz="800" dirty="0" err="1"/>
              <a:t>xmlns:x</a:t>
            </a:r>
            <a:r>
              <a:rPr lang="en-US" sz="800" dirty="0"/>
              <a:t>="http://schemas.microsoft.com/</a:t>
            </a:r>
            <a:r>
              <a:rPr lang="en-US" sz="800" dirty="0" err="1"/>
              <a:t>winfx</a:t>
            </a:r>
            <a:r>
              <a:rPr lang="en-US" sz="800" dirty="0"/>
              <a:t>/2006/</a:t>
            </a:r>
            <a:r>
              <a:rPr lang="en-US" sz="800" dirty="0" err="1"/>
              <a:t>xaml</a:t>
            </a:r>
            <a:r>
              <a:rPr lang="en-US" sz="800" dirty="0"/>
              <a:t>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</a:t>
            </a:r>
            <a:r>
              <a:rPr lang="en-US" sz="800" dirty="0" err="1"/>
              <a:t>xmlns:mc</a:t>
            </a:r>
            <a:r>
              <a:rPr lang="en-US" sz="800" dirty="0"/>
              <a:t>="http://schemas.openxmlformats.org/markup-compatibility/2006" 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</a:t>
            </a:r>
            <a:r>
              <a:rPr lang="en-US" sz="800" dirty="0" err="1"/>
              <a:t>xmlns:d</a:t>
            </a:r>
            <a:r>
              <a:rPr lang="en-US" sz="800" dirty="0"/>
              <a:t>="http://schemas.microsoft.com/expression/blend/2008" 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</a:t>
            </a:r>
            <a:r>
              <a:rPr lang="en-US" sz="800" dirty="0" err="1"/>
              <a:t>xmlns:local</a:t>
            </a:r>
            <a:r>
              <a:rPr lang="en-US" sz="800" dirty="0"/>
              <a:t>="clr-namespace:WpfApp1.Pages"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</a:t>
            </a:r>
            <a:r>
              <a:rPr lang="en-US" sz="800" dirty="0" err="1"/>
              <a:t>mc:Ignorable</a:t>
            </a:r>
            <a:r>
              <a:rPr lang="en-US" sz="800" dirty="0"/>
              <a:t>="d" 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d:DesignHeight="980"  d:DesignWidth="1620"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Title="Page3"&gt;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&lt;Grid&gt;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&lt;Image </a:t>
            </a:r>
          </a:p>
          <a:p>
            <a:pPr>
              <a:spcBef>
                <a:spcPts val="100"/>
              </a:spcBef>
            </a:pPr>
            <a:r>
              <a:rPr lang="fr-FR" sz="800" dirty="0"/>
              <a:t>            Source="C:\Users\User\source\repos\WpfApp1\WpfApp1\Image\Page2.3.jpg"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Stretch="</a:t>
            </a:r>
            <a:r>
              <a:rPr lang="en-US" sz="800" dirty="0" err="1"/>
              <a:t>UniformToFill</a:t>
            </a:r>
            <a:r>
              <a:rPr lang="en-US" sz="800" dirty="0"/>
              <a:t>"</a:t>
            </a:r>
            <a:r>
              <a:rPr lang="ru-RU" sz="800" dirty="0"/>
              <a:t>/&gt;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&lt;Border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Margin="30 160 1045 30"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Width="500"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Height="790"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</a:t>
            </a:r>
            <a:r>
              <a:rPr lang="en-US" sz="800" dirty="0" err="1"/>
              <a:t>CornerRadius</a:t>
            </a:r>
            <a:r>
              <a:rPr lang="en-US" sz="800" dirty="0"/>
              <a:t>="20"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Background="White"&gt;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&lt;</a:t>
            </a:r>
            <a:r>
              <a:rPr lang="en-US" sz="800" dirty="0" err="1"/>
              <a:t>StackPanel</a:t>
            </a:r>
            <a:r>
              <a:rPr lang="en-US" sz="800" dirty="0"/>
              <a:t>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&lt;</a:t>
            </a:r>
            <a:r>
              <a:rPr lang="en-US" sz="800" dirty="0" err="1"/>
              <a:t>TextBlock</a:t>
            </a:r>
            <a:endParaRPr lang="en-US" sz="800" dirty="0"/>
          </a:p>
          <a:p>
            <a:pPr>
              <a:spcBef>
                <a:spcPts val="100"/>
              </a:spcBef>
            </a:pPr>
            <a:r>
              <a:rPr lang="ru-RU" sz="800" dirty="0"/>
              <a:t>                    Text="Иванов Иван Иванович Мастер на дом"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</a:t>
            </a:r>
            <a:r>
              <a:rPr lang="en-US" sz="800" dirty="0" err="1"/>
              <a:t>FontSize</a:t>
            </a:r>
            <a:r>
              <a:rPr lang="en-US" sz="800" dirty="0"/>
              <a:t>="30"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Margin="0 50" 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Height="100" 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Width="400"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</a:t>
            </a:r>
            <a:r>
              <a:rPr lang="en-US" sz="800" dirty="0" err="1"/>
              <a:t>TextAlignment</a:t>
            </a:r>
            <a:r>
              <a:rPr lang="en-US" sz="800" dirty="0"/>
              <a:t>="Center"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</a:t>
            </a:r>
            <a:r>
              <a:rPr lang="en-US" sz="800" dirty="0" err="1"/>
              <a:t>TextWrapping</a:t>
            </a:r>
            <a:r>
              <a:rPr lang="en-US" sz="800" dirty="0"/>
              <a:t>="Wrap"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</a:t>
            </a:r>
            <a:r>
              <a:rPr lang="en-US" sz="800" dirty="0" err="1"/>
              <a:t>FontFamily</a:t>
            </a:r>
            <a:r>
              <a:rPr lang="en-US" sz="800" dirty="0"/>
              <a:t>="Play"&gt;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&lt;/</a:t>
            </a:r>
            <a:r>
              <a:rPr lang="en-US" sz="800" dirty="0" err="1"/>
              <a:t>TextBlock</a:t>
            </a:r>
            <a:r>
              <a:rPr lang="en-US" sz="800" dirty="0"/>
              <a:t>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&lt;Image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Source="C:\Users\User\source\repos\WpfApp1\WpfApp1\Image\TaskPikch2.jpeg"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Height="400"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Width="400" 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Margin="0 -50"&gt;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&lt;/Image&gt;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&lt;</a:t>
            </a:r>
            <a:r>
              <a:rPr lang="en-US" sz="800" dirty="0" err="1"/>
              <a:t>TextBlock</a:t>
            </a:r>
            <a:endParaRPr lang="en-US" sz="800" dirty="0"/>
          </a:p>
          <a:p>
            <a:pPr>
              <a:spcBef>
                <a:spcPts val="100"/>
              </a:spcBef>
            </a:pPr>
            <a:r>
              <a:rPr lang="ru-RU" sz="800" dirty="0"/>
              <a:t>                    Text="8 999 999 11 11 Дмитрий </a:t>
            </a:r>
            <a:r>
              <a:rPr lang="ru-RU" sz="800" dirty="0" err="1"/>
              <a:t>г.Москва</a:t>
            </a:r>
            <a:r>
              <a:rPr lang="ru-RU" sz="800" dirty="0"/>
              <a:t>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</a:t>
            </a:r>
            <a:r>
              <a:rPr lang="en-US" sz="800" dirty="0" err="1"/>
              <a:t>FontSize</a:t>
            </a:r>
            <a:r>
              <a:rPr lang="en-US" sz="800" dirty="0"/>
              <a:t>="30"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Margin="0 70" 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Height="70" 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Width="400"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</a:t>
            </a:r>
            <a:r>
              <a:rPr lang="en-US" sz="800" dirty="0" err="1"/>
              <a:t>TextAlignment</a:t>
            </a:r>
            <a:r>
              <a:rPr lang="en-US" sz="800" dirty="0"/>
              <a:t>="Center"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</a:t>
            </a:r>
            <a:r>
              <a:rPr lang="en-US" sz="800" dirty="0" err="1"/>
              <a:t>TextWrapping</a:t>
            </a:r>
            <a:r>
              <a:rPr lang="en-US" sz="800" dirty="0"/>
              <a:t>="Wrap"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    </a:t>
            </a:r>
            <a:r>
              <a:rPr lang="en-US" sz="800" dirty="0" err="1"/>
              <a:t>FontFamily</a:t>
            </a:r>
            <a:r>
              <a:rPr lang="en-US" sz="800" dirty="0"/>
              <a:t>="Play"&gt;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    &lt;/</a:t>
            </a:r>
            <a:r>
              <a:rPr lang="en-US" sz="800" dirty="0" err="1"/>
              <a:t>TextBlock</a:t>
            </a:r>
            <a:r>
              <a:rPr lang="en-US" sz="800" dirty="0"/>
              <a:t>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    &lt;/</a:t>
            </a:r>
            <a:r>
              <a:rPr lang="en-US" sz="800" dirty="0" err="1"/>
              <a:t>StackPanel</a:t>
            </a:r>
            <a:r>
              <a:rPr lang="en-US" sz="800" dirty="0"/>
              <a:t>&gt;</a:t>
            </a:r>
          </a:p>
          <a:p>
            <a:pPr>
              <a:spcBef>
                <a:spcPts val="100"/>
              </a:spcBef>
            </a:pPr>
            <a:r>
              <a:rPr lang="en-US" sz="800" dirty="0"/>
              <a:t>        &lt;/Border&gt;</a:t>
            </a:r>
            <a:endParaRPr lang="ru-RU" sz="800" dirty="0"/>
          </a:p>
          <a:p>
            <a:pPr marL="0" indent="0">
              <a:spcBef>
                <a:spcPts val="100"/>
              </a:spcBef>
              <a:buNone/>
            </a:pPr>
            <a:r>
              <a:rPr lang="ru-RU" sz="800" dirty="0"/>
              <a:t>                  …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ADF78BE-D43F-4E3A-9E3C-591B0AFAD92F}"/>
              </a:ext>
            </a:extLst>
          </p:cNvPr>
          <p:cNvCxnSpPr>
            <a:cxnSpLocks/>
          </p:cNvCxnSpPr>
          <p:nvPr/>
        </p:nvCxnSpPr>
        <p:spPr>
          <a:xfrm>
            <a:off x="0" y="746620"/>
            <a:ext cx="1230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0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7671E-F731-4B0D-96F6-9CC05AC5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549"/>
            <a:ext cx="10515600" cy="2305051"/>
          </a:xfrm>
        </p:spPr>
        <p:txBody>
          <a:bodyPr>
            <a:normAutofit/>
          </a:bodyPr>
          <a:lstStyle/>
          <a:p>
            <a:r>
              <a:rPr lang="ru-RU" sz="6600" dirty="0"/>
              <a:t>Спасибо за внимание!</a:t>
            </a:r>
            <a:br>
              <a:rPr lang="ru-RU" sz="6600" dirty="0"/>
            </a:br>
            <a:r>
              <a:rPr lang="ru-RU" sz="6600" dirty="0"/>
              <a:t>Перейдем к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E35C4-FC90-4AE1-9A47-D161337E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746620"/>
          </a:xfrm>
        </p:spPr>
        <p:txBody>
          <a:bodyPr/>
          <a:lstStyle/>
          <a:p>
            <a:pPr marL="0" indent="0">
              <a:buNone/>
            </a:pPr>
            <a:r>
              <a:rPr lang="ru-RU" sz="4400" dirty="0">
                <a:latin typeface="+mj-lt"/>
                <a:ea typeface="+mj-ea"/>
                <a:cs typeface="+mj-cs"/>
              </a:rPr>
              <a:t>Конец презентации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AEAF6-6C42-4933-8B8B-2B5672C4E489}"/>
              </a:ext>
            </a:extLst>
          </p:cNvPr>
          <p:cNvCxnSpPr>
            <a:cxnSpLocks/>
          </p:cNvCxnSpPr>
          <p:nvPr/>
        </p:nvCxnSpPr>
        <p:spPr>
          <a:xfrm>
            <a:off x="0" y="746620"/>
            <a:ext cx="1230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39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457</Words>
  <Application>Microsoft Office PowerPoint</Application>
  <PresentationFormat>Широкоэкранный</PresentationFormat>
  <Paragraphs>65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Индивидуальный проект на тему: “Мастерская по ремонту лазерной техники” по предмету: Осн. алг. и прог.</vt:lpstr>
      <vt:lpstr>Цели и задачи</vt:lpstr>
      <vt:lpstr>Инструменты выполнения задания</vt:lpstr>
      <vt:lpstr>Визуальная часть</vt:lpstr>
      <vt:lpstr>Часть кода </vt:lpstr>
      <vt:lpstr>Спасибо за внимание! Перейдем к программе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на тему: “Мастерская по ремонту лазерной техники” по предмету: Осн. алг. и прог.</dc:title>
  <dc:creator>Станислав Сазонов</dc:creator>
  <cp:lastModifiedBy>Станислав Сазонов</cp:lastModifiedBy>
  <cp:revision>4</cp:revision>
  <dcterms:created xsi:type="dcterms:W3CDTF">2023-05-24T16:28:41Z</dcterms:created>
  <dcterms:modified xsi:type="dcterms:W3CDTF">2023-05-25T18:41:54Z</dcterms:modified>
</cp:coreProperties>
</file>