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3"/>
  </p:notesMasterIdLst>
  <p:sldIdLst>
    <p:sldId id="256" r:id="rId2"/>
    <p:sldId id="258" r:id="rId3"/>
    <p:sldId id="259" r:id="rId4"/>
    <p:sldId id="269" r:id="rId5"/>
    <p:sldId id="280" r:id="rId6"/>
    <p:sldId id="303" r:id="rId7"/>
    <p:sldId id="270" r:id="rId8"/>
    <p:sldId id="301" r:id="rId9"/>
    <p:sldId id="302" r:id="rId10"/>
    <p:sldId id="276" r:id="rId11"/>
    <p:sldId id="300" r:id="rId12"/>
  </p:sldIdLst>
  <p:sldSz cx="9144000" cy="5143500" type="screen16x9"/>
  <p:notesSz cx="6858000" cy="9144000"/>
  <p:embeddedFontLst>
    <p:embeddedFont>
      <p:font typeface="Advent Pro Medium" panose="020B0604020202020204" charset="0"/>
      <p:regular r:id="rId14"/>
      <p:bold r:id="rId15"/>
      <p:italic r:id="rId16"/>
      <p:boldItalic r:id="rId17"/>
    </p:embeddedFont>
    <p:embeddedFont>
      <p:font typeface="Advent Pro SemiBold" panose="020B0604020202020204" charset="0"/>
      <p:regular r:id="rId18"/>
      <p:bold r:id="rId19"/>
      <p:italic r:id="rId20"/>
      <p:boldItalic r:id="rId21"/>
    </p:embeddedFont>
    <p:embeddedFont>
      <p:font typeface="Fira Sans Condensed Medium" panose="020B0603050000020004" pitchFamily="34" charset="0"/>
      <p:regular r:id="rId22"/>
      <p:bold r:id="rId23"/>
      <p:italic r:id="rId24"/>
      <p:boldItalic r:id="rId25"/>
    </p:embeddedFont>
    <p:embeddedFont>
      <p:font typeface="Fira Sans Extra Condensed Medium" panose="020B0604020202020204" charset="0"/>
      <p:regular r:id="rId26"/>
      <p:bold r:id="rId27"/>
      <p:italic r:id="rId28"/>
      <p:boldItalic r:id="rId29"/>
    </p:embeddedFont>
    <p:embeddedFont>
      <p:font typeface="Maven Pro" panose="020B0604020202020204" charset="0"/>
      <p:regular r:id="rId30"/>
      <p:bold r:id="rId31"/>
    </p:embeddedFont>
    <p:embeddedFont>
      <p:font typeface="Nunito Light" pitchFamily="2" charset="0"/>
      <p:regular r:id="rId32"/>
      <p:italic r:id="rId33"/>
    </p:embeddedFont>
    <p:embeddedFont>
      <p:font typeface="Share Tech" panose="020B0604020202020204" charset="0"/>
      <p:regular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16ABAC6-B73B-4C51-BAB3-6D2CE2ECAE86}">
  <a:tblStyle styleId="{D16ABAC6-B73B-4C51-BAB3-6D2CE2ECAE8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8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21" Type="http://schemas.openxmlformats.org/officeDocument/2006/relationships/font" Target="fonts/font8.fntdata"/><Relationship Id="rId34" Type="http://schemas.openxmlformats.org/officeDocument/2006/relationships/font" Target="fonts/font2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font" Target="fonts/font20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3522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6c4305b01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Google Shape;1084;g6c4305b01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g6c60e245bf_1_31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8" name="Google Shape;1578;g6c60e245bf_1_31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g6c52a2e8d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8" name="Google Shape;1118;g6c52a2e8d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g6c52a2e8d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8" name="Google Shape;1118;g6c52a2e8d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8608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g6c52a2e8d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8" name="Google Shape;1118;g6c52a2e8d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14346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6c52a2e8d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2" name="Google Shape;1252;g6c52a2e8d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1" name="Google Shape;271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2" name="Google Shape;272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4" name="Google Shape;274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7" name="Google Shape;277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8" name="Google Shape;278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4"/>
          <p:cNvSpPr txBox="1">
            <a:spLocks noGrp="1"/>
          </p:cNvSpPr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1" name="Google Shape;281;p14"/>
          <p:cNvSpPr txBox="1">
            <a:spLocks noGrp="1"/>
          </p:cNvSpPr>
          <p:nvPr>
            <p:ph type="subTitle" idx="1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2" name="Google Shape;282;p14"/>
          <p:cNvSpPr txBox="1">
            <a:spLocks noGrp="1"/>
          </p:cNvSpPr>
          <p:nvPr>
            <p:ph type="ctrTitle" idx="2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3" name="Google Shape;283;p14"/>
          <p:cNvSpPr txBox="1">
            <a:spLocks noGrp="1"/>
          </p:cNvSpPr>
          <p:nvPr>
            <p:ph type="subTitle" idx="3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4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8" name="Google Shape;288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9" name="Google Shape;289;p1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1" name="Google Shape;291;p14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4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4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_1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9" name="Google Shape;299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300" name="Google Shape;300;p1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2" name="Google Shape;302;p1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5"/>
          <p:cNvSpPr txBox="1">
            <a:spLocks noGrp="1"/>
          </p:cNvSpPr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5" name="Google Shape;305;p15"/>
          <p:cNvSpPr txBox="1">
            <a:spLocks noGrp="1"/>
          </p:cNvSpPr>
          <p:nvPr>
            <p:ph type="subTitle" idx="1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6" name="Google Shape;306;p15"/>
          <p:cNvSpPr txBox="1">
            <a:spLocks noGrp="1"/>
          </p:cNvSpPr>
          <p:nvPr>
            <p:ph type="ctrTitle" idx="2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7" name="Google Shape;307;p15"/>
          <p:cNvSpPr txBox="1">
            <a:spLocks noGrp="1"/>
          </p:cNvSpPr>
          <p:nvPr>
            <p:ph type="subTitle" idx="3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8" name="Google Shape;308;p15"/>
          <p:cNvSpPr txBox="1">
            <a:spLocks noGrp="1"/>
          </p:cNvSpPr>
          <p:nvPr>
            <p:ph type="ctrTitle" idx="4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9" name="Google Shape;309;p15"/>
          <p:cNvSpPr txBox="1">
            <a:spLocks noGrp="1"/>
          </p:cNvSpPr>
          <p:nvPr>
            <p:ph type="subTitle" idx="5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0" name="Google Shape;310;p15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0"/>
          <p:cNvSpPr txBox="1">
            <a:spLocks noGrp="1"/>
          </p:cNvSpPr>
          <p:nvPr>
            <p:ph type="body" idx="1"/>
          </p:nvPr>
        </p:nvSpPr>
        <p:spPr>
          <a:xfrm>
            <a:off x="597375" y="1438003"/>
            <a:ext cx="3908700" cy="25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3" name="Google Shape;413;p20"/>
          <p:cNvSpPr txBox="1">
            <a:spLocks noGrp="1"/>
          </p:cNvSpPr>
          <p:nvPr>
            <p:ph type="body" idx="2"/>
          </p:nvPr>
        </p:nvSpPr>
        <p:spPr>
          <a:xfrm>
            <a:off x="4690125" y="2069712"/>
            <a:ext cx="3908700" cy="19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  <a:defRPr sz="12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9" r:id="rId4"/>
    <p:sldLayoutId id="2147483660" r:id="rId5"/>
    <p:sldLayoutId id="2147483661" r:id="rId6"/>
    <p:sldLayoutId id="2147483666" r:id="rId7"/>
    <p:sldLayoutId id="2147483667" r:id="rId8"/>
    <p:sldLayoutId id="214748366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jpeg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5"/>
          <p:cNvSpPr txBox="1">
            <a:spLocks noGrp="1"/>
          </p:cNvSpPr>
          <p:nvPr>
            <p:ph type="ctrTitle"/>
          </p:nvPr>
        </p:nvSpPr>
        <p:spPr>
          <a:xfrm>
            <a:off x="1561650" y="751887"/>
            <a:ext cx="6020700" cy="25175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Advent Pro Medium" panose="020B0604020202020204" charset="0"/>
              </a:rPr>
              <a:t>ПЛАНИРОВАНИЕ РЕКЛАМНЫХ</a:t>
            </a:r>
            <a:r>
              <a:rPr lang="en" dirty="0">
                <a:latin typeface="Advent Pro Medium" panose="020B0604020202020204" charset="0"/>
              </a:rPr>
              <a:t> </a:t>
            </a:r>
            <a:r>
              <a:rPr lang="ru-RU" dirty="0">
                <a:solidFill>
                  <a:schemeClr val="accent2"/>
                </a:solidFill>
                <a:latin typeface="Advent Pro Medium" panose="020B0604020202020204" charset="0"/>
              </a:rPr>
              <a:t>КАМПАНИЙ</a:t>
            </a:r>
            <a:endParaRPr dirty="0">
              <a:latin typeface="Advent Pro Medium" panose="020B0604020202020204" charset="0"/>
            </a:endParaRPr>
          </a:p>
        </p:txBody>
      </p:sp>
      <p:sp>
        <p:nvSpPr>
          <p:cNvPr id="437" name="Google Shape;437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3" name="Google Shape;443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4" name="Google Shape;444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7" name="Google Shape;447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50" name="Google Shape;450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3" name="Google Shape;453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5" name="Google Shape;455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6" name="Google Shape;456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9" name="Google Shape;459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45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>
                <a:latin typeface="Advent Pro Medium" panose="020B0604020202020204" charset="0"/>
              </a:rPr>
              <a:t>МАСШТАБИРОВАНИЕ</a:t>
            </a:r>
            <a:endParaRPr sz="3000" dirty="0">
              <a:latin typeface="Advent Pro Medium" panose="020B0604020202020204" charset="0"/>
            </a:endParaRPr>
          </a:p>
        </p:txBody>
      </p:sp>
      <p:sp>
        <p:nvSpPr>
          <p:cNvPr id="1255" name="Google Shape;1255;p45"/>
          <p:cNvSpPr txBox="1">
            <a:spLocks noGrp="1"/>
          </p:cNvSpPr>
          <p:nvPr>
            <p:ph type="ctrTitle" idx="2"/>
          </p:nvPr>
        </p:nvSpPr>
        <p:spPr>
          <a:xfrm>
            <a:off x="3623778" y="1267450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Advent Pro Medium" panose="020B0604020202020204" charset="0"/>
              </a:rPr>
              <a:t>НАСТРОЙКА</a:t>
            </a:r>
            <a:endParaRPr dirty="0">
              <a:latin typeface="Advent Pro Medium" panose="020B0604020202020204" charset="0"/>
            </a:endParaRPr>
          </a:p>
        </p:txBody>
      </p:sp>
      <p:sp>
        <p:nvSpPr>
          <p:cNvPr id="1256" name="Google Shape;1256;p45"/>
          <p:cNvSpPr txBox="1">
            <a:spLocks noGrp="1"/>
          </p:cNvSpPr>
          <p:nvPr>
            <p:ph type="ctrTitle"/>
          </p:nvPr>
        </p:nvSpPr>
        <p:spPr>
          <a:xfrm>
            <a:off x="1011829" y="1267450"/>
            <a:ext cx="2007817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Advent Pro Medium" panose="020B0604020202020204" charset="0"/>
              </a:rPr>
              <a:t>ДАННЫЕ</a:t>
            </a:r>
            <a:endParaRPr dirty="0">
              <a:latin typeface="Advent Pro Medium" panose="020B0604020202020204" charset="0"/>
            </a:endParaRPr>
          </a:p>
        </p:txBody>
      </p:sp>
      <p:sp>
        <p:nvSpPr>
          <p:cNvPr id="1257" name="Google Shape;1257;p45"/>
          <p:cNvSpPr txBox="1">
            <a:spLocks noGrp="1"/>
          </p:cNvSpPr>
          <p:nvPr>
            <p:ph type="subTitle" idx="1"/>
          </p:nvPr>
        </p:nvSpPr>
        <p:spPr>
          <a:xfrm>
            <a:off x="1011830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Advent Pro Medium" panose="020B0604020202020204" charset="0"/>
              </a:rPr>
              <a:t>Увеличить количество выборки и обучить более качественную модель.</a:t>
            </a:r>
            <a:endParaRPr dirty="0">
              <a:latin typeface="Advent Pro Medium" panose="020B0604020202020204" charset="0"/>
            </a:endParaRPr>
          </a:p>
        </p:txBody>
      </p:sp>
      <p:sp>
        <p:nvSpPr>
          <p:cNvPr id="1258" name="Google Shape;1258;p45"/>
          <p:cNvSpPr txBox="1">
            <a:spLocks noGrp="1"/>
          </p:cNvSpPr>
          <p:nvPr>
            <p:ph type="subTitle" idx="3"/>
          </p:nvPr>
        </p:nvSpPr>
        <p:spPr>
          <a:xfrm>
            <a:off x="3623778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Advent Pro Medium" panose="020B0604020202020204" charset="0"/>
              </a:rPr>
              <a:t>Провести супертонкую настройку (</a:t>
            </a:r>
            <a:r>
              <a:rPr lang="en-US" dirty="0">
                <a:latin typeface="Advent Pro Medium" panose="020B0604020202020204" charset="0"/>
              </a:rPr>
              <a:t>tiny-finetune) </a:t>
            </a:r>
            <a:r>
              <a:rPr lang="ru-RU" dirty="0" err="1">
                <a:latin typeface="Advent Pro Medium" panose="020B0604020202020204" charset="0"/>
              </a:rPr>
              <a:t>гиперпараметров</a:t>
            </a:r>
            <a:r>
              <a:rPr lang="ru-RU" dirty="0">
                <a:latin typeface="Advent Pro Medium" panose="020B0604020202020204" charset="0"/>
              </a:rPr>
              <a:t> модели.</a:t>
            </a:r>
            <a:endParaRPr dirty="0">
              <a:latin typeface="Advent Pro Medium" panose="020B0604020202020204" charset="0"/>
            </a:endParaRPr>
          </a:p>
        </p:txBody>
      </p:sp>
      <p:sp>
        <p:nvSpPr>
          <p:cNvPr id="1259" name="Google Shape;1259;p45"/>
          <p:cNvSpPr txBox="1">
            <a:spLocks noGrp="1"/>
          </p:cNvSpPr>
          <p:nvPr>
            <p:ph type="ctrTitle" idx="4"/>
          </p:nvPr>
        </p:nvSpPr>
        <p:spPr>
          <a:xfrm>
            <a:off x="6245198" y="1267450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Advent Pro Medium" panose="020B0604020202020204" charset="0"/>
              </a:rPr>
              <a:t>ДООБУЧЕНИЕ</a:t>
            </a:r>
            <a:endParaRPr dirty="0">
              <a:latin typeface="Advent Pro Medium" panose="020B0604020202020204" charset="0"/>
            </a:endParaRPr>
          </a:p>
        </p:txBody>
      </p:sp>
      <p:sp>
        <p:nvSpPr>
          <p:cNvPr id="1260" name="Google Shape;1260;p45"/>
          <p:cNvSpPr txBox="1">
            <a:spLocks noGrp="1"/>
          </p:cNvSpPr>
          <p:nvPr>
            <p:ph type="subTitle" idx="5"/>
          </p:nvPr>
        </p:nvSpPr>
        <p:spPr>
          <a:xfrm>
            <a:off x="6245198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Advent Pro Medium" panose="020B0604020202020204" charset="0"/>
              </a:rPr>
              <a:t>Использовать наш </a:t>
            </a:r>
            <a:r>
              <a:rPr lang="en-US" dirty="0">
                <a:latin typeface="Advent Pro Medium" panose="020B0604020202020204" charset="0"/>
              </a:rPr>
              <a:t>API</a:t>
            </a:r>
            <a:r>
              <a:rPr lang="ru-RU" dirty="0">
                <a:latin typeface="Advent Pro Medium" panose="020B0604020202020204" charset="0"/>
              </a:rPr>
              <a:t> для </a:t>
            </a:r>
            <a:r>
              <a:rPr lang="ru-RU" dirty="0" err="1">
                <a:latin typeface="Advent Pro Medium" panose="020B0604020202020204" charset="0"/>
              </a:rPr>
              <a:t>дообучения</a:t>
            </a:r>
            <a:r>
              <a:rPr lang="ru-RU" dirty="0">
                <a:latin typeface="Advent Pro Medium" panose="020B0604020202020204" charset="0"/>
              </a:rPr>
              <a:t> модели на новых данных.</a:t>
            </a:r>
            <a:r>
              <a:rPr lang="en-US" dirty="0">
                <a:latin typeface="Advent Pro Medium" panose="020B0604020202020204" charset="0"/>
              </a:rPr>
              <a:t> </a:t>
            </a:r>
            <a:endParaRPr dirty="0">
              <a:latin typeface="Advent Pro Medium" panose="020B0604020202020204" charset="0"/>
            </a:endParaRPr>
          </a:p>
        </p:txBody>
      </p:sp>
      <p:grpSp>
        <p:nvGrpSpPr>
          <p:cNvPr id="1261" name="Google Shape;1261;p45"/>
          <p:cNvGrpSpPr/>
          <p:nvPr/>
        </p:nvGrpSpPr>
        <p:grpSpPr>
          <a:xfrm>
            <a:off x="3689974" y="2403057"/>
            <a:ext cx="1748907" cy="960537"/>
            <a:chOff x="2534925" y="2231825"/>
            <a:chExt cx="889350" cy="488475"/>
          </a:xfrm>
        </p:grpSpPr>
        <p:sp>
          <p:nvSpPr>
            <p:cNvPr id="1262" name="Google Shape;1262;p45"/>
            <p:cNvSpPr/>
            <p:nvPr/>
          </p:nvSpPr>
          <p:spPr>
            <a:xfrm>
              <a:off x="3334150" y="2674775"/>
              <a:ext cx="90125" cy="21125"/>
            </a:xfrm>
            <a:custGeom>
              <a:avLst/>
              <a:gdLst/>
              <a:ahLst/>
              <a:cxnLst/>
              <a:rect l="l" t="t" r="r" b="b"/>
              <a:pathLst>
                <a:path w="3605" h="845" extrusionOk="0">
                  <a:moveTo>
                    <a:pt x="353" y="0"/>
                  </a:moveTo>
                  <a:cubicBezTo>
                    <a:pt x="164" y="0"/>
                    <a:pt x="13" y="151"/>
                    <a:pt x="0" y="340"/>
                  </a:cubicBezTo>
                  <a:lnTo>
                    <a:pt x="0" y="353"/>
                  </a:lnTo>
                  <a:cubicBezTo>
                    <a:pt x="0" y="542"/>
                    <a:pt x="152" y="706"/>
                    <a:pt x="341" y="706"/>
                  </a:cubicBezTo>
                  <a:lnTo>
                    <a:pt x="3239" y="844"/>
                  </a:lnTo>
                  <a:cubicBezTo>
                    <a:pt x="3428" y="844"/>
                    <a:pt x="3592" y="693"/>
                    <a:pt x="3604" y="504"/>
                  </a:cubicBezTo>
                  <a:lnTo>
                    <a:pt x="3604" y="365"/>
                  </a:lnTo>
                  <a:cubicBezTo>
                    <a:pt x="3604" y="164"/>
                    <a:pt x="3453" y="0"/>
                    <a:pt x="325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dvent Pro Medium" panose="020B0604020202020204" charset="0"/>
              </a:endParaRPr>
            </a:p>
          </p:txBody>
        </p:sp>
        <p:sp>
          <p:nvSpPr>
            <p:cNvPr id="1263" name="Google Shape;1263;p45"/>
            <p:cNvSpPr/>
            <p:nvPr/>
          </p:nvSpPr>
          <p:spPr>
            <a:xfrm>
              <a:off x="2534925" y="2656800"/>
              <a:ext cx="90125" cy="19875"/>
            </a:xfrm>
            <a:custGeom>
              <a:avLst/>
              <a:gdLst/>
              <a:ahLst/>
              <a:cxnLst/>
              <a:rect l="l" t="t" r="r" b="b"/>
              <a:pathLst>
                <a:path w="3605" h="795" extrusionOk="0">
                  <a:moveTo>
                    <a:pt x="319" y="0"/>
                  </a:moveTo>
                  <a:cubicBezTo>
                    <a:pt x="141" y="0"/>
                    <a:pt x="1" y="146"/>
                    <a:pt x="1" y="316"/>
                  </a:cubicBezTo>
                  <a:lnTo>
                    <a:pt x="1" y="769"/>
                  </a:lnTo>
                  <a:lnTo>
                    <a:pt x="1" y="795"/>
                  </a:lnTo>
                  <a:lnTo>
                    <a:pt x="3605" y="795"/>
                  </a:lnTo>
                  <a:lnTo>
                    <a:pt x="3592" y="769"/>
                  </a:lnTo>
                  <a:lnTo>
                    <a:pt x="3592" y="454"/>
                  </a:lnTo>
                  <a:cubicBezTo>
                    <a:pt x="3605" y="278"/>
                    <a:pt x="3466" y="139"/>
                    <a:pt x="3290" y="127"/>
                  </a:cubicBezTo>
                  <a:lnTo>
                    <a:pt x="341" y="1"/>
                  </a:lnTo>
                  <a:cubicBezTo>
                    <a:pt x="334" y="0"/>
                    <a:pt x="326" y="0"/>
                    <a:pt x="31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dvent Pro Medium" panose="020B0604020202020204" charset="0"/>
              </a:endParaRPr>
            </a:p>
          </p:txBody>
        </p:sp>
        <p:sp>
          <p:nvSpPr>
            <p:cNvPr id="1264" name="Google Shape;1264;p45"/>
            <p:cNvSpPr/>
            <p:nvPr/>
          </p:nvSpPr>
          <p:spPr>
            <a:xfrm>
              <a:off x="3327850" y="2589525"/>
              <a:ext cx="90750" cy="31150"/>
            </a:xfrm>
            <a:custGeom>
              <a:avLst/>
              <a:gdLst/>
              <a:ahLst/>
              <a:cxnLst/>
              <a:rect l="l" t="t" r="r" b="b"/>
              <a:pathLst>
                <a:path w="3630" h="1246" extrusionOk="0">
                  <a:moveTo>
                    <a:pt x="3256" y="1"/>
                  </a:moveTo>
                  <a:cubicBezTo>
                    <a:pt x="3234" y="1"/>
                    <a:pt x="3211" y="3"/>
                    <a:pt x="3188" y="8"/>
                  </a:cubicBezTo>
                  <a:lnTo>
                    <a:pt x="290" y="600"/>
                  </a:lnTo>
                  <a:cubicBezTo>
                    <a:pt x="114" y="625"/>
                    <a:pt x="0" y="789"/>
                    <a:pt x="38" y="965"/>
                  </a:cubicBezTo>
                  <a:cubicBezTo>
                    <a:pt x="61" y="1127"/>
                    <a:pt x="200" y="1246"/>
                    <a:pt x="359" y="1246"/>
                  </a:cubicBezTo>
                  <a:cubicBezTo>
                    <a:pt x="373" y="1246"/>
                    <a:pt x="388" y="1245"/>
                    <a:pt x="404" y="1243"/>
                  </a:cubicBezTo>
                  <a:lnTo>
                    <a:pt x="3327" y="802"/>
                  </a:lnTo>
                  <a:cubicBezTo>
                    <a:pt x="3503" y="776"/>
                    <a:pt x="3629" y="600"/>
                    <a:pt x="3592" y="424"/>
                  </a:cubicBezTo>
                  <a:cubicBezTo>
                    <a:pt x="3592" y="373"/>
                    <a:pt x="3579" y="323"/>
                    <a:pt x="3566" y="272"/>
                  </a:cubicBezTo>
                  <a:cubicBezTo>
                    <a:pt x="3544" y="108"/>
                    <a:pt x="3408" y="1"/>
                    <a:pt x="325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dvent Pro Medium" panose="020B0604020202020204" charset="0"/>
              </a:endParaRPr>
            </a:p>
          </p:txBody>
        </p:sp>
        <p:sp>
          <p:nvSpPr>
            <p:cNvPr id="1265" name="Google Shape;1265;p45"/>
            <p:cNvSpPr/>
            <p:nvPr/>
          </p:nvSpPr>
          <p:spPr>
            <a:xfrm>
              <a:off x="2544075" y="2571875"/>
              <a:ext cx="90125" cy="34100"/>
            </a:xfrm>
            <a:custGeom>
              <a:avLst/>
              <a:gdLst/>
              <a:ahLst/>
              <a:cxnLst/>
              <a:rect l="l" t="t" r="r" b="b"/>
              <a:pathLst>
                <a:path w="3605" h="1364" extrusionOk="0">
                  <a:moveTo>
                    <a:pt x="384" y="0"/>
                  </a:moveTo>
                  <a:cubicBezTo>
                    <a:pt x="243" y="0"/>
                    <a:pt x="107" y="96"/>
                    <a:pt x="63" y="248"/>
                  </a:cubicBezTo>
                  <a:lnTo>
                    <a:pt x="38" y="411"/>
                  </a:lnTo>
                  <a:cubicBezTo>
                    <a:pt x="0" y="588"/>
                    <a:pt x="114" y="764"/>
                    <a:pt x="290" y="789"/>
                  </a:cubicBezTo>
                  <a:lnTo>
                    <a:pt x="3188" y="1356"/>
                  </a:lnTo>
                  <a:cubicBezTo>
                    <a:pt x="3210" y="1361"/>
                    <a:pt x="3231" y="1363"/>
                    <a:pt x="3252" y="1363"/>
                  </a:cubicBezTo>
                  <a:cubicBezTo>
                    <a:pt x="3405" y="1363"/>
                    <a:pt x="3544" y="1247"/>
                    <a:pt x="3566" y="1092"/>
                  </a:cubicBezTo>
                  <a:cubicBezTo>
                    <a:pt x="3604" y="928"/>
                    <a:pt x="3503" y="752"/>
                    <a:pt x="3327" y="714"/>
                  </a:cubicBezTo>
                  <a:lnTo>
                    <a:pt x="454" y="8"/>
                  </a:lnTo>
                  <a:cubicBezTo>
                    <a:pt x="431" y="3"/>
                    <a:pt x="408" y="0"/>
                    <a:pt x="384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dvent Pro Medium" panose="020B0604020202020204" charset="0"/>
              </a:endParaRPr>
            </a:p>
          </p:txBody>
        </p:sp>
        <p:sp>
          <p:nvSpPr>
            <p:cNvPr id="1266" name="Google Shape;1266;p45"/>
            <p:cNvSpPr/>
            <p:nvPr/>
          </p:nvSpPr>
          <p:spPr>
            <a:xfrm>
              <a:off x="3308325" y="2507375"/>
              <a:ext cx="87900" cy="45050"/>
            </a:xfrm>
            <a:custGeom>
              <a:avLst/>
              <a:gdLst/>
              <a:ahLst/>
              <a:cxnLst/>
              <a:rect l="l" t="t" r="r" b="b"/>
              <a:pathLst>
                <a:path w="3516" h="1802" extrusionOk="0">
                  <a:moveTo>
                    <a:pt x="3105" y="1"/>
                  </a:moveTo>
                  <a:cubicBezTo>
                    <a:pt x="3061" y="1"/>
                    <a:pt x="3017" y="10"/>
                    <a:pt x="2974" y="30"/>
                  </a:cubicBezTo>
                  <a:lnTo>
                    <a:pt x="240" y="1164"/>
                  </a:lnTo>
                  <a:cubicBezTo>
                    <a:pt x="76" y="1227"/>
                    <a:pt x="0" y="1416"/>
                    <a:pt x="76" y="1580"/>
                  </a:cubicBezTo>
                  <a:cubicBezTo>
                    <a:pt x="115" y="1718"/>
                    <a:pt x="239" y="1802"/>
                    <a:pt x="370" y="1802"/>
                  </a:cubicBezTo>
                  <a:cubicBezTo>
                    <a:pt x="406" y="1802"/>
                    <a:pt x="443" y="1795"/>
                    <a:pt x="479" y="1782"/>
                  </a:cubicBezTo>
                  <a:lnTo>
                    <a:pt x="3264" y="761"/>
                  </a:lnTo>
                  <a:cubicBezTo>
                    <a:pt x="3428" y="698"/>
                    <a:pt x="3516" y="509"/>
                    <a:pt x="3453" y="345"/>
                  </a:cubicBezTo>
                  <a:lnTo>
                    <a:pt x="3390" y="207"/>
                  </a:lnTo>
                  <a:cubicBezTo>
                    <a:pt x="3343" y="76"/>
                    <a:pt x="3228" y="1"/>
                    <a:pt x="3105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dvent Pro Medium" panose="020B0604020202020204" charset="0"/>
              </a:endParaRPr>
            </a:p>
          </p:txBody>
        </p:sp>
        <p:sp>
          <p:nvSpPr>
            <p:cNvPr id="1267" name="Google Shape;1267;p45"/>
            <p:cNvSpPr/>
            <p:nvPr/>
          </p:nvSpPr>
          <p:spPr>
            <a:xfrm>
              <a:off x="2569900" y="2490675"/>
              <a:ext cx="86650" cy="47800"/>
            </a:xfrm>
            <a:custGeom>
              <a:avLst/>
              <a:gdLst/>
              <a:ahLst/>
              <a:cxnLst/>
              <a:rect l="l" t="t" r="r" b="b"/>
              <a:pathLst>
                <a:path w="3466" h="1912" extrusionOk="0">
                  <a:moveTo>
                    <a:pt x="433" y="1"/>
                  </a:moveTo>
                  <a:cubicBezTo>
                    <a:pt x="306" y="1"/>
                    <a:pt x="182" y="74"/>
                    <a:pt x="127" y="194"/>
                  </a:cubicBezTo>
                  <a:cubicBezTo>
                    <a:pt x="114" y="232"/>
                    <a:pt x="89" y="282"/>
                    <a:pt x="64" y="333"/>
                  </a:cubicBezTo>
                  <a:cubicBezTo>
                    <a:pt x="1" y="497"/>
                    <a:pt x="76" y="698"/>
                    <a:pt x="240" y="761"/>
                  </a:cubicBezTo>
                  <a:lnTo>
                    <a:pt x="2974" y="1883"/>
                  </a:lnTo>
                  <a:cubicBezTo>
                    <a:pt x="3017" y="1902"/>
                    <a:pt x="3063" y="1912"/>
                    <a:pt x="3108" y="1912"/>
                  </a:cubicBezTo>
                  <a:cubicBezTo>
                    <a:pt x="3234" y="1912"/>
                    <a:pt x="3356" y="1837"/>
                    <a:pt x="3403" y="1706"/>
                  </a:cubicBezTo>
                  <a:cubicBezTo>
                    <a:pt x="3466" y="1555"/>
                    <a:pt x="3403" y="1366"/>
                    <a:pt x="3239" y="1290"/>
                  </a:cubicBezTo>
                  <a:lnTo>
                    <a:pt x="568" y="30"/>
                  </a:lnTo>
                  <a:cubicBezTo>
                    <a:pt x="524" y="10"/>
                    <a:pt x="478" y="1"/>
                    <a:pt x="433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dvent Pro Medium" panose="020B0604020202020204" charset="0"/>
              </a:endParaRPr>
            </a:p>
          </p:txBody>
        </p:sp>
        <p:sp>
          <p:nvSpPr>
            <p:cNvPr id="1268" name="Google Shape;1268;p45"/>
            <p:cNvSpPr/>
            <p:nvPr/>
          </p:nvSpPr>
          <p:spPr>
            <a:xfrm>
              <a:off x="3276175" y="2431275"/>
              <a:ext cx="81625" cy="57700"/>
            </a:xfrm>
            <a:custGeom>
              <a:avLst/>
              <a:gdLst/>
              <a:ahLst/>
              <a:cxnLst/>
              <a:rect l="l" t="t" r="r" b="b"/>
              <a:pathLst>
                <a:path w="3265" h="2308" extrusionOk="0">
                  <a:moveTo>
                    <a:pt x="2817" y="1"/>
                  </a:moveTo>
                  <a:cubicBezTo>
                    <a:pt x="2754" y="1"/>
                    <a:pt x="2691" y="20"/>
                    <a:pt x="2634" y="63"/>
                  </a:cubicBezTo>
                  <a:lnTo>
                    <a:pt x="190" y="1713"/>
                  </a:lnTo>
                  <a:cubicBezTo>
                    <a:pt x="39" y="1801"/>
                    <a:pt x="1" y="2003"/>
                    <a:pt x="102" y="2154"/>
                  </a:cubicBezTo>
                  <a:cubicBezTo>
                    <a:pt x="159" y="2252"/>
                    <a:pt x="263" y="2308"/>
                    <a:pt x="370" y="2308"/>
                  </a:cubicBezTo>
                  <a:cubicBezTo>
                    <a:pt x="429" y="2308"/>
                    <a:pt x="489" y="2291"/>
                    <a:pt x="543" y="2255"/>
                  </a:cubicBezTo>
                  <a:lnTo>
                    <a:pt x="3063" y="718"/>
                  </a:lnTo>
                  <a:cubicBezTo>
                    <a:pt x="3214" y="630"/>
                    <a:pt x="3264" y="428"/>
                    <a:pt x="3176" y="277"/>
                  </a:cubicBezTo>
                  <a:lnTo>
                    <a:pt x="3088" y="151"/>
                  </a:lnTo>
                  <a:cubicBezTo>
                    <a:pt x="3025" y="56"/>
                    <a:pt x="2922" y="1"/>
                    <a:pt x="281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dvent Pro Medium" panose="020B0604020202020204" charset="0"/>
              </a:endParaRPr>
            </a:p>
          </p:txBody>
        </p:sp>
        <p:sp>
          <p:nvSpPr>
            <p:cNvPr id="1269" name="Google Shape;1269;p45"/>
            <p:cNvSpPr/>
            <p:nvPr/>
          </p:nvSpPr>
          <p:spPr>
            <a:xfrm>
              <a:off x="2611475" y="2416250"/>
              <a:ext cx="80050" cy="60225"/>
            </a:xfrm>
            <a:custGeom>
              <a:avLst/>
              <a:gdLst/>
              <a:ahLst/>
              <a:cxnLst/>
              <a:rect l="l" t="t" r="r" b="b"/>
              <a:pathLst>
                <a:path w="3202" h="2409" extrusionOk="0">
                  <a:moveTo>
                    <a:pt x="448" y="1"/>
                  </a:moveTo>
                  <a:cubicBezTo>
                    <a:pt x="352" y="1"/>
                    <a:pt x="256" y="46"/>
                    <a:pt x="190" y="134"/>
                  </a:cubicBezTo>
                  <a:lnTo>
                    <a:pt x="102" y="260"/>
                  </a:lnTo>
                  <a:cubicBezTo>
                    <a:pt x="1" y="412"/>
                    <a:pt x="39" y="613"/>
                    <a:pt x="190" y="714"/>
                  </a:cubicBezTo>
                  <a:lnTo>
                    <a:pt x="2647" y="2352"/>
                  </a:lnTo>
                  <a:cubicBezTo>
                    <a:pt x="2704" y="2390"/>
                    <a:pt x="2768" y="2408"/>
                    <a:pt x="2831" y="2408"/>
                  </a:cubicBezTo>
                  <a:cubicBezTo>
                    <a:pt x="2936" y="2408"/>
                    <a:pt x="3038" y="2358"/>
                    <a:pt x="3101" y="2264"/>
                  </a:cubicBezTo>
                  <a:cubicBezTo>
                    <a:pt x="3202" y="2113"/>
                    <a:pt x="3164" y="1924"/>
                    <a:pt x="3025" y="1810"/>
                  </a:cubicBezTo>
                  <a:lnTo>
                    <a:pt x="644" y="71"/>
                  </a:lnTo>
                  <a:cubicBezTo>
                    <a:pt x="586" y="24"/>
                    <a:pt x="517" y="1"/>
                    <a:pt x="448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dvent Pro Medium" panose="020B0604020202020204" charset="0"/>
              </a:endParaRPr>
            </a:p>
          </p:txBody>
        </p:sp>
        <p:sp>
          <p:nvSpPr>
            <p:cNvPr id="1270" name="Google Shape;1270;p45"/>
            <p:cNvSpPr/>
            <p:nvPr/>
          </p:nvSpPr>
          <p:spPr>
            <a:xfrm>
              <a:off x="3232400" y="2364300"/>
              <a:ext cx="72475" cy="68850"/>
            </a:xfrm>
            <a:custGeom>
              <a:avLst/>
              <a:gdLst/>
              <a:ahLst/>
              <a:cxnLst/>
              <a:rect l="l" t="t" r="r" b="b"/>
              <a:pathLst>
                <a:path w="2899" h="2754" extrusionOk="0">
                  <a:moveTo>
                    <a:pt x="2439" y="1"/>
                  </a:moveTo>
                  <a:cubicBezTo>
                    <a:pt x="2354" y="1"/>
                    <a:pt x="2268" y="32"/>
                    <a:pt x="2205" y="95"/>
                  </a:cubicBezTo>
                  <a:lnTo>
                    <a:pt x="126" y="2187"/>
                  </a:lnTo>
                  <a:cubicBezTo>
                    <a:pt x="0" y="2313"/>
                    <a:pt x="0" y="2515"/>
                    <a:pt x="126" y="2641"/>
                  </a:cubicBezTo>
                  <a:cubicBezTo>
                    <a:pt x="187" y="2715"/>
                    <a:pt x="277" y="2753"/>
                    <a:pt x="366" y="2753"/>
                  </a:cubicBezTo>
                  <a:cubicBezTo>
                    <a:pt x="444" y="2753"/>
                    <a:pt x="521" y="2724"/>
                    <a:pt x="580" y="2666"/>
                  </a:cubicBezTo>
                  <a:lnTo>
                    <a:pt x="2760" y="675"/>
                  </a:lnTo>
                  <a:cubicBezTo>
                    <a:pt x="2899" y="549"/>
                    <a:pt x="2899" y="335"/>
                    <a:pt x="2772" y="209"/>
                  </a:cubicBezTo>
                  <a:cubicBezTo>
                    <a:pt x="2747" y="171"/>
                    <a:pt x="2709" y="133"/>
                    <a:pt x="2672" y="95"/>
                  </a:cubicBezTo>
                  <a:cubicBezTo>
                    <a:pt x="2609" y="32"/>
                    <a:pt x="2524" y="1"/>
                    <a:pt x="243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dvent Pro Medium" panose="020B0604020202020204" charset="0"/>
              </a:endParaRPr>
            </a:p>
          </p:txBody>
        </p:sp>
        <p:sp>
          <p:nvSpPr>
            <p:cNvPr id="1271" name="Google Shape;1271;p45"/>
            <p:cNvSpPr/>
            <p:nvPr/>
          </p:nvSpPr>
          <p:spPr>
            <a:xfrm>
              <a:off x="2667250" y="2351575"/>
              <a:ext cx="70275" cy="70725"/>
            </a:xfrm>
            <a:custGeom>
              <a:avLst/>
              <a:gdLst/>
              <a:ahLst/>
              <a:cxnLst/>
              <a:rect l="l" t="t" r="r" b="b"/>
              <a:pathLst>
                <a:path w="2811" h="2829" extrusionOk="0">
                  <a:moveTo>
                    <a:pt x="455" y="1"/>
                  </a:moveTo>
                  <a:cubicBezTo>
                    <a:pt x="376" y="1"/>
                    <a:pt x="298" y="29"/>
                    <a:pt x="240" y="88"/>
                  </a:cubicBezTo>
                  <a:lnTo>
                    <a:pt x="126" y="201"/>
                  </a:lnTo>
                  <a:cubicBezTo>
                    <a:pt x="0" y="315"/>
                    <a:pt x="0" y="529"/>
                    <a:pt x="126" y="655"/>
                  </a:cubicBezTo>
                  <a:lnTo>
                    <a:pt x="2231" y="2734"/>
                  </a:lnTo>
                  <a:cubicBezTo>
                    <a:pt x="2287" y="2797"/>
                    <a:pt x="2369" y="2828"/>
                    <a:pt x="2453" y="2828"/>
                  </a:cubicBezTo>
                  <a:cubicBezTo>
                    <a:pt x="2536" y="2828"/>
                    <a:pt x="2621" y="2797"/>
                    <a:pt x="2684" y="2734"/>
                  </a:cubicBezTo>
                  <a:cubicBezTo>
                    <a:pt x="2810" y="2620"/>
                    <a:pt x="2810" y="2419"/>
                    <a:pt x="2697" y="2280"/>
                  </a:cubicBezTo>
                  <a:lnTo>
                    <a:pt x="706" y="113"/>
                  </a:lnTo>
                  <a:cubicBezTo>
                    <a:pt x="638" y="39"/>
                    <a:pt x="546" y="1"/>
                    <a:pt x="455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dvent Pro Medium" panose="020B0604020202020204" charset="0"/>
              </a:endParaRPr>
            </a:p>
          </p:txBody>
        </p:sp>
        <p:sp>
          <p:nvSpPr>
            <p:cNvPr id="1272" name="Google Shape;1272;p45"/>
            <p:cNvSpPr/>
            <p:nvPr/>
          </p:nvSpPr>
          <p:spPr>
            <a:xfrm>
              <a:off x="3178200" y="2308875"/>
              <a:ext cx="62400" cy="78050"/>
            </a:xfrm>
            <a:custGeom>
              <a:avLst/>
              <a:gdLst/>
              <a:ahLst/>
              <a:cxnLst/>
              <a:rect l="l" t="t" r="r" b="b"/>
              <a:pathLst>
                <a:path w="2496" h="3122" extrusionOk="0">
                  <a:moveTo>
                    <a:pt x="1997" y="1"/>
                  </a:moveTo>
                  <a:cubicBezTo>
                    <a:pt x="1892" y="1"/>
                    <a:pt x="1790" y="51"/>
                    <a:pt x="1727" y="145"/>
                  </a:cubicBezTo>
                  <a:lnTo>
                    <a:pt x="89" y="2615"/>
                  </a:lnTo>
                  <a:cubicBezTo>
                    <a:pt x="1" y="2753"/>
                    <a:pt x="39" y="2955"/>
                    <a:pt x="177" y="3056"/>
                  </a:cubicBezTo>
                  <a:cubicBezTo>
                    <a:pt x="237" y="3101"/>
                    <a:pt x="304" y="3122"/>
                    <a:pt x="371" y="3122"/>
                  </a:cubicBezTo>
                  <a:cubicBezTo>
                    <a:pt x="472" y="3122"/>
                    <a:pt x="570" y="3072"/>
                    <a:pt x="631" y="2980"/>
                  </a:cubicBezTo>
                  <a:lnTo>
                    <a:pt x="2383" y="599"/>
                  </a:lnTo>
                  <a:cubicBezTo>
                    <a:pt x="2496" y="460"/>
                    <a:pt x="2458" y="258"/>
                    <a:pt x="2307" y="158"/>
                  </a:cubicBezTo>
                  <a:lnTo>
                    <a:pt x="2181" y="57"/>
                  </a:lnTo>
                  <a:cubicBezTo>
                    <a:pt x="2124" y="19"/>
                    <a:pt x="2060" y="1"/>
                    <a:pt x="1997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dvent Pro Medium" panose="020B0604020202020204" charset="0"/>
              </a:endParaRPr>
            </a:p>
          </p:txBody>
        </p:sp>
        <p:sp>
          <p:nvSpPr>
            <p:cNvPr id="1273" name="Google Shape;1273;p45"/>
            <p:cNvSpPr/>
            <p:nvPr/>
          </p:nvSpPr>
          <p:spPr>
            <a:xfrm>
              <a:off x="2733725" y="2298900"/>
              <a:ext cx="60175" cy="79600"/>
            </a:xfrm>
            <a:custGeom>
              <a:avLst/>
              <a:gdLst/>
              <a:ahLst/>
              <a:cxnLst/>
              <a:rect l="l" t="t" r="r" b="b"/>
              <a:pathLst>
                <a:path w="2407" h="3184" extrusionOk="0">
                  <a:moveTo>
                    <a:pt x="498" y="1"/>
                  </a:moveTo>
                  <a:cubicBezTo>
                    <a:pt x="439" y="1"/>
                    <a:pt x="380" y="17"/>
                    <a:pt x="328" y="53"/>
                  </a:cubicBezTo>
                  <a:lnTo>
                    <a:pt x="202" y="141"/>
                  </a:lnTo>
                  <a:cubicBezTo>
                    <a:pt x="51" y="242"/>
                    <a:pt x="0" y="443"/>
                    <a:pt x="114" y="594"/>
                  </a:cubicBezTo>
                  <a:lnTo>
                    <a:pt x="1752" y="3039"/>
                  </a:lnTo>
                  <a:cubicBezTo>
                    <a:pt x="1814" y="3133"/>
                    <a:pt x="1921" y="3183"/>
                    <a:pt x="2027" y="3183"/>
                  </a:cubicBezTo>
                  <a:cubicBezTo>
                    <a:pt x="2090" y="3183"/>
                    <a:pt x="2153" y="3165"/>
                    <a:pt x="2205" y="3127"/>
                  </a:cubicBezTo>
                  <a:cubicBezTo>
                    <a:pt x="2356" y="3026"/>
                    <a:pt x="2407" y="2837"/>
                    <a:pt x="2306" y="2686"/>
                  </a:cubicBezTo>
                  <a:lnTo>
                    <a:pt x="781" y="166"/>
                  </a:lnTo>
                  <a:cubicBezTo>
                    <a:pt x="716" y="59"/>
                    <a:pt x="607" y="1"/>
                    <a:pt x="498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dvent Pro Medium" panose="020B0604020202020204" charset="0"/>
              </a:endParaRPr>
            </a:p>
          </p:txBody>
        </p:sp>
        <p:sp>
          <p:nvSpPr>
            <p:cNvPr id="1274" name="Google Shape;1274;p45"/>
            <p:cNvSpPr/>
            <p:nvPr/>
          </p:nvSpPr>
          <p:spPr>
            <a:xfrm>
              <a:off x="3116150" y="2267350"/>
              <a:ext cx="49800" cy="84650"/>
            </a:xfrm>
            <a:custGeom>
              <a:avLst/>
              <a:gdLst/>
              <a:ahLst/>
              <a:cxnLst/>
              <a:rect l="l" t="t" r="r" b="b"/>
              <a:pathLst>
                <a:path w="1992" h="3386" extrusionOk="0">
                  <a:moveTo>
                    <a:pt x="1483" y="0"/>
                  </a:moveTo>
                  <a:cubicBezTo>
                    <a:pt x="1359" y="0"/>
                    <a:pt x="1244" y="75"/>
                    <a:pt x="1198" y="206"/>
                  </a:cubicBezTo>
                  <a:lnTo>
                    <a:pt x="64" y="2927"/>
                  </a:lnTo>
                  <a:cubicBezTo>
                    <a:pt x="1" y="3091"/>
                    <a:pt x="76" y="3280"/>
                    <a:pt x="240" y="3356"/>
                  </a:cubicBezTo>
                  <a:cubicBezTo>
                    <a:pt x="283" y="3376"/>
                    <a:pt x="328" y="3385"/>
                    <a:pt x="373" y="3385"/>
                  </a:cubicBezTo>
                  <a:cubicBezTo>
                    <a:pt x="496" y="3385"/>
                    <a:pt x="613" y="3313"/>
                    <a:pt x="668" y="3192"/>
                  </a:cubicBezTo>
                  <a:lnTo>
                    <a:pt x="1916" y="521"/>
                  </a:lnTo>
                  <a:cubicBezTo>
                    <a:pt x="1992" y="357"/>
                    <a:pt x="1929" y="155"/>
                    <a:pt x="1765" y="92"/>
                  </a:cubicBezTo>
                  <a:lnTo>
                    <a:pt x="1613" y="29"/>
                  </a:lnTo>
                  <a:cubicBezTo>
                    <a:pt x="1571" y="10"/>
                    <a:pt x="1526" y="0"/>
                    <a:pt x="1483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dvent Pro Medium" panose="020B0604020202020204" charset="0"/>
              </a:endParaRPr>
            </a:p>
          </p:txBody>
        </p:sp>
        <p:sp>
          <p:nvSpPr>
            <p:cNvPr id="1275" name="Google Shape;1275;p45"/>
            <p:cNvSpPr/>
            <p:nvPr/>
          </p:nvSpPr>
          <p:spPr>
            <a:xfrm>
              <a:off x="2809950" y="2260450"/>
              <a:ext cx="48225" cy="85700"/>
            </a:xfrm>
            <a:custGeom>
              <a:avLst/>
              <a:gdLst/>
              <a:ahLst/>
              <a:cxnLst/>
              <a:rect l="l" t="t" r="r" b="b"/>
              <a:pathLst>
                <a:path w="1929" h="3428" extrusionOk="0">
                  <a:moveTo>
                    <a:pt x="514" y="1"/>
                  </a:moveTo>
                  <a:cubicBezTo>
                    <a:pt x="473" y="1"/>
                    <a:pt x="431" y="10"/>
                    <a:pt x="391" y="28"/>
                  </a:cubicBezTo>
                  <a:lnTo>
                    <a:pt x="253" y="78"/>
                  </a:lnTo>
                  <a:cubicBezTo>
                    <a:pt x="76" y="141"/>
                    <a:pt x="1" y="330"/>
                    <a:pt x="76" y="507"/>
                  </a:cubicBezTo>
                  <a:lnTo>
                    <a:pt x="1210" y="3229"/>
                  </a:lnTo>
                  <a:cubicBezTo>
                    <a:pt x="1258" y="3354"/>
                    <a:pt x="1380" y="3427"/>
                    <a:pt x="1507" y="3427"/>
                  </a:cubicBezTo>
                  <a:cubicBezTo>
                    <a:pt x="1547" y="3427"/>
                    <a:pt x="1587" y="3420"/>
                    <a:pt x="1626" y="3405"/>
                  </a:cubicBezTo>
                  <a:lnTo>
                    <a:pt x="1928" y="3292"/>
                  </a:lnTo>
                  <a:lnTo>
                    <a:pt x="807" y="217"/>
                  </a:lnTo>
                  <a:cubicBezTo>
                    <a:pt x="759" y="84"/>
                    <a:pt x="640" y="1"/>
                    <a:pt x="51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dvent Pro Medium" panose="020B0604020202020204" charset="0"/>
              </a:endParaRPr>
            </a:p>
          </p:txBody>
        </p:sp>
        <p:sp>
          <p:nvSpPr>
            <p:cNvPr id="1276" name="Google Shape;1276;p45"/>
            <p:cNvSpPr/>
            <p:nvPr/>
          </p:nvSpPr>
          <p:spPr>
            <a:xfrm>
              <a:off x="3048725" y="2241100"/>
              <a:ext cx="35950" cy="88625"/>
            </a:xfrm>
            <a:custGeom>
              <a:avLst/>
              <a:gdLst/>
              <a:ahLst/>
              <a:cxnLst/>
              <a:rect l="l" t="t" r="r" b="b"/>
              <a:pathLst>
                <a:path w="1438" h="3545" extrusionOk="0">
                  <a:moveTo>
                    <a:pt x="916" y="1"/>
                  </a:moveTo>
                  <a:cubicBezTo>
                    <a:pt x="767" y="1"/>
                    <a:pt x="639" y="107"/>
                    <a:pt x="606" y="260"/>
                  </a:cubicBezTo>
                  <a:lnTo>
                    <a:pt x="39" y="3171"/>
                  </a:lnTo>
                  <a:cubicBezTo>
                    <a:pt x="1" y="3335"/>
                    <a:pt x="114" y="3511"/>
                    <a:pt x="291" y="3536"/>
                  </a:cubicBezTo>
                  <a:cubicBezTo>
                    <a:pt x="314" y="3542"/>
                    <a:pt x="338" y="3544"/>
                    <a:pt x="361" y="3544"/>
                  </a:cubicBezTo>
                  <a:cubicBezTo>
                    <a:pt x="502" y="3544"/>
                    <a:pt x="636" y="3450"/>
                    <a:pt x="669" y="3310"/>
                  </a:cubicBezTo>
                  <a:lnTo>
                    <a:pt x="1387" y="437"/>
                  </a:lnTo>
                  <a:cubicBezTo>
                    <a:pt x="1437" y="260"/>
                    <a:pt x="1324" y="84"/>
                    <a:pt x="1148" y="46"/>
                  </a:cubicBezTo>
                  <a:lnTo>
                    <a:pt x="984" y="8"/>
                  </a:lnTo>
                  <a:cubicBezTo>
                    <a:pt x="961" y="3"/>
                    <a:pt x="938" y="1"/>
                    <a:pt x="916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dvent Pro Medium" panose="020B0604020202020204" charset="0"/>
              </a:endParaRPr>
            </a:p>
          </p:txBody>
        </p:sp>
        <p:sp>
          <p:nvSpPr>
            <p:cNvPr id="1277" name="Google Shape;1277;p45"/>
            <p:cNvSpPr/>
            <p:nvPr/>
          </p:nvSpPr>
          <p:spPr>
            <a:xfrm>
              <a:off x="2892475" y="2237650"/>
              <a:ext cx="32475" cy="89225"/>
            </a:xfrm>
            <a:custGeom>
              <a:avLst/>
              <a:gdLst/>
              <a:ahLst/>
              <a:cxnLst/>
              <a:rect l="l" t="t" r="r" b="b"/>
              <a:pathLst>
                <a:path w="1299" h="3569" extrusionOk="0">
                  <a:moveTo>
                    <a:pt x="518" y="1"/>
                  </a:moveTo>
                  <a:cubicBezTo>
                    <a:pt x="497" y="1"/>
                    <a:pt x="476" y="3"/>
                    <a:pt x="455" y="8"/>
                  </a:cubicBezTo>
                  <a:lnTo>
                    <a:pt x="291" y="33"/>
                  </a:lnTo>
                  <a:cubicBezTo>
                    <a:pt x="114" y="71"/>
                    <a:pt x="1" y="234"/>
                    <a:pt x="39" y="411"/>
                  </a:cubicBezTo>
                  <a:lnTo>
                    <a:pt x="618" y="3309"/>
                  </a:lnTo>
                  <a:cubicBezTo>
                    <a:pt x="651" y="3472"/>
                    <a:pt x="786" y="3569"/>
                    <a:pt x="935" y="3569"/>
                  </a:cubicBezTo>
                  <a:cubicBezTo>
                    <a:pt x="960" y="3569"/>
                    <a:pt x="984" y="3566"/>
                    <a:pt x="1009" y="3561"/>
                  </a:cubicBezTo>
                  <a:cubicBezTo>
                    <a:pt x="1173" y="3536"/>
                    <a:pt x="1299" y="3372"/>
                    <a:pt x="1274" y="3196"/>
                  </a:cubicBezTo>
                  <a:lnTo>
                    <a:pt x="820" y="272"/>
                  </a:lnTo>
                  <a:cubicBezTo>
                    <a:pt x="798" y="117"/>
                    <a:pt x="668" y="1"/>
                    <a:pt x="518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dvent Pro Medium" panose="020B0604020202020204" charset="0"/>
              </a:endParaRPr>
            </a:p>
          </p:txBody>
        </p:sp>
        <p:sp>
          <p:nvSpPr>
            <p:cNvPr id="1278" name="Google Shape;1278;p45"/>
            <p:cNvSpPr/>
            <p:nvPr/>
          </p:nvSpPr>
          <p:spPr>
            <a:xfrm>
              <a:off x="2978800" y="2231825"/>
              <a:ext cx="19875" cy="89825"/>
            </a:xfrm>
            <a:custGeom>
              <a:avLst/>
              <a:gdLst/>
              <a:ahLst/>
              <a:cxnLst/>
              <a:rect l="l" t="t" r="r" b="b"/>
              <a:pathLst>
                <a:path w="795" h="3593" extrusionOk="0">
                  <a:moveTo>
                    <a:pt x="306" y="0"/>
                  </a:moveTo>
                  <a:cubicBezTo>
                    <a:pt x="139" y="0"/>
                    <a:pt x="1" y="135"/>
                    <a:pt x="1" y="316"/>
                  </a:cubicBezTo>
                  <a:lnTo>
                    <a:pt x="1" y="3265"/>
                  </a:lnTo>
                  <a:cubicBezTo>
                    <a:pt x="1" y="3441"/>
                    <a:pt x="139" y="3580"/>
                    <a:pt x="316" y="3592"/>
                  </a:cubicBezTo>
                  <a:lnTo>
                    <a:pt x="328" y="3592"/>
                  </a:lnTo>
                  <a:cubicBezTo>
                    <a:pt x="505" y="3592"/>
                    <a:pt x="656" y="3454"/>
                    <a:pt x="656" y="3277"/>
                  </a:cubicBezTo>
                  <a:lnTo>
                    <a:pt x="794" y="329"/>
                  </a:lnTo>
                  <a:cubicBezTo>
                    <a:pt x="794" y="152"/>
                    <a:pt x="656" y="1"/>
                    <a:pt x="479" y="1"/>
                  </a:cubicBezTo>
                  <a:lnTo>
                    <a:pt x="328" y="1"/>
                  </a:lnTo>
                  <a:cubicBezTo>
                    <a:pt x="321" y="1"/>
                    <a:pt x="313" y="0"/>
                    <a:pt x="30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dvent Pro Medium" panose="020B0604020202020204" charset="0"/>
              </a:endParaRPr>
            </a:p>
          </p:txBody>
        </p:sp>
        <p:sp>
          <p:nvSpPr>
            <p:cNvPr id="1279" name="Google Shape;1279;p45"/>
            <p:cNvSpPr/>
            <p:nvPr/>
          </p:nvSpPr>
          <p:spPr>
            <a:xfrm>
              <a:off x="2932775" y="2646625"/>
              <a:ext cx="86700" cy="73675"/>
            </a:xfrm>
            <a:custGeom>
              <a:avLst/>
              <a:gdLst/>
              <a:ahLst/>
              <a:cxnLst/>
              <a:rect l="l" t="t" r="r" b="b"/>
              <a:pathLst>
                <a:path w="3468" h="2947" extrusionOk="0">
                  <a:moveTo>
                    <a:pt x="1937" y="1"/>
                  </a:moveTo>
                  <a:cubicBezTo>
                    <a:pt x="692" y="1"/>
                    <a:pt x="1" y="1493"/>
                    <a:pt x="846" y="2449"/>
                  </a:cubicBezTo>
                  <a:cubicBezTo>
                    <a:pt x="1150" y="2792"/>
                    <a:pt x="1546" y="2947"/>
                    <a:pt x="1936" y="2947"/>
                  </a:cubicBezTo>
                  <a:cubicBezTo>
                    <a:pt x="2662" y="2947"/>
                    <a:pt x="3368" y="2412"/>
                    <a:pt x="3417" y="1567"/>
                  </a:cubicBezTo>
                  <a:cubicBezTo>
                    <a:pt x="3467" y="748"/>
                    <a:pt x="2850" y="55"/>
                    <a:pt x="2043" y="5"/>
                  </a:cubicBezTo>
                  <a:cubicBezTo>
                    <a:pt x="2007" y="2"/>
                    <a:pt x="1972" y="1"/>
                    <a:pt x="19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dvent Pro Medium" panose="020B0604020202020204" charset="0"/>
              </a:endParaRPr>
            </a:p>
          </p:txBody>
        </p:sp>
        <p:sp>
          <p:nvSpPr>
            <p:cNvPr id="1280" name="Google Shape;1280;p45"/>
            <p:cNvSpPr/>
            <p:nvPr/>
          </p:nvSpPr>
          <p:spPr>
            <a:xfrm>
              <a:off x="2970300" y="2433775"/>
              <a:ext cx="26475" cy="263375"/>
            </a:xfrm>
            <a:custGeom>
              <a:avLst/>
              <a:gdLst/>
              <a:ahLst/>
              <a:cxnLst/>
              <a:rect l="l" t="t" r="r" b="b"/>
              <a:pathLst>
                <a:path w="1059" h="10535" extrusionOk="0">
                  <a:moveTo>
                    <a:pt x="1059" y="0"/>
                  </a:moveTo>
                  <a:lnTo>
                    <a:pt x="0" y="10484"/>
                  </a:lnTo>
                  <a:lnTo>
                    <a:pt x="819" y="10535"/>
                  </a:lnTo>
                  <a:lnTo>
                    <a:pt x="10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dvent Pro Medium" panose="020B0604020202020204" charset="0"/>
              </a:endParaRPr>
            </a:p>
          </p:txBody>
        </p:sp>
      </p:grpSp>
      <p:grpSp>
        <p:nvGrpSpPr>
          <p:cNvPr id="1281" name="Google Shape;1281;p45"/>
          <p:cNvGrpSpPr/>
          <p:nvPr/>
        </p:nvGrpSpPr>
        <p:grpSpPr>
          <a:xfrm>
            <a:off x="6309551" y="2397797"/>
            <a:ext cx="1752594" cy="965797"/>
            <a:chOff x="3672800" y="2231525"/>
            <a:chExt cx="891225" cy="491150"/>
          </a:xfrm>
        </p:grpSpPr>
        <p:sp>
          <p:nvSpPr>
            <p:cNvPr id="1282" name="Google Shape;1282;p45"/>
            <p:cNvSpPr/>
            <p:nvPr/>
          </p:nvSpPr>
          <p:spPr>
            <a:xfrm>
              <a:off x="3672800" y="2657125"/>
              <a:ext cx="90125" cy="19550"/>
            </a:xfrm>
            <a:custGeom>
              <a:avLst/>
              <a:gdLst/>
              <a:ahLst/>
              <a:cxnLst/>
              <a:rect l="l" t="t" r="r" b="b"/>
              <a:pathLst>
                <a:path w="3605" h="782" extrusionOk="0">
                  <a:moveTo>
                    <a:pt x="353" y="0"/>
                  </a:moveTo>
                  <a:cubicBezTo>
                    <a:pt x="164" y="0"/>
                    <a:pt x="13" y="139"/>
                    <a:pt x="13" y="315"/>
                  </a:cubicBezTo>
                  <a:lnTo>
                    <a:pt x="13" y="454"/>
                  </a:lnTo>
                  <a:cubicBezTo>
                    <a:pt x="0" y="630"/>
                    <a:pt x="152" y="782"/>
                    <a:pt x="328" y="782"/>
                  </a:cubicBezTo>
                  <a:lnTo>
                    <a:pt x="3277" y="782"/>
                  </a:lnTo>
                  <a:cubicBezTo>
                    <a:pt x="3453" y="782"/>
                    <a:pt x="3604" y="643"/>
                    <a:pt x="3604" y="467"/>
                  </a:cubicBezTo>
                  <a:cubicBezTo>
                    <a:pt x="3604" y="290"/>
                    <a:pt x="3466" y="139"/>
                    <a:pt x="3289" y="126"/>
                  </a:cubicBezTo>
                  <a:lnTo>
                    <a:pt x="353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dvent Pro Medium" panose="020B0604020202020204" charset="0"/>
              </a:endParaRPr>
            </a:p>
          </p:txBody>
        </p:sp>
        <p:sp>
          <p:nvSpPr>
            <p:cNvPr id="1283" name="Google Shape;1283;p45"/>
            <p:cNvSpPr/>
            <p:nvPr/>
          </p:nvSpPr>
          <p:spPr>
            <a:xfrm>
              <a:off x="4473900" y="2667525"/>
              <a:ext cx="90125" cy="19875"/>
            </a:xfrm>
            <a:custGeom>
              <a:avLst/>
              <a:gdLst/>
              <a:ahLst/>
              <a:cxnLst/>
              <a:rect l="l" t="t" r="r" b="b"/>
              <a:pathLst>
                <a:path w="3605" h="795" extrusionOk="0">
                  <a:moveTo>
                    <a:pt x="3251" y="0"/>
                  </a:moveTo>
                  <a:lnTo>
                    <a:pt x="315" y="126"/>
                  </a:lnTo>
                  <a:cubicBezTo>
                    <a:pt x="139" y="139"/>
                    <a:pt x="0" y="290"/>
                    <a:pt x="0" y="466"/>
                  </a:cubicBezTo>
                  <a:cubicBezTo>
                    <a:pt x="0" y="643"/>
                    <a:pt x="152" y="794"/>
                    <a:pt x="328" y="794"/>
                  </a:cubicBezTo>
                  <a:lnTo>
                    <a:pt x="3277" y="794"/>
                  </a:lnTo>
                  <a:cubicBezTo>
                    <a:pt x="3453" y="781"/>
                    <a:pt x="3604" y="643"/>
                    <a:pt x="3592" y="454"/>
                  </a:cubicBezTo>
                  <a:lnTo>
                    <a:pt x="3592" y="315"/>
                  </a:lnTo>
                  <a:cubicBezTo>
                    <a:pt x="3592" y="139"/>
                    <a:pt x="3440" y="0"/>
                    <a:pt x="32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dvent Pro Medium" panose="020B0604020202020204" charset="0"/>
              </a:endParaRPr>
            </a:p>
          </p:txBody>
        </p:sp>
        <p:sp>
          <p:nvSpPr>
            <p:cNvPr id="1284" name="Google Shape;1284;p45"/>
            <p:cNvSpPr/>
            <p:nvPr/>
          </p:nvSpPr>
          <p:spPr>
            <a:xfrm>
              <a:off x="4466025" y="2589525"/>
              <a:ext cx="90425" cy="31175"/>
            </a:xfrm>
            <a:custGeom>
              <a:avLst/>
              <a:gdLst/>
              <a:ahLst/>
              <a:cxnLst/>
              <a:rect l="l" t="t" r="r" b="b"/>
              <a:pathLst>
                <a:path w="3617" h="1247" extrusionOk="0">
                  <a:moveTo>
                    <a:pt x="3244" y="0"/>
                  </a:moveTo>
                  <a:cubicBezTo>
                    <a:pt x="3222" y="0"/>
                    <a:pt x="3199" y="3"/>
                    <a:pt x="3176" y="8"/>
                  </a:cubicBezTo>
                  <a:lnTo>
                    <a:pt x="278" y="587"/>
                  </a:lnTo>
                  <a:cubicBezTo>
                    <a:pt x="114" y="625"/>
                    <a:pt x="0" y="789"/>
                    <a:pt x="26" y="965"/>
                  </a:cubicBezTo>
                  <a:lnTo>
                    <a:pt x="26" y="978"/>
                  </a:lnTo>
                  <a:cubicBezTo>
                    <a:pt x="48" y="1138"/>
                    <a:pt x="185" y="1246"/>
                    <a:pt x="342" y="1246"/>
                  </a:cubicBezTo>
                  <a:cubicBezTo>
                    <a:pt x="358" y="1246"/>
                    <a:pt x="374" y="1245"/>
                    <a:pt x="391" y="1243"/>
                  </a:cubicBezTo>
                  <a:lnTo>
                    <a:pt x="3314" y="789"/>
                  </a:lnTo>
                  <a:cubicBezTo>
                    <a:pt x="3491" y="764"/>
                    <a:pt x="3617" y="600"/>
                    <a:pt x="3592" y="424"/>
                  </a:cubicBezTo>
                  <a:cubicBezTo>
                    <a:pt x="3579" y="373"/>
                    <a:pt x="3566" y="310"/>
                    <a:pt x="3566" y="260"/>
                  </a:cubicBezTo>
                  <a:cubicBezTo>
                    <a:pt x="3533" y="106"/>
                    <a:pt x="3396" y="0"/>
                    <a:pt x="32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dvent Pro Medium" panose="020B0604020202020204" charset="0"/>
              </a:endParaRPr>
            </a:p>
          </p:txBody>
        </p:sp>
        <p:sp>
          <p:nvSpPr>
            <p:cNvPr id="1285" name="Google Shape;1285;p45"/>
            <p:cNvSpPr/>
            <p:nvPr/>
          </p:nvSpPr>
          <p:spPr>
            <a:xfrm>
              <a:off x="3681925" y="2572075"/>
              <a:ext cx="90125" cy="34200"/>
            </a:xfrm>
            <a:custGeom>
              <a:avLst/>
              <a:gdLst/>
              <a:ahLst/>
              <a:cxnLst/>
              <a:rect l="l" t="t" r="r" b="b"/>
              <a:pathLst>
                <a:path w="3605" h="1368" extrusionOk="0">
                  <a:moveTo>
                    <a:pt x="374" y="1"/>
                  </a:moveTo>
                  <a:cubicBezTo>
                    <a:pt x="237" y="1"/>
                    <a:pt x="106" y="104"/>
                    <a:pt x="64" y="252"/>
                  </a:cubicBezTo>
                  <a:lnTo>
                    <a:pt x="39" y="403"/>
                  </a:lnTo>
                  <a:cubicBezTo>
                    <a:pt x="1" y="580"/>
                    <a:pt x="114" y="756"/>
                    <a:pt x="291" y="781"/>
                  </a:cubicBezTo>
                  <a:lnTo>
                    <a:pt x="3189" y="1361"/>
                  </a:lnTo>
                  <a:cubicBezTo>
                    <a:pt x="3210" y="1366"/>
                    <a:pt x="3231" y="1368"/>
                    <a:pt x="3252" y="1368"/>
                  </a:cubicBezTo>
                  <a:cubicBezTo>
                    <a:pt x="3405" y="1368"/>
                    <a:pt x="3545" y="1252"/>
                    <a:pt x="3567" y="1096"/>
                  </a:cubicBezTo>
                  <a:cubicBezTo>
                    <a:pt x="3605" y="920"/>
                    <a:pt x="3504" y="744"/>
                    <a:pt x="3327" y="706"/>
                  </a:cubicBezTo>
                  <a:lnTo>
                    <a:pt x="454" y="13"/>
                  </a:lnTo>
                  <a:cubicBezTo>
                    <a:pt x="428" y="5"/>
                    <a:pt x="401" y="1"/>
                    <a:pt x="37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dvent Pro Medium" panose="020B0604020202020204" charset="0"/>
              </a:endParaRPr>
            </a:p>
          </p:txBody>
        </p:sp>
        <p:sp>
          <p:nvSpPr>
            <p:cNvPr id="1286" name="Google Shape;1286;p45"/>
            <p:cNvSpPr/>
            <p:nvPr/>
          </p:nvSpPr>
          <p:spPr>
            <a:xfrm>
              <a:off x="4446175" y="2507375"/>
              <a:ext cx="87925" cy="45050"/>
            </a:xfrm>
            <a:custGeom>
              <a:avLst/>
              <a:gdLst/>
              <a:ahLst/>
              <a:cxnLst/>
              <a:rect l="l" t="t" r="r" b="b"/>
              <a:pathLst>
                <a:path w="3517" h="1802" extrusionOk="0">
                  <a:moveTo>
                    <a:pt x="3105" y="1"/>
                  </a:moveTo>
                  <a:cubicBezTo>
                    <a:pt x="3062" y="1"/>
                    <a:pt x="3017" y="10"/>
                    <a:pt x="2974" y="30"/>
                  </a:cubicBezTo>
                  <a:lnTo>
                    <a:pt x="240" y="1164"/>
                  </a:lnTo>
                  <a:cubicBezTo>
                    <a:pt x="76" y="1240"/>
                    <a:pt x="0" y="1416"/>
                    <a:pt x="76" y="1580"/>
                  </a:cubicBezTo>
                  <a:cubicBezTo>
                    <a:pt x="115" y="1718"/>
                    <a:pt x="240" y="1802"/>
                    <a:pt x="370" y="1802"/>
                  </a:cubicBezTo>
                  <a:cubicBezTo>
                    <a:pt x="407" y="1802"/>
                    <a:pt x="444" y="1795"/>
                    <a:pt x="479" y="1782"/>
                  </a:cubicBezTo>
                  <a:lnTo>
                    <a:pt x="3264" y="761"/>
                  </a:lnTo>
                  <a:cubicBezTo>
                    <a:pt x="3428" y="698"/>
                    <a:pt x="3516" y="522"/>
                    <a:pt x="3453" y="345"/>
                  </a:cubicBezTo>
                  <a:cubicBezTo>
                    <a:pt x="3428" y="295"/>
                    <a:pt x="3415" y="257"/>
                    <a:pt x="3390" y="207"/>
                  </a:cubicBezTo>
                  <a:cubicBezTo>
                    <a:pt x="3344" y="76"/>
                    <a:pt x="3228" y="1"/>
                    <a:pt x="31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dvent Pro Medium" panose="020B0604020202020204" charset="0"/>
              </a:endParaRPr>
            </a:p>
          </p:txBody>
        </p:sp>
        <p:sp>
          <p:nvSpPr>
            <p:cNvPr id="1287" name="Google Shape;1287;p45"/>
            <p:cNvSpPr/>
            <p:nvPr/>
          </p:nvSpPr>
          <p:spPr>
            <a:xfrm>
              <a:off x="3707450" y="2490950"/>
              <a:ext cx="86975" cy="47850"/>
            </a:xfrm>
            <a:custGeom>
              <a:avLst/>
              <a:gdLst/>
              <a:ahLst/>
              <a:cxnLst/>
              <a:rect l="l" t="t" r="r" b="b"/>
              <a:pathLst>
                <a:path w="3479" h="1914" extrusionOk="0">
                  <a:moveTo>
                    <a:pt x="431" y="0"/>
                  </a:moveTo>
                  <a:cubicBezTo>
                    <a:pt x="312" y="0"/>
                    <a:pt x="193" y="66"/>
                    <a:pt x="139" y="183"/>
                  </a:cubicBezTo>
                  <a:cubicBezTo>
                    <a:pt x="126" y="234"/>
                    <a:pt x="101" y="284"/>
                    <a:pt x="76" y="334"/>
                  </a:cubicBezTo>
                  <a:cubicBezTo>
                    <a:pt x="0" y="498"/>
                    <a:pt x="89" y="687"/>
                    <a:pt x="252" y="763"/>
                  </a:cubicBezTo>
                  <a:lnTo>
                    <a:pt x="2987" y="1884"/>
                  </a:lnTo>
                  <a:cubicBezTo>
                    <a:pt x="3030" y="1904"/>
                    <a:pt x="3074" y="1913"/>
                    <a:pt x="3118" y="1913"/>
                  </a:cubicBezTo>
                  <a:cubicBezTo>
                    <a:pt x="3241" y="1913"/>
                    <a:pt x="3356" y="1838"/>
                    <a:pt x="3403" y="1708"/>
                  </a:cubicBezTo>
                  <a:cubicBezTo>
                    <a:pt x="3478" y="1544"/>
                    <a:pt x="3415" y="1355"/>
                    <a:pt x="3251" y="1279"/>
                  </a:cubicBezTo>
                  <a:lnTo>
                    <a:pt x="567" y="32"/>
                  </a:lnTo>
                  <a:cubicBezTo>
                    <a:pt x="525" y="10"/>
                    <a:pt x="478" y="0"/>
                    <a:pt x="431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dvent Pro Medium" panose="020B0604020202020204" charset="0"/>
              </a:endParaRPr>
            </a:p>
          </p:txBody>
        </p:sp>
        <p:sp>
          <p:nvSpPr>
            <p:cNvPr id="1288" name="Google Shape;1288;p45"/>
            <p:cNvSpPr/>
            <p:nvPr/>
          </p:nvSpPr>
          <p:spPr>
            <a:xfrm>
              <a:off x="4414050" y="2431425"/>
              <a:ext cx="81600" cy="57650"/>
            </a:xfrm>
            <a:custGeom>
              <a:avLst/>
              <a:gdLst/>
              <a:ahLst/>
              <a:cxnLst/>
              <a:rect l="l" t="t" r="r" b="b"/>
              <a:pathLst>
                <a:path w="3264" h="2306" extrusionOk="0">
                  <a:moveTo>
                    <a:pt x="2818" y="0"/>
                  </a:moveTo>
                  <a:cubicBezTo>
                    <a:pt x="2755" y="0"/>
                    <a:pt x="2691" y="19"/>
                    <a:pt x="2634" y="57"/>
                  </a:cubicBezTo>
                  <a:lnTo>
                    <a:pt x="177" y="1707"/>
                  </a:lnTo>
                  <a:cubicBezTo>
                    <a:pt x="38" y="1808"/>
                    <a:pt x="0" y="1997"/>
                    <a:pt x="101" y="2148"/>
                  </a:cubicBezTo>
                  <a:cubicBezTo>
                    <a:pt x="160" y="2249"/>
                    <a:pt x="269" y="2305"/>
                    <a:pt x="380" y="2305"/>
                  </a:cubicBezTo>
                  <a:cubicBezTo>
                    <a:pt x="436" y="2305"/>
                    <a:pt x="492" y="2291"/>
                    <a:pt x="542" y="2262"/>
                  </a:cubicBezTo>
                  <a:lnTo>
                    <a:pt x="3062" y="724"/>
                  </a:lnTo>
                  <a:cubicBezTo>
                    <a:pt x="3213" y="636"/>
                    <a:pt x="3264" y="435"/>
                    <a:pt x="3163" y="271"/>
                  </a:cubicBezTo>
                  <a:lnTo>
                    <a:pt x="3087" y="145"/>
                  </a:lnTo>
                  <a:cubicBezTo>
                    <a:pt x="3025" y="50"/>
                    <a:pt x="2923" y="0"/>
                    <a:pt x="28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dvent Pro Medium" panose="020B0604020202020204" charset="0"/>
              </a:endParaRPr>
            </a:p>
          </p:txBody>
        </p:sp>
        <p:sp>
          <p:nvSpPr>
            <p:cNvPr id="1289" name="Google Shape;1289;p45"/>
            <p:cNvSpPr/>
            <p:nvPr/>
          </p:nvSpPr>
          <p:spPr>
            <a:xfrm>
              <a:off x="3749350" y="2416200"/>
              <a:ext cx="80025" cy="60275"/>
            </a:xfrm>
            <a:custGeom>
              <a:avLst/>
              <a:gdLst/>
              <a:ahLst/>
              <a:cxnLst/>
              <a:rect l="l" t="t" r="r" b="b"/>
              <a:pathLst>
                <a:path w="3201" h="2411" extrusionOk="0">
                  <a:moveTo>
                    <a:pt x="452" y="0"/>
                  </a:moveTo>
                  <a:cubicBezTo>
                    <a:pt x="351" y="0"/>
                    <a:pt x="250" y="46"/>
                    <a:pt x="189" y="136"/>
                  </a:cubicBezTo>
                  <a:lnTo>
                    <a:pt x="101" y="262"/>
                  </a:lnTo>
                  <a:cubicBezTo>
                    <a:pt x="0" y="414"/>
                    <a:pt x="38" y="615"/>
                    <a:pt x="189" y="716"/>
                  </a:cubicBezTo>
                  <a:lnTo>
                    <a:pt x="2647" y="2354"/>
                  </a:lnTo>
                  <a:cubicBezTo>
                    <a:pt x="2703" y="2392"/>
                    <a:pt x="2768" y="2410"/>
                    <a:pt x="2831" y="2410"/>
                  </a:cubicBezTo>
                  <a:cubicBezTo>
                    <a:pt x="2935" y="2410"/>
                    <a:pt x="3037" y="2360"/>
                    <a:pt x="3100" y="2266"/>
                  </a:cubicBezTo>
                  <a:cubicBezTo>
                    <a:pt x="3201" y="2115"/>
                    <a:pt x="3176" y="1913"/>
                    <a:pt x="3025" y="1812"/>
                  </a:cubicBezTo>
                  <a:lnTo>
                    <a:pt x="643" y="61"/>
                  </a:lnTo>
                  <a:cubicBezTo>
                    <a:pt x="588" y="20"/>
                    <a:pt x="520" y="0"/>
                    <a:pt x="452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dvent Pro Medium" panose="020B0604020202020204" charset="0"/>
              </a:endParaRPr>
            </a:p>
          </p:txBody>
        </p:sp>
        <p:sp>
          <p:nvSpPr>
            <p:cNvPr id="1290" name="Google Shape;1290;p45"/>
            <p:cNvSpPr/>
            <p:nvPr/>
          </p:nvSpPr>
          <p:spPr>
            <a:xfrm>
              <a:off x="4370250" y="2364375"/>
              <a:ext cx="72475" cy="68675"/>
            </a:xfrm>
            <a:custGeom>
              <a:avLst/>
              <a:gdLst/>
              <a:ahLst/>
              <a:cxnLst/>
              <a:rect l="l" t="t" r="r" b="b"/>
              <a:pathLst>
                <a:path w="2899" h="2747" extrusionOk="0">
                  <a:moveTo>
                    <a:pt x="2441" y="1"/>
                  </a:moveTo>
                  <a:cubicBezTo>
                    <a:pt x="2357" y="1"/>
                    <a:pt x="2275" y="36"/>
                    <a:pt x="2218" y="105"/>
                  </a:cubicBezTo>
                  <a:lnTo>
                    <a:pt x="127" y="2197"/>
                  </a:lnTo>
                  <a:cubicBezTo>
                    <a:pt x="1" y="2323"/>
                    <a:pt x="1" y="2524"/>
                    <a:pt x="127" y="2650"/>
                  </a:cubicBezTo>
                  <a:cubicBezTo>
                    <a:pt x="191" y="2715"/>
                    <a:pt x="273" y="2746"/>
                    <a:pt x="355" y="2746"/>
                  </a:cubicBezTo>
                  <a:cubicBezTo>
                    <a:pt x="433" y="2746"/>
                    <a:pt x="513" y="2718"/>
                    <a:pt x="580" y="2663"/>
                  </a:cubicBezTo>
                  <a:lnTo>
                    <a:pt x="2760" y="672"/>
                  </a:lnTo>
                  <a:cubicBezTo>
                    <a:pt x="2899" y="546"/>
                    <a:pt x="2899" y="344"/>
                    <a:pt x="2773" y="218"/>
                  </a:cubicBezTo>
                  <a:lnTo>
                    <a:pt x="2672" y="105"/>
                  </a:lnTo>
                  <a:cubicBezTo>
                    <a:pt x="2609" y="36"/>
                    <a:pt x="2524" y="1"/>
                    <a:pt x="24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dvent Pro Medium" panose="020B0604020202020204" charset="0"/>
              </a:endParaRPr>
            </a:p>
          </p:txBody>
        </p:sp>
        <p:sp>
          <p:nvSpPr>
            <p:cNvPr id="1291" name="Google Shape;1291;p45"/>
            <p:cNvSpPr/>
            <p:nvPr/>
          </p:nvSpPr>
          <p:spPr>
            <a:xfrm>
              <a:off x="3805100" y="2351575"/>
              <a:ext cx="70600" cy="70875"/>
            </a:xfrm>
            <a:custGeom>
              <a:avLst/>
              <a:gdLst/>
              <a:ahLst/>
              <a:cxnLst/>
              <a:rect l="l" t="t" r="r" b="b"/>
              <a:pathLst>
                <a:path w="2824" h="2835" extrusionOk="0">
                  <a:moveTo>
                    <a:pt x="462" y="1"/>
                  </a:moveTo>
                  <a:cubicBezTo>
                    <a:pt x="386" y="1"/>
                    <a:pt x="311" y="29"/>
                    <a:pt x="253" y="88"/>
                  </a:cubicBezTo>
                  <a:lnTo>
                    <a:pt x="139" y="201"/>
                  </a:lnTo>
                  <a:cubicBezTo>
                    <a:pt x="1" y="327"/>
                    <a:pt x="1" y="529"/>
                    <a:pt x="139" y="655"/>
                  </a:cubicBezTo>
                  <a:lnTo>
                    <a:pt x="2231" y="2747"/>
                  </a:lnTo>
                  <a:cubicBezTo>
                    <a:pt x="2291" y="2806"/>
                    <a:pt x="2368" y="2835"/>
                    <a:pt x="2446" y="2835"/>
                  </a:cubicBezTo>
                  <a:cubicBezTo>
                    <a:pt x="2532" y="2835"/>
                    <a:pt x="2619" y="2800"/>
                    <a:pt x="2685" y="2734"/>
                  </a:cubicBezTo>
                  <a:cubicBezTo>
                    <a:pt x="2823" y="2620"/>
                    <a:pt x="2823" y="2419"/>
                    <a:pt x="2710" y="2293"/>
                  </a:cubicBezTo>
                  <a:lnTo>
                    <a:pt x="706" y="113"/>
                  </a:lnTo>
                  <a:cubicBezTo>
                    <a:pt x="639" y="39"/>
                    <a:pt x="550" y="1"/>
                    <a:pt x="462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dvent Pro Medium" panose="020B0604020202020204" charset="0"/>
              </a:endParaRPr>
            </a:p>
          </p:txBody>
        </p:sp>
        <p:sp>
          <p:nvSpPr>
            <p:cNvPr id="1292" name="Google Shape;1292;p45"/>
            <p:cNvSpPr/>
            <p:nvPr/>
          </p:nvSpPr>
          <p:spPr>
            <a:xfrm>
              <a:off x="4315750" y="2309200"/>
              <a:ext cx="62725" cy="77850"/>
            </a:xfrm>
            <a:custGeom>
              <a:avLst/>
              <a:gdLst/>
              <a:ahLst/>
              <a:cxnLst/>
              <a:rect l="l" t="t" r="r" b="b"/>
              <a:pathLst>
                <a:path w="2509" h="3114" extrusionOk="0">
                  <a:moveTo>
                    <a:pt x="2009" y="0"/>
                  </a:moveTo>
                  <a:cubicBezTo>
                    <a:pt x="1905" y="0"/>
                    <a:pt x="1802" y="50"/>
                    <a:pt x="1740" y="145"/>
                  </a:cubicBezTo>
                  <a:lnTo>
                    <a:pt x="102" y="2602"/>
                  </a:lnTo>
                  <a:cubicBezTo>
                    <a:pt x="1" y="2753"/>
                    <a:pt x="39" y="2942"/>
                    <a:pt x="190" y="3043"/>
                  </a:cubicBezTo>
                  <a:cubicBezTo>
                    <a:pt x="253" y="3090"/>
                    <a:pt x="325" y="3113"/>
                    <a:pt x="394" y="3113"/>
                  </a:cubicBezTo>
                  <a:cubicBezTo>
                    <a:pt x="492" y="3113"/>
                    <a:pt x="585" y="3068"/>
                    <a:pt x="643" y="2980"/>
                  </a:cubicBezTo>
                  <a:lnTo>
                    <a:pt x="2395" y="598"/>
                  </a:lnTo>
                  <a:cubicBezTo>
                    <a:pt x="2508" y="447"/>
                    <a:pt x="2470" y="245"/>
                    <a:pt x="2319" y="145"/>
                  </a:cubicBezTo>
                  <a:lnTo>
                    <a:pt x="2193" y="56"/>
                  </a:lnTo>
                  <a:cubicBezTo>
                    <a:pt x="2136" y="18"/>
                    <a:pt x="2072" y="0"/>
                    <a:pt x="20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dvent Pro Medium" panose="020B0604020202020204" charset="0"/>
              </a:endParaRPr>
            </a:p>
          </p:txBody>
        </p:sp>
        <p:sp>
          <p:nvSpPr>
            <p:cNvPr id="1293" name="Google Shape;1293;p45"/>
            <p:cNvSpPr/>
            <p:nvPr/>
          </p:nvSpPr>
          <p:spPr>
            <a:xfrm>
              <a:off x="3871575" y="2298900"/>
              <a:ext cx="60200" cy="79600"/>
            </a:xfrm>
            <a:custGeom>
              <a:avLst/>
              <a:gdLst/>
              <a:ahLst/>
              <a:cxnLst/>
              <a:rect l="l" t="t" r="r" b="b"/>
              <a:pathLst>
                <a:path w="2408" h="3184" extrusionOk="0">
                  <a:moveTo>
                    <a:pt x="498" y="1"/>
                  </a:moveTo>
                  <a:cubicBezTo>
                    <a:pt x="440" y="1"/>
                    <a:pt x="381" y="17"/>
                    <a:pt x="328" y="53"/>
                  </a:cubicBezTo>
                  <a:lnTo>
                    <a:pt x="202" y="141"/>
                  </a:lnTo>
                  <a:cubicBezTo>
                    <a:pt x="51" y="242"/>
                    <a:pt x="0" y="443"/>
                    <a:pt x="114" y="594"/>
                  </a:cubicBezTo>
                  <a:lnTo>
                    <a:pt x="1765" y="3039"/>
                  </a:lnTo>
                  <a:cubicBezTo>
                    <a:pt x="1820" y="3133"/>
                    <a:pt x="1924" y="3183"/>
                    <a:pt x="2028" y="3183"/>
                  </a:cubicBezTo>
                  <a:cubicBezTo>
                    <a:pt x="2091" y="3183"/>
                    <a:pt x="2153" y="3165"/>
                    <a:pt x="2206" y="3127"/>
                  </a:cubicBezTo>
                  <a:cubicBezTo>
                    <a:pt x="2357" y="3026"/>
                    <a:pt x="2407" y="2825"/>
                    <a:pt x="2306" y="2686"/>
                  </a:cubicBezTo>
                  <a:lnTo>
                    <a:pt x="769" y="166"/>
                  </a:lnTo>
                  <a:cubicBezTo>
                    <a:pt x="712" y="59"/>
                    <a:pt x="606" y="1"/>
                    <a:pt x="498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dvent Pro Medium" panose="020B0604020202020204" charset="0"/>
              </a:endParaRPr>
            </a:p>
          </p:txBody>
        </p:sp>
        <p:sp>
          <p:nvSpPr>
            <p:cNvPr id="1294" name="Google Shape;1294;p45"/>
            <p:cNvSpPr/>
            <p:nvPr/>
          </p:nvSpPr>
          <p:spPr>
            <a:xfrm>
              <a:off x="4253700" y="2267350"/>
              <a:ext cx="50100" cy="84650"/>
            </a:xfrm>
            <a:custGeom>
              <a:avLst/>
              <a:gdLst/>
              <a:ahLst/>
              <a:cxnLst/>
              <a:rect l="l" t="t" r="r" b="b"/>
              <a:pathLst>
                <a:path w="2004" h="3386" extrusionOk="0">
                  <a:moveTo>
                    <a:pt x="1487" y="0"/>
                  </a:moveTo>
                  <a:cubicBezTo>
                    <a:pt x="1359" y="0"/>
                    <a:pt x="1244" y="75"/>
                    <a:pt x="1197" y="206"/>
                  </a:cubicBezTo>
                  <a:lnTo>
                    <a:pt x="76" y="2940"/>
                  </a:lnTo>
                  <a:cubicBezTo>
                    <a:pt x="0" y="3104"/>
                    <a:pt x="76" y="3293"/>
                    <a:pt x="240" y="3356"/>
                  </a:cubicBezTo>
                  <a:lnTo>
                    <a:pt x="252" y="3356"/>
                  </a:lnTo>
                  <a:cubicBezTo>
                    <a:pt x="296" y="3376"/>
                    <a:pt x="341" y="3386"/>
                    <a:pt x="385" y="3386"/>
                  </a:cubicBezTo>
                  <a:cubicBezTo>
                    <a:pt x="504" y="3386"/>
                    <a:pt x="616" y="3315"/>
                    <a:pt x="681" y="3205"/>
                  </a:cubicBezTo>
                  <a:lnTo>
                    <a:pt x="1928" y="521"/>
                  </a:lnTo>
                  <a:cubicBezTo>
                    <a:pt x="2004" y="357"/>
                    <a:pt x="1928" y="168"/>
                    <a:pt x="1764" y="92"/>
                  </a:cubicBezTo>
                  <a:lnTo>
                    <a:pt x="1626" y="29"/>
                  </a:lnTo>
                  <a:cubicBezTo>
                    <a:pt x="1580" y="10"/>
                    <a:pt x="1533" y="0"/>
                    <a:pt x="14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dvent Pro Medium" panose="020B0604020202020204" charset="0"/>
              </a:endParaRPr>
            </a:p>
          </p:txBody>
        </p:sp>
        <p:sp>
          <p:nvSpPr>
            <p:cNvPr id="1295" name="Google Shape;1295;p45"/>
            <p:cNvSpPr/>
            <p:nvPr/>
          </p:nvSpPr>
          <p:spPr>
            <a:xfrm>
              <a:off x="3947800" y="2260450"/>
              <a:ext cx="46975" cy="85825"/>
            </a:xfrm>
            <a:custGeom>
              <a:avLst/>
              <a:gdLst/>
              <a:ahLst/>
              <a:cxnLst/>
              <a:rect l="l" t="t" r="r" b="b"/>
              <a:pathLst>
                <a:path w="1879" h="3433" extrusionOk="0">
                  <a:moveTo>
                    <a:pt x="514" y="1"/>
                  </a:moveTo>
                  <a:cubicBezTo>
                    <a:pt x="473" y="1"/>
                    <a:pt x="432" y="10"/>
                    <a:pt x="392" y="28"/>
                  </a:cubicBezTo>
                  <a:lnTo>
                    <a:pt x="253" y="78"/>
                  </a:lnTo>
                  <a:cubicBezTo>
                    <a:pt x="76" y="141"/>
                    <a:pt x="1" y="330"/>
                    <a:pt x="76" y="494"/>
                  </a:cubicBezTo>
                  <a:lnTo>
                    <a:pt x="1211" y="3229"/>
                  </a:lnTo>
                  <a:cubicBezTo>
                    <a:pt x="1258" y="3352"/>
                    <a:pt x="1377" y="3432"/>
                    <a:pt x="1503" y="3432"/>
                  </a:cubicBezTo>
                  <a:cubicBezTo>
                    <a:pt x="1544" y="3432"/>
                    <a:pt x="1586" y="3424"/>
                    <a:pt x="1626" y="3405"/>
                  </a:cubicBezTo>
                  <a:cubicBezTo>
                    <a:pt x="1803" y="3342"/>
                    <a:pt x="1878" y="3153"/>
                    <a:pt x="1815" y="2989"/>
                  </a:cubicBezTo>
                  <a:lnTo>
                    <a:pt x="807" y="217"/>
                  </a:lnTo>
                  <a:cubicBezTo>
                    <a:pt x="760" y="84"/>
                    <a:pt x="640" y="1"/>
                    <a:pt x="51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dvent Pro Medium" panose="020B0604020202020204" charset="0"/>
              </a:endParaRPr>
            </a:p>
          </p:txBody>
        </p:sp>
        <p:sp>
          <p:nvSpPr>
            <p:cNvPr id="1296" name="Google Shape;1296;p45"/>
            <p:cNvSpPr/>
            <p:nvPr/>
          </p:nvSpPr>
          <p:spPr>
            <a:xfrm>
              <a:off x="4186900" y="2241100"/>
              <a:ext cx="35325" cy="88925"/>
            </a:xfrm>
            <a:custGeom>
              <a:avLst/>
              <a:gdLst/>
              <a:ahLst/>
              <a:cxnLst/>
              <a:rect l="l" t="t" r="r" b="b"/>
              <a:pathLst>
                <a:path w="1413" h="3557" extrusionOk="0">
                  <a:moveTo>
                    <a:pt x="904" y="1"/>
                  </a:moveTo>
                  <a:cubicBezTo>
                    <a:pt x="755" y="1"/>
                    <a:pt x="626" y="108"/>
                    <a:pt x="593" y="273"/>
                  </a:cubicBezTo>
                  <a:lnTo>
                    <a:pt x="26" y="3171"/>
                  </a:lnTo>
                  <a:cubicBezTo>
                    <a:pt x="1" y="3335"/>
                    <a:pt x="102" y="3511"/>
                    <a:pt x="278" y="3549"/>
                  </a:cubicBezTo>
                  <a:cubicBezTo>
                    <a:pt x="303" y="3554"/>
                    <a:pt x="328" y="3557"/>
                    <a:pt x="352" y="3557"/>
                  </a:cubicBezTo>
                  <a:cubicBezTo>
                    <a:pt x="498" y="3557"/>
                    <a:pt x="625" y="3461"/>
                    <a:pt x="669" y="3310"/>
                  </a:cubicBezTo>
                  <a:lnTo>
                    <a:pt x="1374" y="437"/>
                  </a:lnTo>
                  <a:cubicBezTo>
                    <a:pt x="1412" y="260"/>
                    <a:pt x="1311" y="84"/>
                    <a:pt x="1135" y="46"/>
                  </a:cubicBezTo>
                  <a:lnTo>
                    <a:pt x="971" y="8"/>
                  </a:lnTo>
                  <a:cubicBezTo>
                    <a:pt x="948" y="3"/>
                    <a:pt x="926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dvent Pro Medium" panose="020B0604020202020204" charset="0"/>
              </a:endParaRPr>
            </a:p>
          </p:txBody>
        </p:sp>
        <p:sp>
          <p:nvSpPr>
            <p:cNvPr id="1297" name="Google Shape;1297;p45"/>
            <p:cNvSpPr/>
            <p:nvPr/>
          </p:nvSpPr>
          <p:spPr>
            <a:xfrm>
              <a:off x="4030025" y="2237750"/>
              <a:ext cx="33100" cy="89125"/>
            </a:xfrm>
            <a:custGeom>
              <a:avLst/>
              <a:gdLst/>
              <a:ahLst/>
              <a:cxnLst/>
              <a:rect l="l" t="t" r="r" b="b"/>
              <a:pathLst>
                <a:path w="1324" h="3565" extrusionOk="0">
                  <a:moveTo>
                    <a:pt x="503" y="0"/>
                  </a:moveTo>
                  <a:cubicBezTo>
                    <a:pt x="487" y="0"/>
                    <a:pt x="471" y="1"/>
                    <a:pt x="454" y="4"/>
                  </a:cubicBezTo>
                  <a:lnTo>
                    <a:pt x="303" y="41"/>
                  </a:lnTo>
                  <a:cubicBezTo>
                    <a:pt x="127" y="67"/>
                    <a:pt x="1" y="243"/>
                    <a:pt x="51" y="419"/>
                  </a:cubicBezTo>
                  <a:lnTo>
                    <a:pt x="643" y="3318"/>
                  </a:lnTo>
                  <a:cubicBezTo>
                    <a:pt x="665" y="3460"/>
                    <a:pt x="801" y="3564"/>
                    <a:pt x="953" y="3564"/>
                  </a:cubicBezTo>
                  <a:cubicBezTo>
                    <a:pt x="975" y="3564"/>
                    <a:pt x="998" y="3562"/>
                    <a:pt x="1021" y="3557"/>
                  </a:cubicBezTo>
                  <a:cubicBezTo>
                    <a:pt x="1198" y="3532"/>
                    <a:pt x="1324" y="3368"/>
                    <a:pt x="1286" y="3192"/>
                  </a:cubicBezTo>
                  <a:lnTo>
                    <a:pt x="832" y="281"/>
                  </a:lnTo>
                  <a:cubicBezTo>
                    <a:pt x="810" y="109"/>
                    <a:pt x="662" y="0"/>
                    <a:pt x="503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dvent Pro Medium" panose="020B0604020202020204" charset="0"/>
              </a:endParaRPr>
            </a:p>
          </p:txBody>
        </p:sp>
        <p:sp>
          <p:nvSpPr>
            <p:cNvPr id="1298" name="Google Shape;1298;p45"/>
            <p:cNvSpPr/>
            <p:nvPr/>
          </p:nvSpPr>
          <p:spPr>
            <a:xfrm>
              <a:off x="4111925" y="2231525"/>
              <a:ext cx="20200" cy="90125"/>
            </a:xfrm>
            <a:custGeom>
              <a:avLst/>
              <a:gdLst/>
              <a:ahLst/>
              <a:cxnLst/>
              <a:rect l="l" t="t" r="r" b="b"/>
              <a:pathLst>
                <a:path w="808" h="3605" extrusionOk="0">
                  <a:moveTo>
                    <a:pt x="329" y="1"/>
                  </a:moveTo>
                  <a:cubicBezTo>
                    <a:pt x="152" y="1"/>
                    <a:pt x="1" y="152"/>
                    <a:pt x="14" y="328"/>
                  </a:cubicBezTo>
                  <a:lnTo>
                    <a:pt x="77" y="3289"/>
                  </a:lnTo>
                  <a:cubicBezTo>
                    <a:pt x="64" y="3466"/>
                    <a:pt x="215" y="3604"/>
                    <a:pt x="404" y="3604"/>
                  </a:cubicBezTo>
                  <a:cubicBezTo>
                    <a:pt x="581" y="3604"/>
                    <a:pt x="732" y="3466"/>
                    <a:pt x="732" y="3289"/>
                  </a:cubicBezTo>
                  <a:lnTo>
                    <a:pt x="795" y="328"/>
                  </a:lnTo>
                  <a:cubicBezTo>
                    <a:pt x="807" y="152"/>
                    <a:pt x="669" y="1"/>
                    <a:pt x="480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dvent Pro Medium" panose="020B0604020202020204" charset="0"/>
              </a:endParaRPr>
            </a:p>
          </p:txBody>
        </p:sp>
        <p:sp>
          <p:nvSpPr>
            <p:cNvPr id="1299" name="Google Shape;1299;p45"/>
            <p:cNvSpPr/>
            <p:nvPr/>
          </p:nvSpPr>
          <p:spPr>
            <a:xfrm>
              <a:off x="4081375" y="2648975"/>
              <a:ext cx="77200" cy="73700"/>
            </a:xfrm>
            <a:custGeom>
              <a:avLst/>
              <a:gdLst/>
              <a:ahLst/>
              <a:cxnLst/>
              <a:rect l="l" t="t" r="r" b="b"/>
              <a:pathLst>
                <a:path w="3088" h="2948" extrusionOk="0">
                  <a:moveTo>
                    <a:pt x="1488" y="1"/>
                  </a:moveTo>
                  <a:cubicBezTo>
                    <a:pt x="729" y="1"/>
                    <a:pt x="1" y="595"/>
                    <a:pt x="1" y="1486"/>
                  </a:cubicBezTo>
                  <a:cubicBezTo>
                    <a:pt x="9" y="2368"/>
                    <a:pt x="732" y="2947"/>
                    <a:pt x="1483" y="2947"/>
                  </a:cubicBezTo>
                  <a:cubicBezTo>
                    <a:pt x="1848" y="2947"/>
                    <a:pt x="2220" y="2811"/>
                    <a:pt x="2521" y="2506"/>
                  </a:cubicBezTo>
                  <a:cubicBezTo>
                    <a:pt x="3088" y="1939"/>
                    <a:pt x="3088" y="1007"/>
                    <a:pt x="2508" y="427"/>
                  </a:cubicBezTo>
                  <a:cubicBezTo>
                    <a:pt x="2210" y="133"/>
                    <a:pt x="1845" y="1"/>
                    <a:pt x="14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dvent Pro Medium" panose="020B0604020202020204" charset="0"/>
              </a:endParaRPr>
            </a:p>
          </p:txBody>
        </p:sp>
        <p:sp>
          <p:nvSpPr>
            <p:cNvPr id="1300" name="Google Shape;1300;p45"/>
            <p:cNvSpPr/>
            <p:nvPr/>
          </p:nvSpPr>
          <p:spPr>
            <a:xfrm>
              <a:off x="4101850" y="2507800"/>
              <a:ext cx="192200" cy="194700"/>
            </a:xfrm>
            <a:custGeom>
              <a:avLst/>
              <a:gdLst/>
              <a:ahLst/>
              <a:cxnLst/>
              <a:rect l="l" t="t" r="r" b="b"/>
              <a:pathLst>
                <a:path w="7688" h="7788" extrusionOk="0">
                  <a:moveTo>
                    <a:pt x="7687" y="1"/>
                  </a:moveTo>
                  <a:lnTo>
                    <a:pt x="1" y="7221"/>
                  </a:lnTo>
                  <a:lnTo>
                    <a:pt x="580" y="7788"/>
                  </a:lnTo>
                  <a:lnTo>
                    <a:pt x="76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dvent Pro Medium" panose="020B0604020202020204" charset="0"/>
              </a:endParaRPr>
            </a:p>
          </p:txBody>
        </p:sp>
      </p:grpSp>
      <p:grpSp>
        <p:nvGrpSpPr>
          <p:cNvPr id="1301" name="Google Shape;1301;p45"/>
          <p:cNvGrpSpPr/>
          <p:nvPr/>
        </p:nvGrpSpPr>
        <p:grpSpPr>
          <a:xfrm>
            <a:off x="1076798" y="2389341"/>
            <a:ext cx="1751365" cy="974253"/>
            <a:chOff x="4811600" y="2231525"/>
            <a:chExt cx="890600" cy="495450"/>
          </a:xfrm>
        </p:grpSpPr>
        <p:sp>
          <p:nvSpPr>
            <p:cNvPr id="1302" name="Google Shape;1302;p45"/>
            <p:cNvSpPr/>
            <p:nvPr/>
          </p:nvSpPr>
          <p:spPr>
            <a:xfrm>
              <a:off x="5604200" y="2591000"/>
              <a:ext cx="90750" cy="31025"/>
            </a:xfrm>
            <a:custGeom>
              <a:avLst/>
              <a:gdLst/>
              <a:ahLst/>
              <a:cxnLst/>
              <a:rect l="l" t="t" r="r" b="b"/>
              <a:pathLst>
                <a:path w="3630" h="1241" extrusionOk="0">
                  <a:moveTo>
                    <a:pt x="3267" y="1"/>
                  </a:moveTo>
                  <a:cubicBezTo>
                    <a:pt x="3241" y="1"/>
                    <a:pt x="3215" y="4"/>
                    <a:pt x="3188" y="12"/>
                  </a:cubicBezTo>
                  <a:lnTo>
                    <a:pt x="290" y="591"/>
                  </a:lnTo>
                  <a:cubicBezTo>
                    <a:pt x="114" y="617"/>
                    <a:pt x="0" y="793"/>
                    <a:pt x="38" y="957"/>
                  </a:cubicBezTo>
                  <a:lnTo>
                    <a:pt x="38" y="969"/>
                  </a:lnTo>
                  <a:cubicBezTo>
                    <a:pt x="60" y="1125"/>
                    <a:pt x="190" y="1241"/>
                    <a:pt x="341" y="1241"/>
                  </a:cubicBezTo>
                  <a:cubicBezTo>
                    <a:pt x="361" y="1241"/>
                    <a:pt x="382" y="1239"/>
                    <a:pt x="404" y="1234"/>
                  </a:cubicBezTo>
                  <a:lnTo>
                    <a:pt x="3327" y="793"/>
                  </a:lnTo>
                  <a:cubicBezTo>
                    <a:pt x="3503" y="768"/>
                    <a:pt x="3629" y="591"/>
                    <a:pt x="3592" y="415"/>
                  </a:cubicBezTo>
                  <a:cubicBezTo>
                    <a:pt x="3579" y="365"/>
                    <a:pt x="3579" y="314"/>
                    <a:pt x="3566" y="264"/>
                  </a:cubicBezTo>
                  <a:cubicBezTo>
                    <a:pt x="3534" y="114"/>
                    <a:pt x="3411" y="1"/>
                    <a:pt x="326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dvent Pro Medium" panose="020B0604020202020204" charset="0"/>
              </a:endParaRPr>
            </a:p>
          </p:txBody>
        </p:sp>
        <p:sp>
          <p:nvSpPr>
            <p:cNvPr id="1303" name="Google Shape;1303;p45"/>
            <p:cNvSpPr/>
            <p:nvPr/>
          </p:nvSpPr>
          <p:spPr>
            <a:xfrm>
              <a:off x="4820100" y="2573450"/>
              <a:ext cx="90450" cy="34100"/>
            </a:xfrm>
            <a:custGeom>
              <a:avLst/>
              <a:gdLst/>
              <a:ahLst/>
              <a:cxnLst/>
              <a:rect l="l" t="t" r="r" b="b"/>
              <a:pathLst>
                <a:path w="3618" h="1364" extrusionOk="0">
                  <a:moveTo>
                    <a:pt x="393" y="0"/>
                  </a:moveTo>
                  <a:cubicBezTo>
                    <a:pt x="244" y="0"/>
                    <a:pt x="109" y="96"/>
                    <a:pt x="76" y="248"/>
                  </a:cubicBezTo>
                  <a:cubicBezTo>
                    <a:pt x="64" y="311"/>
                    <a:pt x="51" y="361"/>
                    <a:pt x="39" y="411"/>
                  </a:cubicBezTo>
                  <a:cubicBezTo>
                    <a:pt x="1" y="588"/>
                    <a:pt x="114" y="764"/>
                    <a:pt x="291" y="789"/>
                  </a:cubicBezTo>
                  <a:lnTo>
                    <a:pt x="3201" y="1356"/>
                  </a:lnTo>
                  <a:cubicBezTo>
                    <a:pt x="3223" y="1361"/>
                    <a:pt x="3244" y="1364"/>
                    <a:pt x="3265" y="1364"/>
                  </a:cubicBezTo>
                  <a:cubicBezTo>
                    <a:pt x="3409" y="1364"/>
                    <a:pt x="3546" y="1258"/>
                    <a:pt x="3579" y="1104"/>
                  </a:cubicBezTo>
                  <a:lnTo>
                    <a:pt x="3579" y="1092"/>
                  </a:lnTo>
                  <a:cubicBezTo>
                    <a:pt x="3617" y="928"/>
                    <a:pt x="3504" y="752"/>
                    <a:pt x="3340" y="714"/>
                  </a:cubicBezTo>
                  <a:lnTo>
                    <a:pt x="467" y="8"/>
                  </a:lnTo>
                  <a:cubicBezTo>
                    <a:pt x="442" y="3"/>
                    <a:pt x="417" y="0"/>
                    <a:pt x="393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dvent Pro Medium" panose="020B0604020202020204" charset="0"/>
              </a:endParaRPr>
            </a:p>
          </p:txBody>
        </p:sp>
        <p:sp>
          <p:nvSpPr>
            <p:cNvPr id="1304" name="Google Shape;1304;p45"/>
            <p:cNvSpPr/>
            <p:nvPr/>
          </p:nvSpPr>
          <p:spPr>
            <a:xfrm>
              <a:off x="5584675" y="2508700"/>
              <a:ext cx="87900" cy="45000"/>
            </a:xfrm>
            <a:custGeom>
              <a:avLst/>
              <a:gdLst/>
              <a:ahLst/>
              <a:cxnLst/>
              <a:rect l="l" t="t" r="r" b="b"/>
              <a:pathLst>
                <a:path w="3516" h="1800" extrusionOk="0">
                  <a:moveTo>
                    <a:pt x="3087" y="0"/>
                  </a:moveTo>
                  <a:cubicBezTo>
                    <a:pt x="3045" y="0"/>
                    <a:pt x="3002" y="9"/>
                    <a:pt x="2961" y="28"/>
                  </a:cubicBezTo>
                  <a:lnTo>
                    <a:pt x="239" y="1174"/>
                  </a:lnTo>
                  <a:cubicBezTo>
                    <a:pt x="76" y="1237"/>
                    <a:pt x="0" y="1426"/>
                    <a:pt x="63" y="1590"/>
                  </a:cubicBezTo>
                  <a:cubicBezTo>
                    <a:pt x="112" y="1718"/>
                    <a:pt x="238" y="1799"/>
                    <a:pt x="368" y="1799"/>
                  </a:cubicBezTo>
                  <a:cubicBezTo>
                    <a:pt x="405" y="1799"/>
                    <a:pt x="443" y="1793"/>
                    <a:pt x="479" y="1779"/>
                  </a:cubicBezTo>
                  <a:lnTo>
                    <a:pt x="3251" y="771"/>
                  </a:lnTo>
                  <a:cubicBezTo>
                    <a:pt x="3427" y="708"/>
                    <a:pt x="3516" y="519"/>
                    <a:pt x="3440" y="355"/>
                  </a:cubicBezTo>
                  <a:lnTo>
                    <a:pt x="3390" y="204"/>
                  </a:lnTo>
                  <a:cubicBezTo>
                    <a:pt x="3342" y="81"/>
                    <a:pt x="3216" y="0"/>
                    <a:pt x="3087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dvent Pro Medium" panose="020B0604020202020204" charset="0"/>
              </a:endParaRPr>
            </a:p>
          </p:txBody>
        </p:sp>
        <p:sp>
          <p:nvSpPr>
            <p:cNvPr id="1305" name="Google Shape;1305;p45"/>
            <p:cNvSpPr/>
            <p:nvPr/>
          </p:nvSpPr>
          <p:spPr>
            <a:xfrm>
              <a:off x="4845925" y="2492075"/>
              <a:ext cx="86975" cy="47975"/>
            </a:xfrm>
            <a:custGeom>
              <a:avLst/>
              <a:gdLst/>
              <a:ahLst/>
              <a:cxnLst/>
              <a:rect l="l" t="t" r="r" b="b"/>
              <a:pathLst>
                <a:path w="3479" h="1919" extrusionOk="0">
                  <a:moveTo>
                    <a:pt x="423" y="0"/>
                  </a:moveTo>
                  <a:cubicBezTo>
                    <a:pt x="305" y="0"/>
                    <a:pt x="193" y="72"/>
                    <a:pt x="140" y="189"/>
                  </a:cubicBezTo>
                  <a:cubicBezTo>
                    <a:pt x="114" y="239"/>
                    <a:pt x="102" y="289"/>
                    <a:pt x="77" y="340"/>
                  </a:cubicBezTo>
                  <a:cubicBezTo>
                    <a:pt x="1" y="504"/>
                    <a:pt x="77" y="693"/>
                    <a:pt x="253" y="756"/>
                  </a:cubicBezTo>
                  <a:lnTo>
                    <a:pt x="2987" y="1890"/>
                  </a:lnTo>
                  <a:cubicBezTo>
                    <a:pt x="3027" y="1909"/>
                    <a:pt x="3070" y="1919"/>
                    <a:pt x="3113" y="1919"/>
                  </a:cubicBezTo>
                  <a:cubicBezTo>
                    <a:pt x="3235" y="1919"/>
                    <a:pt x="3357" y="1844"/>
                    <a:pt x="3403" y="1713"/>
                  </a:cubicBezTo>
                  <a:cubicBezTo>
                    <a:pt x="3479" y="1549"/>
                    <a:pt x="3403" y="1360"/>
                    <a:pt x="3252" y="1285"/>
                  </a:cubicBezTo>
                  <a:lnTo>
                    <a:pt x="568" y="37"/>
                  </a:lnTo>
                  <a:cubicBezTo>
                    <a:pt x="521" y="12"/>
                    <a:pt x="471" y="0"/>
                    <a:pt x="423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dvent Pro Medium" panose="020B0604020202020204" charset="0"/>
              </a:endParaRPr>
            </a:p>
          </p:txBody>
        </p:sp>
        <p:sp>
          <p:nvSpPr>
            <p:cNvPr id="1306" name="Google Shape;1306;p45"/>
            <p:cNvSpPr/>
            <p:nvPr/>
          </p:nvSpPr>
          <p:spPr>
            <a:xfrm>
              <a:off x="5552225" y="2432700"/>
              <a:ext cx="81925" cy="57850"/>
            </a:xfrm>
            <a:custGeom>
              <a:avLst/>
              <a:gdLst/>
              <a:ahLst/>
              <a:cxnLst/>
              <a:rect l="l" t="t" r="r" b="b"/>
              <a:pathLst>
                <a:path w="3277" h="2314" extrusionOk="0">
                  <a:moveTo>
                    <a:pt x="2821" y="0"/>
                  </a:moveTo>
                  <a:cubicBezTo>
                    <a:pt x="2759" y="0"/>
                    <a:pt x="2698" y="19"/>
                    <a:pt x="2646" y="56"/>
                  </a:cubicBezTo>
                  <a:lnTo>
                    <a:pt x="189" y="1707"/>
                  </a:lnTo>
                  <a:cubicBezTo>
                    <a:pt x="38" y="1807"/>
                    <a:pt x="0" y="2009"/>
                    <a:pt x="101" y="2160"/>
                  </a:cubicBezTo>
                  <a:cubicBezTo>
                    <a:pt x="158" y="2258"/>
                    <a:pt x="262" y="2314"/>
                    <a:pt x="373" y="2314"/>
                  </a:cubicBezTo>
                  <a:cubicBezTo>
                    <a:pt x="434" y="2314"/>
                    <a:pt x="497" y="2297"/>
                    <a:pt x="555" y="2261"/>
                  </a:cubicBezTo>
                  <a:lnTo>
                    <a:pt x="3075" y="724"/>
                  </a:lnTo>
                  <a:cubicBezTo>
                    <a:pt x="3226" y="636"/>
                    <a:pt x="3276" y="434"/>
                    <a:pt x="3176" y="283"/>
                  </a:cubicBezTo>
                  <a:cubicBezTo>
                    <a:pt x="3150" y="232"/>
                    <a:pt x="3125" y="195"/>
                    <a:pt x="3087" y="157"/>
                  </a:cubicBezTo>
                  <a:cubicBezTo>
                    <a:pt x="3032" y="54"/>
                    <a:pt x="2926" y="0"/>
                    <a:pt x="282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dvent Pro Medium" panose="020B0604020202020204" charset="0"/>
              </a:endParaRPr>
            </a:p>
          </p:txBody>
        </p:sp>
        <p:sp>
          <p:nvSpPr>
            <p:cNvPr id="1307" name="Google Shape;1307;p45"/>
            <p:cNvSpPr/>
            <p:nvPr/>
          </p:nvSpPr>
          <p:spPr>
            <a:xfrm>
              <a:off x="4887825" y="2417825"/>
              <a:ext cx="80050" cy="60225"/>
            </a:xfrm>
            <a:custGeom>
              <a:avLst/>
              <a:gdLst/>
              <a:ahLst/>
              <a:cxnLst/>
              <a:rect l="l" t="t" r="r" b="b"/>
              <a:pathLst>
                <a:path w="3202" h="2409" extrusionOk="0">
                  <a:moveTo>
                    <a:pt x="444" y="1"/>
                  </a:moveTo>
                  <a:cubicBezTo>
                    <a:pt x="346" y="1"/>
                    <a:pt x="249" y="46"/>
                    <a:pt x="190" y="134"/>
                  </a:cubicBezTo>
                  <a:lnTo>
                    <a:pt x="102" y="260"/>
                  </a:lnTo>
                  <a:cubicBezTo>
                    <a:pt x="1" y="412"/>
                    <a:pt x="39" y="613"/>
                    <a:pt x="190" y="714"/>
                  </a:cubicBezTo>
                  <a:lnTo>
                    <a:pt x="2647" y="2352"/>
                  </a:lnTo>
                  <a:cubicBezTo>
                    <a:pt x="2699" y="2390"/>
                    <a:pt x="2762" y="2408"/>
                    <a:pt x="2826" y="2408"/>
                  </a:cubicBezTo>
                  <a:cubicBezTo>
                    <a:pt x="2931" y="2408"/>
                    <a:pt x="3038" y="2358"/>
                    <a:pt x="3101" y="2264"/>
                  </a:cubicBezTo>
                  <a:cubicBezTo>
                    <a:pt x="3202" y="2125"/>
                    <a:pt x="3164" y="1924"/>
                    <a:pt x="3025" y="1823"/>
                  </a:cubicBezTo>
                  <a:lnTo>
                    <a:pt x="644" y="71"/>
                  </a:lnTo>
                  <a:cubicBezTo>
                    <a:pt x="586" y="24"/>
                    <a:pt x="515" y="1"/>
                    <a:pt x="44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dvent Pro Medium" panose="020B0604020202020204" charset="0"/>
              </a:endParaRPr>
            </a:p>
          </p:txBody>
        </p:sp>
        <p:sp>
          <p:nvSpPr>
            <p:cNvPr id="1308" name="Google Shape;1308;p45"/>
            <p:cNvSpPr/>
            <p:nvPr/>
          </p:nvSpPr>
          <p:spPr>
            <a:xfrm>
              <a:off x="5508425" y="2365875"/>
              <a:ext cx="72800" cy="68850"/>
            </a:xfrm>
            <a:custGeom>
              <a:avLst/>
              <a:gdLst/>
              <a:ahLst/>
              <a:cxnLst/>
              <a:rect l="l" t="t" r="r" b="b"/>
              <a:pathLst>
                <a:path w="2912" h="2754" extrusionOk="0">
                  <a:moveTo>
                    <a:pt x="2445" y="1"/>
                  </a:moveTo>
                  <a:cubicBezTo>
                    <a:pt x="2363" y="1"/>
                    <a:pt x="2281" y="32"/>
                    <a:pt x="2218" y="95"/>
                  </a:cubicBezTo>
                  <a:lnTo>
                    <a:pt x="127" y="2187"/>
                  </a:lnTo>
                  <a:cubicBezTo>
                    <a:pt x="1" y="2313"/>
                    <a:pt x="1" y="2515"/>
                    <a:pt x="127" y="2641"/>
                  </a:cubicBezTo>
                  <a:cubicBezTo>
                    <a:pt x="194" y="2715"/>
                    <a:pt x="283" y="2753"/>
                    <a:pt x="371" y="2753"/>
                  </a:cubicBezTo>
                  <a:cubicBezTo>
                    <a:pt x="447" y="2753"/>
                    <a:pt x="522" y="2724"/>
                    <a:pt x="580" y="2666"/>
                  </a:cubicBezTo>
                  <a:lnTo>
                    <a:pt x="2760" y="662"/>
                  </a:lnTo>
                  <a:cubicBezTo>
                    <a:pt x="2899" y="549"/>
                    <a:pt x="2911" y="335"/>
                    <a:pt x="2785" y="209"/>
                  </a:cubicBezTo>
                  <a:lnTo>
                    <a:pt x="2672" y="95"/>
                  </a:lnTo>
                  <a:cubicBezTo>
                    <a:pt x="2609" y="32"/>
                    <a:pt x="2527" y="1"/>
                    <a:pt x="2445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dvent Pro Medium" panose="020B0604020202020204" charset="0"/>
              </a:endParaRPr>
            </a:p>
          </p:txBody>
        </p:sp>
        <p:sp>
          <p:nvSpPr>
            <p:cNvPr id="1309" name="Google Shape;1309;p45"/>
            <p:cNvSpPr/>
            <p:nvPr/>
          </p:nvSpPr>
          <p:spPr>
            <a:xfrm>
              <a:off x="4943275" y="2353000"/>
              <a:ext cx="70600" cy="70875"/>
            </a:xfrm>
            <a:custGeom>
              <a:avLst/>
              <a:gdLst/>
              <a:ahLst/>
              <a:cxnLst/>
              <a:rect l="l" t="t" r="r" b="b"/>
              <a:pathLst>
                <a:path w="2824" h="2835" extrusionOk="0">
                  <a:moveTo>
                    <a:pt x="472" y="1"/>
                  </a:moveTo>
                  <a:cubicBezTo>
                    <a:pt x="390" y="1"/>
                    <a:pt x="308" y="32"/>
                    <a:pt x="240" y="94"/>
                  </a:cubicBezTo>
                  <a:lnTo>
                    <a:pt x="127" y="195"/>
                  </a:lnTo>
                  <a:cubicBezTo>
                    <a:pt x="1" y="321"/>
                    <a:pt x="1" y="535"/>
                    <a:pt x="127" y="661"/>
                  </a:cubicBezTo>
                  <a:lnTo>
                    <a:pt x="2231" y="2740"/>
                  </a:lnTo>
                  <a:cubicBezTo>
                    <a:pt x="2288" y="2803"/>
                    <a:pt x="2370" y="2834"/>
                    <a:pt x="2453" y="2834"/>
                  </a:cubicBezTo>
                  <a:cubicBezTo>
                    <a:pt x="2537" y="2834"/>
                    <a:pt x="2622" y="2803"/>
                    <a:pt x="2685" y="2740"/>
                  </a:cubicBezTo>
                  <a:cubicBezTo>
                    <a:pt x="2811" y="2614"/>
                    <a:pt x="2823" y="2412"/>
                    <a:pt x="2697" y="2286"/>
                  </a:cubicBezTo>
                  <a:lnTo>
                    <a:pt x="706" y="106"/>
                  </a:lnTo>
                  <a:cubicBezTo>
                    <a:pt x="642" y="35"/>
                    <a:pt x="557" y="1"/>
                    <a:pt x="472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dvent Pro Medium" panose="020B0604020202020204" charset="0"/>
              </a:endParaRPr>
            </a:p>
          </p:txBody>
        </p:sp>
        <p:sp>
          <p:nvSpPr>
            <p:cNvPr id="1310" name="Google Shape;1310;p45"/>
            <p:cNvSpPr/>
            <p:nvPr/>
          </p:nvSpPr>
          <p:spPr>
            <a:xfrm>
              <a:off x="5454250" y="2310450"/>
              <a:ext cx="62400" cy="77925"/>
            </a:xfrm>
            <a:custGeom>
              <a:avLst/>
              <a:gdLst/>
              <a:ahLst/>
              <a:cxnLst/>
              <a:rect l="l" t="t" r="r" b="b"/>
              <a:pathLst>
                <a:path w="2496" h="3117" extrusionOk="0">
                  <a:moveTo>
                    <a:pt x="2006" y="1"/>
                  </a:moveTo>
                  <a:cubicBezTo>
                    <a:pt x="1904" y="1"/>
                    <a:pt x="1802" y="51"/>
                    <a:pt x="1739" y="145"/>
                  </a:cubicBezTo>
                  <a:lnTo>
                    <a:pt x="101" y="2602"/>
                  </a:lnTo>
                  <a:cubicBezTo>
                    <a:pt x="0" y="2753"/>
                    <a:pt x="38" y="2955"/>
                    <a:pt x="189" y="3056"/>
                  </a:cubicBezTo>
                  <a:cubicBezTo>
                    <a:pt x="245" y="3096"/>
                    <a:pt x="310" y="3116"/>
                    <a:pt x="376" y="3116"/>
                  </a:cubicBezTo>
                  <a:cubicBezTo>
                    <a:pt x="475" y="3116"/>
                    <a:pt x="575" y="3071"/>
                    <a:pt x="643" y="2980"/>
                  </a:cubicBezTo>
                  <a:lnTo>
                    <a:pt x="2382" y="599"/>
                  </a:lnTo>
                  <a:cubicBezTo>
                    <a:pt x="2495" y="460"/>
                    <a:pt x="2470" y="246"/>
                    <a:pt x="2319" y="145"/>
                  </a:cubicBezTo>
                  <a:lnTo>
                    <a:pt x="2180" y="57"/>
                  </a:lnTo>
                  <a:cubicBezTo>
                    <a:pt x="2128" y="19"/>
                    <a:pt x="2067" y="1"/>
                    <a:pt x="200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dvent Pro Medium" panose="020B0604020202020204" charset="0"/>
              </a:endParaRPr>
            </a:p>
          </p:txBody>
        </p:sp>
        <p:sp>
          <p:nvSpPr>
            <p:cNvPr id="1311" name="Google Shape;1311;p45"/>
            <p:cNvSpPr/>
            <p:nvPr/>
          </p:nvSpPr>
          <p:spPr>
            <a:xfrm>
              <a:off x="5010075" y="2300475"/>
              <a:ext cx="60175" cy="79300"/>
            </a:xfrm>
            <a:custGeom>
              <a:avLst/>
              <a:gdLst/>
              <a:ahLst/>
              <a:cxnLst/>
              <a:rect l="l" t="t" r="r" b="b"/>
              <a:pathLst>
                <a:path w="2407" h="3172" extrusionOk="0">
                  <a:moveTo>
                    <a:pt x="500" y="0"/>
                  </a:moveTo>
                  <a:cubicBezTo>
                    <a:pt x="441" y="0"/>
                    <a:pt x="381" y="17"/>
                    <a:pt x="328" y="53"/>
                  </a:cubicBezTo>
                  <a:lnTo>
                    <a:pt x="202" y="128"/>
                  </a:lnTo>
                  <a:cubicBezTo>
                    <a:pt x="50" y="229"/>
                    <a:pt x="0" y="431"/>
                    <a:pt x="113" y="582"/>
                  </a:cubicBezTo>
                  <a:lnTo>
                    <a:pt x="1764" y="3039"/>
                  </a:lnTo>
                  <a:cubicBezTo>
                    <a:pt x="1826" y="3124"/>
                    <a:pt x="1927" y="3172"/>
                    <a:pt x="2027" y="3172"/>
                  </a:cubicBezTo>
                  <a:cubicBezTo>
                    <a:pt x="2090" y="3172"/>
                    <a:pt x="2152" y="3153"/>
                    <a:pt x="2205" y="3115"/>
                  </a:cubicBezTo>
                  <a:cubicBezTo>
                    <a:pt x="2356" y="3026"/>
                    <a:pt x="2407" y="2825"/>
                    <a:pt x="2306" y="2674"/>
                  </a:cubicBezTo>
                  <a:lnTo>
                    <a:pt x="769" y="153"/>
                  </a:lnTo>
                  <a:cubicBezTo>
                    <a:pt x="712" y="56"/>
                    <a:pt x="607" y="0"/>
                    <a:pt x="500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dvent Pro Medium" panose="020B0604020202020204" charset="0"/>
              </a:endParaRPr>
            </a:p>
          </p:txBody>
        </p:sp>
        <p:sp>
          <p:nvSpPr>
            <p:cNvPr id="1312" name="Google Shape;1312;p45"/>
            <p:cNvSpPr/>
            <p:nvPr/>
          </p:nvSpPr>
          <p:spPr>
            <a:xfrm>
              <a:off x="5392175" y="2268775"/>
              <a:ext cx="49800" cy="84550"/>
            </a:xfrm>
            <a:custGeom>
              <a:avLst/>
              <a:gdLst/>
              <a:ahLst/>
              <a:cxnLst/>
              <a:rect l="l" t="t" r="r" b="b"/>
              <a:pathLst>
                <a:path w="1992" h="3382" extrusionOk="0">
                  <a:moveTo>
                    <a:pt x="1495" y="1"/>
                  </a:moveTo>
                  <a:cubicBezTo>
                    <a:pt x="1367" y="1"/>
                    <a:pt x="1246" y="74"/>
                    <a:pt x="1198" y="199"/>
                  </a:cubicBezTo>
                  <a:lnTo>
                    <a:pt x="64" y="2933"/>
                  </a:lnTo>
                  <a:cubicBezTo>
                    <a:pt x="1" y="3097"/>
                    <a:pt x="76" y="3286"/>
                    <a:pt x="240" y="3349"/>
                  </a:cubicBezTo>
                  <a:cubicBezTo>
                    <a:pt x="287" y="3371"/>
                    <a:pt x="335" y="3381"/>
                    <a:pt x="383" y="3381"/>
                  </a:cubicBezTo>
                  <a:cubicBezTo>
                    <a:pt x="502" y="3381"/>
                    <a:pt x="615" y="3315"/>
                    <a:pt x="669" y="3198"/>
                  </a:cubicBezTo>
                  <a:lnTo>
                    <a:pt x="1916" y="527"/>
                  </a:lnTo>
                  <a:cubicBezTo>
                    <a:pt x="1992" y="363"/>
                    <a:pt x="1929" y="161"/>
                    <a:pt x="1765" y="98"/>
                  </a:cubicBezTo>
                  <a:lnTo>
                    <a:pt x="1614" y="23"/>
                  </a:lnTo>
                  <a:cubicBezTo>
                    <a:pt x="1575" y="8"/>
                    <a:pt x="1535" y="1"/>
                    <a:pt x="1495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dvent Pro Medium" panose="020B0604020202020204" charset="0"/>
              </a:endParaRPr>
            </a:p>
          </p:txBody>
        </p:sp>
        <p:sp>
          <p:nvSpPr>
            <p:cNvPr id="1313" name="Google Shape;1313;p45"/>
            <p:cNvSpPr/>
            <p:nvPr/>
          </p:nvSpPr>
          <p:spPr>
            <a:xfrm>
              <a:off x="5085975" y="2261900"/>
              <a:ext cx="47275" cy="85675"/>
            </a:xfrm>
            <a:custGeom>
              <a:avLst/>
              <a:gdLst/>
              <a:ahLst/>
              <a:cxnLst/>
              <a:rect l="l" t="t" r="r" b="b"/>
              <a:pathLst>
                <a:path w="1891" h="3427" extrusionOk="0">
                  <a:moveTo>
                    <a:pt x="508" y="0"/>
                  </a:moveTo>
                  <a:cubicBezTo>
                    <a:pt x="470" y="0"/>
                    <a:pt x="430" y="7"/>
                    <a:pt x="391" y="20"/>
                  </a:cubicBezTo>
                  <a:lnTo>
                    <a:pt x="253" y="83"/>
                  </a:lnTo>
                  <a:cubicBezTo>
                    <a:pt x="89" y="146"/>
                    <a:pt x="1" y="335"/>
                    <a:pt x="76" y="499"/>
                  </a:cubicBezTo>
                  <a:lnTo>
                    <a:pt x="1211" y="3234"/>
                  </a:lnTo>
                  <a:cubicBezTo>
                    <a:pt x="1266" y="3354"/>
                    <a:pt x="1383" y="3427"/>
                    <a:pt x="1506" y="3427"/>
                  </a:cubicBezTo>
                  <a:cubicBezTo>
                    <a:pt x="1551" y="3427"/>
                    <a:pt x="1596" y="3418"/>
                    <a:pt x="1639" y="3397"/>
                  </a:cubicBezTo>
                  <a:cubicBezTo>
                    <a:pt x="1803" y="3347"/>
                    <a:pt x="1891" y="3158"/>
                    <a:pt x="1828" y="2994"/>
                  </a:cubicBezTo>
                  <a:lnTo>
                    <a:pt x="807" y="209"/>
                  </a:lnTo>
                  <a:cubicBezTo>
                    <a:pt x="768" y="82"/>
                    <a:pt x="644" y="0"/>
                    <a:pt x="508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dvent Pro Medium" panose="020B0604020202020204" charset="0"/>
              </a:endParaRPr>
            </a:p>
          </p:txBody>
        </p:sp>
        <p:sp>
          <p:nvSpPr>
            <p:cNvPr id="1314" name="Google Shape;1314;p45"/>
            <p:cNvSpPr/>
            <p:nvPr/>
          </p:nvSpPr>
          <p:spPr>
            <a:xfrm>
              <a:off x="5324775" y="2242575"/>
              <a:ext cx="35625" cy="88725"/>
            </a:xfrm>
            <a:custGeom>
              <a:avLst/>
              <a:gdLst/>
              <a:ahLst/>
              <a:cxnLst/>
              <a:rect l="l" t="t" r="r" b="b"/>
              <a:pathLst>
                <a:path w="1425" h="3549" extrusionOk="0">
                  <a:moveTo>
                    <a:pt x="898" y="0"/>
                  </a:moveTo>
                  <a:cubicBezTo>
                    <a:pt x="754" y="0"/>
                    <a:pt x="626" y="104"/>
                    <a:pt x="605" y="252"/>
                  </a:cubicBezTo>
                  <a:lnTo>
                    <a:pt x="38" y="3162"/>
                  </a:lnTo>
                  <a:cubicBezTo>
                    <a:pt x="0" y="3326"/>
                    <a:pt x="114" y="3503"/>
                    <a:pt x="290" y="3540"/>
                  </a:cubicBezTo>
                  <a:lnTo>
                    <a:pt x="303" y="3540"/>
                  </a:lnTo>
                  <a:cubicBezTo>
                    <a:pt x="326" y="3546"/>
                    <a:pt x="349" y="3548"/>
                    <a:pt x="372" y="3548"/>
                  </a:cubicBezTo>
                  <a:cubicBezTo>
                    <a:pt x="513" y="3548"/>
                    <a:pt x="648" y="3453"/>
                    <a:pt x="681" y="3301"/>
                  </a:cubicBezTo>
                  <a:lnTo>
                    <a:pt x="1386" y="428"/>
                  </a:lnTo>
                  <a:cubicBezTo>
                    <a:pt x="1424" y="252"/>
                    <a:pt x="1323" y="75"/>
                    <a:pt x="1147" y="37"/>
                  </a:cubicBezTo>
                  <a:lnTo>
                    <a:pt x="983" y="12"/>
                  </a:lnTo>
                  <a:cubicBezTo>
                    <a:pt x="955" y="4"/>
                    <a:pt x="926" y="0"/>
                    <a:pt x="898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dvent Pro Medium" panose="020B0604020202020204" charset="0"/>
              </a:endParaRPr>
            </a:p>
          </p:txBody>
        </p:sp>
        <p:sp>
          <p:nvSpPr>
            <p:cNvPr id="1315" name="Google Shape;1315;p45"/>
            <p:cNvSpPr/>
            <p:nvPr/>
          </p:nvSpPr>
          <p:spPr>
            <a:xfrm>
              <a:off x="5168825" y="2239225"/>
              <a:ext cx="32475" cy="89225"/>
            </a:xfrm>
            <a:custGeom>
              <a:avLst/>
              <a:gdLst/>
              <a:ahLst/>
              <a:cxnLst/>
              <a:rect l="l" t="t" r="r" b="b"/>
              <a:pathLst>
                <a:path w="1299" h="3569" extrusionOk="0">
                  <a:moveTo>
                    <a:pt x="509" y="1"/>
                  </a:moveTo>
                  <a:cubicBezTo>
                    <a:pt x="487" y="1"/>
                    <a:pt x="465" y="3"/>
                    <a:pt x="442" y="8"/>
                  </a:cubicBezTo>
                  <a:lnTo>
                    <a:pt x="291" y="33"/>
                  </a:lnTo>
                  <a:cubicBezTo>
                    <a:pt x="114" y="58"/>
                    <a:pt x="1" y="234"/>
                    <a:pt x="39" y="411"/>
                  </a:cubicBezTo>
                  <a:lnTo>
                    <a:pt x="618" y="3309"/>
                  </a:lnTo>
                  <a:cubicBezTo>
                    <a:pt x="640" y="3463"/>
                    <a:pt x="777" y="3568"/>
                    <a:pt x="928" y="3568"/>
                  </a:cubicBezTo>
                  <a:cubicBezTo>
                    <a:pt x="951" y="3568"/>
                    <a:pt x="973" y="3566"/>
                    <a:pt x="996" y="3561"/>
                  </a:cubicBezTo>
                  <a:cubicBezTo>
                    <a:pt x="1173" y="3536"/>
                    <a:pt x="1299" y="3372"/>
                    <a:pt x="1261" y="3196"/>
                  </a:cubicBezTo>
                  <a:lnTo>
                    <a:pt x="820" y="272"/>
                  </a:lnTo>
                  <a:cubicBezTo>
                    <a:pt x="798" y="117"/>
                    <a:pt x="668" y="1"/>
                    <a:pt x="50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dvent Pro Medium" panose="020B0604020202020204" charset="0"/>
              </a:endParaRPr>
            </a:p>
          </p:txBody>
        </p:sp>
        <p:sp>
          <p:nvSpPr>
            <p:cNvPr id="1316" name="Google Shape;1316;p45"/>
            <p:cNvSpPr/>
            <p:nvPr/>
          </p:nvSpPr>
          <p:spPr>
            <a:xfrm>
              <a:off x="5252000" y="2231525"/>
              <a:ext cx="19875" cy="90125"/>
            </a:xfrm>
            <a:custGeom>
              <a:avLst/>
              <a:gdLst/>
              <a:ahLst/>
              <a:cxnLst/>
              <a:rect l="l" t="t" r="r" b="b"/>
              <a:pathLst>
                <a:path w="795" h="3605" extrusionOk="0">
                  <a:moveTo>
                    <a:pt x="316" y="1"/>
                  </a:moveTo>
                  <a:cubicBezTo>
                    <a:pt x="139" y="1"/>
                    <a:pt x="1" y="152"/>
                    <a:pt x="1" y="328"/>
                  </a:cubicBezTo>
                  <a:lnTo>
                    <a:pt x="51" y="3289"/>
                  </a:lnTo>
                  <a:cubicBezTo>
                    <a:pt x="51" y="3466"/>
                    <a:pt x="190" y="3604"/>
                    <a:pt x="379" y="3604"/>
                  </a:cubicBezTo>
                  <a:cubicBezTo>
                    <a:pt x="555" y="3604"/>
                    <a:pt x="694" y="3466"/>
                    <a:pt x="706" y="3289"/>
                  </a:cubicBezTo>
                  <a:lnTo>
                    <a:pt x="794" y="328"/>
                  </a:lnTo>
                  <a:cubicBezTo>
                    <a:pt x="794" y="152"/>
                    <a:pt x="656" y="1"/>
                    <a:pt x="47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dvent Pro Medium" panose="020B0604020202020204" charset="0"/>
              </a:endParaRPr>
            </a:p>
          </p:txBody>
        </p:sp>
        <p:sp>
          <p:nvSpPr>
            <p:cNvPr id="1317" name="Google Shape;1317;p45"/>
            <p:cNvSpPr/>
            <p:nvPr/>
          </p:nvSpPr>
          <p:spPr>
            <a:xfrm>
              <a:off x="5218300" y="2653400"/>
              <a:ext cx="95775" cy="73575"/>
            </a:xfrm>
            <a:custGeom>
              <a:avLst/>
              <a:gdLst/>
              <a:ahLst/>
              <a:cxnLst/>
              <a:rect l="l" t="t" r="r" b="b"/>
              <a:pathLst>
                <a:path w="3831" h="2943" extrusionOk="0">
                  <a:moveTo>
                    <a:pt x="1923" y="0"/>
                  </a:moveTo>
                  <a:cubicBezTo>
                    <a:pt x="1629" y="0"/>
                    <a:pt x="1331" y="89"/>
                    <a:pt x="1071" y="275"/>
                  </a:cubicBezTo>
                  <a:cubicBezTo>
                    <a:pt x="0" y="1019"/>
                    <a:pt x="378" y="2695"/>
                    <a:pt x="1676" y="2922"/>
                  </a:cubicBezTo>
                  <a:cubicBezTo>
                    <a:pt x="1762" y="2936"/>
                    <a:pt x="1847" y="2943"/>
                    <a:pt x="1930" y="2943"/>
                  </a:cubicBezTo>
                  <a:cubicBezTo>
                    <a:pt x="3077" y="2943"/>
                    <a:pt x="3830" y="1616"/>
                    <a:pt x="3125" y="628"/>
                  </a:cubicBezTo>
                  <a:cubicBezTo>
                    <a:pt x="2840" y="220"/>
                    <a:pt x="2386" y="0"/>
                    <a:pt x="19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dvent Pro Medium" panose="020B0604020202020204" charset="0"/>
              </a:endParaRPr>
            </a:p>
          </p:txBody>
        </p:sp>
        <p:sp>
          <p:nvSpPr>
            <p:cNvPr id="1318" name="Google Shape;1318;p45"/>
            <p:cNvSpPr/>
            <p:nvPr/>
          </p:nvSpPr>
          <p:spPr>
            <a:xfrm>
              <a:off x="5122200" y="2485750"/>
              <a:ext cx="158175" cy="217850"/>
            </a:xfrm>
            <a:custGeom>
              <a:avLst/>
              <a:gdLst/>
              <a:ahLst/>
              <a:cxnLst/>
              <a:rect l="l" t="t" r="r" b="b"/>
              <a:pathLst>
                <a:path w="6327" h="8714" extrusionOk="0">
                  <a:moveTo>
                    <a:pt x="1" y="0"/>
                  </a:moveTo>
                  <a:lnTo>
                    <a:pt x="5558" y="8569"/>
                  </a:lnTo>
                  <a:cubicBezTo>
                    <a:pt x="5613" y="8663"/>
                    <a:pt x="5717" y="8714"/>
                    <a:pt x="5824" y="8714"/>
                  </a:cubicBezTo>
                  <a:cubicBezTo>
                    <a:pt x="5889" y="8714"/>
                    <a:pt x="5955" y="8695"/>
                    <a:pt x="6012" y="8657"/>
                  </a:cubicBezTo>
                  <a:lnTo>
                    <a:pt x="6138" y="8569"/>
                  </a:lnTo>
                  <a:cubicBezTo>
                    <a:pt x="6289" y="8456"/>
                    <a:pt x="6327" y="8254"/>
                    <a:pt x="6213" y="810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dvent Pro Medium" panose="020B0604020202020204" charset="0"/>
              </a:endParaRPr>
            </a:p>
          </p:txBody>
        </p:sp>
        <p:sp>
          <p:nvSpPr>
            <p:cNvPr id="1319" name="Google Shape;1319;p45"/>
            <p:cNvSpPr/>
            <p:nvPr/>
          </p:nvSpPr>
          <p:spPr>
            <a:xfrm>
              <a:off x="5612075" y="2674425"/>
              <a:ext cx="90125" cy="19575"/>
            </a:xfrm>
            <a:custGeom>
              <a:avLst/>
              <a:gdLst/>
              <a:ahLst/>
              <a:cxnLst/>
              <a:rect l="l" t="t" r="r" b="b"/>
              <a:pathLst>
                <a:path w="3605" h="783" extrusionOk="0">
                  <a:moveTo>
                    <a:pt x="3288" y="1"/>
                  </a:moveTo>
                  <a:cubicBezTo>
                    <a:pt x="3280" y="1"/>
                    <a:pt x="3272" y="1"/>
                    <a:pt x="3264" y="1"/>
                  </a:cubicBezTo>
                  <a:lnTo>
                    <a:pt x="315" y="127"/>
                  </a:lnTo>
                  <a:cubicBezTo>
                    <a:pt x="139" y="127"/>
                    <a:pt x="0" y="279"/>
                    <a:pt x="0" y="455"/>
                  </a:cubicBezTo>
                  <a:lnTo>
                    <a:pt x="0" y="468"/>
                  </a:lnTo>
                  <a:cubicBezTo>
                    <a:pt x="13" y="644"/>
                    <a:pt x="152" y="783"/>
                    <a:pt x="328" y="783"/>
                  </a:cubicBezTo>
                  <a:lnTo>
                    <a:pt x="3277" y="783"/>
                  </a:lnTo>
                  <a:cubicBezTo>
                    <a:pt x="3466" y="783"/>
                    <a:pt x="3604" y="631"/>
                    <a:pt x="3604" y="442"/>
                  </a:cubicBezTo>
                  <a:lnTo>
                    <a:pt x="3604" y="316"/>
                  </a:lnTo>
                  <a:cubicBezTo>
                    <a:pt x="3604" y="135"/>
                    <a:pt x="3465" y="1"/>
                    <a:pt x="3288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dvent Pro Medium" panose="020B0604020202020204" charset="0"/>
              </a:endParaRPr>
            </a:p>
          </p:txBody>
        </p:sp>
        <p:sp>
          <p:nvSpPr>
            <p:cNvPr id="1320" name="Google Shape;1320;p45"/>
            <p:cNvSpPr/>
            <p:nvPr/>
          </p:nvSpPr>
          <p:spPr>
            <a:xfrm>
              <a:off x="4811600" y="2666250"/>
              <a:ext cx="90125" cy="19575"/>
            </a:xfrm>
            <a:custGeom>
              <a:avLst/>
              <a:gdLst/>
              <a:ahLst/>
              <a:cxnLst/>
              <a:rect l="l" t="t" r="r" b="b"/>
              <a:pathLst>
                <a:path w="3605" h="783" extrusionOk="0">
                  <a:moveTo>
                    <a:pt x="353" y="1"/>
                  </a:moveTo>
                  <a:cubicBezTo>
                    <a:pt x="164" y="1"/>
                    <a:pt x="13" y="139"/>
                    <a:pt x="13" y="316"/>
                  </a:cubicBezTo>
                  <a:lnTo>
                    <a:pt x="13" y="454"/>
                  </a:lnTo>
                  <a:cubicBezTo>
                    <a:pt x="0" y="643"/>
                    <a:pt x="152" y="782"/>
                    <a:pt x="328" y="782"/>
                  </a:cubicBezTo>
                  <a:lnTo>
                    <a:pt x="3277" y="782"/>
                  </a:lnTo>
                  <a:cubicBezTo>
                    <a:pt x="3453" y="782"/>
                    <a:pt x="3604" y="643"/>
                    <a:pt x="3604" y="467"/>
                  </a:cubicBezTo>
                  <a:cubicBezTo>
                    <a:pt x="3604" y="291"/>
                    <a:pt x="3466" y="139"/>
                    <a:pt x="3289" y="127"/>
                  </a:cubicBezTo>
                  <a:lnTo>
                    <a:pt x="353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dvent Pro Medium" panose="020B0604020202020204" charset="0"/>
              </a:endParaRPr>
            </a:p>
          </p:txBody>
        </p:sp>
      </p:grpSp>
      <p:sp>
        <p:nvSpPr>
          <p:cNvPr id="1321" name="Google Shape;1321;p45"/>
          <p:cNvSpPr txBox="1">
            <a:spLocks noGrp="1"/>
          </p:cNvSpPr>
          <p:nvPr>
            <p:ph type="ctrTitle" idx="2"/>
          </p:nvPr>
        </p:nvSpPr>
        <p:spPr>
          <a:xfrm>
            <a:off x="3623779" y="1801977"/>
            <a:ext cx="1881300" cy="4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chemeClr val="accent2"/>
                </a:solidFill>
                <a:latin typeface="Advent Pro Medium" panose="020B0604020202020204" charset="0"/>
              </a:rPr>
              <a:t>ШАГ 2</a:t>
            </a:r>
            <a:endParaRPr sz="1600" dirty="0">
              <a:solidFill>
                <a:schemeClr val="accent2"/>
              </a:solidFill>
              <a:latin typeface="Advent Pro Medium" panose="020B0604020202020204" charset="0"/>
            </a:endParaRPr>
          </a:p>
        </p:txBody>
      </p:sp>
      <p:sp>
        <p:nvSpPr>
          <p:cNvPr id="1322" name="Google Shape;1322;p45"/>
          <p:cNvSpPr txBox="1">
            <a:spLocks noGrp="1"/>
          </p:cNvSpPr>
          <p:nvPr>
            <p:ph type="ctrTitle"/>
          </p:nvPr>
        </p:nvSpPr>
        <p:spPr>
          <a:xfrm>
            <a:off x="1011829" y="1801977"/>
            <a:ext cx="1881300" cy="4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chemeClr val="accent1"/>
                </a:solidFill>
                <a:latin typeface="Advent Pro Medium" panose="020B0604020202020204" charset="0"/>
              </a:rPr>
              <a:t>ШАГ 1</a:t>
            </a:r>
            <a:endParaRPr sz="1600" dirty="0">
              <a:solidFill>
                <a:schemeClr val="accent1"/>
              </a:solidFill>
              <a:latin typeface="Advent Pro Medium" panose="020B0604020202020204" charset="0"/>
            </a:endParaRPr>
          </a:p>
        </p:txBody>
      </p:sp>
      <p:sp>
        <p:nvSpPr>
          <p:cNvPr id="1323" name="Google Shape;1323;p45"/>
          <p:cNvSpPr txBox="1">
            <a:spLocks noGrp="1"/>
          </p:cNvSpPr>
          <p:nvPr>
            <p:ph type="ctrTitle" idx="4"/>
          </p:nvPr>
        </p:nvSpPr>
        <p:spPr>
          <a:xfrm>
            <a:off x="6245202" y="1801977"/>
            <a:ext cx="1881300" cy="4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chemeClr val="accent3"/>
                </a:solidFill>
                <a:latin typeface="Advent Pro Medium" panose="020B0604020202020204" charset="0"/>
              </a:rPr>
              <a:t>ШАГ 3</a:t>
            </a:r>
            <a:endParaRPr sz="1600" dirty="0">
              <a:solidFill>
                <a:schemeClr val="accent3"/>
              </a:solidFill>
              <a:latin typeface="Advent Pro Medium" panose="020B060402020202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5"/>
          <p:cNvSpPr txBox="1">
            <a:spLocks noGrp="1"/>
          </p:cNvSpPr>
          <p:nvPr>
            <p:ph type="ctrTitle"/>
          </p:nvPr>
        </p:nvSpPr>
        <p:spPr>
          <a:xfrm>
            <a:off x="1561650" y="751887"/>
            <a:ext cx="6020700" cy="251758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Advent Pro Medium" panose="020B0604020202020204" charset="0"/>
              </a:rPr>
              <a:t>ПЛАНИРОВАНИЕ РЕКЛАМНЫХ</a:t>
            </a:r>
            <a:r>
              <a:rPr lang="en" dirty="0">
                <a:latin typeface="Advent Pro Medium" panose="020B0604020202020204" charset="0"/>
              </a:rPr>
              <a:t> </a:t>
            </a:r>
            <a:r>
              <a:rPr lang="ru-RU" dirty="0">
                <a:solidFill>
                  <a:schemeClr val="accent2"/>
                </a:solidFill>
                <a:latin typeface="Advent Pro Medium" panose="020B0604020202020204" charset="0"/>
              </a:rPr>
              <a:t>КАМПАНИЙ</a:t>
            </a:r>
            <a:endParaRPr dirty="0">
              <a:latin typeface="Advent Pro Medium" panose="020B0604020202020204" charset="0"/>
            </a:endParaRPr>
          </a:p>
        </p:txBody>
      </p:sp>
      <p:sp>
        <p:nvSpPr>
          <p:cNvPr id="437" name="Google Shape;437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dvent Pro Medium" panose="020B0604020202020204" charset="0"/>
            </a:endParaRPr>
          </a:p>
        </p:txBody>
      </p:sp>
      <p:sp>
        <p:nvSpPr>
          <p:cNvPr id="438" name="Google Shape;438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dvent Pro Medium" panose="020B0604020202020204" charset="0"/>
            </a:endParaRPr>
          </a:p>
        </p:txBody>
      </p:sp>
      <p:sp>
        <p:nvSpPr>
          <p:cNvPr id="439" name="Google Shape;439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dvent Pro Medium" panose="020B0604020202020204" charset="0"/>
            </a:endParaRPr>
          </a:p>
        </p:txBody>
      </p:sp>
      <p:sp>
        <p:nvSpPr>
          <p:cNvPr id="440" name="Google Shape;440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dvent Pro Medium" panose="020B0604020202020204" charset="0"/>
            </a:endParaRPr>
          </a:p>
        </p:txBody>
      </p:sp>
      <p:sp>
        <p:nvSpPr>
          <p:cNvPr id="441" name="Google Shape;441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dvent Pro Medium" panose="020B0604020202020204" charset="0"/>
            </a:endParaRPr>
          </a:p>
        </p:txBody>
      </p:sp>
      <p:sp>
        <p:nvSpPr>
          <p:cNvPr id="442" name="Google Shape;442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dvent Pro Medium" panose="020B0604020202020204" charset="0"/>
            </a:endParaRPr>
          </a:p>
        </p:txBody>
      </p:sp>
      <p:grpSp>
        <p:nvGrpSpPr>
          <p:cNvPr id="443" name="Google Shape;443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4" name="Google Shape;444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dvent Pro Medium" panose="020B0604020202020204" charset="0"/>
              </a:endParaRPr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dvent Pro Medium" panose="020B0604020202020204" charset="0"/>
              </a:endParaRPr>
            </a:p>
          </p:txBody>
        </p:sp>
      </p:grpSp>
      <p:grpSp>
        <p:nvGrpSpPr>
          <p:cNvPr id="446" name="Google Shape;446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7" name="Google Shape;447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dvent Pro Medium" panose="020B0604020202020204" charset="0"/>
              </a:endParaRPr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dvent Pro Medium" panose="020B0604020202020204" charset="0"/>
              </a:endParaRPr>
            </a:p>
          </p:txBody>
        </p:sp>
      </p:grpSp>
      <p:grpSp>
        <p:nvGrpSpPr>
          <p:cNvPr id="449" name="Google Shape;449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50" name="Google Shape;450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dvent Pro Medium" panose="020B0604020202020204" charset="0"/>
              </a:endParaRPr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dvent Pro Medium" panose="020B0604020202020204" charset="0"/>
              </a:endParaRPr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dvent Pro Medium" panose="020B0604020202020204" charset="0"/>
              </a:endParaRPr>
            </a:p>
          </p:txBody>
        </p:sp>
      </p:grpSp>
      <p:sp>
        <p:nvSpPr>
          <p:cNvPr id="453" name="Google Shape;453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dvent Pro Medium" panose="020B0604020202020204" charset="0"/>
            </a:endParaRPr>
          </a:p>
        </p:txBody>
      </p:sp>
      <p:sp>
        <p:nvSpPr>
          <p:cNvPr id="454" name="Google Shape;454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dvent Pro Medium" panose="020B0604020202020204" charset="0"/>
            </a:endParaRPr>
          </a:p>
        </p:txBody>
      </p:sp>
      <p:grpSp>
        <p:nvGrpSpPr>
          <p:cNvPr id="455" name="Google Shape;455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6" name="Google Shape;456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dvent Pro Medium" panose="020B0604020202020204" charset="0"/>
              </a:endParaRPr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dvent Pro Medium" panose="020B0604020202020204" charset="0"/>
              </a:endParaRPr>
            </a:p>
          </p:txBody>
        </p:sp>
      </p:grpSp>
      <p:grpSp>
        <p:nvGrpSpPr>
          <p:cNvPr id="458" name="Google Shape;458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9" name="Google Shape;459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dvent Pro Medium" panose="020B0604020202020204" charset="0"/>
              </a:endParaRPr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dvent Pro Medium" panose="020B0604020202020204" charset="0"/>
              </a:endParaRPr>
            </a:p>
          </p:txBody>
        </p:sp>
        <p:sp>
          <p:nvSpPr>
            <p:cNvPr id="461" name="Google Shape;461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dvent Pro Medium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1739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7"/>
          <p:cNvSpPr txBox="1">
            <a:spLocks noGrp="1"/>
          </p:cNvSpPr>
          <p:nvPr>
            <p:ph type="ctrTitle" idx="13"/>
          </p:nvPr>
        </p:nvSpPr>
        <p:spPr>
          <a:xfrm>
            <a:off x="6666296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Масштабирование</a:t>
            </a:r>
            <a:endParaRPr dirty="0"/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 idx="4"/>
          </p:nvPr>
        </p:nvSpPr>
        <p:spPr>
          <a:xfrm>
            <a:off x="3942834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Решение</a:t>
            </a:r>
            <a:endParaRPr dirty="0"/>
          </a:p>
        </p:txBody>
      </p:sp>
      <p:sp>
        <p:nvSpPr>
          <p:cNvPr id="475" name="Google Shape;475;p27"/>
          <p:cNvSpPr txBox="1">
            <a:spLocks noGrp="1"/>
          </p:cNvSpPr>
          <p:nvPr>
            <p:ph type="ctrTitle"/>
          </p:nvPr>
        </p:nvSpPr>
        <p:spPr>
          <a:xfrm>
            <a:off x="1223300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 задаче</a:t>
            </a:r>
            <a:endParaRPr dirty="0"/>
          </a:p>
        </p:txBody>
      </p:sp>
      <p:sp>
        <p:nvSpPr>
          <p:cNvPr id="477" name="Google Shape;477;p27"/>
          <p:cNvSpPr txBox="1">
            <a:spLocks noGrp="1"/>
          </p:cNvSpPr>
          <p:nvPr>
            <p:ph type="title" idx="3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79" name="Google Shape;479;p27"/>
          <p:cNvSpPr txBox="1">
            <a:spLocks noGrp="1"/>
          </p:cNvSpPr>
          <p:nvPr>
            <p:ph type="title" idx="6"/>
          </p:nvPr>
        </p:nvSpPr>
        <p:spPr>
          <a:xfrm>
            <a:off x="3942827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80" name="Google Shape;480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Advent Pro Medium" panose="020B0604020202020204" charset="0"/>
              </a:rPr>
              <a:t>СОДЕРЖАНИЕ</a:t>
            </a:r>
            <a:endParaRPr lang="en-GB" dirty="0">
              <a:latin typeface="Advent Pro Medium" panose="020B0604020202020204" charset="0"/>
            </a:endParaRPr>
          </a:p>
        </p:txBody>
      </p:sp>
      <p:sp>
        <p:nvSpPr>
          <p:cNvPr id="481" name="Google Shape;481;p27"/>
          <p:cNvSpPr txBox="1">
            <a:spLocks noGrp="1"/>
          </p:cNvSpPr>
          <p:nvPr>
            <p:ph type="title" idx="9"/>
          </p:nvPr>
        </p:nvSpPr>
        <p:spPr>
          <a:xfrm>
            <a:off x="666570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3942827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7"/>
          <p:cNvSpPr/>
          <p:nvPr/>
        </p:nvSpPr>
        <p:spPr>
          <a:xfrm>
            <a:off x="666570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5" name="Google Shape;485;p27"/>
          <p:cNvCxnSpPr>
            <a:stCxn id="482" idx="1"/>
            <a:endCxn id="477" idx="1"/>
          </p:cNvCxnSpPr>
          <p:nvPr/>
        </p:nvCxnSpPr>
        <p:spPr>
          <a:xfrm>
            <a:off x="1223300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79" idx="1"/>
          </p:cNvCxnSpPr>
          <p:nvPr/>
        </p:nvCxnSpPr>
        <p:spPr>
          <a:xfrm>
            <a:off x="3942827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7" name="Google Shape;487;p27"/>
          <p:cNvCxnSpPr>
            <a:stCxn id="484" idx="1"/>
            <a:endCxn id="481" idx="1"/>
          </p:cNvCxnSpPr>
          <p:nvPr/>
        </p:nvCxnSpPr>
        <p:spPr>
          <a:xfrm>
            <a:off x="6665704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8" name="Google Shape;488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74898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7"/>
          <p:cNvSpPr/>
          <p:nvPr/>
        </p:nvSpPr>
        <p:spPr>
          <a:xfrm>
            <a:off x="1346749" y="1669267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1" name="Google Shape;491;p27"/>
          <p:cNvGrpSpPr/>
          <p:nvPr/>
        </p:nvGrpSpPr>
        <p:grpSpPr>
          <a:xfrm>
            <a:off x="4075558" y="1684660"/>
            <a:ext cx="577210" cy="580282"/>
            <a:chOff x="3095745" y="3805393"/>
            <a:chExt cx="352840" cy="354717"/>
          </a:xfrm>
        </p:grpSpPr>
        <p:sp>
          <p:nvSpPr>
            <p:cNvPr id="492" name="Google Shape;492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27"/>
          <p:cNvGrpSpPr/>
          <p:nvPr/>
        </p:nvGrpSpPr>
        <p:grpSpPr>
          <a:xfrm>
            <a:off x="6789168" y="1684647"/>
            <a:ext cx="583817" cy="580314"/>
            <a:chOff x="3541011" y="3367320"/>
            <a:chExt cx="348257" cy="346188"/>
          </a:xfrm>
        </p:grpSpPr>
        <p:sp>
          <p:nvSpPr>
            <p:cNvPr id="499" name="Google Shape;499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Advent Pro Medium" panose="020B0604020202020204" charset="0"/>
              </a:rPr>
              <a:t>Построить модель предсказания </a:t>
            </a:r>
            <a:r>
              <a:rPr lang="en-US" dirty="0">
                <a:latin typeface="Advent Pro Medium" panose="020B0604020202020204" charset="0"/>
              </a:rPr>
              <a:t>TVR Index </a:t>
            </a:r>
            <a:r>
              <a:rPr lang="ru-RU" dirty="0">
                <a:latin typeface="Advent Pro Medium" panose="020B0604020202020204" charset="0"/>
              </a:rPr>
              <a:t>на основе данных по</a:t>
            </a:r>
            <a:r>
              <a:rPr lang="en-US" dirty="0">
                <a:latin typeface="Advent Pro Medium" panose="020B0604020202020204" charset="0"/>
              </a:rPr>
              <a:t> </a:t>
            </a:r>
            <a:r>
              <a:rPr lang="ru-RU">
                <a:latin typeface="Advent Pro Medium" panose="020B0604020202020204" charset="0"/>
              </a:rPr>
              <a:t>телепрограммам Первого Канала.</a:t>
            </a:r>
            <a:endParaRPr lang="en-US" dirty="0">
              <a:latin typeface="Advent Pro Medium" panose="020B0604020202020204" charset="0"/>
            </a:endParaRPr>
          </a:p>
        </p:txBody>
      </p:sp>
      <p:sp>
        <p:nvSpPr>
          <p:cNvPr id="508" name="Google Shape;508;p2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Advent Pro Medium" panose="020B0604020202020204" charset="0"/>
              </a:rPr>
              <a:t>О ЗАДАЧЕ</a:t>
            </a:r>
            <a:endParaRPr dirty="0">
              <a:latin typeface="Advent Pro Medium" panose="020B0604020202020204" charset="0"/>
            </a:endParaRPr>
          </a:p>
        </p:txBody>
      </p:sp>
      <p:grpSp>
        <p:nvGrpSpPr>
          <p:cNvPr id="509" name="Google Shape;509;p28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510" name="Google Shape;510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9" name="Google Shape;529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30" name="Google Shape;530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Картинки телевизоры (35 фото)">
            <a:extLst>
              <a:ext uri="{FF2B5EF4-FFF2-40B4-BE49-F238E27FC236}">
                <a16:creationId xmlns:a16="http://schemas.microsoft.com/office/drawing/2014/main" id="{1D1A3FE9-A416-2B44-9C08-FEBCD2E92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403" y="1561557"/>
            <a:ext cx="2020386" cy="2020386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6" name="Google Shape;1086;p38"/>
          <p:cNvCxnSpPr/>
          <p:nvPr/>
        </p:nvCxnSpPr>
        <p:spPr>
          <a:xfrm>
            <a:off x="1551088" y="2404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7" name="Google Shape;1087;p38"/>
          <p:cNvCxnSpPr/>
          <p:nvPr/>
        </p:nvCxnSpPr>
        <p:spPr>
          <a:xfrm>
            <a:off x="3587838" y="2976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8" name="Google Shape;1088;p38"/>
          <p:cNvCxnSpPr/>
          <p:nvPr/>
        </p:nvCxnSpPr>
        <p:spPr>
          <a:xfrm>
            <a:off x="5624588" y="2404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9" name="Google Shape;1089;p38"/>
          <p:cNvCxnSpPr/>
          <p:nvPr/>
        </p:nvCxnSpPr>
        <p:spPr>
          <a:xfrm>
            <a:off x="7661338" y="2976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0" name="Google Shape;1090;p3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Advent Pro Medium" panose="020B0604020202020204" charset="0"/>
              </a:rPr>
              <a:t>РЕШЕНИЕ</a:t>
            </a:r>
            <a:endParaRPr dirty="0">
              <a:latin typeface="Advent Pro Medium" panose="020B0604020202020204" charset="0"/>
            </a:endParaRPr>
          </a:p>
        </p:txBody>
      </p:sp>
      <p:cxnSp>
        <p:nvCxnSpPr>
          <p:cNvPr id="1091" name="Google Shape;1091;p38"/>
          <p:cNvCxnSpPr/>
          <p:nvPr/>
        </p:nvCxnSpPr>
        <p:spPr>
          <a:xfrm>
            <a:off x="1034400" y="2918100"/>
            <a:ext cx="70752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2" name="Google Shape;1092;p38"/>
          <p:cNvGrpSpPr/>
          <p:nvPr/>
        </p:nvGrpSpPr>
        <p:grpSpPr>
          <a:xfrm>
            <a:off x="1372725" y="2731350"/>
            <a:ext cx="373500" cy="373500"/>
            <a:chOff x="1372725" y="1912500"/>
            <a:chExt cx="373500" cy="373500"/>
          </a:xfrm>
        </p:grpSpPr>
        <p:sp>
          <p:nvSpPr>
            <p:cNvPr id="1093" name="Google Shape;1093;p38"/>
            <p:cNvSpPr/>
            <p:nvPr/>
          </p:nvSpPr>
          <p:spPr>
            <a:xfrm>
              <a:off x="14640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dvent Pro Medium" panose="020B0604020202020204" charset="0"/>
              </a:endParaRPr>
            </a:p>
          </p:txBody>
        </p:sp>
        <p:sp>
          <p:nvSpPr>
            <p:cNvPr id="1094" name="Google Shape;1094;p38"/>
            <p:cNvSpPr/>
            <p:nvPr/>
          </p:nvSpPr>
          <p:spPr>
            <a:xfrm>
              <a:off x="13727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dvent Pro Medium" panose="020B0604020202020204" charset="0"/>
              </a:endParaRPr>
            </a:p>
          </p:txBody>
        </p:sp>
      </p:grpSp>
      <p:grpSp>
        <p:nvGrpSpPr>
          <p:cNvPr id="1095" name="Google Shape;1095;p38"/>
          <p:cNvGrpSpPr/>
          <p:nvPr/>
        </p:nvGrpSpPr>
        <p:grpSpPr>
          <a:xfrm>
            <a:off x="3401092" y="2731350"/>
            <a:ext cx="373500" cy="373500"/>
            <a:chOff x="3212675" y="1912500"/>
            <a:chExt cx="373500" cy="373500"/>
          </a:xfrm>
        </p:grpSpPr>
        <p:sp>
          <p:nvSpPr>
            <p:cNvPr id="1096" name="Google Shape;1096;p38"/>
            <p:cNvSpPr/>
            <p:nvPr/>
          </p:nvSpPr>
          <p:spPr>
            <a:xfrm>
              <a:off x="330401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dvent Pro Medium" panose="020B0604020202020204" charset="0"/>
              </a:endParaRPr>
            </a:p>
          </p:txBody>
        </p:sp>
        <p:sp>
          <p:nvSpPr>
            <p:cNvPr id="1097" name="Google Shape;1097;p38"/>
            <p:cNvSpPr/>
            <p:nvPr/>
          </p:nvSpPr>
          <p:spPr>
            <a:xfrm>
              <a:off x="321267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dvent Pro Medium" panose="020B0604020202020204" charset="0"/>
              </a:endParaRPr>
            </a:p>
          </p:txBody>
        </p:sp>
      </p:grpSp>
      <p:grpSp>
        <p:nvGrpSpPr>
          <p:cNvPr id="1098" name="Google Shape;1098;p38"/>
          <p:cNvGrpSpPr/>
          <p:nvPr/>
        </p:nvGrpSpPr>
        <p:grpSpPr>
          <a:xfrm>
            <a:off x="5429458" y="2731350"/>
            <a:ext cx="373500" cy="373500"/>
            <a:chOff x="5557850" y="1912500"/>
            <a:chExt cx="373500" cy="373500"/>
          </a:xfrm>
        </p:grpSpPr>
        <p:sp>
          <p:nvSpPr>
            <p:cNvPr id="1099" name="Google Shape;1099;p38"/>
            <p:cNvSpPr/>
            <p:nvPr/>
          </p:nvSpPr>
          <p:spPr>
            <a:xfrm>
              <a:off x="5649188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dvent Pro Medium" panose="020B0604020202020204" charset="0"/>
              </a:endParaRPr>
            </a:p>
          </p:txBody>
        </p:sp>
        <p:sp>
          <p:nvSpPr>
            <p:cNvPr id="1100" name="Google Shape;1100;p38"/>
            <p:cNvSpPr/>
            <p:nvPr/>
          </p:nvSpPr>
          <p:spPr>
            <a:xfrm>
              <a:off x="5557850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dvent Pro Medium" panose="020B0604020202020204" charset="0"/>
              </a:endParaRPr>
            </a:p>
          </p:txBody>
        </p:sp>
      </p:grpSp>
      <p:grpSp>
        <p:nvGrpSpPr>
          <p:cNvPr id="1101" name="Google Shape;1101;p38"/>
          <p:cNvGrpSpPr/>
          <p:nvPr/>
        </p:nvGrpSpPr>
        <p:grpSpPr>
          <a:xfrm>
            <a:off x="7457825" y="2731350"/>
            <a:ext cx="373500" cy="373500"/>
            <a:chOff x="7457825" y="1912500"/>
            <a:chExt cx="373500" cy="373500"/>
          </a:xfrm>
        </p:grpSpPr>
        <p:sp>
          <p:nvSpPr>
            <p:cNvPr id="1102" name="Google Shape;1102;p38"/>
            <p:cNvSpPr/>
            <p:nvPr/>
          </p:nvSpPr>
          <p:spPr>
            <a:xfrm>
              <a:off x="75491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dvent Pro Medium" panose="020B0604020202020204" charset="0"/>
              </a:endParaRPr>
            </a:p>
          </p:txBody>
        </p:sp>
        <p:sp>
          <p:nvSpPr>
            <p:cNvPr id="1103" name="Google Shape;1103;p38"/>
            <p:cNvSpPr/>
            <p:nvPr/>
          </p:nvSpPr>
          <p:spPr>
            <a:xfrm>
              <a:off x="74578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dvent Pro Medium" panose="020B0604020202020204" charset="0"/>
              </a:endParaRPr>
            </a:p>
          </p:txBody>
        </p:sp>
      </p:grpSp>
      <p:sp>
        <p:nvSpPr>
          <p:cNvPr id="1104" name="Google Shape;1104;p38"/>
          <p:cNvSpPr txBox="1">
            <a:spLocks noGrp="1"/>
          </p:cNvSpPr>
          <p:nvPr>
            <p:ph type="ctrTitle" idx="4294967295"/>
          </p:nvPr>
        </p:nvSpPr>
        <p:spPr>
          <a:xfrm>
            <a:off x="610450" y="1977263"/>
            <a:ext cx="1881300" cy="4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latin typeface="Advent Pro Medium" panose="020B0604020202020204" charset="0"/>
              </a:rPr>
              <a:t>ОТБОР ПРИЗНАКОВ</a:t>
            </a:r>
            <a:endParaRPr sz="1400" dirty="0">
              <a:latin typeface="Advent Pro Medium" panose="020B0604020202020204" charset="0"/>
            </a:endParaRPr>
          </a:p>
        </p:txBody>
      </p:sp>
      <p:sp>
        <p:nvSpPr>
          <p:cNvPr id="1105" name="Google Shape;1105;p38"/>
          <p:cNvSpPr txBox="1">
            <a:spLocks noGrp="1"/>
          </p:cNvSpPr>
          <p:nvPr>
            <p:ph type="subTitle" idx="4294967295"/>
          </p:nvPr>
        </p:nvSpPr>
        <p:spPr>
          <a:xfrm>
            <a:off x="610438" y="148995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latin typeface="Advent Pro Medium" panose="020B0604020202020204" charset="0"/>
              </a:rPr>
              <a:t>Какие данные действительно нужны</a:t>
            </a:r>
            <a:r>
              <a:rPr lang="en-US" sz="1400" dirty="0">
                <a:latin typeface="Advent Pro Medium" panose="020B0604020202020204" charset="0"/>
              </a:rPr>
              <a:t>?</a:t>
            </a:r>
            <a:endParaRPr sz="1400" dirty="0">
              <a:latin typeface="Advent Pro Medium" panose="020B0604020202020204" charset="0"/>
            </a:endParaRPr>
          </a:p>
        </p:txBody>
      </p:sp>
      <p:sp>
        <p:nvSpPr>
          <p:cNvPr id="1106" name="Google Shape;1106;p38"/>
          <p:cNvSpPr txBox="1">
            <a:spLocks noGrp="1"/>
          </p:cNvSpPr>
          <p:nvPr>
            <p:ph type="ctrTitle" idx="4294967295"/>
          </p:nvPr>
        </p:nvSpPr>
        <p:spPr>
          <a:xfrm>
            <a:off x="6720390" y="3438422"/>
            <a:ext cx="1881300" cy="4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latin typeface="Advent Pro Medium" panose="020B0604020202020204" charset="0"/>
              </a:rPr>
              <a:t>ПРЕДСКАЗАНИЕ</a:t>
            </a:r>
            <a:endParaRPr sz="1600" dirty="0">
              <a:latin typeface="Advent Pro Medium" panose="020B0604020202020204" charset="0"/>
            </a:endParaRPr>
          </a:p>
        </p:txBody>
      </p:sp>
      <p:sp>
        <p:nvSpPr>
          <p:cNvPr id="1107" name="Google Shape;1107;p38"/>
          <p:cNvSpPr txBox="1">
            <a:spLocks noGrp="1"/>
          </p:cNvSpPr>
          <p:nvPr>
            <p:ph type="subTitle" idx="4294967295"/>
          </p:nvPr>
        </p:nvSpPr>
        <p:spPr>
          <a:xfrm>
            <a:off x="6720378" y="366058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-RU" sz="1400" dirty="0">
                <a:latin typeface="Advent Pro Medium" panose="020B0604020202020204" charset="0"/>
              </a:rPr>
              <a:t>Предсказание итогового </a:t>
            </a:r>
            <a:r>
              <a:rPr lang="ru-RU" sz="1400" dirty="0" err="1">
                <a:latin typeface="Advent Pro Medium" panose="020B0604020202020204" charset="0"/>
              </a:rPr>
              <a:t>датасета</a:t>
            </a:r>
            <a:r>
              <a:rPr lang="ru-RU" sz="1400" dirty="0">
                <a:latin typeface="Advent Pro Medium" panose="020B0604020202020204" charset="0"/>
              </a:rPr>
              <a:t> и написание </a:t>
            </a:r>
            <a:r>
              <a:rPr lang="en-US" sz="1400" dirty="0">
                <a:latin typeface="Advent Pro Medium" panose="020B0604020202020204" charset="0"/>
              </a:rPr>
              <a:t>API</a:t>
            </a:r>
            <a:endParaRPr sz="1400" dirty="0">
              <a:latin typeface="Advent Pro Medium" panose="020B0604020202020204" charset="0"/>
            </a:endParaRPr>
          </a:p>
        </p:txBody>
      </p:sp>
      <p:sp>
        <p:nvSpPr>
          <p:cNvPr id="1108" name="Google Shape;1108;p38"/>
          <p:cNvSpPr txBox="1">
            <a:spLocks noGrp="1"/>
          </p:cNvSpPr>
          <p:nvPr>
            <p:ph type="ctrTitle" idx="4294967295"/>
          </p:nvPr>
        </p:nvSpPr>
        <p:spPr>
          <a:xfrm>
            <a:off x="2647200" y="3438422"/>
            <a:ext cx="1881300" cy="4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latin typeface="Advent Pro Medium" panose="020B0604020202020204" charset="0"/>
              </a:rPr>
              <a:t>ОБУЧЕНИЕ</a:t>
            </a:r>
            <a:endParaRPr sz="1800" dirty="0">
              <a:latin typeface="Advent Pro Medium" panose="020B0604020202020204" charset="0"/>
            </a:endParaRPr>
          </a:p>
        </p:txBody>
      </p:sp>
      <p:sp>
        <p:nvSpPr>
          <p:cNvPr id="1109" name="Google Shape;1109;p38"/>
          <p:cNvSpPr txBox="1">
            <a:spLocks noGrp="1"/>
          </p:cNvSpPr>
          <p:nvPr>
            <p:ph type="subTitle" idx="4294967295"/>
          </p:nvPr>
        </p:nvSpPr>
        <p:spPr>
          <a:xfrm>
            <a:off x="2532864" y="3660598"/>
            <a:ext cx="21099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-RU" sz="1400" dirty="0">
                <a:latin typeface="Advent Pro Medium" panose="020B0604020202020204" charset="0"/>
              </a:rPr>
              <a:t>Построение моделей машинного обучения и оценка качества</a:t>
            </a:r>
            <a:endParaRPr sz="1400" dirty="0">
              <a:latin typeface="Advent Pro Medium" panose="020B0604020202020204" charset="0"/>
            </a:endParaRPr>
          </a:p>
        </p:txBody>
      </p:sp>
      <p:sp>
        <p:nvSpPr>
          <p:cNvPr id="1110" name="Google Shape;1110;p38"/>
          <p:cNvSpPr txBox="1">
            <a:spLocks noGrp="1"/>
          </p:cNvSpPr>
          <p:nvPr>
            <p:ph type="ctrTitle" idx="4294967295"/>
          </p:nvPr>
        </p:nvSpPr>
        <p:spPr>
          <a:xfrm>
            <a:off x="4683963" y="1977263"/>
            <a:ext cx="1881300" cy="4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latin typeface="Advent Pro Medium" panose="020B0604020202020204" charset="0"/>
              </a:rPr>
              <a:t>ОПТИМИЗАЦИЯ</a:t>
            </a:r>
            <a:endParaRPr sz="1800" dirty="0">
              <a:latin typeface="Advent Pro Medium" panose="020B0604020202020204" charset="0"/>
            </a:endParaRPr>
          </a:p>
        </p:txBody>
      </p:sp>
      <p:sp>
        <p:nvSpPr>
          <p:cNvPr id="1111" name="Google Shape;1111;p38"/>
          <p:cNvSpPr txBox="1">
            <a:spLocks noGrp="1"/>
          </p:cNvSpPr>
          <p:nvPr>
            <p:ph type="subTitle" idx="4294967295"/>
          </p:nvPr>
        </p:nvSpPr>
        <p:spPr>
          <a:xfrm>
            <a:off x="4569650" y="1489967"/>
            <a:ext cx="21099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latin typeface="Advent Pro Medium" panose="020B0604020202020204" charset="0"/>
              </a:rPr>
              <a:t>Выбор лучшей модели и настройка </a:t>
            </a:r>
            <a:r>
              <a:rPr lang="ru-RU" sz="1400" dirty="0" err="1">
                <a:latin typeface="Advent Pro Medium" panose="020B0604020202020204" charset="0"/>
              </a:rPr>
              <a:t>гиперпараметров</a:t>
            </a:r>
            <a:endParaRPr sz="1400" dirty="0">
              <a:latin typeface="Advent Pro Medium" panose="020B0604020202020204" charset="0"/>
            </a:endParaRPr>
          </a:p>
        </p:txBody>
      </p:sp>
      <p:sp>
        <p:nvSpPr>
          <p:cNvPr id="1112" name="Google Shape;1112;p38"/>
          <p:cNvSpPr txBox="1">
            <a:spLocks noGrp="1"/>
          </p:cNvSpPr>
          <p:nvPr>
            <p:ph type="ctrTitle" idx="4294967295"/>
          </p:nvPr>
        </p:nvSpPr>
        <p:spPr>
          <a:xfrm>
            <a:off x="907900" y="3282474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2"/>
                </a:solidFill>
                <a:latin typeface="Advent Pro Medium" panose="020B0604020202020204" charset="0"/>
              </a:rPr>
              <a:t> </a:t>
            </a:r>
            <a:r>
              <a:rPr lang="ru-RU" sz="2400" dirty="0">
                <a:solidFill>
                  <a:schemeClr val="accent2"/>
                </a:solidFill>
                <a:latin typeface="Advent Pro Medium" panose="020B0604020202020204" charset="0"/>
              </a:rPr>
              <a:t>ШАГ </a:t>
            </a:r>
            <a:r>
              <a:rPr lang="en" sz="2400" dirty="0">
                <a:solidFill>
                  <a:schemeClr val="accent2"/>
                </a:solidFill>
                <a:latin typeface="Advent Pro Medium" panose="020B0604020202020204" charset="0"/>
              </a:rPr>
              <a:t>1</a:t>
            </a:r>
            <a:endParaRPr sz="2400" dirty="0">
              <a:solidFill>
                <a:schemeClr val="accent2"/>
              </a:solidFill>
              <a:latin typeface="Advent Pro Medium" panose="020B0604020202020204" charset="0"/>
            </a:endParaRPr>
          </a:p>
        </p:txBody>
      </p:sp>
      <p:sp>
        <p:nvSpPr>
          <p:cNvPr id="1113" name="Google Shape;1113;p38"/>
          <p:cNvSpPr txBox="1">
            <a:spLocks noGrp="1"/>
          </p:cNvSpPr>
          <p:nvPr>
            <p:ph type="ctrTitle" idx="4294967295"/>
          </p:nvPr>
        </p:nvSpPr>
        <p:spPr>
          <a:xfrm>
            <a:off x="2944650" y="2113408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accent1"/>
                </a:solidFill>
                <a:latin typeface="Advent Pro Medium" panose="020B0604020202020204" charset="0"/>
              </a:rPr>
              <a:t>ШАГ </a:t>
            </a:r>
            <a:r>
              <a:rPr lang="en" sz="2400" dirty="0">
                <a:solidFill>
                  <a:schemeClr val="accent1"/>
                </a:solidFill>
                <a:latin typeface="Advent Pro Medium" panose="020B0604020202020204" charset="0"/>
              </a:rPr>
              <a:t>2</a:t>
            </a:r>
            <a:endParaRPr sz="2400" dirty="0">
              <a:solidFill>
                <a:schemeClr val="accent1"/>
              </a:solidFill>
              <a:latin typeface="Advent Pro Medium" panose="020B0604020202020204" charset="0"/>
            </a:endParaRPr>
          </a:p>
        </p:txBody>
      </p:sp>
      <p:sp>
        <p:nvSpPr>
          <p:cNvPr id="1114" name="Google Shape;1114;p38"/>
          <p:cNvSpPr txBox="1">
            <a:spLocks noGrp="1"/>
          </p:cNvSpPr>
          <p:nvPr>
            <p:ph type="ctrTitle" idx="4294967295"/>
          </p:nvPr>
        </p:nvSpPr>
        <p:spPr>
          <a:xfrm>
            <a:off x="4981400" y="3282474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accent3"/>
                </a:solidFill>
                <a:latin typeface="Advent Pro Medium" panose="020B0604020202020204" charset="0"/>
              </a:rPr>
              <a:t>ШАГ</a:t>
            </a:r>
            <a:r>
              <a:rPr lang="en" sz="2400" dirty="0">
                <a:solidFill>
                  <a:schemeClr val="accent3"/>
                </a:solidFill>
                <a:latin typeface="Advent Pro Medium" panose="020B0604020202020204" charset="0"/>
              </a:rPr>
              <a:t> 3</a:t>
            </a:r>
            <a:endParaRPr sz="2400" dirty="0">
              <a:solidFill>
                <a:schemeClr val="accent3"/>
              </a:solidFill>
              <a:latin typeface="Advent Pro Medium" panose="020B0604020202020204" charset="0"/>
            </a:endParaRPr>
          </a:p>
        </p:txBody>
      </p:sp>
      <p:sp>
        <p:nvSpPr>
          <p:cNvPr id="1115" name="Google Shape;1115;p38"/>
          <p:cNvSpPr txBox="1">
            <a:spLocks noGrp="1"/>
          </p:cNvSpPr>
          <p:nvPr>
            <p:ph type="ctrTitle" idx="4294967295"/>
          </p:nvPr>
        </p:nvSpPr>
        <p:spPr>
          <a:xfrm>
            <a:off x="7018150" y="2113408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accent4"/>
                </a:solidFill>
                <a:latin typeface="Advent Pro Medium" panose="020B0604020202020204" charset="0"/>
              </a:rPr>
              <a:t>ШАГ </a:t>
            </a:r>
            <a:r>
              <a:rPr lang="en" sz="2400" dirty="0">
                <a:solidFill>
                  <a:schemeClr val="accent4"/>
                </a:solidFill>
                <a:latin typeface="Advent Pro Medium" panose="020B0604020202020204" charset="0"/>
              </a:rPr>
              <a:t>4</a:t>
            </a:r>
            <a:endParaRPr sz="2400" dirty="0">
              <a:solidFill>
                <a:schemeClr val="accent4"/>
              </a:solidFill>
              <a:latin typeface="Advent Pro Medium" panose="020B0604020202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p49"/>
          <p:cNvSpPr txBox="1">
            <a:spLocks noGrp="1"/>
          </p:cNvSpPr>
          <p:nvPr>
            <p:ph type="body" idx="1"/>
          </p:nvPr>
        </p:nvSpPr>
        <p:spPr>
          <a:xfrm>
            <a:off x="597375" y="1438003"/>
            <a:ext cx="3908700" cy="25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latin typeface="Advent Pro Medium" panose="020B0604020202020204" charset="0"/>
              </a:rPr>
              <a:t>Мы выбрали атрибуты из предоставленного </a:t>
            </a:r>
            <a:r>
              <a:rPr lang="ru-RU" sz="1400" dirty="0" err="1">
                <a:latin typeface="Advent Pro Medium" panose="020B0604020202020204" charset="0"/>
              </a:rPr>
              <a:t>датасета</a:t>
            </a:r>
            <a:r>
              <a:rPr lang="ru-RU" sz="1400" dirty="0">
                <a:latin typeface="Advent Pro Medium" panose="020B0604020202020204" charset="0"/>
              </a:rPr>
              <a:t>, а так же создали свои</a:t>
            </a:r>
            <a:r>
              <a:rPr lang="en-US" sz="1400" dirty="0">
                <a:latin typeface="Advent Pro Medium" panose="020B0604020202020204" charset="0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Advent Pro Medium" panose="020B0604020202020204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-RU" sz="1700" dirty="0">
                <a:latin typeface="Advent Pro Medium" panose="020B0604020202020204" charset="0"/>
                <a:ea typeface="Share Tech"/>
                <a:cs typeface="Share Tech"/>
                <a:sym typeface="Share Tech"/>
              </a:rPr>
              <a:t>ИСХОДНЫЕ АТРИБУТЫ</a:t>
            </a:r>
            <a:endParaRPr lang="en-US" sz="1700" dirty="0">
              <a:latin typeface="Advent Pro Medium" panose="020B0604020202020204" charset="0"/>
              <a:ea typeface="Share Tech"/>
              <a:cs typeface="Share Tech"/>
              <a:sym typeface="Share Tech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Advent Pro Medium" panose="020B0604020202020204" charset="0"/>
              <a:ea typeface="Advent Pro Medium"/>
              <a:cs typeface="Advent Pro Medium"/>
              <a:sym typeface="Advent Pro Medium"/>
            </a:endParaRPr>
          </a:p>
          <a:p>
            <a:pPr marL="241300" lvl="0" indent="-215900" algn="l" rtl="0">
              <a:spcBef>
                <a:spcPts val="300"/>
              </a:spcBef>
              <a:spcAft>
                <a:spcPts val="0"/>
              </a:spcAft>
              <a:buSzPts val="1400"/>
              <a:buChar char="●"/>
            </a:pPr>
            <a:r>
              <a:rPr lang="en-GB" sz="1400" dirty="0">
                <a:latin typeface="Advent Pro Medium" panose="020B0604020202020204" charset="0"/>
              </a:rPr>
              <a:t>Break flight start</a:t>
            </a:r>
            <a:r>
              <a:rPr lang="en-US" sz="1400" dirty="0">
                <a:latin typeface="Advent Pro Medium" panose="020B0604020202020204" charset="0"/>
              </a:rPr>
              <a:t>,</a:t>
            </a:r>
            <a:r>
              <a:rPr lang="ru-RU" sz="1400" dirty="0">
                <a:latin typeface="Advent Pro Medium" panose="020B0604020202020204" charset="0"/>
              </a:rPr>
              <a:t> </a:t>
            </a:r>
            <a:r>
              <a:rPr lang="en-GB" sz="1400" dirty="0">
                <a:latin typeface="Advent Pro Medium" panose="020B0604020202020204" charset="0"/>
              </a:rPr>
              <a:t>Break flight end, Break content, Break distribution – </a:t>
            </a:r>
            <a:r>
              <a:rPr lang="ru-RU" sz="1400" dirty="0">
                <a:latin typeface="Advent Pro Medium" panose="020B0604020202020204" charset="0"/>
              </a:rPr>
              <a:t>информация о рекламном блоке</a:t>
            </a:r>
            <a:endParaRPr lang="en-US" sz="1400" dirty="0">
              <a:latin typeface="Advent Pro Medium" panose="020B0604020202020204" charset="0"/>
            </a:endParaRPr>
          </a:p>
          <a:p>
            <a:pPr marL="241300" lvl="0" indent="-215900" algn="l" rtl="0">
              <a:spcBef>
                <a:spcPts val="30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 err="1">
                <a:latin typeface="Advent Pro Medium" panose="020B0604020202020204" charset="0"/>
              </a:rPr>
              <a:t>Programme</a:t>
            </a:r>
            <a:r>
              <a:rPr lang="en-US" sz="1400" dirty="0">
                <a:latin typeface="Advent Pro Medium" panose="020B0604020202020204" charset="0"/>
              </a:rPr>
              <a:t>, </a:t>
            </a:r>
            <a:r>
              <a:rPr lang="en-US" sz="1400" dirty="0" err="1">
                <a:latin typeface="Advent Pro Medium" panose="020B0604020202020204" charset="0"/>
              </a:rPr>
              <a:t>Programme</a:t>
            </a:r>
            <a:r>
              <a:rPr lang="en-US" sz="1400" dirty="0">
                <a:latin typeface="Advent Pro Medium" panose="020B0604020202020204" charset="0"/>
              </a:rPr>
              <a:t> flight start, </a:t>
            </a:r>
            <a:r>
              <a:rPr lang="en-US" sz="1400" dirty="0" err="1">
                <a:latin typeface="Advent Pro Medium" panose="020B0604020202020204" charset="0"/>
              </a:rPr>
              <a:t>Programme</a:t>
            </a:r>
            <a:r>
              <a:rPr lang="en-US" sz="1400" dirty="0">
                <a:latin typeface="Advent Pro Medium" panose="020B0604020202020204" charset="0"/>
              </a:rPr>
              <a:t> flight end, </a:t>
            </a:r>
            <a:r>
              <a:rPr lang="en-US" sz="1400" dirty="0" err="1">
                <a:latin typeface="Advent Pro Medium" panose="020B0604020202020204" charset="0"/>
              </a:rPr>
              <a:t>Programme</a:t>
            </a:r>
            <a:r>
              <a:rPr lang="en-US" sz="1400" dirty="0">
                <a:latin typeface="Advent Pro Medium" panose="020B0604020202020204" charset="0"/>
              </a:rPr>
              <a:t> category, </a:t>
            </a:r>
            <a:r>
              <a:rPr lang="en-US" sz="1400" dirty="0" err="1">
                <a:latin typeface="Advent Pro Medium" panose="020B0604020202020204" charset="0"/>
              </a:rPr>
              <a:t>Programme</a:t>
            </a:r>
            <a:r>
              <a:rPr lang="en-US" sz="1400" dirty="0">
                <a:latin typeface="Advent Pro Medium" panose="020B0604020202020204" charset="0"/>
              </a:rPr>
              <a:t> genre – </a:t>
            </a:r>
            <a:r>
              <a:rPr lang="en-US" sz="1400" dirty="0" err="1">
                <a:latin typeface="Advent Pro Medium" panose="020B0604020202020204" charset="0"/>
              </a:rPr>
              <a:t>информация</a:t>
            </a:r>
            <a:r>
              <a:rPr lang="en-US" sz="1400" dirty="0">
                <a:latin typeface="Advent Pro Medium" panose="020B0604020202020204" charset="0"/>
              </a:rPr>
              <a:t> о </a:t>
            </a:r>
            <a:r>
              <a:rPr lang="en-US" sz="1400" dirty="0" err="1">
                <a:latin typeface="Advent Pro Medium" panose="020B0604020202020204" charset="0"/>
              </a:rPr>
              <a:t>программе</a:t>
            </a:r>
            <a:endParaRPr lang="en-US" sz="1400" dirty="0">
              <a:latin typeface="Advent Pro Medium" panose="020B0604020202020204" charset="0"/>
            </a:endParaRPr>
          </a:p>
        </p:txBody>
      </p:sp>
      <p:sp>
        <p:nvSpPr>
          <p:cNvPr id="1581" name="Google Shape;1581;p49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Advent Pro Medium" panose="020B0604020202020204" charset="0"/>
              </a:rPr>
              <a:t>ОТБОР ПРИЗНАКОВ</a:t>
            </a:r>
            <a:endParaRPr dirty="0">
              <a:latin typeface="Advent Pro Medium" panose="020B0604020202020204" charset="0"/>
            </a:endParaRPr>
          </a:p>
        </p:txBody>
      </p:sp>
      <p:sp>
        <p:nvSpPr>
          <p:cNvPr id="1582" name="Google Shape;1582;p49"/>
          <p:cNvSpPr txBox="1">
            <a:spLocks noGrp="1"/>
          </p:cNvSpPr>
          <p:nvPr>
            <p:ph type="body" idx="2"/>
          </p:nvPr>
        </p:nvSpPr>
        <p:spPr>
          <a:xfrm>
            <a:off x="4712427" y="2292735"/>
            <a:ext cx="3908700" cy="19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latin typeface="Advent Pro Medium" panose="020B0604020202020204" charset="0"/>
                <a:ea typeface="Advent Pro Medium"/>
                <a:cs typeface="Advent Pro Medium"/>
                <a:sym typeface="Advent Pro Medium"/>
              </a:rPr>
              <a:t>СОЗДАННЫЕ АТРИБУТЫ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latin typeface="Advent Pro Medium" panose="020B0604020202020204" charset="0"/>
              <a:ea typeface="Advent Pro Medium"/>
              <a:cs typeface="Advent Pro Medium"/>
              <a:sym typeface="Advent Pro Medium"/>
            </a:endParaRPr>
          </a:p>
          <a:p>
            <a:pPr marL="241300" lvl="0" indent="-215900" algn="l" rtl="0">
              <a:spcBef>
                <a:spcPts val="300"/>
              </a:spcBef>
              <a:spcAft>
                <a:spcPts val="0"/>
              </a:spcAft>
              <a:buSzPts val="1400"/>
              <a:buChar char="●"/>
            </a:pPr>
            <a:r>
              <a:rPr lang="ru-RU" sz="1400" dirty="0" err="1">
                <a:uFill>
                  <a:noFill/>
                </a:uFill>
                <a:latin typeface="Advent Pro Medium" panose="020B0604020202020204" charset="0"/>
              </a:rPr>
              <a:t>Week</a:t>
            </a:r>
            <a:r>
              <a:rPr lang="en-US" sz="1400" dirty="0">
                <a:uFill>
                  <a:noFill/>
                </a:uFill>
                <a:latin typeface="Advent Pro Medium" panose="020B0604020202020204" charset="0"/>
              </a:rPr>
              <a:t>, </a:t>
            </a:r>
            <a:r>
              <a:rPr lang="ru-RU" sz="1400" dirty="0" err="1">
                <a:uFill>
                  <a:noFill/>
                </a:uFill>
                <a:latin typeface="Advent Pro Medium" panose="020B0604020202020204" charset="0"/>
              </a:rPr>
              <a:t>Week</a:t>
            </a:r>
            <a:r>
              <a:rPr lang="ru-RU" sz="1400" dirty="0">
                <a:uFill>
                  <a:noFill/>
                </a:uFill>
                <a:latin typeface="Advent Pro Medium" panose="020B0604020202020204" charset="0"/>
              </a:rPr>
              <a:t> </a:t>
            </a:r>
            <a:r>
              <a:rPr lang="ru-RU" sz="1400" dirty="0" err="1">
                <a:uFill>
                  <a:noFill/>
                </a:uFill>
                <a:latin typeface="Advent Pro Medium" panose="020B0604020202020204" charset="0"/>
              </a:rPr>
              <a:t>day</a:t>
            </a:r>
            <a:endParaRPr lang="ru-RU" sz="1400" dirty="0">
              <a:uFill>
                <a:noFill/>
              </a:uFill>
              <a:latin typeface="Advent Pro Medium" panose="020B0604020202020204" charset="0"/>
            </a:endParaRPr>
          </a:p>
          <a:p>
            <a:pPr marL="241300" lvl="0" indent="-215900" algn="l" rtl="0">
              <a:spcBef>
                <a:spcPts val="300"/>
              </a:spcBef>
              <a:spcAft>
                <a:spcPts val="0"/>
              </a:spcAft>
              <a:buSzPts val="1400"/>
              <a:buChar char="●"/>
            </a:pPr>
            <a:r>
              <a:rPr lang="en-GB" sz="1400" dirty="0">
                <a:uFill>
                  <a:noFill/>
                </a:uFill>
                <a:latin typeface="Advent Pro Medium" panose="020B0604020202020204" charset="0"/>
              </a:rPr>
              <a:t>H</a:t>
            </a:r>
            <a:r>
              <a:rPr lang="ru-RU" sz="1400" dirty="0" err="1">
                <a:uFill>
                  <a:noFill/>
                </a:uFill>
                <a:latin typeface="Advent Pro Medium" panose="020B0604020202020204" charset="0"/>
              </a:rPr>
              <a:t>oliday</a:t>
            </a:r>
            <a:r>
              <a:rPr lang="en-US" sz="1400" dirty="0">
                <a:uFill>
                  <a:noFill/>
                </a:uFill>
                <a:latin typeface="Advent Pro Medium" panose="020B0604020202020204" charset="0"/>
              </a:rPr>
              <a:t>, </a:t>
            </a:r>
            <a:r>
              <a:rPr lang="ru-RU" sz="1400" dirty="0" err="1">
                <a:uFill>
                  <a:noFill/>
                </a:uFill>
                <a:latin typeface="Advent Pro Medium" panose="020B0604020202020204" charset="0"/>
              </a:rPr>
              <a:t>weekend</a:t>
            </a:r>
            <a:r>
              <a:rPr lang="en-US" sz="1400" dirty="0">
                <a:uFill>
                  <a:noFill/>
                </a:uFill>
                <a:latin typeface="Advent Pro Medium" panose="020B0604020202020204" charset="0"/>
              </a:rPr>
              <a:t> </a:t>
            </a:r>
            <a:endParaRPr lang="ru-RU" sz="1400" dirty="0">
              <a:uFill>
                <a:noFill/>
              </a:uFill>
              <a:latin typeface="Advent Pro Medium" panose="020B0604020202020204" charset="0"/>
            </a:endParaRPr>
          </a:p>
          <a:p>
            <a:pPr marL="241300" lvl="0" indent="-215900" algn="l" rtl="0">
              <a:spcBef>
                <a:spcPts val="300"/>
              </a:spcBef>
              <a:spcAft>
                <a:spcPts val="0"/>
              </a:spcAft>
              <a:buSzPts val="1400"/>
              <a:buChar char="●"/>
            </a:pPr>
            <a:r>
              <a:rPr lang="ru-RU" sz="1400" dirty="0" err="1">
                <a:uFill>
                  <a:noFill/>
                </a:uFill>
                <a:latin typeface="Advent Pro Medium" panose="020B0604020202020204" charset="0"/>
              </a:rPr>
              <a:t>Break</a:t>
            </a:r>
            <a:r>
              <a:rPr lang="ru-RU" sz="1400" dirty="0">
                <a:uFill>
                  <a:noFill/>
                </a:uFill>
                <a:latin typeface="Advent Pro Medium" panose="020B0604020202020204" charset="0"/>
              </a:rPr>
              <a:t> </a:t>
            </a:r>
            <a:r>
              <a:rPr lang="ru-RU" sz="1400" dirty="0" err="1">
                <a:uFill>
                  <a:noFill/>
                </a:uFill>
                <a:latin typeface="Advent Pro Medium" panose="020B0604020202020204" charset="0"/>
              </a:rPr>
              <a:t>duration</a:t>
            </a:r>
            <a:endParaRPr lang="ru-RU" sz="1400" dirty="0">
              <a:uFill>
                <a:noFill/>
              </a:uFill>
              <a:latin typeface="Advent Pro Medium" panose="020B0604020202020204" charset="0"/>
            </a:endParaRPr>
          </a:p>
          <a:p>
            <a:pPr marL="241300" lvl="0" indent="-215900" algn="l" rtl="0">
              <a:spcBef>
                <a:spcPts val="300"/>
              </a:spcBef>
              <a:spcAft>
                <a:spcPts val="0"/>
              </a:spcAft>
              <a:buSzPts val="1400"/>
              <a:buChar char="●"/>
            </a:pPr>
            <a:r>
              <a:rPr lang="ru-RU" sz="1400" dirty="0" err="1">
                <a:uFill>
                  <a:noFill/>
                </a:uFill>
                <a:latin typeface="Advent Pro Medium" panose="020B0604020202020204" charset="0"/>
              </a:rPr>
              <a:t>Programme</a:t>
            </a:r>
            <a:r>
              <a:rPr lang="ru-RU" sz="1400" dirty="0">
                <a:uFill>
                  <a:noFill/>
                </a:uFill>
                <a:latin typeface="Advent Pro Medium" panose="020B0604020202020204" charset="0"/>
              </a:rPr>
              <a:t> </a:t>
            </a:r>
            <a:r>
              <a:rPr lang="ru-RU" sz="1400" dirty="0" err="1">
                <a:uFill>
                  <a:noFill/>
                </a:uFill>
                <a:latin typeface="Advent Pro Medium" panose="020B0604020202020204" charset="0"/>
              </a:rPr>
              <a:t>duration</a:t>
            </a:r>
            <a:r>
              <a:rPr lang="ru-RU" sz="1400" dirty="0">
                <a:uFill>
                  <a:noFill/>
                </a:uFill>
                <a:latin typeface="Advent Pro Medium" panose="020B0604020202020204" charset="0"/>
              </a:rPr>
              <a:t> </a:t>
            </a:r>
          </a:p>
          <a:p>
            <a:pPr marL="241300" lvl="0" indent="-215900" algn="l" rtl="0">
              <a:spcBef>
                <a:spcPts val="300"/>
              </a:spcBef>
              <a:spcAft>
                <a:spcPts val="0"/>
              </a:spcAft>
              <a:buSzPts val="1400"/>
              <a:buChar char="●"/>
            </a:pPr>
            <a:r>
              <a:rPr lang="ru-RU" sz="1400" dirty="0" err="1">
                <a:uFill>
                  <a:noFill/>
                </a:uFill>
                <a:latin typeface="Advent Pro Medium" panose="020B0604020202020204" charset="0"/>
              </a:rPr>
              <a:t>Programme</a:t>
            </a:r>
            <a:r>
              <a:rPr lang="ru-RU" sz="1400" dirty="0">
                <a:uFill>
                  <a:noFill/>
                </a:uFill>
                <a:latin typeface="Advent Pro Medium" panose="020B0604020202020204" charset="0"/>
              </a:rPr>
              <a:t> </a:t>
            </a:r>
            <a:r>
              <a:rPr lang="ru-RU" sz="1400" dirty="0" err="1">
                <a:uFill>
                  <a:noFill/>
                </a:uFill>
                <a:latin typeface="Advent Pro Medium" panose="020B0604020202020204" charset="0"/>
              </a:rPr>
              <a:t>mean</a:t>
            </a:r>
            <a:endParaRPr lang="en-US" sz="1400" dirty="0">
              <a:uFill>
                <a:noFill/>
              </a:uFill>
              <a:latin typeface="Advent Pro Medium" panose="020B060402020202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3DD6B29F-361F-3301-7D1A-4349E160DA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Advent Pro Medium" panose="020B0604020202020204" charset="0"/>
              </a:rPr>
              <a:t>Программа</a:t>
            </a:r>
            <a:endParaRPr lang="en-GB" dirty="0">
              <a:latin typeface="Advent Pro Medium" panose="020B060402020202020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967391-013D-0EDE-315B-A92599330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223" y="3538080"/>
            <a:ext cx="2152500" cy="577800"/>
          </a:xfrm>
        </p:spPr>
        <p:txBody>
          <a:bodyPr/>
          <a:lstStyle/>
          <a:p>
            <a:r>
              <a:rPr lang="ru-RU" sz="2000" dirty="0" err="1">
                <a:uFill>
                  <a:noFill/>
                </a:uFill>
                <a:latin typeface="Advent Pro Medium" panose="020B0604020202020204" charset="0"/>
              </a:rPr>
              <a:t>Week</a:t>
            </a:r>
            <a:r>
              <a:rPr lang="ru-RU" sz="2000" dirty="0">
                <a:uFill>
                  <a:noFill/>
                </a:uFill>
                <a:latin typeface="Advent Pro Medium" panose="020B0604020202020204" charset="0"/>
              </a:rPr>
              <a:t> </a:t>
            </a:r>
            <a:r>
              <a:rPr lang="ru-RU" sz="2000" dirty="0" err="1">
                <a:uFill>
                  <a:noFill/>
                </a:uFill>
                <a:latin typeface="Advent Pro Medium" panose="020B0604020202020204" charset="0"/>
              </a:rPr>
              <a:t>day</a:t>
            </a:r>
            <a:br>
              <a:rPr lang="ru-RU" sz="2000" dirty="0">
                <a:uFill>
                  <a:noFill/>
                </a:uFill>
                <a:latin typeface="Advent Pro Medium" panose="020B0604020202020204" charset="0"/>
              </a:rPr>
            </a:br>
            <a:endParaRPr lang="en-GB" dirty="0">
              <a:latin typeface="Advent Pro Medium" panose="020B0604020202020204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B7F849D-5EF3-5D27-9352-79E12238AA94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841429" y="3829680"/>
            <a:ext cx="2557585" cy="572400"/>
          </a:xfrm>
        </p:spPr>
        <p:txBody>
          <a:bodyPr/>
          <a:lstStyle/>
          <a:p>
            <a:r>
              <a:rPr lang="ru-RU" dirty="0">
                <a:latin typeface="Advent Pro Medium" panose="020B0604020202020204" charset="0"/>
              </a:rPr>
              <a:t>День недели</a:t>
            </a:r>
            <a:endParaRPr lang="en-GB" dirty="0">
              <a:latin typeface="Advent Pro Medium" panose="020B060402020202020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648D9A6-F89F-49F2-5383-179BB91BFDA7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ru-RU" dirty="0">
                <a:latin typeface="Advent Pro Medium" panose="020B0604020202020204" charset="0"/>
              </a:rPr>
              <a:t>30%</a:t>
            </a:r>
            <a:endParaRPr lang="en-GB" dirty="0">
              <a:latin typeface="Advent Pro Medium" panose="020B060402020202020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0A5CBAD-F4AE-78E7-C58C-385C984FAE0C}"/>
              </a:ext>
            </a:extLst>
          </p:cNvPr>
          <p:cNvSpPr>
            <a:spLocks noGrp="1"/>
          </p:cNvSpPr>
          <p:nvPr>
            <p:ph type="ctrTitle" idx="4"/>
          </p:nvPr>
        </p:nvSpPr>
        <p:spPr>
          <a:xfrm>
            <a:off x="3690348" y="3396800"/>
            <a:ext cx="1907564" cy="577800"/>
          </a:xfrm>
        </p:spPr>
        <p:txBody>
          <a:bodyPr/>
          <a:lstStyle/>
          <a:p>
            <a:r>
              <a:rPr lang="en-US" dirty="0" err="1">
                <a:latin typeface="Advent Pro Medium" panose="020B0604020202020204" charset="0"/>
              </a:rPr>
              <a:t>Programme</a:t>
            </a:r>
            <a:r>
              <a:rPr lang="en-US" dirty="0">
                <a:latin typeface="Advent Pro Medium" panose="020B0604020202020204" charset="0"/>
              </a:rPr>
              <a:t> and Break duration</a:t>
            </a:r>
            <a:endParaRPr lang="en-GB" dirty="0">
              <a:latin typeface="Advent Pro Medium" panose="020B0604020202020204" charset="0"/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1145974-B66B-489F-8EDB-56360F5AF19B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3560956" y="3829680"/>
            <a:ext cx="2557585" cy="572400"/>
          </a:xfrm>
        </p:spPr>
        <p:txBody>
          <a:bodyPr/>
          <a:lstStyle/>
          <a:p>
            <a:r>
              <a:rPr lang="ru-RU" dirty="0">
                <a:latin typeface="Advent Pro Medium" panose="020B0604020202020204" charset="0"/>
              </a:rPr>
              <a:t>Длительность программы и рекламы</a:t>
            </a:r>
            <a:endParaRPr lang="en-GB" dirty="0">
              <a:latin typeface="Advent Pro Medium" panose="020B0604020202020204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021D001-282E-C30A-791A-E72215EED15F}"/>
              </a:ext>
            </a:extLst>
          </p:cNvPr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r>
              <a:rPr lang="ru-RU" dirty="0">
                <a:latin typeface="Advent Pro Medium" panose="020B0604020202020204" charset="0"/>
              </a:rPr>
              <a:t>40%</a:t>
            </a:r>
            <a:endParaRPr lang="en-GB" dirty="0">
              <a:latin typeface="Advent Pro Medium" panose="020B0604020202020204" charset="0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545F67F-70FA-A644-AE3D-05D93863ED33}"/>
              </a:ext>
            </a:extLst>
          </p:cNvPr>
          <p:cNvSpPr>
            <a:spLocks noGrp="1"/>
          </p:cNvSpPr>
          <p:nvPr>
            <p:ph type="ctrTitle" idx="7"/>
          </p:nvPr>
        </p:nvSpPr>
        <p:spPr>
          <a:xfrm>
            <a:off x="618825" y="411675"/>
            <a:ext cx="5499716" cy="577800"/>
          </a:xfrm>
        </p:spPr>
        <p:txBody>
          <a:bodyPr/>
          <a:lstStyle/>
          <a:p>
            <a:r>
              <a:rPr lang="ru-RU" dirty="0">
                <a:latin typeface="Advent Pro Medium" panose="020B0604020202020204" charset="0"/>
              </a:rPr>
              <a:t>САМЫЕ ВАЖНЫЕ ПРИЗНАКИ</a:t>
            </a:r>
            <a:endParaRPr lang="en-GB" dirty="0">
              <a:latin typeface="Advent Pro Medium" panose="020B0604020202020204" charset="0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236D4CB-31C2-2B36-9D43-61DB499B84C2}"/>
              </a:ext>
            </a:extLst>
          </p:cNvPr>
          <p:cNvSpPr>
            <a:spLocks noGrp="1"/>
          </p:cNvSpPr>
          <p:nvPr>
            <p:ph type="title" idx="9"/>
          </p:nvPr>
        </p:nvSpPr>
        <p:spPr/>
        <p:txBody>
          <a:bodyPr/>
          <a:lstStyle/>
          <a:p>
            <a:r>
              <a:rPr lang="ru-RU" dirty="0">
                <a:latin typeface="Advent Pro Medium" panose="020B0604020202020204" charset="0"/>
              </a:rPr>
              <a:t>30%</a:t>
            </a:r>
            <a:endParaRPr lang="en-GB" dirty="0">
              <a:latin typeface="Advent Pro Medium" panose="020B0604020202020204" charset="0"/>
            </a:endParaRPr>
          </a:p>
        </p:txBody>
      </p:sp>
      <p:sp>
        <p:nvSpPr>
          <p:cNvPr id="15" name="Title 9">
            <a:extLst>
              <a:ext uri="{FF2B5EF4-FFF2-40B4-BE49-F238E27FC236}">
                <a16:creationId xmlns:a16="http://schemas.microsoft.com/office/drawing/2014/main" id="{54D87170-66A2-A03D-1636-B0A292F82633}"/>
              </a:ext>
            </a:extLst>
          </p:cNvPr>
          <p:cNvSpPr>
            <a:spLocks noGrp="1"/>
          </p:cNvSpPr>
          <p:nvPr>
            <p:ph type="ctrTitle" idx="8"/>
          </p:nvPr>
        </p:nvSpPr>
        <p:spPr>
          <a:xfrm>
            <a:off x="6404075" y="3223687"/>
            <a:ext cx="2251800" cy="577800"/>
          </a:xfrm>
        </p:spPr>
        <p:txBody>
          <a:bodyPr/>
          <a:lstStyle/>
          <a:p>
            <a:r>
              <a:rPr lang="en-US" dirty="0" err="1">
                <a:latin typeface="Advent Pro Medium" panose="020B0604020202020204" charset="0"/>
              </a:rPr>
              <a:t>Programme</a:t>
            </a:r>
            <a:endParaRPr lang="en-GB" dirty="0">
              <a:latin typeface="Advent Pro Medium" panose="020B0604020202020204" charset="0"/>
            </a:endParaRPr>
          </a:p>
        </p:txBody>
      </p:sp>
      <p:sp>
        <p:nvSpPr>
          <p:cNvPr id="16" name="Title 5">
            <a:extLst>
              <a:ext uri="{FF2B5EF4-FFF2-40B4-BE49-F238E27FC236}">
                <a16:creationId xmlns:a16="http://schemas.microsoft.com/office/drawing/2014/main" id="{5AA4975E-1A6E-4D83-9EEE-4E91FA300684}"/>
              </a:ext>
            </a:extLst>
          </p:cNvPr>
          <p:cNvSpPr txBox="1">
            <a:spLocks/>
          </p:cNvSpPr>
          <p:nvPr/>
        </p:nvSpPr>
        <p:spPr>
          <a:xfrm>
            <a:off x="618825" y="1397077"/>
            <a:ext cx="4072121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ru-RU" dirty="0">
                <a:latin typeface="Advent Pro Medium" panose="020B0604020202020204" charset="0"/>
              </a:rPr>
              <a:t>Важность этих признаков была получена при </a:t>
            </a:r>
            <a:r>
              <a:rPr lang="en-US" dirty="0">
                <a:latin typeface="Advent Pro Medium" panose="020B0604020202020204" charset="0"/>
              </a:rPr>
              <a:t>EDA </a:t>
            </a:r>
            <a:r>
              <a:rPr lang="ru-RU" dirty="0">
                <a:latin typeface="Advent Pro Medium" panose="020B0604020202020204" charset="0"/>
              </a:rPr>
              <a:t>и существенно влияет на качество </a:t>
            </a:r>
            <a:r>
              <a:rPr lang="en-US" dirty="0">
                <a:latin typeface="Advent Pro Medium" panose="020B0604020202020204" charset="0"/>
              </a:rPr>
              <a:t>ML</a:t>
            </a:r>
            <a:r>
              <a:rPr lang="ru-RU" dirty="0">
                <a:latin typeface="Advent Pro Medium" panose="020B0604020202020204" charset="0"/>
              </a:rPr>
              <a:t> модели.</a:t>
            </a:r>
            <a:endParaRPr lang="en-GB" dirty="0">
              <a:latin typeface="Advent Pro Medium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963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39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dvent Pro Medium" panose="020B0604020202020204" charset="0"/>
              </a:rPr>
              <a:t>RANDOM FOREST</a:t>
            </a:r>
            <a:endParaRPr sz="3000" dirty="0">
              <a:latin typeface="Advent Pro Medium" panose="020B0604020202020204" charset="0"/>
            </a:endParaRPr>
          </a:p>
        </p:txBody>
      </p:sp>
      <p:sp>
        <p:nvSpPr>
          <p:cNvPr id="1123" name="Google Shape;1123;p39"/>
          <p:cNvSpPr txBox="1">
            <a:spLocks noGrp="1"/>
          </p:cNvSpPr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Advent Pro Medium" panose="020B0604020202020204" charset="0"/>
              </a:rPr>
              <a:t>Качество</a:t>
            </a:r>
            <a:endParaRPr dirty="0">
              <a:latin typeface="Advent Pro Medium" panose="020B0604020202020204" charset="0"/>
            </a:endParaRPr>
          </a:p>
        </p:txBody>
      </p:sp>
      <p:sp>
        <p:nvSpPr>
          <p:cNvPr id="1124" name="Google Shape;1124;p39"/>
          <p:cNvSpPr txBox="1">
            <a:spLocks noGrp="1"/>
          </p:cNvSpPr>
          <p:nvPr>
            <p:ph type="subTitle" idx="1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Advent Pro Medium" panose="020B0604020202020204" charset="0"/>
              </a:rPr>
              <a:t>Модель хорошо справляется </a:t>
            </a:r>
            <a:r>
              <a:rPr lang="ru-RU">
                <a:latin typeface="Advent Pro Medium" panose="020B0604020202020204" charset="0"/>
              </a:rPr>
              <a:t>с задачей.</a:t>
            </a:r>
            <a:endParaRPr dirty="0">
              <a:latin typeface="Advent Pro Medium" panose="020B0604020202020204" charset="0"/>
            </a:endParaRPr>
          </a:p>
        </p:txBody>
      </p:sp>
      <p:sp>
        <p:nvSpPr>
          <p:cNvPr id="1125" name="Google Shape;1125;p39"/>
          <p:cNvSpPr txBox="1">
            <a:spLocks noGrp="1"/>
          </p:cNvSpPr>
          <p:nvPr>
            <p:ph type="ctrTitle" idx="2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Advent Pro Medium" panose="020B0604020202020204" charset="0"/>
              </a:rPr>
              <a:t>О модели</a:t>
            </a:r>
            <a:endParaRPr dirty="0">
              <a:latin typeface="Advent Pro Medium" panose="020B0604020202020204" charset="0"/>
            </a:endParaRPr>
          </a:p>
        </p:txBody>
      </p:sp>
      <p:sp>
        <p:nvSpPr>
          <p:cNvPr id="1126" name="Google Shape;1126;p39"/>
          <p:cNvSpPr txBox="1">
            <a:spLocks noGrp="1"/>
          </p:cNvSpPr>
          <p:nvPr>
            <p:ph type="subTitle" idx="3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Advent Pro Medium" panose="020B0604020202020204" charset="0"/>
              </a:rPr>
              <a:t>Мощный ансамблевый метод, который применяет деревья решений.</a:t>
            </a:r>
            <a:endParaRPr dirty="0">
              <a:latin typeface="Advent Pro Medium" panose="020B0604020202020204" charset="0"/>
            </a:endParaRPr>
          </a:p>
        </p:txBody>
      </p:sp>
      <p:sp>
        <p:nvSpPr>
          <p:cNvPr id="1127" name="Google Shape;1127;p39"/>
          <p:cNvSpPr/>
          <p:nvPr/>
        </p:nvSpPr>
        <p:spPr>
          <a:xfrm>
            <a:off x="1783325" y="1199225"/>
            <a:ext cx="252000" cy="25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dvent Pro Medium" panose="020B0604020202020204" charset="0"/>
            </a:endParaRPr>
          </a:p>
        </p:txBody>
      </p:sp>
      <p:sp>
        <p:nvSpPr>
          <p:cNvPr id="1128" name="Google Shape;1128;p39"/>
          <p:cNvSpPr/>
          <p:nvPr/>
        </p:nvSpPr>
        <p:spPr>
          <a:xfrm>
            <a:off x="7092250" y="3891700"/>
            <a:ext cx="423300" cy="423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dvent Pro Medium" panose="020B060402020202020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7BE336-29D6-AD8B-FA14-6BC288F2B00C}"/>
              </a:ext>
            </a:extLst>
          </p:cNvPr>
          <p:cNvSpPr txBox="1"/>
          <p:nvPr/>
        </p:nvSpPr>
        <p:spPr>
          <a:xfrm>
            <a:off x="3824422" y="1076697"/>
            <a:ext cx="33429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solidFill>
                  <a:schemeClr val="accent2"/>
                </a:solidFill>
                <a:latin typeface="Advent Pro Medium" panose="020B0604020202020204" charset="0"/>
              </a:rPr>
              <a:t> </a:t>
            </a:r>
            <a:r>
              <a:rPr lang="en-US" sz="2800" dirty="0">
                <a:solidFill>
                  <a:schemeClr val="accent2"/>
                </a:solidFill>
                <a:latin typeface="Advent Pro Medium" panose="020B0604020202020204" charset="0"/>
              </a:rPr>
              <a:t>MAPE</a:t>
            </a:r>
            <a:r>
              <a:rPr lang="ru-RU" sz="2800" dirty="0">
                <a:solidFill>
                  <a:schemeClr val="accent2"/>
                </a:solidFill>
                <a:latin typeface="Advent Pro Medium" panose="020B0604020202020204" charset="0"/>
              </a:rPr>
              <a:t> </a:t>
            </a:r>
            <a:r>
              <a:rPr lang="en-US" sz="2800" dirty="0">
                <a:solidFill>
                  <a:schemeClr val="accent2"/>
                </a:solidFill>
                <a:latin typeface="Advent Pro Medium" panose="020B0604020202020204" charset="0"/>
              </a:rPr>
              <a:t>0.174</a:t>
            </a:r>
            <a:endParaRPr lang="ru-RU" sz="2800" dirty="0">
              <a:solidFill>
                <a:schemeClr val="accent2"/>
              </a:solidFill>
              <a:latin typeface="Advent Pro Medium" panose="020B0604020202020204" charset="0"/>
            </a:endParaRPr>
          </a:p>
        </p:txBody>
      </p:sp>
      <p:pic>
        <p:nvPicPr>
          <p:cNvPr id="2050" name="Picture 2" descr="Running Random Forests? Inspect The Feature Importances With This Code ...">
            <a:extLst>
              <a:ext uri="{FF2B5EF4-FFF2-40B4-BE49-F238E27FC236}">
                <a16:creationId xmlns:a16="http://schemas.microsoft.com/office/drawing/2014/main" id="{FF45B110-DDDE-C693-EF0D-8F1C9093D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325" y="1191634"/>
            <a:ext cx="2585380" cy="1936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andom Forest Icons - Download Free Vector Icons | Noun Project">
            <a:extLst>
              <a:ext uri="{FF2B5EF4-FFF2-40B4-BE49-F238E27FC236}">
                <a16:creationId xmlns:a16="http://schemas.microsoft.com/office/drawing/2014/main" id="{840D4EC1-BC06-A8AD-4576-A316933C9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480" y="2497791"/>
            <a:ext cx="1994251" cy="199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39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dvent Pro Medium" panose="020B0604020202020204" charset="0"/>
              </a:rPr>
              <a:t>XGBOOST</a:t>
            </a:r>
            <a:endParaRPr sz="3000" dirty="0">
              <a:latin typeface="Advent Pro Medium" panose="020B0604020202020204" charset="0"/>
            </a:endParaRPr>
          </a:p>
        </p:txBody>
      </p:sp>
      <p:sp>
        <p:nvSpPr>
          <p:cNvPr id="1123" name="Google Shape;1123;p39"/>
          <p:cNvSpPr txBox="1">
            <a:spLocks noGrp="1"/>
          </p:cNvSpPr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Advent Pro Medium" panose="020B0604020202020204" charset="0"/>
              </a:rPr>
              <a:t>Качество</a:t>
            </a:r>
            <a:endParaRPr dirty="0">
              <a:latin typeface="Advent Pro Medium" panose="020B0604020202020204" charset="0"/>
            </a:endParaRPr>
          </a:p>
        </p:txBody>
      </p:sp>
      <p:sp>
        <p:nvSpPr>
          <p:cNvPr id="1124" name="Google Shape;1124;p39"/>
          <p:cNvSpPr txBox="1">
            <a:spLocks noGrp="1"/>
          </p:cNvSpPr>
          <p:nvPr>
            <p:ph type="subTitle" idx="1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Advent Pro Medium" panose="020B0604020202020204" charset="0"/>
              </a:rPr>
              <a:t>Лучше чем случайный лес и другие </a:t>
            </a:r>
            <a:r>
              <a:rPr lang="en-US" dirty="0">
                <a:latin typeface="Advent Pro Medium" panose="020B0604020202020204" charset="0"/>
              </a:rPr>
              <a:t>state of the art </a:t>
            </a:r>
            <a:r>
              <a:rPr lang="ru-RU" dirty="0">
                <a:latin typeface="Advent Pro Medium" panose="020B0604020202020204" charset="0"/>
              </a:rPr>
              <a:t>подходы.</a:t>
            </a:r>
            <a:endParaRPr dirty="0">
              <a:latin typeface="Advent Pro Medium" panose="020B0604020202020204" charset="0"/>
            </a:endParaRPr>
          </a:p>
        </p:txBody>
      </p:sp>
      <p:sp>
        <p:nvSpPr>
          <p:cNvPr id="1125" name="Google Shape;1125;p39"/>
          <p:cNvSpPr txBox="1">
            <a:spLocks noGrp="1"/>
          </p:cNvSpPr>
          <p:nvPr>
            <p:ph type="ctrTitle" idx="2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Advent Pro Medium" panose="020B0604020202020204" charset="0"/>
              </a:rPr>
              <a:t>О модели</a:t>
            </a:r>
            <a:endParaRPr dirty="0">
              <a:latin typeface="Advent Pro Medium" panose="020B0604020202020204" charset="0"/>
            </a:endParaRPr>
          </a:p>
        </p:txBody>
      </p:sp>
      <p:sp>
        <p:nvSpPr>
          <p:cNvPr id="1126" name="Google Shape;1126;p39"/>
          <p:cNvSpPr txBox="1">
            <a:spLocks noGrp="1"/>
          </p:cNvSpPr>
          <p:nvPr>
            <p:ph type="subTitle" idx="3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Advent Pro Medium" panose="020B0604020202020204" charset="0"/>
              </a:rPr>
              <a:t>Применяет градиентный </a:t>
            </a:r>
            <a:r>
              <a:rPr lang="ru-RU" dirty="0" err="1">
                <a:latin typeface="Advent Pro Medium" panose="020B0604020202020204" charset="0"/>
              </a:rPr>
              <a:t>бустинг</a:t>
            </a:r>
            <a:r>
              <a:rPr lang="ru-RU" dirty="0">
                <a:latin typeface="Advent Pro Medium" panose="020B0604020202020204" charset="0"/>
              </a:rPr>
              <a:t> – дополнительная мощность и все плюсы </a:t>
            </a:r>
            <a:r>
              <a:rPr lang="en-US" dirty="0">
                <a:latin typeface="Advent Pro Medium" panose="020B0604020202020204" charset="0"/>
              </a:rPr>
              <a:t>Random Forest.</a:t>
            </a:r>
            <a:endParaRPr dirty="0">
              <a:latin typeface="Advent Pro Medium" panose="020B0604020202020204" charset="0"/>
            </a:endParaRPr>
          </a:p>
        </p:txBody>
      </p:sp>
      <p:sp>
        <p:nvSpPr>
          <p:cNvPr id="1127" name="Google Shape;1127;p39"/>
          <p:cNvSpPr/>
          <p:nvPr/>
        </p:nvSpPr>
        <p:spPr>
          <a:xfrm>
            <a:off x="1783325" y="1199225"/>
            <a:ext cx="252000" cy="25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dvent Pro Medium" panose="020B0604020202020204" charset="0"/>
            </a:endParaRPr>
          </a:p>
        </p:txBody>
      </p:sp>
      <p:sp>
        <p:nvSpPr>
          <p:cNvPr id="1128" name="Google Shape;1128;p39"/>
          <p:cNvSpPr/>
          <p:nvPr/>
        </p:nvSpPr>
        <p:spPr>
          <a:xfrm>
            <a:off x="7092250" y="3891700"/>
            <a:ext cx="423300" cy="423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dvent Pro Medium" panose="020B060402020202020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7BE336-29D6-AD8B-FA14-6BC288F2B00C}"/>
              </a:ext>
            </a:extLst>
          </p:cNvPr>
          <p:cNvSpPr txBox="1"/>
          <p:nvPr/>
        </p:nvSpPr>
        <p:spPr>
          <a:xfrm>
            <a:off x="3824422" y="1076697"/>
            <a:ext cx="33429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solidFill>
                  <a:schemeClr val="accent2"/>
                </a:solidFill>
                <a:latin typeface="Advent Pro Medium" panose="020B0604020202020204" charset="0"/>
              </a:rPr>
              <a:t> </a:t>
            </a:r>
            <a:r>
              <a:rPr lang="en-US" sz="2800" dirty="0">
                <a:solidFill>
                  <a:schemeClr val="accent2"/>
                </a:solidFill>
                <a:latin typeface="Advent Pro Medium" panose="020B0604020202020204" charset="0"/>
              </a:rPr>
              <a:t>MAPE</a:t>
            </a:r>
            <a:r>
              <a:rPr lang="ru-RU" sz="2800" dirty="0">
                <a:solidFill>
                  <a:schemeClr val="accent2"/>
                </a:solidFill>
                <a:latin typeface="Advent Pro Medium" panose="020B0604020202020204" charset="0"/>
              </a:rPr>
              <a:t> </a:t>
            </a:r>
            <a:r>
              <a:rPr lang="en-US" sz="2800" dirty="0">
                <a:solidFill>
                  <a:schemeClr val="accent2"/>
                </a:solidFill>
                <a:latin typeface="Advent Pro Medium" panose="020B0604020202020204" charset="0"/>
              </a:rPr>
              <a:t>0.151</a:t>
            </a:r>
            <a:endParaRPr lang="ru-RU" sz="2800" dirty="0">
              <a:solidFill>
                <a:schemeClr val="accent2"/>
              </a:solidFill>
              <a:latin typeface="Advent Pro Medium" panose="020B0604020202020204" charset="0"/>
            </a:endParaRPr>
          </a:p>
        </p:txBody>
      </p:sp>
      <p:pic>
        <p:nvPicPr>
          <p:cNvPr id="3076" name="Picture 4" descr="XGBoost 详细讲解 - 知乎">
            <a:extLst>
              <a:ext uri="{FF2B5EF4-FFF2-40B4-BE49-F238E27FC236}">
                <a16:creationId xmlns:a16="http://schemas.microsoft.com/office/drawing/2014/main" id="{E5D16433-BE50-E933-51F0-BF240BF0B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481" y="3032214"/>
            <a:ext cx="2378927" cy="13099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XGBoost versus Random Forest | Qwak's Blog">
            <a:extLst>
              <a:ext uri="{FF2B5EF4-FFF2-40B4-BE49-F238E27FC236}">
                <a16:creationId xmlns:a16="http://schemas.microsoft.com/office/drawing/2014/main" id="{11F53AAE-9CB5-D5D4-90DF-75492EC52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224" y="1195073"/>
            <a:ext cx="2664257" cy="1932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1707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39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>
                <a:latin typeface="Advent Pro Medium" panose="020B0604020202020204" charset="0"/>
              </a:rPr>
              <a:t>БЕНЧМАРКИНГ</a:t>
            </a:r>
            <a:endParaRPr sz="3000" dirty="0">
              <a:latin typeface="Advent Pro Medium" panose="020B0604020202020204" charset="0"/>
            </a:endParaRPr>
          </a:p>
        </p:txBody>
      </p:sp>
      <p:sp>
        <p:nvSpPr>
          <p:cNvPr id="1127" name="Google Shape;1127;p39"/>
          <p:cNvSpPr/>
          <p:nvPr/>
        </p:nvSpPr>
        <p:spPr>
          <a:xfrm>
            <a:off x="1783325" y="1199225"/>
            <a:ext cx="252000" cy="25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dvent Pro Medium" panose="020B0604020202020204" charset="0"/>
            </a:endParaRPr>
          </a:p>
        </p:txBody>
      </p:sp>
      <p:sp>
        <p:nvSpPr>
          <p:cNvPr id="1128" name="Google Shape;1128;p39"/>
          <p:cNvSpPr/>
          <p:nvPr/>
        </p:nvSpPr>
        <p:spPr>
          <a:xfrm>
            <a:off x="7092250" y="3891700"/>
            <a:ext cx="423300" cy="423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dvent Pro Medium" panose="020B060402020202020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A31CB4-6934-961A-4A04-D31373B0A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678" y="1018553"/>
            <a:ext cx="7069873" cy="37720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64728432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270</Words>
  <Application>Microsoft Office PowerPoint</Application>
  <PresentationFormat>On-screen Show (16:9)</PresentationFormat>
  <Paragraphs>72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Fira Sans Extra Condensed Medium</vt:lpstr>
      <vt:lpstr>Share Tech</vt:lpstr>
      <vt:lpstr>Maven Pro</vt:lpstr>
      <vt:lpstr>Advent Pro SemiBold</vt:lpstr>
      <vt:lpstr>Arial</vt:lpstr>
      <vt:lpstr>Advent Pro Medium</vt:lpstr>
      <vt:lpstr>Fira Sans Condensed Medium</vt:lpstr>
      <vt:lpstr>Nunito Light</vt:lpstr>
      <vt:lpstr>Data Science Consulting by Slidesgo</vt:lpstr>
      <vt:lpstr>ПЛАНИРОВАНИЕ РЕКЛАМНЫХ КАМПАНИЙ</vt:lpstr>
      <vt:lpstr>Масштабирование</vt:lpstr>
      <vt:lpstr>О ЗАДАЧЕ</vt:lpstr>
      <vt:lpstr>РЕШЕНИЕ</vt:lpstr>
      <vt:lpstr>ОТБОР ПРИЗНАКОВ</vt:lpstr>
      <vt:lpstr>Week day </vt:lpstr>
      <vt:lpstr>RANDOM FOREST</vt:lpstr>
      <vt:lpstr>XGBOOST</vt:lpstr>
      <vt:lpstr>БЕНЧМАРКИНГ</vt:lpstr>
      <vt:lpstr>МАСШТАБИРОВАНИЕ</vt:lpstr>
      <vt:lpstr>ПЛАНИРОВАНИЕ РЕКЛАМНЫХ КАМПАНИЙ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РАСПОЗНАВАНИЕ СЧЁТЧИКОВ</dc:title>
  <cp:lastModifiedBy>Danila Tarasov</cp:lastModifiedBy>
  <cp:revision>32</cp:revision>
  <dcterms:modified xsi:type="dcterms:W3CDTF">2023-12-23T22:10:44Z</dcterms:modified>
</cp:coreProperties>
</file>